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  <p:sldMasterId id="2147483666" r:id="rId3"/>
  </p:sldMasterIdLst>
  <p:notesMasterIdLst>
    <p:notesMasterId r:id="rId26"/>
  </p:notesMasterIdLst>
  <p:sldIdLst>
    <p:sldId id="256" r:id="rId4"/>
    <p:sldId id="257" r:id="rId5"/>
    <p:sldId id="258" r:id="rId6"/>
    <p:sldId id="264" r:id="rId7"/>
    <p:sldId id="265" r:id="rId8"/>
    <p:sldId id="266" r:id="rId9"/>
    <p:sldId id="263" r:id="rId10"/>
    <p:sldId id="259" r:id="rId11"/>
    <p:sldId id="286" r:id="rId12"/>
    <p:sldId id="268" r:id="rId13"/>
    <p:sldId id="269" r:id="rId14"/>
    <p:sldId id="260" r:id="rId15"/>
    <p:sldId id="271" r:id="rId16"/>
    <p:sldId id="287" r:id="rId17"/>
    <p:sldId id="261" r:id="rId18"/>
    <p:sldId id="275" r:id="rId19"/>
    <p:sldId id="288" r:id="rId20"/>
    <p:sldId id="289" r:id="rId21"/>
    <p:sldId id="280" r:id="rId22"/>
    <p:sldId id="281" r:id="rId23"/>
    <p:sldId id="262" r:id="rId24"/>
    <p:sldId id="290" r:id="rId2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1A4BD"/>
    <a:srgbClr val="324786"/>
    <a:srgbClr val="008CA1"/>
    <a:srgbClr val="A1CE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4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54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555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B7E26C-C0D5-4417-8C10-F60EE7032BB3}" type="datetimeFigureOut">
              <a:rPr lang="zh-CN" altLang="en-US" smtClean="0"/>
              <a:t>2023/1/4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925AA2-0907-4180-89C1-F9F2101BE3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8602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925AA2-0907-4180-89C1-F9F2101BE372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16612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438925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77B2DA30-68CA-4D3F-88EF-A6A44CBDB29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3629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p14="http://schemas.microsoft.com/office/powerpoint/2010/main" xmlns="" id="{3F7BD3C4-9CC8-4EAA-9ACF-5BE9C1A46F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:p14="http://schemas.microsoft.com/office/powerpoint/2010/main" xmlns="" id="{4274848A-0CC3-4171-8457-BCBD403BE4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8F24C6C6-ADD2-40B2-AAD4-3C9872AC7D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:p14="http://schemas.microsoft.com/office/powerpoint/2010/main" xmlns="" id="{FC379E5F-1EF0-48B9-A785-2FA47036E9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86596-02EC-46F8-A7F7-0EB7AC480725}" type="datetimeFigureOut">
              <a:rPr lang="zh-CN" altLang="en-US" smtClean="0"/>
              <a:t>2023/1/4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:p14="http://schemas.microsoft.com/office/powerpoint/2010/main" xmlns="" id="{977EFB99-D186-4DED-AB57-1A81E4B18B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:p14="http://schemas.microsoft.com/office/powerpoint/2010/main" xmlns="" id="{6FE73A10-8C30-4AAD-AA9A-CE69C34EE8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7E294-18CD-4550-8B6A-660C333893D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9033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p14="http://schemas.microsoft.com/office/powerpoint/2010/main" xmlns="" id="{E96CB323-73E9-44DD-8E97-0FCC743893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:p14="http://schemas.microsoft.com/office/powerpoint/2010/main" xmlns="" id="{0599CCC3-931A-4CF9-90FC-A15692414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4617A59E-67E1-4A5E-889C-456C4D003A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:p14="http://schemas.microsoft.com/office/powerpoint/2010/main" xmlns="" id="{EDD4C389-267E-4C6B-B8F2-F0B5D8327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86596-02EC-46F8-A7F7-0EB7AC480725}" type="datetimeFigureOut">
              <a:rPr lang="zh-CN" altLang="en-US" smtClean="0"/>
              <a:t>2023/1/4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:p14="http://schemas.microsoft.com/office/powerpoint/2010/main" xmlns="" id="{0996AFC7-9035-49DF-8A64-FD6E549157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:p14="http://schemas.microsoft.com/office/powerpoint/2010/main" xmlns="" id="{8964EDDD-F2AA-4212-98DF-6BBF9FD77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7E294-18CD-4550-8B6A-660C333893D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00410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p14="http://schemas.microsoft.com/office/powerpoint/2010/main" xmlns="" id="{5FBDD832-2052-4FDF-B1DB-532A133A40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:p14="http://schemas.microsoft.com/office/powerpoint/2010/main" xmlns="" id="{D100A072-0ABB-4ABD-939F-2743BF8F02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864056E2-D791-4D7D-A4F0-2B19E4FDB9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86596-02EC-46F8-A7F7-0EB7AC480725}" type="datetimeFigureOut">
              <a:rPr lang="zh-CN" altLang="en-US" smtClean="0"/>
              <a:t>2023/1/4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:p14="http://schemas.microsoft.com/office/powerpoint/2010/main" xmlns="" id="{21618397-40FC-4915-8C29-EAB865710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:p14="http://schemas.microsoft.com/office/powerpoint/2010/main" xmlns="" id="{5E26BE19-CC2A-46F9-A5F2-372410DC23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7E294-18CD-4550-8B6A-660C333893D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37038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:p14="http://schemas.microsoft.com/office/powerpoint/2010/main" xmlns="" id="{56AABE26-5422-4409-B0E1-52585E54E92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:p14="http://schemas.microsoft.com/office/powerpoint/2010/main" xmlns="" id="{06BFE9D6-B733-4742-BA00-D651395132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77563C47-F10F-4D88-AC40-2D9B900715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86596-02EC-46F8-A7F7-0EB7AC480725}" type="datetimeFigureOut">
              <a:rPr lang="zh-CN" altLang="en-US" smtClean="0"/>
              <a:t>2023/1/4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:p14="http://schemas.microsoft.com/office/powerpoint/2010/main" xmlns="" id="{CB74EBEE-C0C4-497E-821B-725F5D1FD4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:p14="http://schemas.microsoft.com/office/powerpoint/2010/main" xmlns="" id="{B3C6AFA7-DBB5-4F45-9D69-D8918530B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7E294-18CD-4550-8B6A-660C333893D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84910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2023/1/4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55678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2023/1/4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39797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532938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80854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81547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1831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77B2DA30-68CA-4D3F-88EF-A6A44CBDB29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1A294B60-7381-4F5E-866E-3FAD5AAA368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048" y="214878"/>
            <a:ext cx="11089902" cy="6566921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EA37E58E-AB65-4DF2-A88E-247027CCCE6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8305274" y="3992402"/>
            <a:ext cx="3886726" cy="2924119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4931B9E9-F86A-4565-A602-D40EB2603E7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-1"/>
          <a:stretch/>
        </p:blipFill>
        <p:spPr>
          <a:xfrm flipH="1">
            <a:off x="920750" y="260350"/>
            <a:ext cx="1955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180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12702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6375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56985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226026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150378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460178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627216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9695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p14="http://schemas.microsoft.com/office/powerpoint/2010/main" xmlns="" id="{860BEB40-EB81-4427-B809-42DF6DA4CB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:p14="http://schemas.microsoft.com/office/powerpoint/2010/main" xmlns="" id="{88DDC850-D0DB-44FB-BB08-373A3446C3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0178DAE3-E7DF-4C7B-A803-A2AA494CFA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86596-02EC-46F8-A7F7-0EB7AC480725}" type="datetimeFigureOut">
              <a:rPr lang="zh-CN" altLang="en-US" smtClean="0"/>
              <a:t>2023/1/4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:p14="http://schemas.microsoft.com/office/powerpoint/2010/main" xmlns="" id="{916E894C-3F0B-45F7-8109-093C6F087D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:p14="http://schemas.microsoft.com/office/powerpoint/2010/main" xmlns="" id="{4B2AB261-5240-4A84-8CE2-12B084D9C8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7E294-18CD-4550-8B6A-660C333893D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4936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p14="http://schemas.microsoft.com/office/powerpoint/2010/main" xmlns="" id="{FD30ECD7-528F-4585-8F48-861C0F604B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:p14="http://schemas.microsoft.com/office/powerpoint/2010/main" xmlns="" id="{180383B1-C301-4A4D-BC09-F959E4D062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67F3479C-7A15-4B4F-9B43-1F09B97156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86596-02EC-46F8-A7F7-0EB7AC480725}" type="datetimeFigureOut">
              <a:rPr lang="zh-CN" altLang="en-US" smtClean="0"/>
              <a:t>2023/1/4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:p14="http://schemas.microsoft.com/office/powerpoint/2010/main" xmlns="" id="{B73404DF-4524-4F99-A869-BF1F80668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:p14="http://schemas.microsoft.com/office/powerpoint/2010/main" xmlns="" id="{D5EEF696-139E-41ED-909F-0D3C5EC96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7E294-18CD-4550-8B6A-660C333893D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66992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p14="http://schemas.microsoft.com/office/powerpoint/2010/main" xmlns="" id="{0EB39A09-5C24-4223-8A95-B7503FA5F1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:p14="http://schemas.microsoft.com/office/powerpoint/2010/main" xmlns="" id="{5834C9DF-E8E1-4957-9317-0E3512A007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E6BFE17D-909E-4176-B745-8011D099EF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:p14="http://schemas.microsoft.com/office/powerpoint/2010/main" xmlns="" id="{3F371DCB-0BF5-433D-A531-A13285FAFE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86596-02EC-46F8-A7F7-0EB7AC480725}" type="datetimeFigureOut">
              <a:rPr lang="zh-CN" altLang="en-US" smtClean="0"/>
              <a:t>2023/1/4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:p14="http://schemas.microsoft.com/office/powerpoint/2010/main" xmlns="" id="{7704254B-891A-46CE-8370-7B4CFE2ADC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:p14="http://schemas.microsoft.com/office/powerpoint/2010/main" xmlns="" id="{795345B9-E455-4F3E-855D-AA8F47DDB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7E294-18CD-4550-8B6A-660C333893D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90207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p14="http://schemas.microsoft.com/office/powerpoint/2010/main" xmlns="" id="{0D7C126B-6B96-407D-8FDA-59FDE70C4B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:p14="http://schemas.microsoft.com/office/powerpoint/2010/main" xmlns="" id="{F6101C8D-4227-4A5B-803D-CE13334B00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92F27494-81E4-4392-A988-A1648117B3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:p14="http://schemas.microsoft.com/office/powerpoint/2010/main" xmlns="" id="{C79DDDA9-5B7C-4032-B17F-55DA65CE16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:p14="http://schemas.microsoft.com/office/powerpoint/2010/main" xmlns="" id="{51FE549D-F0E1-40CC-8B87-C56347A91CE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:p14="http://schemas.microsoft.com/office/powerpoint/2010/main" xmlns="" id="{7DD7C772-2283-4418-9EA8-0568B52CBD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86596-02EC-46F8-A7F7-0EB7AC480725}" type="datetimeFigureOut">
              <a:rPr lang="zh-CN" altLang="en-US" smtClean="0"/>
              <a:t>2023/1/4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:p14="http://schemas.microsoft.com/office/powerpoint/2010/main" xmlns="" id="{A5D84A25-E142-4800-B52F-C413BFD142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:p14="http://schemas.microsoft.com/office/powerpoint/2010/main" xmlns="" id="{02EE4079-9ACF-4D3C-91C0-926B0B089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7E294-18CD-4550-8B6A-660C333893D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3222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p14="http://schemas.microsoft.com/office/powerpoint/2010/main" xmlns="" id="{0D7C126B-6B96-407D-8FDA-59FDE70C4B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:p14="http://schemas.microsoft.com/office/powerpoint/2010/main" xmlns="" id="{F6101C8D-4227-4A5B-803D-CE13334B00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92F27494-81E4-4392-A988-A1648117B3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:p14="http://schemas.microsoft.com/office/powerpoint/2010/main" xmlns="" id="{C79DDDA9-5B7C-4032-B17F-55DA65CE16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:p14="http://schemas.microsoft.com/office/powerpoint/2010/main" xmlns="" id="{51FE549D-F0E1-40CC-8B87-C56347A91CE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:p14="http://schemas.microsoft.com/office/powerpoint/2010/main" xmlns="" id="{7DD7C772-2283-4418-9EA8-0568B52CBD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86596-02EC-46F8-A7F7-0EB7AC480725}" type="datetimeFigureOut">
              <a:rPr lang="zh-CN" altLang="en-US" smtClean="0"/>
              <a:t>2023/1/4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:p14="http://schemas.microsoft.com/office/powerpoint/2010/main" xmlns="" id="{A5D84A25-E142-4800-B52F-C413BFD142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:p14="http://schemas.microsoft.com/office/powerpoint/2010/main" xmlns="" id="{02EE4079-9ACF-4D3C-91C0-926B0B089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7E294-18CD-4550-8B6A-660C333893D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974379" y="6739570"/>
            <a:ext cx="1440159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节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日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http://www.1ppt.com/jieri/</a:t>
            </a:r>
            <a:endParaRPr lang="en-US" altLang="zh-CN" sz="100" dirty="0" smtClean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090427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p14="http://schemas.microsoft.com/office/powerpoint/2010/main" xmlns="" id="{8D7889D2-E3FD-4874-9298-6B198BE376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:p14="http://schemas.microsoft.com/office/powerpoint/2010/main" xmlns="" id="{894C4CFE-C40D-4294-B0F7-0E9196DE5E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86596-02EC-46F8-A7F7-0EB7AC480725}" type="datetimeFigureOut">
              <a:rPr lang="zh-CN" altLang="en-US" smtClean="0"/>
              <a:t>2023/1/4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52D21613-D943-4102-8410-EC12537D93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:p14="http://schemas.microsoft.com/office/powerpoint/2010/main" xmlns="" id="{335E89BB-A25D-4EA9-900C-A2C8C62930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7E294-18CD-4550-8B6A-660C333893D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83081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:p14="http://schemas.microsoft.com/office/powerpoint/2010/main" xmlns="" id="{91C708FB-1D33-44CE-8FB6-5FC8950093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86596-02EC-46F8-A7F7-0EB7AC480725}" type="datetimeFigureOut">
              <a:rPr lang="zh-CN" altLang="en-US" smtClean="0"/>
              <a:t>2023/1/4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:p14="http://schemas.microsoft.com/office/powerpoint/2010/main" xmlns="" id="{B1EB9873-F77A-4F1A-843A-F6BD06244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2B65EBCB-AAE0-4AB6-9BA3-19E86059AC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7E294-18CD-4550-8B6A-660C333893D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25590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:p14="http://schemas.microsoft.com/office/powerpoint/2010/main" xmlns="" id="{6308D72E-A96C-49B7-817C-616C11EBD0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:p14="http://schemas.microsoft.com/office/powerpoint/2010/main" xmlns="" id="{98E190F0-FA15-4365-A8BB-BE4B3385C3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A4F19BEE-A68C-41A4-A945-846B9D6215F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186596-02EC-46F8-A7F7-0EB7AC480725}" type="datetimeFigureOut">
              <a:rPr lang="zh-CN" altLang="en-US" smtClean="0"/>
              <a:t>2023/1/4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:p14="http://schemas.microsoft.com/office/powerpoint/2010/main" xmlns="" id="{4BC7912C-C895-4CA6-BE84-2F150BEA8D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:p14="http://schemas.microsoft.com/office/powerpoint/2010/main" xmlns="" id="{9CDAF174-D273-493D-AC3A-F7CC64FDD1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57E294-18CD-4550-8B6A-660C333893D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5087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61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733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458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19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Relationship Id="rId6" Type="http://schemas.openxmlformats.org/officeDocument/2006/relationships/image" Target="../media/image9.png"/><Relationship Id="rId5" Type="http://schemas.openxmlformats.org/officeDocument/2006/relationships/image" Target="../media/image6.png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Relationship Id="rId6" Type="http://schemas.openxmlformats.org/officeDocument/2006/relationships/image" Target="../media/image9.png"/><Relationship Id="rId5" Type="http://schemas.openxmlformats.org/officeDocument/2006/relationships/image" Target="../media/image6.png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7.png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6" Type="http://schemas.openxmlformats.org/officeDocument/2006/relationships/image" Target="../media/image8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svg"/><Relationship Id="rId4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6" Type="http://schemas.openxmlformats.org/officeDocument/2006/relationships/image" Target="../media/image9.png"/><Relationship Id="rId5" Type="http://schemas.openxmlformats.org/officeDocument/2006/relationships/image" Target="../media/image6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Relationship Id="rId6" Type="http://schemas.openxmlformats.org/officeDocument/2006/relationships/image" Target="../media/image9.png"/><Relationship Id="rId5" Type="http://schemas.openxmlformats.org/officeDocument/2006/relationships/image" Target="../media/image6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圆角矩形 16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80F13221-A08F-4225-8571-70E9EE7966FE}"/>
              </a:ext>
            </a:extLst>
          </p:cNvPr>
          <p:cNvSpPr/>
          <p:nvPr/>
        </p:nvSpPr>
        <p:spPr>
          <a:xfrm>
            <a:off x="3856698" y="3694241"/>
            <a:ext cx="4203511" cy="650049"/>
          </a:xfrm>
          <a:prstGeom prst="roundRect">
            <a:avLst>
              <a:gd name="adj" fmla="val 48214"/>
            </a:avLst>
          </a:prstGeom>
          <a:noFill/>
          <a:ln w="28575">
            <a:solidFill>
              <a:srgbClr val="01A4BD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48" dirty="0">
              <a:solidFill>
                <a:srgbClr val="182027"/>
              </a:solidFill>
              <a:cs typeface="+mn-ea"/>
              <a:sym typeface="+mn-lt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A9D025B4-293C-42BA-BA80-40DCF1B1E7B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5716"/>
          <a:stretch/>
        </p:blipFill>
        <p:spPr>
          <a:xfrm>
            <a:off x="2498746" y="874663"/>
            <a:ext cx="6992203" cy="2554338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9ED08CE2-90CA-4EE5-9836-99133447ADAB}"/>
              </a:ext>
            </a:extLst>
          </p:cNvPr>
          <p:cNvSpPr/>
          <p:nvPr/>
        </p:nvSpPr>
        <p:spPr>
          <a:xfrm>
            <a:off x="3997821" y="3757655"/>
            <a:ext cx="392126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2800" spc="600" dirty="0">
                <a:solidFill>
                  <a:srgbClr val="01A4BD"/>
                </a:solidFill>
                <a:cs typeface="+mn-ea"/>
                <a:sym typeface="+mn-lt"/>
              </a:rPr>
              <a:t>4/23 </a:t>
            </a:r>
            <a:r>
              <a:rPr lang="zh-CN" altLang="en-US" sz="2400" dirty="0">
                <a:solidFill>
                  <a:srgbClr val="01A4BD"/>
                </a:solidFill>
                <a:cs typeface="+mn-ea"/>
                <a:sym typeface="+mn-lt"/>
              </a:rPr>
              <a:t>读书分享全民阅读</a:t>
            </a:r>
            <a:endParaRPr lang="zh-CN" altLang="en-US" sz="2800" dirty="0">
              <a:solidFill>
                <a:srgbClr val="01A4BD"/>
              </a:solidFill>
              <a:cs typeface="+mn-ea"/>
              <a:sym typeface="+mn-lt"/>
            </a:endParaRP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0B0B7DCA-972A-450C-B44B-23E2C7E1444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96520" y="3204702"/>
            <a:ext cx="2988859" cy="3591883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930FD71A-8645-4BEB-8974-D1E96852CEF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48995" y="0"/>
            <a:ext cx="3243006" cy="2313295"/>
          </a:xfrm>
          <a:prstGeom prst="rect">
            <a:avLst/>
          </a:prstGeom>
        </p:spPr>
      </p:pic>
      <p:sp>
        <p:nvSpPr>
          <p:cNvPr id="22" name="PA-102211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8B3A9BDE-ED61-4432-9A1B-D6AD57E4EDCB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113500" y="297227"/>
            <a:ext cx="3965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读</a:t>
            </a:r>
            <a:r>
              <a:rPr kumimoji="0" lang="en-US" alt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/</a:t>
            </a:r>
            <a:r>
              <a:rPr kumimoji="0" 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万</a:t>
            </a:r>
            <a:r>
              <a:rPr kumimoji="0" lang="en-US" alt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/</a:t>
            </a:r>
            <a:r>
              <a:rPr kumimoji="0" 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卷</a:t>
            </a:r>
            <a:r>
              <a:rPr kumimoji="0" lang="en-US" alt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/</a:t>
            </a:r>
            <a:r>
              <a:rPr kumimoji="0" 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书</a:t>
            </a:r>
            <a:r>
              <a:rPr kumimoji="0" lang="en-US" alt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/</a:t>
            </a:r>
            <a:r>
              <a:rPr kumimoji="0" 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行</a:t>
            </a:r>
            <a:r>
              <a:rPr kumimoji="0" lang="en-US" alt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/</a:t>
            </a:r>
            <a:r>
              <a:rPr kumimoji="0" 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万</a:t>
            </a:r>
            <a:r>
              <a:rPr kumimoji="0" lang="en-US" alt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/</a:t>
            </a:r>
            <a:r>
              <a:rPr kumimoji="0" 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里</a:t>
            </a:r>
            <a:r>
              <a:rPr kumimoji="0" lang="en-US" alt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/</a:t>
            </a:r>
            <a:r>
              <a:rPr kumimoji="0" 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路</a:t>
            </a:r>
          </a:p>
        </p:txBody>
      </p:sp>
      <p:pic>
        <p:nvPicPr>
          <p:cNvPr id="26" name="图片 25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1C0A36F9-DE85-43FA-85DC-CD9CAABD3B85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82901" y="2114024"/>
            <a:ext cx="656512" cy="679061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24830139-BFAE-4EBC-B749-3915CCE9D9B8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91156" y="5110421"/>
            <a:ext cx="483550" cy="460016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8FD0CB21-7D41-4805-BF50-5C0EC49EA8BD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94472" y="3324893"/>
            <a:ext cx="589377" cy="600285"/>
          </a:xfrm>
          <a:prstGeom prst="rect">
            <a:avLst/>
          </a:prstGeom>
        </p:spPr>
      </p:pic>
      <p:grpSp>
        <p:nvGrpSpPr>
          <p:cNvPr id="29" name="组合 28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8267FB52-BF00-4654-80A1-46FF62A1C3C7}"/>
              </a:ext>
            </a:extLst>
          </p:cNvPr>
          <p:cNvGrpSpPr/>
          <p:nvPr/>
        </p:nvGrpSpPr>
        <p:grpSpPr>
          <a:xfrm>
            <a:off x="5039389" y="4659812"/>
            <a:ext cx="290407" cy="290407"/>
            <a:chOff x="732769" y="5535598"/>
            <a:chExt cx="290407" cy="290407"/>
          </a:xfrm>
        </p:grpSpPr>
        <p:sp>
          <p:nvSpPr>
            <p:cNvPr id="30" name="Oval 10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6A21EBD1-D000-4A43-B462-DBDDE1473C19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69" y="5535598"/>
              <a:ext cx="290407" cy="290407"/>
            </a:xfrm>
            <a:prstGeom prst="ellipse">
              <a:avLst/>
            </a:prstGeom>
            <a:solidFill>
              <a:srgbClr val="01A4BD"/>
            </a:solidFill>
            <a:ln>
              <a:noFill/>
            </a:ln>
            <a:effectLst>
              <a:outerShdw blurRad="3810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900">
                <a:cs typeface="+mn-ea"/>
                <a:sym typeface="+mn-lt"/>
              </a:endParaRPr>
            </a:p>
          </p:txBody>
        </p:sp>
        <p:grpSp>
          <p:nvGrpSpPr>
            <p:cNvPr id="31" name="组合 30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E948B246-39BB-428C-85E9-007FA93A86CF}"/>
                </a:ext>
              </a:extLst>
            </p:cNvPr>
            <p:cNvGrpSpPr/>
            <p:nvPr/>
          </p:nvGrpSpPr>
          <p:grpSpPr>
            <a:xfrm>
              <a:off x="811795" y="5598991"/>
              <a:ext cx="132841" cy="151011"/>
              <a:chOff x="860980" y="3583766"/>
              <a:chExt cx="100336" cy="114060"/>
            </a:xfrm>
            <a:solidFill>
              <a:schemeClr val="accent1"/>
            </a:solidFill>
          </p:grpSpPr>
          <p:sp>
            <p:nvSpPr>
              <p:cNvPr id="32" name="Freeform 12">
                <a:extLst>
                  <a:ext uri="{FF2B5EF4-FFF2-40B4-BE49-F238E27FC236}">
                    <a16:creationId xmlns:a16="http://schemas.microsoft.com/office/drawing/2014/main" xmlns:p14="http://schemas.microsoft.com/office/powerpoint/2010/main" xmlns:a14="http://schemas.microsoft.com/office/drawing/2010/main" xmlns="" id="{0E48C6CE-8C6B-4055-88D9-1E39A7560A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4050" y="3583766"/>
                <a:ext cx="53830" cy="53740"/>
              </a:xfrm>
              <a:custGeom>
                <a:avLst/>
                <a:gdLst>
                  <a:gd name="T0" fmla="*/ 31 w 62"/>
                  <a:gd name="T1" fmla="*/ 62 h 62"/>
                  <a:gd name="T2" fmla="*/ 0 w 62"/>
                  <a:gd name="T3" fmla="*/ 31 h 62"/>
                  <a:gd name="T4" fmla="*/ 31 w 62"/>
                  <a:gd name="T5" fmla="*/ 0 h 62"/>
                  <a:gd name="T6" fmla="*/ 62 w 62"/>
                  <a:gd name="T7" fmla="*/ 31 h 62"/>
                  <a:gd name="T8" fmla="*/ 31 w 62"/>
                  <a:gd name="T9" fmla="*/ 62 h 62"/>
                  <a:gd name="T10" fmla="*/ 31 w 62"/>
                  <a:gd name="T11" fmla="*/ 11 h 62"/>
                  <a:gd name="T12" fmla="*/ 11 w 62"/>
                  <a:gd name="T13" fmla="*/ 31 h 62"/>
                  <a:gd name="T14" fmla="*/ 31 w 62"/>
                  <a:gd name="T15" fmla="*/ 51 h 62"/>
                  <a:gd name="T16" fmla="*/ 51 w 62"/>
                  <a:gd name="T17" fmla="*/ 31 h 62"/>
                  <a:gd name="T18" fmla="*/ 31 w 62"/>
                  <a:gd name="T19" fmla="*/ 1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11"/>
                    </a:moveTo>
                    <a:cubicBezTo>
                      <a:pt x="20" y="11"/>
                      <a:pt x="11" y="20"/>
                      <a:pt x="11" y="31"/>
                    </a:cubicBezTo>
                    <a:cubicBezTo>
                      <a:pt x="11" y="42"/>
                      <a:pt x="20" y="51"/>
                      <a:pt x="31" y="51"/>
                    </a:cubicBezTo>
                    <a:cubicBezTo>
                      <a:pt x="42" y="51"/>
                      <a:pt x="51" y="42"/>
                      <a:pt x="51" y="31"/>
                    </a:cubicBezTo>
                    <a:cubicBezTo>
                      <a:pt x="51" y="20"/>
                      <a:pt x="42" y="11"/>
                      <a:pt x="31" y="11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dist"/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3" name="Freeform 13">
                <a:extLst>
                  <a:ext uri="{FF2B5EF4-FFF2-40B4-BE49-F238E27FC236}">
                    <a16:creationId xmlns:a16="http://schemas.microsoft.com/office/drawing/2014/main" xmlns:p14="http://schemas.microsoft.com/office/powerpoint/2010/main" xmlns:a14="http://schemas.microsoft.com/office/drawing/2010/main" xmlns="" id="{C5A17DB1-8144-412A-B7D2-086BC78264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0980" y="3643355"/>
                <a:ext cx="100336" cy="54471"/>
              </a:xfrm>
              <a:custGeom>
                <a:avLst/>
                <a:gdLst>
                  <a:gd name="T0" fmla="*/ 111 w 116"/>
                  <a:gd name="T1" fmla="*/ 63 h 63"/>
                  <a:gd name="T2" fmla="*/ 105 w 116"/>
                  <a:gd name="T3" fmla="*/ 58 h 63"/>
                  <a:gd name="T4" fmla="*/ 58 w 116"/>
                  <a:gd name="T5" fmla="*/ 11 h 63"/>
                  <a:gd name="T6" fmla="*/ 11 w 116"/>
                  <a:gd name="T7" fmla="*/ 58 h 63"/>
                  <a:gd name="T8" fmla="*/ 6 w 116"/>
                  <a:gd name="T9" fmla="*/ 63 h 63"/>
                  <a:gd name="T10" fmla="*/ 0 w 116"/>
                  <a:gd name="T11" fmla="*/ 58 h 63"/>
                  <a:gd name="T12" fmla="*/ 58 w 116"/>
                  <a:gd name="T13" fmla="*/ 0 h 63"/>
                  <a:gd name="T14" fmla="*/ 116 w 116"/>
                  <a:gd name="T15" fmla="*/ 58 h 63"/>
                  <a:gd name="T16" fmla="*/ 111 w 116"/>
                  <a:gd name="T17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6" h="63">
                    <a:moveTo>
                      <a:pt x="111" y="63"/>
                    </a:moveTo>
                    <a:cubicBezTo>
                      <a:pt x="108" y="63"/>
                      <a:pt x="105" y="61"/>
                      <a:pt x="105" y="58"/>
                    </a:cubicBezTo>
                    <a:cubicBezTo>
                      <a:pt x="105" y="32"/>
                      <a:pt x="84" y="11"/>
                      <a:pt x="58" y="11"/>
                    </a:cubicBezTo>
                    <a:cubicBezTo>
                      <a:pt x="32" y="11"/>
                      <a:pt x="11" y="32"/>
                      <a:pt x="11" y="58"/>
                    </a:cubicBezTo>
                    <a:cubicBezTo>
                      <a:pt x="11" y="61"/>
                      <a:pt x="9" y="63"/>
                      <a:pt x="6" y="63"/>
                    </a:cubicBezTo>
                    <a:cubicBezTo>
                      <a:pt x="3" y="63"/>
                      <a:pt x="0" y="61"/>
                      <a:pt x="0" y="58"/>
                    </a:cubicBezTo>
                    <a:cubicBezTo>
                      <a:pt x="0" y="26"/>
                      <a:pt x="26" y="0"/>
                      <a:pt x="58" y="0"/>
                    </a:cubicBezTo>
                    <a:cubicBezTo>
                      <a:pt x="90" y="0"/>
                      <a:pt x="116" y="26"/>
                      <a:pt x="116" y="58"/>
                    </a:cubicBezTo>
                    <a:cubicBezTo>
                      <a:pt x="116" y="61"/>
                      <a:pt x="114" y="63"/>
                      <a:pt x="111" y="6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dist"/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34" name="矩形 33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86E4138D-04AF-42AC-A4C9-D5B96018F7A8}"/>
              </a:ext>
            </a:extLst>
          </p:cNvPr>
          <p:cNvSpPr/>
          <p:nvPr/>
        </p:nvSpPr>
        <p:spPr>
          <a:xfrm>
            <a:off x="5329615" y="4651127"/>
            <a:ext cx="144623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400" dirty="0">
                <a:solidFill>
                  <a:srgbClr val="008CA1"/>
                </a:solidFill>
                <a:cs typeface="+mn-ea"/>
                <a:sym typeface="+mn-lt"/>
              </a:rPr>
              <a:t>汇报人</a:t>
            </a:r>
            <a:r>
              <a:rPr lang="zh-CN" altLang="en-US" sz="1400" dirty="0" smtClean="0">
                <a:solidFill>
                  <a:srgbClr val="008CA1"/>
                </a:solidFill>
                <a:cs typeface="+mn-ea"/>
                <a:sym typeface="+mn-lt"/>
              </a:rPr>
              <a:t>：第一</a:t>
            </a:r>
            <a:r>
              <a:rPr lang="en-US" altLang="zh-CN" sz="1400" dirty="0" smtClean="0">
                <a:solidFill>
                  <a:srgbClr val="008CA1"/>
                </a:solidFill>
                <a:cs typeface="+mn-ea"/>
                <a:sym typeface="+mn-lt"/>
              </a:rPr>
              <a:t>PPT</a:t>
            </a:r>
            <a:endParaRPr lang="zh-CN" altLang="en-US" sz="1400" dirty="0">
              <a:solidFill>
                <a:srgbClr val="008CA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50406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8/9)*(#ppt_x-(#ppt_x-#ppt_w/2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8/9)*(#ppt_y-(#ppt_y+#ppt_h/2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+(8/9)*(#ppt_w-0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+(8/9)*(#ppt_h-0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55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50"/>
                            </p:stCondLst>
                            <p:childTnLst>
                              <p:par>
                                <p:cTn id="3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950"/>
                            </p:stCondLst>
                            <p:childTnLst>
                              <p:par>
                                <p:cTn id="41" presetID="2" presetClass="entr" presetSubtype="1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8150"/>
                            </p:stCondLst>
                            <p:childTnLst>
                              <p:par>
                                <p:cTn id="51" presetID="2" presetClass="entr" presetSubtype="1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6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8" grpId="0"/>
      <p:bldP spid="22" grpId="0"/>
      <p:bldP spid="22" grpId="1"/>
      <p:bldP spid="3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16148AD-5935-418C-9E7B-25F854F0BCFB}"/>
              </a:ext>
            </a:extLst>
          </p:cNvPr>
          <p:cNvGrpSpPr/>
          <p:nvPr/>
        </p:nvGrpSpPr>
        <p:grpSpPr>
          <a:xfrm>
            <a:off x="5501728" y="231861"/>
            <a:ext cx="1188545" cy="778683"/>
            <a:chOff x="5484387" y="64298"/>
            <a:chExt cx="1188545" cy="920847"/>
          </a:xfrm>
        </p:grpSpPr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4D4233C-4B0D-439A-B451-9EDEF04156E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484387" y="97987"/>
              <a:ext cx="1188545" cy="887158"/>
            </a:xfrm>
            <a:prstGeom prst="rect">
              <a:avLst/>
            </a:prstGeom>
          </p:spPr>
        </p:pic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96550E0-9FB5-40F5-B285-578B889EF384}"/>
                </a:ext>
              </a:extLst>
            </p:cNvPr>
            <p:cNvSpPr txBox="1"/>
            <p:nvPr/>
          </p:nvSpPr>
          <p:spPr>
            <a:xfrm>
              <a:off x="5600120" y="64298"/>
              <a:ext cx="893578" cy="800690"/>
            </a:xfrm>
            <a:prstGeom prst="rect">
              <a:avLst/>
            </a:prstGeom>
            <a:noFill/>
          </p:spPr>
          <p:txBody>
            <a:bodyPr wrap="square" lIns="121889" tIns="60944" rIns="121889" bIns="60944" rtlCol="0">
              <a:spAutoFit/>
            </a:bodyPr>
            <a:lstStyle>
              <a:defPPr>
                <a:defRPr lang="zh-CN"/>
              </a:defPPr>
              <a:lvl1pPr algn="ctr">
                <a:defRPr sz="11500" b="1">
                  <a:gradFill>
                    <a:gsLst>
                      <a:gs pos="0">
                        <a:srgbClr val="00B0F0"/>
                      </a:gs>
                      <a:gs pos="100000">
                        <a:schemeClr val="tx2">
                          <a:lumMod val="50000"/>
                        </a:schemeClr>
                      </a:gs>
                    </a:gsLst>
                    <a:lin ang="2400000" scaled="0"/>
                  </a:gradFill>
                  <a:effectLst>
                    <a:outerShdw blurRad="317500" dist="165100" dir="2700000" algn="tl" rotWithShape="0">
                      <a:prstClr val="black">
                        <a:alpha val="60000"/>
                      </a:prstClr>
                    </a:outerShdw>
                  </a:effectLst>
                  <a:latin typeface="Yuanti SC" charset="-122"/>
                  <a:ea typeface="Yuanti SC" charset="-122"/>
                  <a:cs typeface="Yuanti SC" charset="-122"/>
                </a:defRPr>
              </a:lvl1pPr>
            </a:lstStyle>
            <a:p>
              <a:r>
                <a:rPr lang="en-US" altLang="zh-CN" sz="3600" dirty="0">
                  <a:ln w="19050">
                    <a:solidFill>
                      <a:schemeClr val="bg1"/>
                    </a:solidFill>
                  </a:ln>
                  <a:solidFill>
                    <a:srgbClr val="01A4BD"/>
                  </a:solidFill>
                  <a:effectLst>
                    <a:outerShdw dist="50800" dir="2700000" algn="tl" rotWithShape="0">
                      <a:srgbClr val="A1CEFA"/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02</a:t>
              </a:r>
              <a:endParaRPr lang="zh-CN" altLang="en-US" sz="3600" dirty="0">
                <a:ln w="19050">
                  <a:solidFill>
                    <a:schemeClr val="bg1"/>
                  </a:solidFill>
                </a:ln>
                <a:solidFill>
                  <a:srgbClr val="01A4BD"/>
                </a:solidFill>
                <a:effectLst>
                  <a:outerShdw dist="50800" dir="2700000" algn="tl" rotWithShape="0">
                    <a:srgbClr val="A1CEFA"/>
                  </a:outerShdw>
                </a:effectLst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3" name="文本框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C91F365-8F95-4195-B70A-E0F9000C152C}"/>
              </a:ext>
            </a:extLst>
          </p:cNvPr>
          <p:cNvSpPr txBox="1"/>
          <p:nvPr/>
        </p:nvSpPr>
        <p:spPr>
          <a:xfrm>
            <a:off x="4762591" y="940695"/>
            <a:ext cx="2666819" cy="615521"/>
          </a:xfrm>
          <a:prstGeom prst="rect">
            <a:avLst/>
          </a:prstGeom>
          <a:noFill/>
        </p:spPr>
        <p:txBody>
          <a:bodyPr wrap="square" lIns="121889" tIns="60944" rIns="121889" bIns="60944" rtlCol="0">
            <a:spAutoFit/>
          </a:bodyPr>
          <a:lstStyle>
            <a:defPPr>
              <a:defRPr lang="zh-CN"/>
            </a:defPPr>
            <a:lvl1pPr algn="ctr">
              <a:defRPr sz="11500" b="1">
                <a:gradFill>
                  <a:gsLst>
                    <a:gs pos="0">
                      <a:srgbClr val="00B0F0"/>
                    </a:gs>
                    <a:gs pos="100000">
                      <a:schemeClr val="tx2">
                        <a:lumMod val="50000"/>
                      </a:schemeClr>
                    </a:gs>
                  </a:gsLst>
                  <a:lin ang="2400000" scaled="0"/>
                </a:gradFill>
                <a:effectLst>
                  <a:outerShdw blurRad="317500" dist="165100" dir="2700000" algn="tl" rotWithShape="0">
                    <a:prstClr val="black">
                      <a:alpha val="60000"/>
                    </a:prstClr>
                  </a:outerShdw>
                </a:effectLst>
                <a:latin typeface="Yuanti SC" charset="-122"/>
                <a:ea typeface="Yuanti SC" charset="-122"/>
                <a:cs typeface="Yuanti SC" charset="-122"/>
              </a:defRPr>
            </a:lvl1pPr>
          </a:lstStyle>
          <a:p>
            <a:r>
              <a:rPr lang="zh-CN" altLang="en-US" sz="3200" b="0" spc="600" dirty="0">
                <a:ln w="38100">
                  <a:noFill/>
                </a:ln>
                <a:solidFill>
                  <a:srgbClr val="01A4BD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书籍的历史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28633F1-6335-422F-9A7A-971967ED7EA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85452" y="1130773"/>
            <a:ext cx="8775290" cy="5256181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3BB3F17-8EDA-43C4-8747-808BC8714CFE}"/>
              </a:ext>
            </a:extLst>
          </p:cNvPr>
          <p:cNvSpPr txBox="1"/>
          <p:nvPr/>
        </p:nvSpPr>
        <p:spPr>
          <a:xfrm>
            <a:off x="3766959" y="2578271"/>
            <a:ext cx="4247317" cy="236118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indent="457200">
              <a:lnSpc>
                <a:spcPct val="150000"/>
              </a:lnSpc>
              <a:defRPr/>
            </a:pPr>
            <a:r>
              <a:rPr lang="zh-CN" altLang="en-US" sz="1600" dirty="0">
                <a:solidFill>
                  <a:srgbClr val="008CA1"/>
                </a:solidFill>
                <a:cs typeface="+mn-ea"/>
                <a:sym typeface="+mn-lt"/>
              </a:rPr>
              <a:t>春秋末期，还出现了写在绸子上面的书。这种书叫做帛书。它可以卷起来，一部书就是一卷或几卷绸子，用木棒做轴，所以也叫它卷轴。后来，“卷”成了书的量词。人们常说的“开卷有益”，“读书破万卷”，就是从这里来的。这种书比竹简轻便，但成本太高，不容易普遍采用。</a:t>
            </a:r>
          </a:p>
        </p:txBody>
      </p:sp>
      <p:sp>
        <p:nvSpPr>
          <p:cNvPr id="9" name="矩形: 圆角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5DDE4FD-2EEB-468F-B2B2-F0965BC8FEDD}"/>
              </a:ext>
            </a:extLst>
          </p:cNvPr>
          <p:cNvSpPr/>
          <p:nvPr/>
        </p:nvSpPr>
        <p:spPr>
          <a:xfrm>
            <a:off x="8246284" y="2308314"/>
            <a:ext cx="510778" cy="1120686"/>
          </a:xfrm>
          <a:prstGeom prst="roundRect">
            <a:avLst/>
          </a:prstGeom>
          <a:solidFill>
            <a:srgbClr val="008CA1"/>
          </a:solidFill>
        </p:spPr>
        <p:txBody>
          <a:bodyPr vert="eaVert" wrap="square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帛书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43854C5-053F-4050-94C4-AADB6220FC3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6624" y="4645593"/>
            <a:ext cx="318916" cy="476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103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:a14="http://schemas.microsoft.com/office/drawing/2010/main" xmlns:a16="http://schemas.microsoft.com/office/drawing/2014/main"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00"/>
                            </p:stCondLst>
                            <p:childTnLst>
                              <p:par>
                                <p:cTn id="17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700"/>
                            </p:stCondLst>
                            <p:childTnLst>
                              <p:par>
                                <p:cTn id="28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350"/>
                            </p:stCondLst>
                            <p:childTnLst>
                              <p:par>
                                <p:cTn id="3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8" grpId="0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16148AD-5935-418C-9E7B-25F854F0BCFB}"/>
              </a:ext>
            </a:extLst>
          </p:cNvPr>
          <p:cNvGrpSpPr/>
          <p:nvPr/>
        </p:nvGrpSpPr>
        <p:grpSpPr>
          <a:xfrm>
            <a:off x="5501728" y="231861"/>
            <a:ext cx="1188545" cy="778683"/>
            <a:chOff x="5484387" y="64298"/>
            <a:chExt cx="1188545" cy="920847"/>
          </a:xfrm>
        </p:grpSpPr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4D4233C-4B0D-439A-B451-9EDEF04156E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484387" y="97987"/>
              <a:ext cx="1188545" cy="887158"/>
            </a:xfrm>
            <a:prstGeom prst="rect">
              <a:avLst/>
            </a:prstGeom>
          </p:spPr>
        </p:pic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96550E0-9FB5-40F5-B285-578B889EF384}"/>
                </a:ext>
              </a:extLst>
            </p:cNvPr>
            <p:cNvSpPr txBox="1"/>
            <p:nvPr/>
          </p:nvSpPr>
          <p:spPr>
            <a:xfrm>
              <a:off x="5600120" y="64298"/>
              <a:ext cx="893578" cy="800690"/>
            </a:xfrm>
            <a:prstGeom prst="rect">
              <a:avLst/>
            </a:prstGeom>
            <a:noFill/>
          </p:spPr>
          <p:txBody>
            <a:bodyPr wrap="square" lIns="121889" tIns="60944" rIns="121889" bIns="60944" rtlCol="0">
              <a:spAutoFit/>
            </a:bodyPr>
            <a:lstStyle>
              <a:defPPr>
                <a:defRPr lang="zh-CN"/>
              </a:defPPr>
              <a:lvl1pPr algn="ctr">
                <a:defRPr sz="11500" b="1">
                  <a:gradFill>
                    <a:gsLst>
                      <a:gs pos="0">
                        <a:srgbClr val="00B0F0"/>
                      </a:gs>
                      <a:gs pos="100000">
                        <a:schemeClr val="tx2">
                          <a:lumMod val="50000"/>
                        </a:schemeClr>
                      </a:gs>
                    </a:gsLst>
                    <a:lin ang="2400000" scaled="0"/>
                  </a:gradFill>
                  <a:effectLst>
                    <a:outerShdw blurRad="317500" dist="165100" dir="2700000" algn="tl" rotWithShape="0">
                      <a:prstClr val="black">
                        <a:alpha val="60000"/>
                      </a:prstClr>
                    </a:outerShdw>
                  </a:effectLst>
                  <a:latin typeface="Yuanti SC" charset="-122"/>
                  <a:ea typeface="Yuanti SC" charset="-122"/>
                  <a:cs typeface="Yuanti SC" charset="-122"/>
                </a:defRPr>
              </a:lvl1pPr>
            </a:lstStyle>
            <a:p>
              <a:r>
                <a:rPr lang="en-US" altLang="zh-CN" sz="3600" dirty="0">
                  <a:ln w="19050">
                    <a:solidFill>
                      <a:schemeClr val="bg1"/>
                    </a:solidFill>
                  </a:ln>
                  <a:solidFill>
                    <a:srgbClr val="01A4BD"/>
                  </a:solidFill>
                  <a:effectLst>
                    <a:outerShdw dist="50800" dir="2700000" algn="tl" rotWithShape="0">
                      <a:srgbClr val="A1CEFA"/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02</a:t>
              </a:r>
              <a:endParaRPr lang="zh-CN" altLang="en-US" sz="3600" dirty="0">
                <a:ln w="19050">
                  <a:solidFill>
                    <a:schemeClr val="bg1"/>
                  </a:solidFill>
                </a:ln>
                <a:solidFill>
                  <a:srgbClr val="01A4BD"/>
                </a:solidFill>
                <a:effectLst>
                  <a:outerShdw dist="50800" dir="2700000" algn="tl" rotWithShape="0">
                    <a:srgbClr val="A1CEFA"/>
                  </a:outerShdw>
                </a:effectLst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3" name="文本框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C91F365-8F95-4195-B70A-E0F9000C152C}"/>
              </a:ext>
            </a:extLst>
          </p:cNvPr>
          <p:cNvSpPr txBox="1"/>
          <p:nvPr/>
        </p:nvSpPr>
        <p:spPr>
          <a:xfrm>
            <a:off x="4762591" y="940695"/>
            <a:ext cx="2666819" cy="615521"/>
          </a:xfrm>
          <a:prstGeom prst="rect">
            <a:avLst/>
          </a:prstGeom>
          <a:noFill/>
        </p:spPr>
        <p:txBody>
          <a:bodyPr wrap="square" lIns="121889" tIns="60944" rIns="121889" bIns="60944" rtlCol="0">
            <a:spAutoFit/>
          </a:bodyPr>
          <a:lstStyle>
            <a:defPPr>
              <a:defRPr lang="zh-CN"/>
            </a:defPPr>
            <a:lvl1pPr algn="ctr">
              <a:defRPr sz="11500" b="1">
                <a:gradFill>
                  <a:gsLst>
                    <a:gs pos="0">
                      <a:srgbClr val="00B0F0"/>
                    </a:gs>
                    <a:gs pos="100000">
                      <a:schemeClr val="tx2">
                        <a:lumMod val="50000"/>
                      </a:schemeClr>
                    </a:gs>
                  </a:gsLst>
                  <a:lin ang="2400000" scaled="0"/>
                </a:gradFill>
                <a:effectLst>
                  <a:outerShdw blurRad="317500" dist="165100" dir="2700000" algn="tl" rotWithShape="0">
                    <a:prstClr val="black">
                      <a:alpha val="60000"/>
                    </a:prstClr>
                  </a:outerShdw>
                </a:effectLst>
                <a:latin typeface="Yuanti SC" charset="-122"/>
                <a:ea typeface="Yuanti SC" charset="-122"/>
                <a:cs typeface="Yuanti SC" charset="-122"/>
              </a:defRPr>
            </a:lvl1pPr>
          </a:lstStyle>
          <a:p>
            <a:r>
              <a:rPr lang="zh-CN" altLang="en-US" sz="3200" b="0" spc="600" dirty="0">
                <a:ln w="38100">
                  <a:noFill/>
                </a:ln>
                <a:solidFill>
                  <a:srgbClr val="01A4BD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书籍的历史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8A0DFBB-11CE-4788-B112-AE007924EFF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0153" y="1587974"/>
            <a:ext cx="5375787" cy="5404795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972BE05-140E-4D24-AD71-170439506799}"/>
              </a:ext>
            </a:extLst>
          </p:cNvPr>
          <p:cNvSpPr txBox="1"/>
          <p:nvPr/>
        </p:nvSpPr>
        <p:spPr>
          <a:xfrm>
            <a:off x="3095780" y="2441310"/>
            <a:ext cx="2400657" cy="369812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indent="457200">
              <a:lnSpc>
                <a:spcPct val="150000"/>
              </a:lnSpc>
              <a:defRPr/>
            </a:pPr>
            <a:r>
              <a:rPr lang="zh-CN" altLang="en-US" sz="1200" dirty="0">
                <a:cs typeface="+mn-ea"/>
                <a:sym typeface="+mn-lt"/>
              </a:rPr>
              <a:t>纸的发明，为书的发展提供了理想的材料。东汉有个叫蔡伦的，改进了西汉时候的造纸技术，于是出现了用纸抄写的书。这种书轻巧适用，成本较低，保存方便，所以一直沿用到今天。但是，用手抄写纸书很费事，后来又发展成雕版印刷。宋朝庆历年间，毕升又发明了活字印刷。到了近代，随着造纸工业的发展和印刷技术的提高，印书花样翻新，如油印、石印、铅印、胶板彩印、影印，以及静电复印等，于是出现了形形色色的书。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F2E1572-75C9-48CF-ACE2-26DED7DC2CB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17520" y="4905950"/>
            <a:ext cx="318916" cy="476794"/>
          </a:xfrm>
          <a:prstGeom prst="rect">
            <a:avLst/>
          </a:prstGeom>
        </p:spPr>
      </p:pic>
      <p:sp>
        <p:nvSpPr>
          <p:cNvPr id="12" name="矩形: 圆角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2F72FED-EA5D-4B18-B1F7-3DE568AAD181}"/>
              </a:ext>
            </a:extLst>
          </p:cNvPr>
          <p:cNvSpPr/>
          <p:nvPr/>
        </p:nvSpPr>
        <p:spPr>
          <a:xfrm>
            <a:off x="6690273" y="1880967"/>
            <a:ext cx="510778" cy="1120686"/>
          </a:xfrm>
          <a:prstGeom prst="roundRect">
            <a:avLst/>
          </a:prstGeom>
          <a:solidFill>
            <a:srgbClr val="324786"/>
          </a:solidFill>
        </p:spPr>
        <p:txBody>
          <a:bodyPr vert="eaVert" wrap="square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纸书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411ED3E-9B62-42C0-9962-96BDD15451D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01051" y="2128070"/>
            <a:ext cx="2988859" cy="3591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5425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:a14="http://schemas.microsoft.com/office/drawing/2010/main" xmlns:a16="http://schemas.microsoft.com/office/drawing/2014/main"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00"/>
                            </p:stCondLst>
                            <p:childTnLst>
                              <p:par>
                                <p:cTn id="2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7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00"/>
                            </p:stCondLst>
                            <p:childTnLst>
                              <p:par>
                                <p:cTn id="33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3700"/>
                            </p:stCondLst>
                            <p:childTnLst>
                              <p:par>
                                <p:cTn id="3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8" grpId="0"/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D0901B26-41BD-43AC-9911-6280A9F897C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48995" y="0"/>
            <a:ext cx="3243006" cy="2313295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71F9789C-0497-45E7-9CBF-41C515FDFCD3}"/>
              </a:ext>
            </a:extLst>
          </p:cNvPr>
          <p:cNvSpPr txBox="1"/>
          <p:nvPr/>
        </p:nvSpPr>
        <p:spPr>
          <a:xfrm>
            <a:off x="4371677" y="760027"/>
            <a:ext cx="2819381" cy="2339070"/>
          </a:xfrm>
          <a:prstGeom prst="rect">
            <a:avLst/>
          </a:prstGeom>
          <a:noFill/>
        </p:spPr>
        <p:txBody>
          <a:bodyPr wrap="square" lIns="121889" tIns="60944" rIns="121889" bIns="60944" rtlCol="0">
            <a:spAutoFit/>
          </a:bodyPr>
          <a:lstStyle>
            <a:defPPr>
              <a:defRPr lang="zh-CN"/>
            </a:defPPr>
            <a:lvl1pPr algn="ctr">
              <a:defRPr sz="11500" b="1">
                <a:gradFill>
                  <a:gsLst>
                    <a:gs pos="0">
                      <a:srgbClr val="00B0F0"/>
                    </a:gs>
                    <a:gs pos="100000">
                      <a:schemeClr val="tx2">
                        <a:lumMod val="50000"/>
                      </a:schemeClr>
                    </a:gs>
                  </a:gsLst>
                  <a:lin ang="2400000" scaled="0"/>
                </a:gradFill>
                <a:effectLst>
                  <a:outerShdw blurRad="317500" dist="165100" dir="2700000" algn="tl" rotWithShape="0">
                    <a:prstClr val="black">
                      <a:alpha val="60000"/>
                    </a:prstClr>
                  </a:outerShdw>
                </a:effectLst>
                <a:latin typeface="Yuanti SC" charset="-122"/>
                <a:ea typeface="Yuanti SC" charset="-122"/>
                <a:cs typeface="Yuanti SC" charset="-122"/>
              </a:defRPr>
            </a:lvl1pPr>
          </a:lstStyle>
          <a:p>
            <a:r>
              <a:rPr lang="en-US" altLang="zh-CN" sz="14400" dirty="0">
                <a:ln w="38100">
                  <a:solidFill>
                    <a:schemeClr val="bg1"/>
                  </a:solidFill>
                </a:ln>
                <a:solidFill>
                  <a:srgbClr val="01A4BD"/>
                </a:solidFill>
                <a:effectLst>
                  <a:outerShdw dist="50800" dir="2700000" algn="tl" rotWithShape="0">
                    <a:srgbClr val="A1CEFA"/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03</a:t>
            </a:r>
            <a:endParaRPr lang="zh-CN" altLang="en-US" sz="14400" dirty="0">
              <a:ln w="38100">
                <a:solidFill>
                  <a:schemeClr val="bg1"/>
                </a:solidFill>
              </a:ln>
              <a:solidFill>
                <a:srgbClr val="01A4BD"/>
              </a:solidFill>
              <a:effectLst>
                <a:outerShdw dist="50800" dir="2700000" algn="tl" rotWithShape="0">
                  <a:srgbClr val="A1CEFA"/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PA-102211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82B4F2DC-8062-4CC5-8B4E-C9D4F0D31820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113500" y="297227"/>
            <a:ext cx="3965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读</a:t>
            </a:r>
            <a:r>
              <a:rPr kumimoji="0" lang="en-US" alt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/</a:t>
            </a:r>
            <a:r>
              <a:rPr kumimoji="0" 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万</a:t>
            </a:r>
            <a:r>
              <a:rPr kumimoji="0" lang="en-US" alt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/</a:t>
            </a:r>
            <a:r>
              <a:rPr kumimoji="0" 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卷</a:t>
            </a:r>
            <a:r>
              <a:rPr kumimoji="0" lang="en-US" alt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/</a:t>
            </a:r>
            <a:r>
              <a:rPr kumimoji="0" 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书</a:t>
            </a:r>
            <a:r>
              <a:rPr kumimoji="0" lang="en-US" alt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/</a:t>
            </a:r>
            <a:r>
              <a:rPr kumimoji="0" 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行</a:t>
            </a:r>
            <a:r>
              <a:rPr kumimoji="0" lang="en-US" alt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/</a:t>
            </a:r>
            <a:r>
              <a:rPr kumimoji="0" 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万</a:t>
            </a:r>
            <a:r>
              <a:rPr kumimoji="0" lang="en-US" alt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/</a:t>
            </a:r>
            <a:r>
              <a:rPr kumimoji="0" 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里</a:t>
            </a:r>
            <a:r>
              <a:rPr kumimoji="0" lang="en-US" alt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/</a:t>
            </a:r>
            <a:r>
              <a:rPr kumimoji="0" 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路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CD2E43A7-0225-4F6B-8FA0-10E1F5DBC8A9}"/>
              </a:ext>
            </a:extLst>
          </p:cNvPr>
          <p:cNvSpPr txBox="1"/>
          <p:nvPr/>
        </p:nvSpPr>
        <p:spPr>
          <a:xfrm>
            <a:off x="2278625" y="2745197"/>
            <a:ext cx="7005484" cy="1600406"/>
          </a:xfrm>
          <a:prstGeom prst="rect">
            <a:avLst/>
          </a:prstGeom>
          <a:noFill/>
        </p:spPr>
        <p:txBody>
          <a:bodyPr wrap="square" lIns="121889" tIns="60944" rIns="121889" bIns="60944" rtlCol="0">
            <a:spAutoFit/>
          </a:bodyPr>
          <a:lstStyle>
            <a:defPPr>
              <a:defRPr lang="zh-CN"/>
            </a:defPPr>
            <a:lvl1pPr algn="ctr">
              <a:defRPr sz="11500" b="1">
                <a:gradFill>
                  <a:gsLst>
                    <a:gs pos="0">
                      <a:srgbClr val="00B0F0"/>
                    </a:gs>
                    <a:gs pos="100000">
                      <a:schemeClr val="tx2">
                        <a:lumMod val="50000"/>
                      </a:schemeClr>
                    </a:gs>
                  </a:gsLst>
                  <a:lin ang="2400000" scaled="0"/>
                </a:gradFill>
                <a:effectLst>
                  <a:outerShdw blurRad="317500" dist="165100" dir="2700000" algn="tl" rotWithShape="0">
                    <a:prstClr val="black">
                      <a:alpha val="60000"/>
                    </a:prstClr>
                  </a:outerShdw>
                </a:effectLst>
                <a:latin typeface="Yuanti SC" charset="-122"/>
                <a:ea typeface="Yuanti SC" charset="-122"/>
                <a:cs typeface="Yuanti SC" charset="-122"/>
              </a:defRPr>
            </a:lvl1pPr>
          </a:lstStyle>
          <a:p>
            <a:r>
              <a:rPr lang="zh-CN" altLang="en-US" sz="9600" dirty="0">
                <a:ln w="38100">
                  <a:solidFill>
                    <a:schemeClr val="bg1"/>
                  </a:solidFill>
                </a:ln>
                <a:solidFill>
                  <a:srgbClr val="01A4BD"/>
                </a:solidFill>
                <a:effectLst>
                  <a:outerShdw dist="50800" dir="2700000" algn="tl" rotWithShape="0">
                    <a:srgbClr val="A1CEFA"/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读书的名言</a:t>
            </a:r>
          </a:p>
        </p:txBody>
      </p:sp>
      <p:sp>
        <p:nvSpPr>
          <p:cNvPr id="22" name="圆角矩形 16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D2A17B38-FDC1-4054-B89C-1BA7A818D8C9}"/>
              </a:ext>
            </a:extLst>
          </p:cNvPr>
          <p:cNvSpPr/>
          <p:nvPr/>
        </p:nvSpPr>
        <p:spPr>
          <a:xfrm>
            <a:off x="4643172" y="4515564"/>
            <a:ext cx="2642530" cy="568703"/>
          </a:xfrm>
          <a:prstGeom prst="roundRect">
            <a:avLst>
              <a:gd name="adj" fmla="val 48214"/>
            </a:avLst>
          </a:prstGeom>
          <a:noFill/>
          <a:ln w="28575">
            <a:solidFill>
              <a:srgbClr val="01A4BD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spc="300" dirty="0">
              <a:solidFill>
                <a:srgbClr val="182027"/>
              </a:solidFill>
              <a:cs typeface="+mn-ea"/>
              <a:sym typeface="+mn-lt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BED78E9D-5D1F-4604-803D-17A255147A7F}"/>
              </a:ext>
            </a:extLst>
          </p:cNvPr>
          <p:cNvSpPr/>
          <p:nvPr/>
        </p:nvSpPr>
        <p:spPr>
          <a:xfrm>
            <a:off x="4691425" y="4569083"/>
            <a:ext cx="2546024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zh-CN" sz="2400" spc="300" dirty="0">
                <a:solidFill>
                  <a:srgbClr val="01A4BD"/>
                </a:solidFill>
                <a:cs typeface="+mn-ea"/>
                <a:sym typeface="+mn-lt"/>
              </a:rPr>
              <a:t>The part three</a:t>
            </a:r>
          </a:p>
        </p:txBody>
      </p:sp>
      <p:pic>
        <p:nvPicPr>
          <p:cNvPr id="24" name="图片 23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A729C355-9B66-4DF3-B5DB-C5877572B1B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5141" y="1462747"/>
            <a:ext cx="656512" cy="679061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F1935F9D-6554-455C-AB21-0324E83180E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96520" y="3204702"/>
            <a:ext cx="2988859" cy="3591883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C3F6C86D-A08C-44E7-8C40-612F7F89B6DC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91156" y="5110421"/>
            <a:ext cx="483550" cy="460016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444EB1B1-2F6D-4525-A141-C3758F9B0BA7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71393" y="2828715"/>
            <a:ext cx="589377" cy="600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77792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00"/>
                            </p:stCondLst>
                            <p:childTnLst>
                              <p:par>
                                <p:cTn id="21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75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450"/>
                            </p:stCondLst>
                            <p:childTnLst>
                              <p:par>
                                <p:cTn id="3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950"/>
                            </p:stCondLst>
                            <p:childTnLst>
                              <p:par>
                                <p:cTn id="36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8/9)*(#ppt_x-(#ppt_x-#ppt_w/2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8/9)*(#ppt_y-(#ppt_y+#ppt_h/2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+(8/9)*(#ppt_w-0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+(8/9)*(#ppt_h-0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2" presetClass="entr" presetSubtype="1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6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6" grpId="1"/>
      <p:bldP spid="20" grpId="0"/>
      <p:bldP spid="22" grpId="0" animBg="1"/>
      <p:bldP spid="2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16148AD-5935-418C-9E7B-25F854F0BCFB}"/>
              </a:ext>
            </a:extLst>
          </p:cNvPr>
          <p:cNvGrpSpPr/>
          <p:nvPr/>
        </p:nvGrpSpPr>
        <p:grpSpPr>
          <a:xfrm>
            <a:off x="5501728" y="231861"/>
            <a:ext cx="1188545" cy="778683"/>
            <a:chOff x="5484387" y="64298"/>
            <a:chExt cx="1188545" cy="920847"/>
          </a:xfrm>
        </p:grpSpPr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4D4233C-4B0D-439A-B451-9EDEF04156E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484387" y="97987"/>
              <a:ext cx="1188545" cy="887158"/>
            </a:xfrm>
            <a:prstGeom prst="rect">
              <a:avLst/>
            </a:prstGeom>
          </p:spPr>
        </p:pic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96550E0-9FB5-40F5-B285-578B889EF384}"/>
                </a:ext>
              </a:extLst>
            </p:cNvPr>
            <p:cNvSpPr txBox="1"/>
            <p:nvPr/>
          </p:nvSpPr>
          <p:spPr>
            <a:xfrm>
              <a:off x="5600120" y="64298"/>
              <a:ext cx="893578" cy="800690"/>
            </a:xfrm>
            <a:prstGeom prst="rect">
              <a:avLst/>
            </a:prstGeom>
            <a:noFill/>
          </p:spPr>
          <p:txBody>
            <a:bodyPr wrap="square" lIns="121889" tIns="60944" rIns="121889" bIns="60944" rtlCol="0">
              <a:spAutoFit/>
            </a:bodyPr>
            <a:lstStyle>
              <a:defPPr>
                <a:defRPr lang="zh-CN"/>
              </a:defPPr>
              <a:lvl1pPr algn="ctr">
                <a:defRPr sz="11500" b="1">
                  <a:gradFill>
                    <a:gsLst>
                      <a:gs pos="0">
                        <a:srgbClr val="00B0F0"/>
                      </a:gs>
                      <a:gs pos="100000">
                        <a:schemeClr val="tx2">
                          <a:lumMod val="50000"/>
                        </a:schemeClr>
                      </a:gs>
                    </a:gsLst>
                    <a:lin ang="2400000" scaled="0"/>
                  </a:gradFill>
                  <a:effectLst>
                    <a:outerShdw blurRad="317500" dist="165100" dir="2700000" algn="tl" rotWithShape="0">
                      <a:prstClr val="black">
                        <a:alpha val="60000"/>
                      </a:prstClr>
                    </a:outerShdw>
                  </a:effectLst>
                  <a:latin typeface="Yuanti SC" charset="-122"/>
                  <a:ea typeface="Yuanti SC" charset="-122"/>
                  <a:cs typeface="Yuanti SC" charset="-122"/>
                </a:defRPr>
              </a:lvl1pPr>
            </a:lstStyle>
            <a:p>
              <a:r>
                <a:rPr lang="en-US" altLang="zh-CN" sz="3600" dirty="0">
                  <a:ln w="19050">
                    <a:solidFill>
                      <a:schemeClr val="bg1"/>
                    </a:solidFill>
                  </a:ln>
                  <a:solidFill>
                    <a:srgbClr val="01A4BD"/>
                  </a:solidFill>
                  <a:effectLst>
                    <a:outerShdw dist="50800" dir="2700000" algn="tl" rotWithShape="0">
                      <a:srgbClr val="A1CEFA"/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03</a:t>
              </a:r>
              <a:endParaRPr lang="zh-CN" altLang="en-US" sz="3600" dirty="0">
                <a:ln w="19050">
                  <a:solidFill>
                    <a:schemeClr val="bg1"/>
                  </a:solidFill>
                </a:ln>
                <a:solidFill>
                  <a:srgbClr val="01A4BD"/>
                </a:solidFill>
                <a:effectLst>
                  <a:outerShdw dist="50800" dir="2700000" algn="tl" rotWithShape="0">
                    <a:srgbClr val="A1CEFA"/>
                  </a:outerShdw>
                </a:effectLst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3" name="文本框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C91F365-8F95-4195-B70A-E0F9000C152C}"/>
              </a:ext>
            </a:extLst>
          </p:cNvPr>
          <p:cNvSpPr txBox="1"/>
          <p:nvPr/>
        </p:nvSpPr>
        <p:spPr>
          <a:xfrm>
            <a:off x="4762591" y="940695"/>
            <a:ext cx="2666819" cy="615521"/>
          </a:xfrm>
          <a:prstGeom prst="rect">
            <a:avLst/>
          </a:prstGeom>
          <a:noFill/>
        </p:spPr>
        <p:txBody>
          <a:bodyPr wrap="square" lIns="121889" tIns="60944" rIns="121889" bIns="60944" rtlCol="0">
            <a:spAutoFit/>
          </a:bodyPr>
          <a:lstStyle>
            <a:defPPr>
              <a:defRPr lang="zh-CN"/>
            </a:defPPr>
            <a:lvl1pPr algn="ctr">
              <a:defRPr sz="11500" b="1">
                <a:gradFill>
                  <a:gsLst>
                    <a:gs pos="0">
                      <a:srgbClr val="00B0F0"/>
                    </a:gs>
                    <a:gs pos="100000">
                      <a:schemeClr val="tx2">
                        <a:lumMod val="50000"/>
                      </a:schemeClr>
                    </a:gs>
                  </a:gsLst>
                  <a:lin ang="2400000" scaled="0"/>
                </a:gradFill>
                <a:effectLst>
                  <a:outerShdw blurRad="317500" dist="165100" dir="2700000" algn="tl" rotWithShape="0">
                    <a:prstClr val="black">
                      <a:alpha val="60000"/>
                    </a:prstClr>
                  </a:outerShdw>
                </a:effectLst>
                <a:latin typeface="Yuanti SC" charset="-122"/>
                <a:ea typeface="Yuanti SC" charset="-122"/>
                <a:cs typeface="Yuanti SC" charset="-122"/>
              </a:defRPr>
            </a:lvl1pPr>
          </a:lstStyle>
          <a:p>
            <a:r>
              <a:rPr lang="zh-CN" altLang="en-US" sz="3200" b="0" spc="600" dirty="0">
                <a:ln w="38100">
                  <a:noFill/>
                </a:ln>
                <a:solidFill>
                  <a:srgbClr val="01A4BD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读书的名言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22C1F18-94D3-4DC4-9539-F17A662C0B36}"/>
              </a:ext>
            </a:extLst>
          </p:cNvPr>
          <p:cNvSpPr txBox="1"/>
          <p:nvPr/>
        </p:nvSpPr>
        <p:spPr>
          <a:xfrm>
            <a:off x="1995256" y="1965952"/>
            <a:ext cx="5014882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lvl="0" indent="-285750">
              <a:lnSpc>
                <a:spcPct val="150000"/>
              </a:lnSpc>
              <a:buClr>
                <a:srgbClr val="01A4BD"/>
              </a:buClr>
              <a:buFont typeface="Wingdings" panose="05000000000000000000" pitchFamily="2" charset="2"/>
              <a:buChar char="ü"/>
              <a:defRPr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不把时间浪费在娱乐消遣上。</a:t>
            </a:r>
          </a:p>
          <a:p>
            <a:pPr marL="285750" lvl="0" indent="-285750">
              <a:lnSpc>
                <a:spcPct val="150000"/>
              </a:lnSpc>
              <a:buClr>
                <a:srgbClr val="01A4BD"/>
              </a:buClr>
              <a:buFont typeface="Wingdings" panose="05000000000000000000" pitchFamily="2" charset="2"/>
              <a:buChar char="ü"/>
              <a:defRPr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根据实际情况有所取舍。</a:t>
            </a:r>
          </a:p>
          <a:p>
            <a:pPr marL="285750" lvl="0" indent="-285750">
              <a:lnSpc>
                <a:spcPct val="150000"/>
              </a:lnSpc>
              <a:buClr>
                <a:srgbClr val="01A4BD"/>
              </a:buClr>
              <a:buFont typeface="Wingdings" panose="05000000000000000000" pitchFamily="2" charset="2"/>
              <a:buChar char="ü"/>
              <a:defRPr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深入理解，不可死记硬背。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lvl="0" algn="r">
              <a:lnSpc>
                <a:spcPct val="150000"/>
              </a:lnSpc>
              <a:defRPr/>
            </a:pPr>
            <a:r>
              <a:rPr lang="en-US" altLang="zh-CN" b="1" dirty="0">
                <a:solidFill>
                  <a:srgbClr val="01A4BD"/>
                </a:solidFill>
                <a:cs typeface="+mn-ea"/>
                <a:sym typeface="+mn-lt"/>
              </a:rPr>
              <a:t>——</a:t>
            </a:r>
            <a:r>
              <a:rPr lang="zh-CN" altLang="en-US" b="1" dirty="0">
                <a:solidFill>
                  <a:srgbClr val="01A4BD"/>
                </a:solidFill>
                <a:cs typeface="+mn-ea"/>
                <a:sym typeface="+mn-lt"/>
              </a:rPr>
              <a:t>爱因斯坦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3B4923F-2CB6-4738-9115-EC9075A96F89}"/>
              </a:ext>
            </a:extLst>
          </p:cNvPr>
          <p:cNvSpPr txBox="1"/>
          <p:nvPr/>
        </p:nvSpPr>
        <p:spPr>
          <a:xfrm>
            <a:off x="1995256" y="4134828"/>
            <a:ext cx="5014882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lvl="0" indent="-285750">
              <a:lnSpc>
                <a:spcPct val="150000"/>
              </a:lnSpc>
              <a:buClr>
                <a:srgbClr val="01A4BD"/>
              </a:buClr>
              <a:buFont typeface="Wingdings" panose="05000000000000000000" pitchFamily="2" charset="2"/>
              <a:buChar char="ü"/>
              <a:defRPr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读书应作些挑选和比较。</a:t>
            </a:r>
          </a:p>
          <a:p>
            <a:pPr marL="285750" lvl="0" indent="-285750">
              <a:lnSpc>
                <a:spcPct val="150000"/>
              </a:lnSpc>
              <a:buClr>
                <a:srgbClr val="01A4BD"/>
              </a:buClr>
              <a:buFont typeface="Wingdings" panose="05000000000000000000" pitchFamily="2" charset="2"/>
              <a:buChar char="ü"/>
              <a:defRPr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读书应该把身心和情感都投入进去。</a:t>
            </a:r>
          </a:p>
          <a:p>
            <a:pPr marL="285750" lvl="0" indent="-285750">
              <a:lnSpc>
                <a:spcPct val="150000"/>
              </a:lnSpc>
              <a:buClr>
                <a:srgbClr val="01A4BD"/>
              </a:buClr>
              <a:buFont typeface="Wingdings" panose="05000000000000000000" pitchFamily="2" charset="2"/>
              <a:buChar char="ü"/>
              <a:defRPr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除了学好规定的课程，也可多读些课外书。</a:t>
            </a:r>
          </a:p>
          <a:p>
            <a:pPr lvl="0" algn="r">
              <a:lnSpc>
                <a:spcPct val="150000"/>
              </a:lnSpc>
              <a:defRPr/>
            </a:pPr>
            <a:r>
              <a:rPr lang="en-US" altLang="zh-CN" b="1" dirty="0">
                <a:solidFill>
                  <a:srgbClr val="01A4BD"/>
                </a:solidFill>
                <a:cs typeface="+mn-ea"/>
                <a:sym typeface="+mn-lt"/>
              </a:rPr>
              <a:t>——</a:t>
            </a:r>
            <a:r>
              <a:rPr lang="zh-CN" altLang="en-US" b="1" dirty="0">
                <a:solidFill>
                  <a:srgbClr val="01A4BD"/>
                </a:solidFill>
                <a:cs typeface="+mn-ea"/>
                <a:sym typeface="+mn-lt"/>
              </a:rPr>
              <a:t>冰心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3AABC77-2257-487B-BE09-3C1E2A57444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71314" y="1726109"/>
            <a:ext cx="3832872" cy="3832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2319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:a14="http://schemas.microsoft.com/office/drawing/2010/main" xmlns:a16="http://schemas.microsoft.com/office/drawing/2014/main"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8/9)*(#ppt_x-(#ppt_x-#ppt_w/2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8/9)*(#ppt_y-(#ppt_y+#ppt_h/2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+(8/9)*(#ppt_w-0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+(8/9)*(#ppt_h-0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550"/>
                            </p:stCondLst>
                            <p:childTnLst>
                              <p:par>
                                <p:cTn id="28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8/9)*(#ppt_x-(#ppt_x-#ppt_w/2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8/9)*(#ppt_y-(#ppt_y+#ppt_h/2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+(8/9)*(#ppt_w-0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+(8/9)*(#ppt_h-0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6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16148AD-5935-418C-9E7B-25F854F0BCFB}"/>
              </a:ext>
            </a:extLst>
          </p:cNvPr>
          <p:cNvGrpSpPr/>
          <p:nvPr/>
        </p:nvGrpSpPr>
        <p:grpSpPr>
          <a:xfrm>
            <a:off x="5501728" y="231861"/>
            <a:ext cx="1188545" cy="778683"/>
            <a:chOff x="5484387" y="64298"/>
            <a:chExt cx="1188545" cy="920847"/>
          </a:xfrm>
        </p:grpSpPr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4D4233C-4B0D-439A-B451-9EDEF04156E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484387" y="97987"/>
              <a:ext cx="1188545" cy="887158"/>
            </a:xfrm>
            <a:prstGeom prst="rect">
              <a:avLst/>
            </a:prstGeom>
          </p:spPr>
        </p:pic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96550E0-9FB5-40F5-B285-578B889EF384}"/>
                </a:ext>
              </a:extLst>
            </p:cNvPr>
            <p:cNvSpPr txBox="1"/>
            <p:nvPr/>
          </p:nvSpPr>
          <p:spPr>
            <a:xfrm>
              <a:off x="5600120" y="64298"/>
              <a:ext cx="893578" cy="800690"/>
            </a:xfrm>
            <a:prstGeom prst="rect">
              <a:avLst/>
            </a:prstGeom>
            <a:noFill/>
          </p:spPr>
          <p:txBody>
            <a:bodyPr wrap="square" lIns="121889" tIns="60944" rIns="121889" bIns="60944" rtlCol="0">
              <a:spAutoFit/>
            </a:bodyPr>
            <a:lstStyle>
              <a:defPPr>
                <a:defRPr lang="zh-CN"/>
              </a:defPPr>
              <a:lvl1pPr algn="ctr">
                <a:defRPr sz="11500" b="1">
                  <a:gradFill>
                    <a:gsLst>
                      <a:gs pos="0">
                        <a:srgbClr val="00B0F0"/>
                      </a:gs>
                      <a:gs pos="100000">
                        <a:schemeClr val="tx2">
                          <a:lumMod val="50000"/>
                        </a:schemeClr>
                      </a:gs>
                    </a:gsLst>
                    <a:lin ang="2400000" scaled="0"/>
                  </a:gradFill>
                  <a:effectLst>
                    <a:outerShdw blurRad="317500" dist="165100" dir="2700000" algn="tl" rotWithShape="0">
                      <a:prstClr val="black">
                        <a:alpha val="60000"/>
                      </a:prstClr>
                    </a:outerShdw>
                  </a:effectLst>
                  <a:latin typeface="Yuanti SC" charset="-122"/>
                  <a:ea typeface="Yuanti SC" charset="-122"/>
                  <a:cs typeface="Yuanti SC" charset="-122"/>
                </a:defRPr>
              </a:lvl1pPr>
            </a:lstStyle>
            <a:p>
              <a:r>
                <a:rPr lang="en-US" altLang="zh-CN" sz="3600" dirty="0">
                  <a:ln w="19050">
                    <a:solidFill>
                      <a:schemeClr val="bg1"/>
                    </a:solidFill>
                  </a:ln>
                  <a:solidFill>
                    <a:srgbClr val="01A4BD"/>
                  </a:solidFill>
                  <a:effectLst>
                    <a:outerShdw dist="50800" dir="2700000" algn="tl" rotWithShape="0">
                      <a:srgbClr val="A1CEFA"/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03</a:t>
              </a:r>
              <a:endParaRPr lang="zh-CN" altLang="en-US" sz="3600" dirty="0">
                <a:ln w="19050">
                  <a:solidFill>
                    <a:schemeClr val="bg1"/>
                  </a:solidFill>
                </a:ln>
                <a:solidFill>
                  <a:srgbClr val="01A4BD"/>
                </a:solidFill>
                <a:effectLst>
                  <a:outerShdw dist="50800" dir="2700000" algn="tl" rotWithShape="0">
                    <a:srgbClr val="A1CEFA"/>
                  </a:outerShdw>
                </a:effectLst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3" name="文本框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C91F365-8F95-4195-B70A-E0F9000C152C}"/>
              </a:ext>
            </a:extLst>
          </p:cNvPr>
          <p:cNvSpPr txBox="1"/>
          <p:nvPr/>
        </p:nvSpPr>
        <p:spPr>
          <a:xfrm>
            <a:off x="4762591" y="940695"/>
            <a:ext cx="2666819" cy="615521"/>
          </a:xfrm>
          <a:prstGeom prst="rect">
            <a:avLst/>
          </a:prstGeom>
          <a:noFill/>
        </p:spPr>
        <p:txBody>
          <a:bodyPr wrap="square" lIns="121889" tIns="60944" rIns="121889" bIns="60944" rtlCol="0">
            <a:spAutoFit/>
          </a:bodyPr>
          <a:lstStyle>
            <a:defPPr>
              <a:defRPr lang="zh-CN"/>
            </a:defPPr>
            <a:lvl1pPr algn="ctr">
              <a:defRPr sz="11500" b="1">
                <a:gradFill>
                  <a:gsLst>
                    <a:gs pos="0">
                      <a:srgbClr val="00B0F0"/>
                    </a:gs>
                    <a:gs pos="100000">
                      <a:schemeClr val="tx2">
                        <a:lumMod val="50000"/>
                      </a:schemeClr>
                    </a:gs>
                  </a:gsLst>
                  <a:lin ang="2400000" scaled="0"/>
                </a:gradFill>
                <a:effectLst>
                  <a:outerShdw blurRad="317500" dist="165100" dir="2700000" algn="tl" rotWithShape="0">
                    <a:prstClr val="black">
                      <a:alpha val="60000"/>
                    </a:prstClr>
                  </a:outerShdw>
                </a:effectLst>
                <a:latin typeface="Yuanti SC" charset="-122"/>
                <a:ea typeface="Yuanti SC" charset="-122"/>
                <a:cs typeface="Yuanti SC" charset="-122"/>
              </a:defRPr>
            </a:lvl1pPr>
          </a:lstStyle>
          <a:p>
            <a:r>
              <a:rPr lang="zh-CN" altLang="en-US" sz="3200" b="0" spc="600" dirty="0">
                <a:ln w="38100">
                  <a:noFill/>
                </a:ln>
                <a:solidFill>
                  <a:srgbClr val="01A4BD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读书的名言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22C1F18-94D3-4DC4-9539-F17A662C0B36}"/>
              </a:ext>
            </a:extLst>
          </p:cNvPr>
          <p:cNvSpPr txBox="1"/>
          <p:nvPr/>
        </p:nvSpPr>
        <p:spPr>
          <a:xfrm>
            <a:off x="1995256" y="1839449"/>
            <a:ext cx="5014882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lvl="0" indent="-285750">
              <a:lnSpc>
                <a:spcPct val="150000"/>
              </a:lnSpc>
              <a:buClr>
                <a:srgbClr val="01A4BD"/>
              </a:buClr>
              <a:buFont typeface="Wingdings" panose="05000000000000000000" pitchFamily="2" charset="2"/>
              <a:buChar char="ü"/>
              <a:defRPr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从阅读中区分书的好坏。</a:t>
            </a:r>
          </a:p>
          <a:p>
            <a:pPr marL="285750" lvl="0" indent="-285750">
              <a:lnSpc>
                <a:spcPct val="150000"/>
              </a:lnSpc>
              <a:buClr>
                <a:srgbClr val="01A4BD"/>
              </a:buClr>
              <a:buFont typeface="Wingdings" panose="05000000000000000000" pitchFamily="2" charset="2"/>
              <a:buChar char="ü"/>
              <a:defRPr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以向他人学习的态度来读书。</a:t>
            </a:r>
          </a:p>
          <a:p>
            <a:pPr marL="285750" lvl="0" indent="-285750">
              <a:lnSpc>
                <a:spcPct val="150000"/>
              </a:lnSpc>
              <a:buClr>
                <a:srgbClr val="01A4BD"/>
              </a:buClr>
              <a:buFont typeface="Wingdings" panose="05000000000000000000" pitchFamily="2" charset="2"/>
              <a:buChar char="ü"/>
              <a:defRPr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读书体会要回到生活中检验。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lvl="0" algn="r">
              <a:lnSpc>
                <a:spcPct val="150000"/>
              </a:lnSpc>
              <a:defRPr/>
            </a:pPr>
            <a:r>
              <a:rPr lang="en-US" altLang="zh-CN" b="1" dirty="0">
                <a:solidFill>
                  <a:srgbClr val="01A4BD"/>
                </a:solidFill>
                <a:cs typeface="+mn-ea"/>
                <a:sym typeface="+mn-lt"/>
              </a:rPr>
              <a:t>——</a:t>
            </a:r>
            <a:r>
              <a:rPr lang="zh-CN" altLang="en-US" b="1" dirty="0">
                <a:solidFill>
                  <a:srgbClr val="01A4BD"/>
                </a:solidFill>
                <a:cs typeface="+mn-ea"/>
                <a:sym typeface="+mn-lt"/>
              </a:rPr>
              <a:t>高尔基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3B4923F-2CB6-4738-9115-EC9075A96F89}"/>
              </a:ext>
            </a:extLst>
          </p:cNvPr>
          <p:cNvSpPr txBox="1"/>
          <p:nvPr/>
        </p:nvSpPr>
        <p:spPr>
          <a:xfrm>
            <a:off x="1995256" y="3832767"/>
            <a:ext cx="5014882" cy="21698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lvl="0" indent="-285750">
              <a:lnSpc>
                <a:spcPct val="150000"/>
              </a:lnSpc>
              <a:buClr>
                <a:srgbClr val="01A4BD"/>
              </a:buClr>
              <a:buFont typeface="Wingdings" panose="05000000000000000000" pitchFamily="2" charset="2"/>
              <a:buChar char="ü"/>
              <a:defRPr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读诗是最快乐、最美好的心灵在最美好、最快乐的时刻留下的记录。</a:t>
            </a:r>
          </a:p>
          <a:p>
            <a:pPr marL="285750" lvl="0" indent="-285750">
              <a:lnSpc>
                <a:spcPct val="150000"/>
              </a:lnSpc>
              <a:buClr>
                <a:srgbClr val="01A4BD"/>
              </a:buClr>
              <a:buFont typeface="Wingdings" panose="05000000000000000000" pitchFamily="2" charset="2"/>
              <a:buChar char="ü"/>
              <a:defRPr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读诗是最快乐、最美好的心灵在最美好、最快乐的时刻留下的记录。</a:t>
            </a:r>
          </a:p>
          <a:p>
            <a:pPr lvl="0" algn="r">
              <a:lnSpc>
                <a:spcPct val="150000"/>
              </a:lnSpc>
              <a:defRPr/>
            </a:pPr>
            <a:r>
              <a:rPr lang="en-US" altLang="zh-CN" b="1" dirty="0">
                <a:solidFill>
                  <a:srgbClr val="01A4BD"/>
                </a:solidFill>
                <a:cs typeface="+mn-ea"/>
                <a:sym typeface="+mn-lt"/>
              </a:rPr>
              <a:t>——</a:t>
            </a:r>
            <a:r>
              <a:rPr lang="zh-CN" altLang="en-US" b="1" dirty="0">
                <a:solidFill>
                  <a:srgbClr val="01A4BD"/>
                </a:solidFill>
                <a:cs typeface="+mn-ea"/>
                <a:sym typeface="+mn-lt"/>
              </a:rPr>
              <a:t>雪莱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B0B58CF-45A5-4F19-A459-B8C2661404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1458" y="1839449"/>
            <a:ext cx="4362858" cy="3716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6713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:a14="http://schemas.microsoft.com/office/drawing/2010/main" xmlns:a16="http://schemas.microsoft.com/office/drawing/2014/main"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8/9)*(#ppt_x-(#ppt_x-#ppt_w/2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8/9)*(#ppt_y-(#ppt_y+#ppt_h/2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+(8/9)*(#ppt_w-0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+(8/9)*(#ppt_h-0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50"/>
                            </p:stCondLst>
                            <p:childTnLst>
                              <p:par>
                                <p:cTn id="29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8/9)*(#ppt_x-(#ppt_x-#ppt_w/2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8/9)*(#ppt_y-(#ppt_y+#ppt_h/2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+(8/9)*(#ppt_w-0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+(8/9)*(#ppt_h-0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6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D0901B26-41BD-43AC-9911-6280A9F897C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48995" y="0"/>
            <a:ext cx="3243006" cy="2313295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71F9789C-0497-45E7-9CBF-41C515FDFCD3}"/>
              </a:ext>
            </a:extLst>
          </p:cNvPr>
          <p:cNvSpPr txBox="1"/>
          <p:nvPr/>
        </p:nvSpPr>
        <p:spPr>
          <a:xfrm>
            <a:off x="4371677" y="760027"/>
            <a:ext cx="2819381" cy="2339070"/>
          </a:xfrm>
          <a:prstGeom prst="rect">
            <a:avLst/>
          </a:prstGeom>
          <a:noFill/>
        </p:spPr>
        <p:txBody>
          <a:bodyPr wrap="square" lIns="121889" tIns="60944" rIns="121889" bIns="60944" rtlCol="0">
            <a:spAutoFit/>
          </a:bodyPr>
          <a:lstStyle>
            <a:defPPr>
              <a:defRPr lang="zh-CN"/>
            </a:defPPr>
            <a:lvl1pPr algn="ctr">
              <a:defRPr sz="11500" b="1">
                <a:gradFill>
                  <a:gsLst>
                    <a:gs pos="0">
                      <a:srgbClr val="00B0F0"/>
                    </a:gs>
                    <a:gs pos="100000">
                      <a:schemeClr val="tx2">
                        <a:lumMod val="50000"/>
                      </a:schemeClr>
                    </a:gs>
                  </a:gsLst>
                  <a:lin ang="2400000" scaled="0"/>
                </a:gradFill>
                <a:effectLst>
                  <a:outerShdw blurRad="317500" dist="165100" dir="2700000" algn="tl" rotWithShape="0">
                    <a:prstClr val="black">
                      <a:alpha val="60000"/>
                    </a:prstClr>
                  </a:outerShdw>
                </a:effectLst>
                <a:latin typeface="Yuanti SC" charset="-122"/>
                <a:ea typeface="Yuanti SC" charset="-122"/>
                <a:cs typeface="Yuanti SC" charset="-122"/>
              </a:defRPr>
            </a:lvl1pPr>
          </a:lstStyle>
          <a:p>
            <a:r>
              <a:rPr lang="en-US" altLang="zh-CN" sz="14400" dirty="0">
                <a:ln w="38100">
                  <a:solidFill>
                    <a:schemeClr val="bg1"/>
                  </a:solidFill>
                </a:ln>
                <a:solidFill>
                  <a:srgbClr val="01A4BD"/>
                </a:solidFill>
                <a:effectLst>
                  <a:outerShdw dist="50800" dir="2700000" algn="tl" rotWithShape="0">
                    <a:srgbClr val="A1CEFA"/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04</a:t>
            </a:r>
            <a:endParaRPr lang="zh-CN" altLang="en-US" sz="14400" dirty="0">
              <a:ln w="38100">
                <a:solidFill>
                  <a:schemeClr val="bg1"/>
                </a:solidFill>
              </a:ln>
              <a:solidFill>
                <a:srgbClr val="01A4BD"/>
              </a:solidFill>
              <a:effectLst>
                <a:outerShdw dist="50800" dir="2700000" algn="tl" rotWithShape="0">
                  <a:srgbClr val="A1CEFA"/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PA-102211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82B4F2DC-8062-4CC5-8B4E-C9D4F0D31820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113500" y="297227"/>
            <a:ext cx="3965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读</a:t>
            </a:r>
            <a:r>
              <a:rPr kumimoji="0" lang="en-US" alt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/</a:t>
            </a:r>
            <a:r>
              <a:rPr kumimoji="0" 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万</a:t>
            </a:r>
            <a:r>
              <a:rPr kumimoji="0" lang="en-US" alt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/</a:t>
            </a:r>
            <a:r>
              <a:rPr kumimoji="0" 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卷</a:t>
            </a:r>
            <a:r>
              <a:rPr kumimoji="0" lang="en-US" alt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/</a:t>
            </a:r>
            <a:r>
              <a:rPr kumimoji="0" 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书</a:t>
            </a:r>
            <a:r>
              <a:rPr kumimoji="0" lang="en-US" alt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/</a:t>
            </a:r>
            <a:r>
              <a:rPr kumimoji="0" 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行</a:t>
            </a:r>
            <a:r>
              <a:rPr kumimoji="0" lang="en-US" alt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/</a:t>
            </a:r>
            <a:r>
              <a:rPr kumimoji="0" 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万</a:t>
            </a:r>
            <a:r>
              <a:rPr kumimoji="0" lang="en-US" alt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/</a:t>
            </a:r>
            <a:r>
              <a:rPr kumimoji="0" 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里</a:t>
            </a:r>
            <a:r>
              <a:rPr kumimoji="0" lang="en-US" alt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/</a:t>
            </a:r>
            <a:r>
              <a:rPr kumimoji="0" 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路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CD2E43A7-0225-4F6B-8FA0-10E1F5DBC8A9}"/>
              </a:ext>
            </a:extLst>
          </p:cNvPr>
          <p:cNvSpPr txBox="1"/>
          <p:nvPr/>
        </p:nvSpPr>
        <p:spPr>
          <a:xfrm>
            <a:off x="2278625" y="2745197"/>
            <a:ext cx="7005484" cy="1600406"/>
          </a:xfrm>
          <a:prstGeom prst="rect">
            <a:avLst/>
          </a:prstGeom>
          <a:noFill/>
        </p:spPr>
        <p:txBody>
          <a:bodyPr wrap="square" lIns="121889" tIns="60944" rIns="121889" bIns="60944" rtlCol="0">
            <a:spAutoFit/>
          </a:bodyPr>
          <a:lstStyle>
            <a:defPPr>
              <a:defRPr lang="zh-CN"/>
            </a:defPPr>
            <a:lvl1pPr algn="ctr">
              <a:defRPr sz="11500" b="1">
                <a:gradFill>
                  <a:gsLst>
                    <a:gs pos="0">
                      <a:srgbClr val="00B0F0"/>
                    </a:gs>
                    <a:gs pos="100000">
                      <a:schemeClr val="tx2">
                        <a:lumMod val="50000"/>
                      </a:schemeClr>
                    </a:gs>
                  </a:gsLst>
                  <a:lin ang="2400000" scaled="0"/>
                </a:gradFill>
                <a:effectLst>
                  <a:outerShdw blurRad="317500" dist="165100" dir="2700000" algn="tl" rotWithShape="0">
                    <a:prstClr val="black">
                      <a:alpha val="60000"/>
                    </a:prstClr>
                  </a:outerShdw>
                </a:effectLst>
                <a:latin typeface="Yuanti SC" charset="-122"/>
                <a:ea typeface="Yuanti SC" charset="-122"/>
                <a:cs typeface="Yuanti SC" charset="-122"/>
              </a:defRPr>
            </a:lvl1pPr>
          </a:lstStyle>
          <a:p>
            <a:r>
              <a:rPr lang="zh-CN" altLang="en-US" sz="9600" dirty="0">
                <a:ln w="38100">
                  <a:solidFill>
                    <a:schemeClr val="bg1"/>
                  </a:solidFill>
                </a:ln>
                <a:solidFill>
                  <a:srgbClr val="01A4BD"/>
                </a:solidFill>
                <a:effectLst>
                  <a:outerShdw dist="50800" dir="2700000" algn="tl" rotWithShape="0">
                    <a:srgbClr val="A1CEFA"/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读书的方法</a:t>
            </a:r>
          </a:p>
        </p:txBody>
      </p:sp>
      <p:sp>
        <p:nvSpPr>
          <p:cNvPr id="22" name="圆角矩形 16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D2A17B38-FDC1-4054-B89C-1BA7A818D8C9}"/>
              </a:ext>
            </a:extLst>
          </p:cNvPr>
          <p:cNvSpPr/>
          <p:nvPr/>
        </p:nvSpPr>
        <p:spPr>
          <a:xfrm>
            <a:off x="4643172" y="4515564"/>
            <a:ext cx="2642530" cy="568703"/>
          </a:xfrm>
          <a:prstGeom prst="roundRect">
            <a:avLst>
              <a:gd name="adj" fmla="val 48214"/>
            </a:avLst>
          </a:prstGeom>
          <a:noFill/>
          <a:ln w="28575">
            <a:solidFill>
              <a:srgbClr val="01A4BD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spc="300" dirty="0">
              <a:solidFill>
                <a:srgbClr val="182027"/>
              </a:solidFill>
              <a:cs typeface="+mn-ea"/>
              <a:sym typeface="+mn-lt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BED78E9D-5D1F-4604-803D-17A255147A7F}"/>
              </a:ext>
            </a:extLst>
          </p:cNvPr>
          <p:cNvSpPr/>
          <p:nvPr/>
        </p:nvSpPr>
        <p:spPr>
          <a:xfrm>
            <a:off x="4773975" y="4569083"/>
            <a:ext cx="2380924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zh-CN" sz="2400" spc="300" dirty="0">
                <a:solidFill>
                  <a:srgbClr val="01A4BD"/>
                </a:solidFill>
                <a:cs typeface="+mn-ea"/>
                <a:sym typeface="+mn-lt"/>
              </a:rPr>
              <a:t>The part four</a:t>
            </a:r>
          </a:p>
        </p:txBody>
      </p:sp>
      <p:pic>
        <p:nvPicPr>
          <p:cNvPr id="24" name="图片 23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A729C355-9B66-4DF3-B5DB-C5877572B1B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5141" y="1462747"/>
            <a:ext cx="656512" cy="679061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F1935F9D-6554-455C-AB21-0324E83180E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96520" y="3204702"/>
            <a:ext cx="2988859" cy="3591883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C3F6C86D-A08C-44E7-8C40-612F7F89B6DC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91156" y="5110421"/>
            <a:ext cx="483550" cy="460016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444EB1B1-2F6D-4525-A141-C3758F9B0BA7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71393" y="2828715"/>
            <a:ext cx="589377" cy="600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5105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00"/>
                            </p:stCondLst>
                            <p:childTnLst>
                              <p:par>
                                <p:cTn id="21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75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450"/>
                            </p:stCondLst>
                            <p:childTnLst>
                              <p:par>
                                <p:cTn id="3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950"/>
                            </p:stCondLst>
                            <p:childTnLst>
                              <p:par>
                                <p:cTn id="36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8/9)*(#ppt_x-(#ppt_x-#ppt_w/2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8/9)*(#ppt_y-(#ppt_y+#ppt_h/2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+(8/9)*(#ppt_w-0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+(8/9)*(#ppt_h-0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450"/>
                            </p:stCondLst>
                            <p:childTnLst>
                              <p:par>
                                <p:cTn id="43" presetID="2" presetClass="entr" presetSubtype="1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6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6" grpId="1"/>
      <p:bldP spid="20" grpId="0"/>
      <p:bldP spid="22" grpId="0" animBg="1"/>
      <p:bldP spid="2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16148AD-5935-418C-9E7B-25F854F0BCFB}"/>
              </a:ext>
            </a:extLst>
          </p:cNvPr>
          <p:cNvGrpSpPr/>
          <p:nvPr/>
        </p:nvGrpSpPr>
        <p:grpSpPr>
          <a:xfrm>
            <a:off x="5501728" y="231861"/>
            <a:ext cx="1188545" cy="778683"/>
            <a:chOff x="5484387" y="64298"/>
            <a:chExt cx="1188545" cy="920847"/>
          </a:xfrm>
        </p:grpSpPr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4D4233C-4B0D-439A-B451-9EDEF04156E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484387" y="97987"/>
              <a:ext cx="1188545" cy="887158"/>
            </a:xfrm>
            <a:prstGeom prst="rect">
              <a:avLst/>
            </a:prstGeom>
          </p:spPr>
        </p:pic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96550E0-9FB5-40F5-B285-578B889EF384}"/>
                </a:ext>
              </a:extLst>
            </p:cNvPr>
            <p:cNvSpPr txBox="1"/>
            <p:nvPr/>
          </p:nvSpPr>
          <p:spPr>
            <a:xfrm>
              <a:off x="5600120" y="64298"/>
              <a:ext cx="893578" cy="800690"/>
            </a:xfrm>
            <a:prstGeom prst="rect">
              <a:avLst/>
            </a:prstGeom>
            <a:noFill/>
          </p:spPr>
          <p:txBody>
            <a:bodyPr wrap="square" lIns="121889" tIns="60944" rIns="121889" bIns="60944" rtlCol="0">
              <a:spAutoFit/>
            </a:bodyPr>
            <a:lstStyle>
              <a:defPPr>
                <a:defRPr lang="zh-CN"/>
              </a:defPPr>
              <a:lvl1pPr algn="ctr">
                <a:defRPr sz="11500" b="1">
                  <a:gradFill>
                    <a:gsLst>
                      <a:gs pos="0">
                        <a:srgbClr val="00B0F0"/>
                      </a:gs>
                      <a:gs pos="100000">
                        <a:schemeClr val="tx2">
                          <a:lumMod val="50000"/>
                        </a:schemeClr>
                      </a:gs>
                    </a:gsLst>
                    <a:lin ang="2400000" scaled="0"/>
                  </a:gradFill>
                  <a:effectLst>
                    <a:outerShdw blurRad="317500" dist="165100" dir="2700000" algn="tl" rotWithShape="0">
                      <a:prstClr val="black">
                        <a:alpha val="60000"/>
                      </a:prstClr>
                    </a:outerShdw>
                  </a:effectLst>
                  <a:latin typeface="Yuanti SC" charset="-122"/>
                  <a:ea typeface="Yuanti SC" charset="-122"/>
                  <a:cs typeface="Yuanti SC" charset="-122"/>
                </a:defRPr>
              </a:lvl1pPr>
            </a:lstStyle>
            <a:p>
              <a:r>
                <a:rPr lang="en-US" altLang="zh-CN" sz="3600" dirty="0">
                  <a:ln w="19050">
                    <a:solidFill>
                      <a:schemeClr val="bg1"/>
                    </a:solidFill>
                  </a:ln>
                  <a:solidFill>
                    <a:srgbClr val="01A4BD"/>
                  </a:solidFill>
                  <a:effectLst>
                    <a:outerShdw dist="50800" dir="2700000" algn="tl" rotWithShape="0">
                      <a:srgbClr val="A1CEFA"/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04</a:t>
              </a:r>
              <a:endParaRPr lang="zh-CN" altLang="en-US" sz="3600" dirty="0">
                <a:ln w="19050">
                  <a:solidFill>
                    <a:schemeClr val="bg1"/>
                  </a:solidFill>
                </a:ln>
                <a:solidFill>
                  <a:srgbClr val="01A4BD"/>
                </a:solidFill>
                <a:effectLst>
                  <a:outerShdw dist="50800" dir="2700000" algn="tl" rotWithShape="0">
                    <a:srgbClr val="A1CEFA"/>
                  </a:outerShdw>
                </a:effectLst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3" name="文本框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C91F365-8F95-4195-B70A-E0F9000C152C}"/>
              </a:ext>
            </a:extLst>
          </p:cNvPr>
          <p:cNvSpPr txBox="1"/>
          <p:nvPr/>
        </p:nvSpPr>
        <p:spPr>
          <a:xfrm>
            <a:off x="4394450" y="940695"/>
            <a:ext cx="3403100" cy="615521"/>
          </a:xfrm>
          <a:prstGeom prst="rect">
            <a:avLst/>
          </a:prstGeom>
          <a:noFill/>
        </p:spPr>
        <p:txBody>
          <a:bodyPr wrap="square" lIns="121889" tIns="60944" rIns="121889" bIns="60944" rtlCol="0">
            <a:spAutoFit/>
          </a:bodyPr>
          <a:lstStyle>
            <a:defPPr>
              <a:defRPr lang="zh-CN"/>
            </a:defPPr>
            <a:lvl1pPr algn="ctr">
              <a:defRPr sz="11500" b="1">
                <a:gradFill>
                  <a:gsLst>
                    <a:gs pos="0">
                      <a:srgbClr val="00B0F0"/>
                    </a:gs>
                    <a:gs pos="100000">
                      <a:schemeClr val="tx2">
                        <a:lumMod val="50000"/>
                      </a:schemeClr>
                    </a:gs>
                  </a:gsLst>
                  <a:lin ang="2400000" scaled="0"/>
                </a:gradFill>
                <a:effectLst>
                  <a:outerShdw blurRad="317500" dist="165100" dir="2700000" algn="tl" rotWithShape="0">
                    <a:prstClr val="black">
                      <a:alpha val="60000"/>
                    </a:prstClr>
                  </a:outerShdw>
                </a:effectLst>
                <a:latin typeface="Yuanti SC" charset="-122"/>
                <a:ea typeface="Yuanti SC" charset="-122"/>
                <a:cs typeface="Yuanti SC" charset="-122"/>
              </a:defRPr>
            </a:lvl1pPr>
          </a:lstStyle>
          <a:p>
            <a:r>
              <a:rPr lang="zh-CN" altLang="en-US" sz="3200" b="0" spc="600" dirty="0">
                <a:ln w="38100">
                  <a:noFill/>
                </a:ln>
                <a:solidFill>
                  <a:srgbClr val="01A4BD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为什么要读书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D475BDF-BDCC-492E-A58B-F68A27AA3A8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97600" y="2072989"/>
            <a:ext cx="4730750" cy="3534062"/>
          </a:xfrm>
          <a:prstGeom prst="rect">
            <a:avLst/>
          </a:prstGeom>
        </p:spPr>
      </p:pic>
      <p:sp>
        <p:nvSpPr>
          <p:cNvPr id="7" name="矩形: 圆角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5F35ACA-5D90-47D4-9D3E-3D27CDC091F2}"/>
              </a:ext>
            </a:extLst>
          </p:cNvPr>
          <p:cNvSpPr/>
          <p:nvPr/>
        </p:nvSpPr>
        <p:spPr>
          <a:xfrm>
            <a:off x="2007659" y="2133323"/>
            <a:ext cx="1679437" cy="408623"/>
          </a:xfrm>
          <a:prstGeom prst="roundRect">
            <a:avLst/>
          </a:prstGeom>
          <a:solidFill>
            <a:srgbClr val="01A4BD"/>
          </a:solidFill>
        </p:spPr>
        <p:txBody>
          <a:bodyPr vert="horz" wrap="square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提高写作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39E4796-227B-41DD-AD74-90A319FA33F8}"/>
              </a:ext>
            </a:extLst>
          </p:cNvPr>
          <p:cNvSpPr/>
          <p:nvPr/>
        </p:nvSpPr>
        <p:spPr>
          <a:xfrm>
            <a:off x="1910604" y="2645185"/>
            <a:ext cx="399612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我们每一个人都有过为作文章而发愁的经历。读书过程中，让你欣赏到了许多优美的词句，在写作时，就可以学习和借鉴，取长补短，长此以往，便会积累丰富的知识，自然就能体会到“读书破万卷，下笔如有神”的道理了。 </a:t>
            </a:r>
          </a:p>
        </p:txBody>
      </p:sp>
    </p:spTree>
    <p:extLst>
      <p:ext uri="{BB962C8B-B14F-4D97-AF65-F5344CB8AC3E}">
        <p14:creationId xmlns:p14="http://schemas.microsoft.com/office/powerpoint/2010/main" val="3262315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:a14="http://schemas.microsoft.com/office/drawing/2010/main" xmlns:a16="http://schemas.microsoft.com/office/drawing/2014/main"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7" grpId="0" animBg="1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16148AD-5935-418C-9E7B-25F854F0BCFB}"/>
              </a:ext>
            </a:extLst>
          </p:cNvPr>
          <p:cNvGrpSpPr/>
          <p:nvPr/>
        </p:nvGrpSpPr>
        <p:grpSpPr>
          <a:xfrm>
            <a:off x="5501728" y="231861"/>
            <a:ext cx="1188545" cy="778683"/>
            <a:chOff x="5484387" y="64298"/>
            <a:chExt cx="1188545" cy="920847"/>
          </a:xfrm>
        </p:grpSpPr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4D4233C-4B0D-439A-B451-9EDEF04156E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484387" y="97987"/>
              <a:ext cx="1188545" cy="887158"/>
            </a:xfrm>
            <a:prstGeom prst="rect">
              <a:avLst/>
            </a:prstGeom>
          </p:spPr>
        </p:pic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96550E0-9FB5-40F5-B285-578B889EF384}"/>
                </a:ext>
              </a:extLst>
            </p:cNvPr>
            <p:cNvSpPr txBox="1"/>
            <p:nvPr/>
          </p:nvSpPr>
          <p:spPr>
            <a:xfrm>
              <a:off x="5600120" y="64298"/>
              <a:ext cx="893578" cy="800690"/>
            </a:xfrm>
            <a:prstGeom prst="rect">
              <a:avLst/>
            </a:prstGeom>
            <a:noFill/>
          </p:spPr>
          <p:txBody>
            <a:bodyPr wrap="square" lIns="121889" tIns="60944" rIns="121889" bIns="60944" rtlCol="0">
              <a:spAutoFit/>
            </a:bodyPr>
            <a:lstStyle>
              <a:defPPr>
                <a:defRPr lang="zh-CN"/>
              </a:defPPr>
              <a:lvl1pPr algn="ctr">
                <a:defRPr sz="11500" b="1">
                  <a:gradFill>
                    <a:gsLst>
                      <a:gs pos="0">
                        <a:srgbClr val="00B0F0"/>
                      </a:gs>
                      <a:gs pos="100000">
                        <a:schemeClr val="tx2">
                          <a:lumMod val="50000"/>
                        </a:schemeClr>
                      </a:gs>
                    </a:gsLst>
                    <a:lin ang="2400000" scaled="0"/>
                  </a:gradFill>
                  <a:effectLst>
                    <a:outerShdw blurRad="317500" dist="165100" dir="2700000" algn="tl" rotWithShape="0">
                      <a:prstClr val="black">
                        <a:alpha val="60000"/>
                      </a:prstClr>
                    </a:outerShdw>
                  </a:effectLst>
                  <a:latin typeface="Yuanti SC" charset="-122"/>
                  <a:ea typeface="Yuanti SC" charset="-122"/>
                  <a:cs typeface="Yuanti SC" charset="-122"/>
                </a:defRPr>
              </a:lvl1pPr>
            </a:lstStyle>
            <a:p>
              <a:r>
                <a:rPr lang="en-US" altLang="zh-CN" sz="3600" dirty="0">
                  <a:ln w="19050">
                    <a:solidFill>
                      <a:schemeClr val="bg1"/>
                    </a:solidFill>
                  </a:ln>
                  <a:solidFill>
                    <a:srgbClr val="01A4BD"/>
                  </a:solidFill>
                  <a:effectLst>
                    <a:outerShdw dist="50800" dir="2700000" algn="tl" rotWithShape="0">
                      <a:srgbClr val="A1CEFA"/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04</a:t>
              </a:r>
              <a:endParaRPr lang="zh-CN" altLang="en-US" sz="3600" dirty="0">
                <a:ln w="19050">
                  <a:solidFill>
                    <a:schemeClr val="bg1"/>
                  </a:solidFill>
                </a:ln>
                <a:solidFill>
                  <a:srgbClr val="01A4BD"/>
                </a:solidFill>
                <a:effectLst>
                  <a:outerShdw dist="50800" dir="2700000" algn="tl" rotWithShape="0">
                    <a:srgbClr val="A1CEFA"/>
                  </a:outerShdw>
                </a:effectLst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3" name="文本框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C91F365-8F95-4195-B70A-E0F9000C152C}"/>
              </a:ext>
            </a:extLst>
          </p:cNvPr>
          <p:cNvSpPr txBox="1"/>
          <p:nvPr/>
        </p:nvSpPr>
        <p:spPr>
          <a:xfrm>
            <a:off x="4394450" y="940695"/>
            <a:ext cx="3403100" cy="615521"/>
          </a:xfrm>
          <a:prstGeom prst="rect">
            <a:avLst/>
          </a:prstGeom>
          <a:noFill/>
        </p:spPr>
        <p:txBody>
          <a:bodyPr wrap="square" lIns="121889" tIns="60944" rIns="121889" bIns="60944" rtlCol="0">
            <a:spAutoFit/>
          </a:bodyPr>
          <a:lstStyle>
            <a:defPPr>
              <a:defRPr lang="zh-CN"/>
            </a:defPPr>
            <a:lvl1pPr algn="ctr">
              <a:defRPr sz="11500" b="1">
                <a:gradFill>
                  <a:gsLst>
                    <a:gs pos="0">
                      <a:srgbClr val="00B0F0"/>
                    </a:gs>
                    <a:gs pos="100000">
                      <a:schemeClr val="tx2">
                        <a:lumMod val="50000"/>
                      </a:schemeClr>
                    </a:gs>
                  </a:gsLst>
                  <a:lin ang="2400000" scaled="0"/>
                </a:gradFill>
                <a:effectLst>
                  <a:outerShdw blurRad="317500" dist="165100" dir="2700000" algn="tl" rotWithShape="0">
                    <a:prstClr val="black">
                      <a:alpha val="60000"/>
                    </a:prstClr>
                  </a:outerShdw>
                </a:effectLst>
                <a:latin typeface="Yuanti SC" charset="-122"/>
                <a:ea typeface="Yuanti SC" charset="-122"/>
                <a:cs typeface="Yuanti SC" charset="-122"/>
              </a:defRPr>
            </a:lvl1pPr>
          </a:lstStyle>
          <a:p>
            <a:r>
              <a:rPr lang="zh-CN" altLang="en-US" sz="3200" b="0" spc="600" dirty="0">
                <a:ln w="38100">
                  <a:noFill/>
                </a:ln>
                <a:solidFill>
                  <a:srgbClr val="01A4BD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为什么要读书</a:t>
            </a:r>
          </a:p>
        </p:txBody>
      </p:sp>
      <p:sp>
        <p:nvSpPr>
          <p:cNvPr id="7" name="矩形: 圆角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48A6834-0D02-4647-A25F-16C38FC74442}"/>
              </a:ext>
            </a:extLst>
          </p:cNvPr>
          <p:cNvSpPr/>
          <p:nvPr/>
        </p:nvSpPr>
        <p:spPr>
          <a:xfrm>
            <a:off x="2007659" y="2133323"/>
            <a:ext cx="1679437" cy="408623"/>
          </a:xfrm>
          <a:prstGeom prst="roundRect">
            <a:avLst/>
          </a:prstGeom>
          <a:solidFill>
            <a:srgbClr val="01A4BD"/>
          </a:solidFill>
        </p:spPr>
        <p:txBody>
          <a:bodyPr vert="horz" wrap="square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开阔视野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D8EF989-3BC7-4501-8A3D-40503A129539}"/>
              </a:ext>
            </a:extLst>
          </p:cNvPr>
          <p:cNvSpPr/>
          <p:nvPr/>
        </p:nvSpPr>
        <p:spPr>
          <a:xfrm>
            <a:off x="1910604" y="2645185"/>
            <a:ext cx="399612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每个人的生命的有限的，不可能对每一种事物的认知都要亲身实践，只有通过读书，书本中的知识可谓是包罗万象。通过读书，可以丰富知识，拓宽视野。读得书多了，自然就懂的多了，“博学广识”也就是这个道理。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272543D-9E48-4EDA-9C4F-455B1B72B5C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5272" y="1467460"/>
            <a:ext cx="4572009" cy="4572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5926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:a14="http://schemas.microsoft.com/office/drawing/2010/main" xmlns:a16="http://schemas.microsoft.com/office/drawing/2014/main"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7" grpId="0" animBg="1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16148AD-5935-418C-9E7B-25F854F0BCFB}"/>
              </a:ext>
            </a:extLst>
          </p:cNvPr>
          <p:cNvGrpSpPr/>
          <p:nvPr/>
        </p:nvGrpSpPr>
        <p:grpSpPr>
          <a:xfrm>
            <a:off x="5501728" y="231861"/>
            <a:ext cx="1188545" cy="778683"/>
            <a:chOff x="5484387" y="64298"/>
            <a:chExt cx="1188545" cy="920847"/>
          </a:xfrm>
        </p:grpSpPr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4D4233C-4B0D-439A-B451-9EDEF04156E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484387" y="97987"/>
              <a:ext cx="1188545" cy="887158"/>
            </a:xfrm>
            <a:prstGeom prst="rect">
              <a:avLst/>
            </a:prstGeom>
          </p:spPr>
        </p:pic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96550E0-9FB5-40F5-B285-578B889EF384}"/>
                </a:ext>
              </a:extLst>
            </p:cNvPr>
            <p:cNvSpPr txBox="1"/>
            <p:nvPr/>
          </p:nvSpPr>
          <p:spPr>
            <a:xfrm>
              <a:off x="5600120" y="64298"/>
              <a:ext cx="893578" cy="800690"/>
            </a:xfrm>
            <a:prstGeom prst="rect">
              <a:avLst/>
            </a:prstGeom>
            <a:noFill/>
          </p:spPr>
          <p:txBody>
            <a:bodyPr wrap="square" lIns="121889" tIns="60944" rIns="121889" bIns="60944" rtlCol="0">
              <a:spAutoFit/>
            </a:bodyPr>
            <a:lstStyle>
              <a:defPPr>
                <a:defRPr lang="zh-CN"/>
              </a:defPPr>
              <a:lvl1pPr algn="ctr">
                <a:defRPr sz="11500" b="1">
                  <a:gradFill>
                    <a:gsLst>
                      <a:gs pos="0">
                        <a:srgbClr val="00B0F0"/>
                      </a:gs>
                      <a:gs pos="100000">
                        <a:schemeClr val="tx2">
                          <a:lumMod val="50000"/>
                        </a:schemeClr>
                      </a:gs>
                    </a:gsLst>
                    <a:lin ang="2400000" scaled="0"/>
                  </a:gradFill>
                  <a:effectLst>
                    <a:outerShdw blurRad="317500" dist="165100" dir="2700000" algn="tl" rotWithShape="0">
                      <a:prstClr val="black">
                        <a:alpha val="60000"/>
                      </a:prstClr>
                    </a:outerShdw>
                  </a:effectLst>
                  <a:latin typeface="Yuanti SC" charset="-122"/>
                  <a:ea typeface="Yuanti SC" charset="-122"/>
                  <a:cs typeface="Yuanti SC" charset="-122"/>
                </a:defRPr>
              </a:lvl1pPr>
            </a:lstStyle>
            <a:p>
              <a:r>
                <a:rPr lang="en-US" altLang="zh-CN" sz="3600" dirty="0">
                  <a:ln w="19050">
                    <a:solidFill>
                      <a:schemeClr val="bg1"/>
                    </a:solidFill>
                  </a:ln>
                  <a:solidFill>
                    <a:srgbClr val="01A4BD"/>
                  </a:solidFill>
                  <a:effectLst>
                    <a:outerShdw dist="50800" dir="2700000" algn="tl" rotWithShape="0">
                      <a:srgbClr val="A1CEFA"/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04</a:t>
              </a:r>
              <a:endParaRPr lang="zh-CN" altLang="en-US" sz="3600" dirty="0">
                <a:ln w="19050">
                  <a:solidFill>
                    <a:schemeClr val="bg1"/>
                  </a:solidFill>
                </a:ln>
                <a:solidFill>
                  <a:srgbClr val="01A4BD"/>
                </a:solidFill>
                <a:effectLst>
                  <a:outerShdw dist="50800" dir="2700000" algn="tl" rotWithShape="0">
                    <a:srgbClr val="A1CEFA"/>
                  </a:outerShdw>
                </a:effectLst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3" name="文本框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C91F365-8F95-4195-B70A-E0F9000C152C}"/>
              </a:ext>
            </a:extLst>
          </p:cNvPr>
          <p:cNvSpPr txBox="1"/>
          <p:nvPr/>
        </p:nvSpPr>
        <p:spPr>
          <a:xfrm>
            <a:off x="4762591" y="940695"/>
            <a:ext cx="2666819" cy="615521"/>
          </a:xfrm>
          <a:prstGeom prst="rect">
            <a:avLst/>
          </a:prstGeom>
          <a:noFill/>
        </p:spPr>
        <p:txBody>
          <a:bodyPr wrap="square" lIns="121889" tIns="60944" rIns="121889" bIns="60944" rtlCol="0">
            <a:spAutoFit/>
          </a:bodyPr>
          <a:lstStyle>
            <a:defPPr>
              <a:defRPr lang="zh-CN"/>
            </a:defPPr>
            <a:lvl1pPr algn="ctr">
              <a:defRPr sz="11500" b="1">
                <a:gradFill>
                  <a:gsLst>
                    <a:gs pos="0">
                      <a:srgbClr val="00B0F0"/>
                    </a:gs>
                    <a:gs pos="100000">
                      <a:schemeClr val="tx2">
                        <a:lumMod val="50000"/>
                      </a:schemeClr>
                    </a:gs>
                  </a:gsLst>
                  <a:lin ang="2400000" scaled="0"/>
                </a:gradFill>
                <a:effectLst>
                  <a:outerShdw blurRad="317500" dist="165100" dir="2700000" algn="tl" rotWithShape="0">
                    <a:prstClr val="black">
                      <a:alpha val="60000"/>
                    </a:prstClr>
                  </a:outerShdw>
                </a:effectLst>
                <a:latin typeface="Yuanti SC" charset="-122"/>
                <a:ea typeface="Yuanti SC" charset="-122"/>
                <a:cs typeface="Yuanti SC" charset="-122"/>
              </a:defRPr>
            </a:lvl1pPr>
          </a:lstStyle>
          <a:p>
            <a:r>
              <a:rPr lang="zh-CN" altLang="en-US" sz="3200" b="0" spc="600" dirty="0">
                <a:ln w="38100">
                  <a:noFill/>
                </a:ln>
                <a:solidFill>
                  <a:srgbClr val="01A4BD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读书的方法</a:t>
            </a:r>
          </a:p>
        </p:txBody>
      </p:sp>
      <p:cxnSp>
        <p:nvCxnSpPr>
          <p:cNvPr id="22" name="直接连接符 2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3ADEE80-6235-44AF-AB54-A78A8D52F1D6}"/>
              </a:ext>
            </a:extLst>
          </p:cNvPr>
          <p:cNvCxnSpPr/>
          <p:nvPr/>
        </p:nvCxnSpPr>
        <p:spPr>
          <a:xfrm>
            <a:off x="4558074" y="2236562"/>
            <a:ext cx="0" cy="2642576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D75EA5D-0FDE-4853-928C-9A2903600945}"/>
              </a:ext>
            </a:extLst>
          </p:cNvPr>
          <p:cNvCxnSpPr/>
          <p:nvPr/>
        </p:nvCxnSpPr>
        <p:spPr>
          <a:xfrm>
            <a:off x="7489959" y="2246084"/>
            <a:ext cx="0" cy="2642576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562B8DD-161D-4269-8B14-2DF5101E770F}"/>
              </a:ext>
            </a:extLst>
          </p:cNvPr>
          <p:cNvGrpSpPr/>
          <p:nvPr/>
        </p:nvGrpSpPr>
        <p:grpSpPr>
          <a:xfrm>
            <a:off x="1930854" y="2361805"/>
            <a:ext cx="1977390" cy="924560"/>
            <a:chOff x="1930854" y="2487204"/>
            <a:chExt cx="1977390" cy="924560"/>
          </a:xfrm>
        </p:grpSpPr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30D4CA9-DA16-4231-880B-C7155309A3A7}"/>
                </a:ext>
              </a:extLst>
            </p:cNvPr>
            <p:cNvSpPr txBox="1"/>
            <p:nvPr/>
          </p:nvSpPr>
          <p:spPr>
            <a:xfrm>
              <a:off x="2529659" y="2608489"/>
              <a:ext cx="1378585" cy="6464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dirty="0">
                  <a:solidFill>
                    <a:srgbClr val="01A4BD"/>
                  </a:solidFill>
                  <a:cs typeface="+mn-ea"/>
                  <a:sym typeface="+mn-lt"/>
                </a:rPr>
                <a:t>01</a:t>
              </a:r>
              <a:endParaRPr lang="zh-CN" altLang="en-US" sz="3600" dirty="0">
                <a:solidFill>
                  <a:srgbClr val="01A4BD"/>
                </a:solidFill>
                <a:cs typeface="+mn-ea"/>
                <a:sym typeface="+mn-lt"/>
              </a:endParaRPr>
            </a:p>
          </p:txBody>
        </p:sp>
        <p:pic>
          <p:nvPicPr>
            <p:cNvPr id="27" name="图片 2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304151B-6192-43E3-856A-2BDEC3DBB59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026345">
              <a:off x="1930854" y="2487204"/>
              <a:ext cx="924560" cy="924560"/>
            </a:xfrm>
            <a:prstGeom prst="rect">
              <a:avLst/>
            </a:prstGeom>
          </p:spPr>
        </p:pic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546F79A-D51E-4AD7-A08B-A338B0F22648}"/>
              </a:ext>
            </a:extLst>
          </p:cNvPr>
          <p:cNvGrpSpPr/>
          <p:nvPr/>
        </p:nvGrpSpPr>
        <p:grpSpPr>
          <a:xfrm>
            <a:off x="4892494" y="2317990"/>
            <a:ext cx="1983105" cy="924560"/>
            <a:chOff x="4892494" y="2443389"/>
            <a:chExt cx="1983105" cy="924560"/>
          </a:xfrm>
        </p:grpSpPr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A3FEE8C-9C93-4A45-80F3-90F97A490DC4}"/>
                </a:ext>
              </a:extLst>
            </p:cNvPr>
            <p:cNvSpPr txBox="1"/>
            <p:nvPr/>
          </p:nvSpPr>
          <p:spPr>
            <a:xfrm>
              <a:off x="5497014" y="2637064"/>
              <a:ext cx="1378585" cy="6464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dirty="0">
                  <a:solidFill>
                    <a:srgbClr val="01A4BD"/>
                  </a:solidFill>
                  <a:cs typeface="+mn-ea"/>
                  <a:sym typeface="+mn-lt"/>
                </a:rPr>
                <a:t>02</a:t>
              </a:r>
              <a:endParaRPr lang="zh-CN" altLang="en-US" sz="3600" dirty="0">
                <a:solidFill>
                  <a:srgbClr val="01A4BD"/>
                </a:solidFill>
                <a:cs typeface="+mn-ea"/>
                <a:sym typeface="+mn-lt"/>
              </a:endParaRPr>
            </a:p>
          </p:txBody>
        </p:sp>
        <p:pic>
          <p:nvPicPr>
            <p:cNvPr id="31" name="图片 3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7D86193-5F59-444F-860F-B09EC001F2A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026345">
              <a:off x="4892494" y="2443389"/>
              <a:ext cx="924560" cy="924560"/>
            </a:xfrm>
            <a:prstGeom prst="rect">
              <a:avLst/>
            </a:prstGeom>
          </p:spPr>
        </p:pic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4960692-CE23-49C5-9CE9-B097B18FE9C0}"/>
              </a:ext>
            </a:extLst>
          </p:cNvPr>
          <p:cNvGrpSpPr/>
          <p:nvPr/>
        </p:nvGrpSpPr>
        <p:grpSpPr>
          <a:xfrm>
            <a:off x="7899219" y="2246235"/>
            <a:ext cx="2024380" cy="924560"/>
            <a:chOff x="7899219" y="2371634"/>
            <a:chExt cx="2024380" cy="924560"/>
          </a:xfrm>
        </p:grpSpPr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C44D2A7-0D95-4AC2-9A50-9C0E19AD3BBE}"/>
                </a:ext>
              </a:extLst>
            </p:cNvPr>
            <p:cNvSpPr txBox="1"/>
            <p:nvPr/>
          </p:nvSpPr>
          <p:spPr>
            <a:xfrm>
              <a:off x="8545014" y="2637064"/>
              <a:ext cx="1378585" cy="6464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dirty="0">
                  <a:solidFill>
                    <a:srgbClr val="01A4BD"/>
                  </a:solidFill>
                  <a:cs typeface="+mn-ea"/>
                  <a:sym typeface="+mn-lt"/>
                </a:rPr>
                <a:t>03</a:t>
              </a:r>
              <a:endParaRPr lang="zh-CN" altLang="en-US" sz="3600" dirty="0">
                <a:solidFill>
                  <a:srgbClr val="01A4BD"/>
                </a:solidFill>
                <a:cs typeface="+mn-ea"/>
                <a:sym typeface="+mn-lt"/>
              </a:endParaRPr>
            </a:p>
          </p:txBody>
        </p:sp>
        <p:pic>
          <p:nvPicPr>
            <p:cNvPr id="35" name="图片 3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B223F73-34F1-42DD-87CA-D8202D73F99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026345">
              <a:off x="7899219" y="2371634"/>
              <a:ext cx="924560" cy="924560"/>
            </a:xfrm>
            <a:prstGeom prst="rect">
              <a:avLst/>
            </a:prstGeom>
          </p:spPr>
        </p:pic>
      </p:grpSp>
      <p:sp>
        <p:nvSpPr>
          <p:cNvPr id="36" name="文本框 3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8AEEFF2-9D8D-4D5A-AAE8-D3317E9A1852}"/>
              </a:ext>
            </a:extLst>
          </p:cNvPr>
          <p:cNvSpPr txBox="1"/>
          <p:nvPr/>
        </p:nvSpPr>
        <p:spPr>
          <a:xfrm>
            <a:off x="1942965" y="3871053"/>
            <a:ext cx="27402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lnSpc>
                <a:spcPct val="150000"/>
              </a:lnSpc>
              <a:buClr>
                <a:srgbClr val="3E9AC2"/>
              </a:buClr>
              <a:buFont typeface="Wingdings" panose="05000000000000000000" pitchFamily="2" charset="2"/>
              <a:buChar char="l"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分清什么是好书？</a:t>
            </a:r>
          </a:p>
          <a:p>
            <a:pPr marL="342900" lvl="0" indent="-342900">
              <a:lnSpc>
                <a:spcPct val="150000"/>
              </a:lnSpc>
              <a:buClr>
                <a:srgbClr val="3E9AC2"/>
              </a:buClr>
              <a:buFont typeface="Wingdings" panose="05000000000000000000" pitchFamily="2" charset="2"/>
              <a:buChar char="l"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什么是坏书？</a:t>
            </a:r>
          </a:p>
          <a:p>
            <a:pPr marL="342900" lvl="0" indent="-342900">
              <a:lnSpc>
                <a:spcPct val="150000"/>
              </a:lnSpc>
              <a:buClr>
                <a:srgbClr val="3E9AC2"/>
              </a:buClr>
              <a:buFont typeface="Wingdings" panose="05000000000000000000" pitchFamily="2" charset="2"/>
              <a:buChar char="l"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读好书不读坏书？</a:t>
            </a:r>
          </a:p>
        </p:txBody>
      </p:sp>
      <p:sp>
        <p:nvSpPr>
          <p:cNvPr id="37" name="文本框 3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8BB94BC-9EFE-4648-A80F-063CF40CF4D0}"/>
              </a:ext>
            </a:extLst>
          </p:cNvPr>
          <p:cNvSpPr txBox="1"/>
          <p:nvPr/>
        </p:nvSpPr>
        <p:spPr>
          <a:xfrm>
            <a:off x="4729410" y="3871053"/>
            <a:ext cx="2904517" cy="7912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lnSpc>
                <a:spcPct val="150000"/>
              </a:lnSpc>
              <a:buClr>
                <a:srgbClr val="3E9AC2"/>
              </a:buClr>
              <a:buFont typeface="Wingdings" panose="05000000000000000000" pitchFamily="2" charset="2"/>
              <a:buChar char="l"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分清那些书需要精度？</a:t>
            </a:r>
          </a:p>
          <a:p>
            <a:pPr marL="342900" lvl="0" indent="-342900">
              <a:lnSpc>
                <a:spcPct val="150000"/>
              </a:lnSpc>
              <a:buClr>
                <a:srgbClr val="3E9AC2"/>
              </a:buClr>
              <a:buFont typeface="Wingdings" panose="05000000000000000000" pitchFamily="2" charset="2"/>
              <a:buChar char="l"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那些书只要略知其大概？</a:t>
            </a:r>
          </a:p>
        </p:txBody>
      </p:sp>
      <p:sp>
        <p:nvSpPr>
          <p:cNvPr id="38" name="文本框 3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EFC82FA-E5F5-4BBF-B838-D2875BBB616C}"/>
              </a:ext>
            </a:extLst>
          </p:cNvPr>
          <p:cNvSpPr txBox="1"/>
          <p:nvPr/>
        </p:nvSpPr>
        <p:spPr>
          <a:xfrm>
            <a:off x="7871431" y="3871053"/>
            <a:ext cx="2904517" cy="7912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lnSpc>
                <a:spcPct val="150000"/>
              </a:lnSpc>
              <a:buClr>
                <a:srgbClr val="3E9AC2"/>
              </a:buClr>
              <a:buFont typeface="Wingdings" panose="05000000000000000000" pitchFamily="2" charset="2"/>
              <a:buChar char="l"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分清什么是必读书？</a:t>
            </a:r>
          </a:p>
          <a:p>
            <a:pPr marL="342900" lvl="0" indent="-342900">
              <a:lnSpc>
                <a:spcPct val="150000"/>
              </a:lnSpc>
              <a:buClr>
                <a:srgbClr val="3E9AC2"/>
              </a:buClr>
              <a:buFont typeface="Wingdings" panose="05000000000000000000" pitchFamily="2" charset="2"/>
              <a:buChar char="l"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什么书是可读可不读？</a:t>
            </a:r>
          </a:p>
        </p:txBody>
      </p:sp>
      <p:pic>
        <p:nvPicPr>
          <p:cNvPr id="39" name="图片 3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E137D50-525A-4AAB-B8B3-62AE21D7552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20725" y="4662680"/>
            <a:ext cx="2363190" cy="2102264"/>
          </a:xfrm>
          <a:custGeom>
            <a:avLst/>
            <a:gdLst>
              <a:gd name="connsiteX0" fmla="*/ 579926 w 2466475"/>
              <a:gd name="connsiteY0" fmla="*/ 0 h 2456385"/>
              <a:gd name="connsiteX1" fmla="*/ 2466475 w 2466475"/>
              <a:gd name="connsiteY1" fmla="*/ 0 h 2456385"/>
              <a:gd name="connsiteX2" fmla="*/ 2466475 w 2466475"/>
              <a:gd name="connsiteY2" fmla="*/ 2456385 h 2456385"/>
              <a:gd name="connsiteX3" fmla="*/ 0 w 2466475"/>
              <a:gd name="connsiteY3" fmla="*/ 2456385 h 2456385"/>
              <a:gd name="connsiteX4" fmla="*/ 0 w 2466475"/>
              <a:gd name="connsiteY4" fmla="*/ 405440 h 2456385"/>
              <a:gd name="connsiteX5" fmla="*/ 579926 w 2466475"/>
              <a:gd name="connsiteY5" fmla="*/ 405440 h 2456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66475" h="2456385">
                <a:moveTo>
                  <a:pt x="579926" y="0"/>
                </a:moveTo>
                <a:lnTo>
                  <a:pt x="2466475" y="0"/>
                </a:lnTo>
                <a:lnTo>
                  <a:pt x="2466475" y="2456385"/>
                </a:lnTo>
                <a:lnTo>
                  <a:pt x="0" y="2456385"/>
                </a:lnTo>
                <a:lnTo>
                  <a:pt x="0" y="405440"/>
                </a:lnTo>
                <a:lnTo>
                  <a:pt x="579926" y="405440"/>
                </a:lnTo>
                <a:close/>
              </a:path>
            </a:pathLst>
          </a:custGeom>
        </p:spPr>
      </p:pic>
      <p:sp>
        <p:nvSpPr>
          <p:cNvPr id="24" name="TextBox 23"/>
          <p:cNvSpPr txBox="1"/>
          <p:nvPr/>
        </p:nvSpPr>
        <p:spPr>
          <a:xfrm>
            <a:off x="1778792" y="6563234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bg1"/>
                </a:solidFill>
                <a:ea typeface="微软雅黑" panose="020B0503020204020204" pitchFamily="34" charset="-122"/>
              </a:rPr>
              <a:t>节</a:t>
            </a:r>
            <a:r>
              <a:rPr lang="zh-CN" altLang="en-US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日</a:t>
            </a:r>
            <a:r>
              <a:rPr lang="en-US" altLang="zh-CN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PPT</a:t>
            </a:r>
            <a:r>
              <a:rPr lang="zh-CN" altLang="en-US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模板 </a:t>
            </a:r>
            <a:r>
              <a:rPr lang="en-US" altLang="zh-CN" sz="100" dirty="0">
                <a:solidFill>
                  <a:schemeClr val="bg1"/>
                </a:solidFill>
                <a:ea typeface="微软雅黑" panose="020B0503020204020204" pitchFamily="34" charset="-122"/>
              </a:rPr>
              <a:t>http://www.1ppt.com/jieri/</a:t>
            </a:r>
            <a:endParaRPr lang="en-US" altLang="zh-CN" sz="100" dirty="0" smtClean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46029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:a14="http://schemas.microsoft.com/office/drawing/2010/main" xmlns:a16="http://schemas.microsoft.com/office/drawing/2014/main"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8/9)*(#ppt_x-(#ppt_x-#ppt_w/2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8/9)*(#ppt_y-(#ppt_y+#ppt_h/2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+(8/9)*(#ppt_w-0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+(8/9)*(#ppt_h-0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8/9)*(#ppt_x-(#ppt_x-#ppt_w/2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8/9)*(#ppt_y-(#ppt_y+#ppt_h/2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+(8/9)*(#ppt_w-0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+(8/9)*(#ppt_h-0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8/9)*(#ppt_x-(#ppt_x-#ppt_w/2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8/9)*(#ppt_y-(#ppt_y+#ppt_h/2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+(8/9)*(#ppt_w-0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+(8/9)*(#ppt_h-0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8/9)*(#ppt_x-(#ppt_x-#ppt_w/2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8/9)*(#ppt_y-(#ppt_y+#ppt_h/2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+(8/9)*(#ppt_w-0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+(8/9)*(#ppt_h-0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8/9)*(#ppt_x-(#ppt_x-#ppt_w/2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8/9)*(#ppt_y-(#ppt_y+#ppt_h/2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6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+(8/9)*(#ppt_w-0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+(8/9)*(#ppt_h-0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8/9)*(#ppt_x-(#ppt_x-#ppt_w/2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6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8/9)*(#ppt_y-(#ppt_y+#ppt_h/2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6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+(8/9)*(#ppt_w-0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6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+(8/9)*(#ppt_h-0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36" grpId="0"/>
      <p:bldP spid="37" grpId="0"/>
      <p:bldP spid="3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16148AD-5935-418C-9E7B-25F854F0BCFB}"/>
              </a:ext>
            </a:extLst>
          </p:cNvPr>
          <p:cNvGrpSpPr/>
          <p:nvPr/>
        </p:nvGrpSpPr>
        <p:grpSpPr>
          <a:xfrm>
            <a:off x="5501728" y="231861"/>
            <a:ext cx="1188545" cy="778683"/>
            <a:chOff x="5484387" y="64298"/>
            <a:chExt cx="1188545" cy="920847"/>
          </a:xfrm>
        </p:grpSpPr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4D4233C-4B0D-439A-B451-9EDEF04156E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484387" y="97987"/>
              <a:ext cx="1188545" cy="887158"/>
            </a:xfrm>
            <a:prstGeom prst="rect">
              <a:avLst/>
            </a:prstGeom>
          </p:spPr>
        </p:pic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96550E0-9FB5-40F5-B285-578B889EF384}"/>
                </a:ext>
              </a:extLst>
            </p:cNvPr>
            <p:cNvSpPr txBox="1"/>
            <p:nvPr/>
          </p:nvSpPr>
          <p:spPr>
            <a:xfrm>
              <a:off x="5600120" y="64298"/>
              <a:ext cx="893578" cy="800690"/>
            </a:xfrm>
            <a:prstGeom prst="rect">
              <a:avLst/>
            </a:prstGeom>
            <a:noFill/>
          </p:spPr>
          <p:txBody>
            <a:bodyPr wrap="square" lIns="121889" tIns="60944" rIns="121889" bIns="60944" rtlCol="0">
              <a:spAutoFit/>
            </a:bodyPr>
            <a:lstStyle>
              <a:defPPr>
                <a:defRPr lang="zh-CN"/>
              </a:defPPr>
              <a:lvl1pPr algn="ctr">
                <a:defRPr sz="11500" b="1">
                  <a:gradFill>
                    <a:gsLst>
                      <a:gs pos="0">
                        <a:srgbClr val="00B0F0"/>
                      </a:gs>
                      <a:gs pos="100000">
                        <a:schemeClr val="tx2">
                          <a:lumMod val="50000"/>
                        </a:schemeClr>
                      </a:gs>
                    </a:gsLst>
                    <a:lin ang="2400000" scaled="0"/>
                  </a:gradFill>
                  <a:effectLst>
                    <a:outerShdw blurRad="317500" dist="165100" dir="2700000" algn="tl" rotWithShape="0">
                      <a:prstClr val="black">
                        <a:alpha val="60000"/>
                      </a:prstClr>
                    </a:outerShdw>
                  </a:effectLst>
                  <a:latin typeface="Yuanti SC" charset="-122"/>
                  <a:ea typeface="Yuanti SC" charset="-122"/>
                  <a:cs typeface="Yuanti SC" charset="-122"/>
                </a:defRPr>
              </a:lvl1pPr>
            </a:lstStyle>
            <a:p>
              <a:r>
                <a:rPr lang="en-US" altLang="zh-CN" sz="3600" dirty="0">
                  <a:ln w="19050">
                    <a:solidFill>
                      <a:schemeClr val="bg1"/>
                    </a:solidFill>
                  </a:ln>
                  <a:solidFill>
                    <a:srgbClr val="01A4BD"/>
                  </a:solidFill>
                  <a:effectLst>
                    <a:outerShdw dist="50800" dir="2700000" algn="tl" rotWithShape="0">
                      <a:srgbClr val="A1CEFA"/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04</a:t>
              </a:r>
              <a:endParaRPr lang="zh-CN" altLang="en-US" sz="3600" dirty="0">
                <a:ln w="19050">
                  <a:solidFill>
                    <a:schemeClr val="bg1"/>
                  </a:solidFill>
                </a:ln>
                <a:solidFill>
                  <a:srgbClr val="01A4BD"/>
                </a:solidFill>
                <a:effectLst>
                  <a:outerShdw dist="50800" dir="2700000" algn="tl" rotWithShape="0">
                    <a:srgbClr val="A1CEFA"/>
                  </a:outerShdw>
                </a:effectLst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3" name="文本框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C91F365-8F95-4195-B70A-E0F9000C152C}"/>
              </a:ext>
            </a:extLst>
          </p:cNvPr>
          <p:cNvSpPr txBox="1"/>
          <p:nvPr/>
        </p:nvSpPr>
        <p:spPr>
          <a:xfrm>
            <a:off x="4762591" y="940695"/>
            <a:ext cx="2666819" cy="615521"/>
          </a:xfrm>
          <a:prstGeom prst="rect">
            <a:avLst/>
          </a:prstGeom>
          <a:noFill/>
        </p:spPr>
        <p:txBody>
          <a:bodyPr wrap="square" lIns="121889" tIns="60944" rIns="121889" bIns="60944" rtlCol="0">
            <a:spAutoFit/>
          </a:bodyPr>
          <a:lstStyle>
            <a:defPPr>
              <a:defRPr lang="zh-CN"/>
            </a:defPPr>
            <a:lvl1pPr algn="ctr">
              <a:defRPr sz="11500" b="1">
                <a:gradFill>
                  <a:gsLst>
                    <a:gs pos="0">
                      <a:srgbClr val="00B0F0"/>
                    </a:gs>
                    <a:gs pos="100000">
                      <a:schemeClr val="tx2">
                        <a:lumMod val="50000"/>
                      </a:schemeClr>
                    </a:gs>
                  </a:gsLst>
                  <a:lin ang="2400000" scaled="0"/>
                </a:gradFill>
                <a:effectLst>
                  <a:outerShdw blurRad="317500" dist="165100" dir="2700000" algn="tl" rotWithShape="0">
                    <a:prstClr val="black">
                      <a:alpha val="60000"/>
                    </a:prstClr>
                  </a:outerShdw>
                </a:effectLst>
                <a:latin typeface="Yuanti SC" charset="-122"/>
                <a:ea typeface="Yuanti SC" charset="-122"/>
                <a:cs typeface="Yuanti SC" charset="-122"/>
              </a:defRPr>
            </a:lvl1pPr>
          </a:lstStyle>
          <a:p>
            <a:r>
              <a:rPr lang="zh-CN" altLang="en-US" sz="3200" b="0" spc="600" dirty="0">
                <a:ln w="38100">
                  <a:noFill/>
                </a:ln>
                <a:solidFill>
                  <a:srgbClr val="01A4BD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读书的方法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B576AB7-D541-48AF-8AAB-957FDCDD9D6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45090" y="1306764"/>
            <a:ext cx="1119869" cy="1380105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3342EE7-E39D-4F10-A2E7-7D1FB9519718}"/>
              </a:ext>
            </a:extLst>
          </p:cNvPr>
          <p:cNvSpPr/>
          <p:nvPr/>
        </p:nvSpPr>
        <p:spPr>
          <a:xfrm>
            <a:off x="2458697" y="1782749"/>
            <a:ext cx="3043031" cy="586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根据自己的兴趣读书</a:t>
            </a:r>
          </a:p>
        </p:txBody>
      </p: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B176F7C-AD57-493A-BD43-CA9852E99D4A}"/>
              </a:ext>
            </a:extLst>
          </p:cNvPr>
          <p:cNvCxnSpPr/>
          <p:nvPr/>
        </p:nvCxnSpPr>
        <p:spPr>
          <a:xfrm>
            <a:off x="2051455" y="2543616"/>
            <a:ext cx="3307222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图片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CF20BDD-9F4F-4243-8842-87CFB174C78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45090" y="2908130"/>
            <a:ext cx="1119869" cy="1380105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23647B5-5CF4-45DE-A1F4-219A96032E57}"/>
              </a:ext>
            </a:extLst>
          </p:cNvPr>
          <p:cNvSpPr/>
          <p:nvPr/>
        </p:nvSpPr>
        <p:spPr>
          <a:xfrm>
            <a:off x="2458697" y="3384115"/>
            <a:ext cx="3043031" cy="586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根据自己的需要读书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2DF50B6-16B4-4ECA-A63F-18BF8D260A47}"/>
              </a:ext>
            </a:extLst>
          </p:cNvPr>
          <p:cNvCxnSpPr/>
          <p:nvPr/>
        </p:nvCxnSpPr>
        <p:spPr>
          <a:xfrm>
            <a:off x="2051455" y="4144982"/>
            <a:ext cx="3307222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图片 1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350E421-095F-419F-98BC-C85B8D151A5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45090" y="4471170"/>
            <a:ext cx="1119869" cy="1380105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17" name="矩形 1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9AE4274-3E9B-4FC8-BFE3-A5ECD999E148}"/>
              </a:ext>
            </a:extLst>
          </p:cNvPr>
          <p:cNvSpPr/>
          <p:nvPr/>
        </p:nvSpPr>
        <p:spPr>
          <a:xfrm>
            <a:off x="2458697" y="4947155"/>
            <a:ext cx="3043031" cy="586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根据自己的特点读书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02A2286-CE91-4070-AC11-2DCEB0683DB3}"/>
              </a:ext>
            </a:extLst>
          </p:cNvPr>
          <p:cNvCxnSpPr/>
          <p:nvPr/>
        </p:nvCxnSpPr>
        <p:spPr>
          <a:xfrm>
            <a:off x="2051455" y="5708022"/>
            <a:ext cx="3307222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图片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1F8B36F-78FC-4AE6-850A-F176CC1A52B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4238" y="908938"/>
            <a:ext cx="4857682" cy="4857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4903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:a14="http://schemas.microsoft.com/office/drawing/2010/main" xmlns:a16="http://schemas.microsoft.com/office/drawing/2014/main"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8/9)*(#ppt_x-(#ppt_x-#ppt_w/2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8/9)*(#ppt_y-(#ppt_y+#ppt_h/2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+(8/9)*(#ppt_w-0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+(8/9)*(#ppt_h-0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900"/>
                            </p:stCondLst>
                            <p:childTnLst>
                              <p:par>
                                <p:cTn id="34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8/9)*(#ppt_x-(#ppt_x-#ppt_w/2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8/9)*(#ppt_y-(#ppt_y+#ppt_h/2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+(8/9)*(#ppt_w-0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+(8/9)*(#ppt_h-0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300"/>
                            </p:stCondLst>
                            <p:childTnLst>
                              <p:par>
                                <p:cTn id="48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8/9)*(#ppt_x-(#ppt_x-#ppt_w/2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8/9)*(#ppt_y-(#ppt_y+#ppt_h/2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+(8/9)*(#ppt_w-0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6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+(8/9)*(#ppt_h-0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7" grpId="0"/>
      <p:bldP spid="12" grpId="0"/>
      <p:bldP spid="1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0901B26-41BD-43AC-9911-6280A9F897C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48995" y="0"/>
            <a:ext cx="3243006" cy="2313295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1F9789C-0497-45E7-9CBF-41C515FDFCD3}"/>
              </a:ext>
            </a:extLst>
          </p:cNvPr>
          <p:cNvSpPr txBox="1"/>
          <p:nvPr/>
        </p:nvSpPr>
        <p:spPr>
          <a:xfrm>
            <a:off x="3846890" y="457684"/>
            <a:ext cx="4498221" cy="1969738"/>
          </a:xfrm>
          <a:prstGeom prst="rect">
            <a:avLst/>
          </a:prstGeom>
          <a:noFill/>
        </p:spPr>
        <p:txBody>
          <a:bodyPr wrap="square" lIns="121889" tIns="60944" rIns="121889" bIns="60944" rtlCol="0">
            <a:spAutoFit/>
          </a:bodyPr>
          <a:lstStyle>
            <a:defPPr>
              <a:defRPr lang="zh-CN"/>
            </a:defPPr>
            <a:lvl1pPr algn="ctr">
              <a:defRPr sz="11500" b="1">
                <a:gradFill>
                  <a:gsLst>
                    <a:gs pos="0">
                      <a:srgbClr val="00B0F0"/>
                    </a:gs>
                    <a:gs pos="100000">
                      <a:schemeClr val="tx2">
                        <a:lumMod val="50000"/>
                      </a:schemeClr>
                    </a:gs>
                  </a:gsLst>
                  <a:lin ang="2400000" scaled="0"/>
                </a:gradFill>
                <a:effectLst>
                  <a:outerShdw blurRad="317500" dist="165100" dir="2700000" algn="tl" rotWithShape="0">
                    <a:prstClr val="black">
                      <a:alpha val="60000"/>
                    </a:prstClr>
                  </a:outerShdw>
                </a:effectLst>
                <a:latin typeface="Yuanti SC" charset="-122"/>
                <a:ea typeface="Yuanti SC" charset="-122"/>
                <a:cs typeface="Yuanti SC" charset="-122"/>
              </a:defRPr>
            </a:lvl1pPr>
          </a:lstStyle>
          <a:p>
            <a:r>
              <a:rPr lang="zh-CN" altLang="en-US" sz="12000" dirty="0">
                <a:ln w="38100">
                  <a:solidFill>
                    <a:schemeClr val="bg1"/>
                  </a:solidFill>
                </a:ln>
                <a:solidFill>
                  <a:srgbClr val="01A4BD"/>
                </a:solidFill>
                <a:effectLst>
                  <a:outerShdw dist="50800" dir="2700000" algn="tl" rotWithShape="0">
                    <a:srgbClr val="A1CEFA"/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目录</a:t>
            </a:r>
          </a:p>
        </p:txBody>
      </p:sp>
      <p:sp>
        <p:nvSpPr>
          <p:cNvPr id="6" name="PA-1022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2B4F2DC-8062-4CC5-8B4E-C9D4F0D31820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113500" y="297227"/>
            <a:ext cx="3965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读</a:t>
            </a:r>
            <a:r>
              <a:rPr kumimoji="0" lang="en-US" alt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/</a:t>
            </a:r>
            <a:r>
              <a:rPr kumimoji="0" 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万</a:t>
            </a:r>
            <a:r>
              <a:rPr kumimoji="0" lang="en-US" alt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/</a:t>
            </a:r>
            <a:r>
              <a:rPr kumimoji="0" 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卷</a:t>
            </a:r>
            <a:r>
              <a:rPr kumimoji="0" lang="en-US" alt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/</a:t>
            </a:r>
            <a:r>
              <a:rPr kumimoji="0" 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书</a:t>
            </a:r>
            <a:r>
              <a:rPr kumimoji="0" lang="en-US" alt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/</a:t>
            </a:r>
            <a:r>
              <a:rPr kumimoji="0" 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行</a:t>
            </a:r>
            <a:r>
              <a:rPr kumimoji="0" lang="en-US" alt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/</a:t>
            </a:r>
            <a:r>
              <a:rPr kumimoji="0" 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万</a:t>
            </a:r>
            <a:r>
              <a:rPr kumimoji="0" lang="en-US" alt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/</a:t>
            </a:r>
            <a:r>
              <a:rPr kumimoji="0" 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里</a:t>
            </a:r>
            <a:r>
              <a:rPr kumimoji="0" lang="en-US" alt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/</a:t>
            </a:r>
            <a:r>
              <a:rPr kumimoji="0" 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路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E19D31A-86CF-4FD2-946B-B079924F18B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74437" y="2790387"/>
            <a:ext cx="1188545" cy="887158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5F865EA-3DD3-464A-9283-04D215E257A4}"/>
              </a:ext>
            </a:extLst>
          </p:cNvPr>
          <p:cNvSpPr txBox="1"/>
          <p:nvPr/>
        </p:nvSpPr>
        <p:spPr>
          <a:xfrm>
            <a:off x="2192424" y="2812509"/>
            <a:ext cx="893578" cy="677076"/>
          </a:xfrm>
          <a:prstGeom prst="rect">
            <a:avLst/>
          </a:prstGeom>
          <a:noFill/>
        </p:spPr>
        <p:txBody>
          <a:bodyPr wrap="square" lIns="121889" tIns="60944" rIns="121889" bIns="60944" rtlCol="0">
            <a:spAutoFit/>
          </a:bodyPr>
          <a:lstStyle>
            <a:defPPr>
              <a:defRPr lang="zh-CN"/>
            </a:defPPr>
            <a:lvl1pPr algn="ctr">
              <a:defRPr sz="11500" b="1">
                <a:gradFill>
                  <a:gsLst>
                    <a:gs pos="0">
                      <a:srgbClr val="00B0F0"/>
                    </a:gs>
                    <a:gs pos="100000">
                      <a:schemeClr val="tx2">
                        <a:lumMod val="50000"/>
                      </a:schemeClr>
                    </a:gs>
                  </a:gsLst>
                  <a:lin ang="2400000" scaled="0"/>
                </a:gradFill>
                <a:effectLst>
                  <a:outerShdw blurRad="317500" dist="165100" dir="2700000" algn="tl" rotWithShape="0">
                    <a:prstClr val="black">
                      <a:alpha val="60000"/>
                    </a:prstClr>
                  </a:outerShdw>
                </a:effectLst>
                <a:latin typeface="Yuanti SC" charset="-122"/>
                <a:ea typeface="Yuanti SC" charset="-122"/>
                <a:cs typeface="Yuanti SC" charset="-122"/>
              </a:defRPr>
            </a:lvl1pPr>
          </a:lstStyle>
          <a:p>
            <a:r>
              <a:rPr lang="en-US" altLang="zh-CN" sz="3600" dirty="0">
                <a:ln w="19050">
                  <a:solidFill>
                    <a:schemeClr val="bg1"/>
                  </a:solidFill>
                </a:ln>
                <a:solidFill>
                  <a:srgbClr val="01A4BD"/>
                </a:solidFill>
                <a:effectLst>
                  <a:outerShdw dist="50800" dir="2700000" algn="tl" rotWithShape="0">
                    <a:srgbClr val="A1CEFA"/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01</a:t>
            </a:r>
            <a:endParaRPr lang="zh-CN" altLang="en-US" sz="3600" dirty="0">
              <a:ln w="19050">
                <a:solidFill>
                  <a:schemeClr val="bg1"/>
                </a:solidFill>
              </a:ln>
              <a:solidFill>
                <a:srgbClr val="01A4BD"/>
              </a:solidFill>
              <a:effectLst>
                <a:outerShdw dist="50800" dir="2700000" algn="tl" rotWithShape="0">
                  <a:srgbClr val="A1CEFA"/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3C0C3AE-0453-4DF6-9063-55172D71D855}"/>
              </a:ext>
            </a:extLst>
          </p:cNvPr>
          <p:cNvSpPr txBox="1"/>
          <p:nvPr/>
        </p:nvSpPr>
        <p:spPr>
          <a:xfrm>
            <a:off x="1617044" y="3580727"/>
            <a:ext cx="2044337" cy="553966"/>
          </a:xfrm>
          <a:prstGeom prst="rect">
            <a:avLst/>
          </a:prstGeom>
          <a:noFill/>
        </p:spPr>
        <p:txBody>
          <a:bodyPr wrap="square" lIns="121889" tIns="60944" rIns="121889" bIns="60944" rtlCol="0">
            <a:spAutoFit/>
          </a:bodyPr>
          <a:lstStyle>
            <a:defPPr>
              <a:defRPr lang="zh-CN"/>
            </a:defPPr>
            <a:lvl1pPr algn="ctr">
              <a:defRPr sz="11500" b="1">
                <a:gradFill>
                  <a:gsLst>
                    <a:gs pos="0">
                      <a:srgbClr val="00B0F0"/>
                    </a:gs>
                    <a:gs pos="100000">
                      <a:schemeClr val="tx2">
                        <a:lumMod val="50000"/>
                      </a:schemeClr>
                    </a:gs>
                  </a:gsLst>
                  <a:lin ang="2400000" scaled="0"/>
                </a:gradFill>
                <a:effectLst>
                  <a:outerShdw blurRad="317500" dist="165100" dir="2700000" algn="tl" rotWithShape="0">
                    <a:prstClr val="black">
                      <a:alpha val="60000"/>
                    </a:prstClr>
                  </a:outerShdw>
                </a:effectLst>
                <a:latin typeface="Yuanti SC" charset="-122"/>
                <a:ea typeface="Yuanti SC" charset="-122"/>
                <a:cs typeface="Yuanti SC" charset="-122"/>
              </a:defRPr>
            </a:lvl1pPr>
          </a:lstStyle>
          <a:p>
            <a:r>
              <a:rPr lang="zh-CN" altLang="en-US" sz="2800" b="0" dirty="0">
                <a:ln w="38100">
                  <a:noFill/>
                </a:ln>
                <a:solidFill>
                  <a:srgbClr val="01A4BD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世界读书日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6DF6D75-DDDE-40EF-A527-D84F4A2B5CD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05285" y="2790387"/>
            <a:ext cx="1188545" cy="887158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7DAE51B-5F58-4C1C-AF2A-068F4735ADBF}"/>
              </a:ext>
            </a:extLst>
          </p:cNvPr>
          <p:cNvSpPr txBox="1"/>
          <p:nvPr/>
        </p:nvSpPr>
        <p:spPr>
          <a:xfrm>
            <a:off x="4523272" y="2812509"/>
            <a:ext cx="893578" cy="677076"/>
          </a:xfrm>
          <a:prstGeom prst="rect">
            <a:avLst/>
          </a:prstGeom>
          <a:noFill/>
        </p:spPr>
        <p:txBody>
          <a:bodyPr wrap="square" lIns="121889" tIns="60944" rIns="121889" bIns="60944" rtlCol="0">
            <a:spAutoFit/>
          </a:bodyPr>
          <a:lstStyle>
            <a:defPPr>
              <a:defRPr lang="zh-CN"/>
            </a:defPPr>
            <a:lvl1pPr algn="ctr">
              <a:defRPr sz="11500" b="1">
                <a:gradFill>
                  <a:gsLst>
                    <a:gs pos="0">
                      <a:srgbClr val="00B0F0"/>
                    </a:gs>
                    <a:gs pos="100000">
                      <a:schemeClr val="tx2">
                        <a:lumMod val="50000"/>
                      </a:schemeClr>
                    </a:gs>
                  </a:gsLst>
                  <a:lin ang="2400000" scaled="0"/>
                </a:gradFill>
                <a:effectLst>
                  <a:outerShdw blurRad="317500" dist="165100" dir="2700000" algn="tl" rotWithShape="0">
                    <a:prstClr val="black">
                      <a:alpha val="60000"/>
                    </a:prstClr>
                  </a:outerShdw>
                </a:effectLst>
                <a:latin typeface="Yuanti SC" charset="-122"/>
                <a:ea typeface="Yuanti SC" charset="-122"/>
                <a:cs typeface="Yuanti SC" charset="-122"/>
              </a:defRPr>
            </a:lvl1pPr>
          </a:lstStyle>
          <a:p>
            <a:r>
              <a:rPr lang="en-US" altLang="zh-CN" sz="3600" dirty="0">
                <a:ln w="19050">
                  <a:solidFill>
                    <a:schemeClr val="bg1"/>
                  </a:solidFill>
                </a:ln>
                <a:solidFill>
                  <a:srgbClr val="01A4BD"/>
                </a:solidFill>
                <a:effectLst>
                  <a:outerShdw dist="50800" dir="2700000" algn="tl" rotWithShape="0">
                    <a:srgbClr val="A1CEFA"/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02</a:t>
            </a:r>
            <a:endParaRPr lang="zh-CN" altLang="en-US" sz="3600" dirty="0">
              <a:ln w="19050">
                <a:solidFill>
                  <a:schemeClr val="bg1"/>
                </a:solidFill>
              </a:ln>
              <a:solidFill>
                <a:srgbClr val="01A4BD"/>
              </a:solidFill>
              <a:effectLst>
                <a:outerShdw dist="50800" dir="2700000" algn="tl" rotWithShape="0">
                  <a:srgbClr val="A1CEFA"/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506777B-25FD-4B7F-88D0-D222BAB478D8}"/>
              </a:ext>
            </a:extLst>
          </p:cNvPr>
          <p:cNvSpPr txBox="1"/>
          <p:nvPr/>
        </p:nvSpPr>
        <p:spPr>
          <a:xfrm>
            <a:off x="3947892" y="3580727"/>
            <a:ext cx="2044337" cy="553966"/>
          </a:xfrm>
          <a:prstGeom prst="rect">
            <a:avLst/>
          </a:prstGeom>
          <a:noFill/>
        </p:spPr>
        <p:txBody>
          <a:bodyPr wrap="square" lIns="121889" tIns="60944" rIns="121889" bIns="60944" rtlCol="0">
            <a:spAutoFit/>
          </a:bodyPr>
          <a:lstStyle>
            <a:defPPr>
              <a:defRPr lang="zh-CN"/>
            </a:defPPr>
            <a:lvl1pPr algn="ctr">
              <a:defRPr sz="11500" b="1">
                <a:gradFill>
                  <a:gsLst>
                    <a:gs pos="0">
                      <a:srgbClr val="00B0F0"/>
                    </a:gs>
                    <a:gs pos="100000">
                      <a:schemeClr val="tx2">
                        <a:lumMod val="50000"/>
                      </a:schemeClr>
                    </a:gs>
                  </a:gsLst>
                  <a:lin ang="2400000" scaled="0"/>
                </a:gradFill>
                <a:effectLst>
                  <a:outerShdw blurRad="317500" dist="165100" dir="2700000" algn="tl" rotWithShape="0">
                    <a:prstClr val="black">
                      <a:alpha val="60000"/>
                    </a:prstClr>
                  </a:outerShdw>
                </a:effectLst>
                <a:latin typeface="Yuanti SC" charset="-122"/>
                <a:ea typeface="Yuanti SC" charset="-122"/>
                <a:cs typeface="Yuanti SC" charset="-122"/>
              </a:defRPr>
            </a:lvl1pPr>
          </a:lstStyle>
          <a:p>
            <a:r>
              <a:rPr lang="zh-CN" altLang="en-US" sz="2800" b="0" dirty="0">
                <a:ln w="38100">
                  <a:noFill/>
                </a:ln>
                <a:solidFill>
                  <a:srgbClr val="01A4BD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书籍的历史</a:t>
            </a: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3AD98D3-E9FE-4E69-83E1-1A65F0EACBE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36133" y="2790387"/>
            <a:ext cx="1188545" cy="887158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F08322C-7A11-4B47-B964-55A58FEAE9F5}"/>
              </a:ext>
            </a:extLst>
          </p:cNvPr>
          <p:cNvSpPr txBox="1"/>
          <p:nvPr/>
        </p:nvSpPr>
        <p:spPr>
          <a:xfrm>
            <a:off x="6854120" y="2812509"/>
            <a:ext cx="893578" cy="677076"/>
          </a:xfrm>
          <a:prstGeom prst="rect">
            <a:avLst/>
          </a:prstGeom>
          <a:noFill/>
        </p:spPr>
        <p:txBody>
          <a:bodyPr wrap="square" lIns="121889" tIns="60944" rIns="121889" bIns="60944" rtlCol="0">
            <a:spAutoFit/>
          </a:bodyPr>
          <a:lstStyle>
            <a:defPPr>
              <a:defRPr lang="zh-CN"/>
            </a:defPPr>
            <a:lvl1pPr algn="ctr">
              <a:defRPr sz="11500" b="1">
                <a:gradFill>
                  <a:gsLst>
                    <a:gs pos="0">
                      <a:srgbClr val="00B0F0"/>
                    </a:gs>
                    <a:gs pos="100000">
                      <a:schemeClr val="tx2">
                        <a:lumMod val="50000"/>
                      </a:schemeClr>
                    </a:gs>
                  </a:gsLst>
                  <a:lin ang="2400000" scaled="0"/>
                </a:gradFill>
                <a:effectLst>
                  <a:outerShdw blurRad="317500" dist="165100" dir="2700000" algn="tl" rotWithShape="0">
                    <a:prstClr val="black">
                      <a:alpha val="60000"/>
                    </a:prstClr>
                  </a:outerShdw>
                </a:effectLst>
                <a:latin typeface="Yuanti SC" charset="-122"/>
                <a:ea typeface="Yuanti SC" charset="-122"/>
                <a:cs typeface="Yuanti SC" charset="-122"/>
              </a:defRPr>
            </a:lvl1pPr>
          </a:lstStyle>
          <a:p>
            <a:r>
              <a:rPr lang="en-US" altLang="zh-CN" sz="3600" dirty="0">
                <a:ln w="19050">
                  <a:solidFill>
                    <a:schemeClr val="bg1"/>
                  </a:solidFill>
                </a:ln>
                <a:solidFill>
                  <a:srgbClr val="01A4BD"/>
                </a:solidFill>
                <a:effectLst>
                  <a:outerShdw dist="50800" dir="2700000" algn="tl" rotWithShape="0">
                    <a:srgbClr val="A1CEFA"/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03</a:t>
            </a:r>
            <a:endParaRPr lang="zh-CN" altLang="en-US" sz="3600" dirty="0">
              <a:ln w="19050">
                <a:solidFill>
                  <a:schemeClr val="bg1"/>
                </a:solidFill>
              </a:ln>
              <a:solidFill>
                <a:srgbClr val="01A4BD"/>
              </a:solidFill>
              <a:effectLst>
                <a:outerShdw dist="50800" dir="2700000" algn="tl" rotWithShape="0">
                  <a:srgbClr val="A1CEFA"/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D3A878B-70D7-4738-AF49-67BC28F87888}"/>
              </a:ext>
            </a:extLst>
          </p:cNvPr>
          <p:cNvSpPr txBox="1"/>
          <p:nvPr/>
        </p:nvSpPr>
        <p:spPr>
          <a:xfrm>
            <a:off x="6278740" y="3580727"/>
            <a:ext cx="2044337" cy="553966"/>
          </a:xfrm>
          <a:prstGeom prst="rect">
            <a:avLst/>
          </a:prstGeom>
          <a:noFill/>
        </p:spPr>
        <p:txBody>
          <a:bodyPr wrap="square" lIns="121889" tIns="60944" rIns="121889" bIns="60944" rtlCol="0">
            <a:spAutoFit/>
          </a:bodyPr>
          <a:lstStyle>
            <a:defPPr>
              <a:defRPr lang="zh-CN"/>
            </a:defPPr>
            <a:lvl1pPr algn="ctr">
              <a:defRPr sz="11500" b="1">
                <a:gradFill>
                  <a:gsLst>
                    <a:gs pos="0">
                      <a:srgbClr val="00B0F0"/>
                    </a:gs>
                    <a:gs pos="100000">
                      <a:schemeClr val="tx2">
                        <a:lumMod val="50000"/>
                      </a:schemeClr>
                    </a:gs>
                  </a:gsLst>
                  <a:lin ang="2400000" scaled="0"/>
                </a:gradFill>
                <a:effectLst>
                  <a:outerShdw blurRad="317500" dist="165100" dir="2700000" algn="tl" rotWithShape="0">
                    <a:prstClr val="black">
                      <a:alpha val="60000"/>
                    </a:prstClr>
                  </a:outerShdw>
                </a:effectLst>
                <a:latin typeface="Yuanti SC" charset="-122"/>
                <a:ea typeface="Yuanti SC" charset="-122"/>
                <a:cs typeface="Yuanti SC" charset="-122"/>
              </a:defRPr>
            </a:lvl1pPr>
          </a:lstStyle>
          <a:p>
            <a:r>
              <a:rPr lang="zh-CN" altLang="en-US" sz="2800" b="0" dirty="0">
                <a:ln w="38100">
                  <a:noFill/>
                </a:ln>
                <a:solidFill>
                  <a:srgbClr val="01A4BD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读书的名言</a:t>
            </a:r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64639C5-E63D-4312-837E-2E0E8C5027F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66982" y="2790387"/>
            <a:ext cx="1188545" cy="887158"/>
          </a:xfrm>
          <a:prstGeom prst="rect">
            <a:avLst/>
          </a:prstGeom>
        </p:spPr>
      </p:pic>
      <p:sp>
        <p:nvSpPr>
          <p:cNvPr id="18" name="文本框 1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8020C9E-2D75-4D3E-8ED2-10159394FB8E}"/>
              </a:ext>
            </a:extLst>
          </p:cNvPr>
          <p:cNvSpPr txBox="1"/>
          <p:nvPr/>
        </p:nvSpPr>
        <p:spPr>
          <a:xfrm>
            <a:off x="9184969" y="2812509"/>
            <a:ext cx="893578" cy="677076"/>
          </a:xfrm>
          <a:prstGeom prst="rect">
            <a:avLst/>
          </a:prstGeom>
          <a:noFill/>
        </p:spPr>
        <p:txBody>
          <a:bodyPr wrap="square" lIns="121889" tIns="60944" rIns="121889" bIns="60944" rtlCol="0">
            <a:spAutoFit/>
          </a:bodyPr>
          <a:lstStyle>
            <a:defPPr>
              <a:defRPr lang="zh-CN"/>
            </a:defPPr>
            <a:lvl1pPr algn="ctr">
              <a:defRPr sz="11500" b="1">
                <a:gradFill>
                  <a:gsLst>
                    <a:gs pos="0">
                      <a:srgbClr val="00B0F0"/>
                    </a:gs>
                    <a:gs pos="100000">
                      <a:schemeClr val="tx2">
                        <a:lumMod val="50000"/>
                      </a:schemeClr>
                    </a:gs>
                  </a:gsLst>
                  <a:lin ang="2400000" scaled="0"/>
                </a:gradFill>
                <a:effectLst>
                  <a:outerShdw blurRad="317500" dist="165100" dir="2700000" algn="tl" rotWithShape="0">
                    <a:prstClr val="black">
                      <a:alpha val="60000"/>
                    </a:prstClr>
                  </a:outerShdw>
                </a:effectLst>
                <a:latin typeface="Yuanti SC" charset="-122"/>
                <a:ea typeface="Yuanti SC" charset="-122"/>
                <a:cs typeface="Yuanti SC" charset="-122"/>
              </a:defRPr>
            </a:lvl1pPr>
          </a:lstStyle>
          <a:p>
            <a:r>
              <a:rPr lang="en-US" altLang="zh-CN" sz="3600" dirty="0">
                <a:ln w="19050">
                  <a:solidFill>
                    <a:schemeClr val="bg1"/>
                  </a:solidFill>
                </a:ln>
                <a:solidFill>
                  <a:srgbClr val="01A4BD"/>
                </a:solidFill>
                <a:effectLst>
                  <a:outerShdw dist="50800" dir="2700000" algn="tl" rotWithShape="0">
                    <a:srgbClr val="A1CEFA"/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04</a:t>
            </a:r>
            <a:endParaRPr lang="zh-CN" altLang="en-US" sz="3600" dirty="0">
              <a:ln w="19050">
                <a:solidFill>
                  <a:schemeClr val="bg1"/>
                </a:solidFill>
              </a:ln>
              <a:solidFill>
                <a:srgbClr val="01A4BD"/>
              </a:solidFill>
              <a:effectLst>
                <a:outerShdw dist="50800" dir="2700000" algn="tl" rotWithShape="0">
                  <a:srgbClr val="A1CEFA"/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EE3919F-7CAE-4B25-8766-23203C529B55}"/>
              </a:ext>
            </a:extLst>
          </p:cNvPr>
          <p:cNvSpPr txBox="1"/>
          <p:nvPr/>
        </p:nvSpPr>
        <p:spPr>
          <a:xfrm>
            <a:off x="8609589" y="3580727"/>
            <a:ext cx="2044337" cy="553966"/>
          </a:xfrm>
          <a:prstGeom prst="rect">
            <a:avLst/>
          </a:prstGeom>
          <a:noFill/>
        </p:spPr>
        <p:txBody>
          <a:bodyPr wrap="square" lIns="121889" tIns="60944" rIns="121889" bIns="60944" rtlCol="0">
            <a:spAutoFit/>
          </a:bodyPr>
          <a:lstStyle>
            <a:defPPr>
              <a:defRPr lang="zh-CN"/>
            </a:defPPr>
            <a:lvl1pPr algn="ctr">
              <a:defRPr sz="11500" b="1">
                <a:gradFill>
                  <a:gsLst>
                    <a:gs pos="0">
                      <a:srgbClr val="00B0F0"/>
                    </a:gs>
                    <a:gs pos="100000">
                      <a:schemeClr val="tx2">
                        <a:lumMod val="50000"/>
                      </a:schemeClr>
                    </a:gs>
                  </a:gsLst>
                  <a:lin ang="2400000" scaled="0"/>
                </a:gradFill>
                <a:effectLst>
                  <a:outerShdw blurRad="317500" dist="165100" dir="2700000" algn="tl" rotWithShape="0">
                    <a:prstClr val="black">
                      <a:alpha val="60000"/>
                    </a:prstClr>
                  </a:outerShdw>
                </a:effectLst>
                <a:latin typeface="Yuanti SC" charset="-122"/>
                <a:ea typeface="Yuanti SC" charset="-122"/>
                <a:cs typeface="Yuanti SC" charset="-122"/>
              </a:defRPr>
            </a:lvl1pPr>
          </a:lstStyle>
          <a:p>
            <a:r>
              <a:rPr lang="zh-CN" altLang="en-US" sz="2800" b="0" dirty="0">
                <a:ln w="38100">
                  <a:noFill/>
                </a:ln>
                <a:solidFill>
                  <a:srgbClr val="01A4BD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读书的方法</a:t>
            </a:r>
          </a:p>
        </p:txBody>
      </p:sp>
      <p:pic>
        <p:nvPicPr>
          <p:cNvPr id="31" name="图片 3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562FAC1-C239-4679-93F0-38406FEB67D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28956" y="4467885"/>
            <a:ext cx="2534088" cy="2254293"/>
          </a:xfrm>
          <a:custGeom>
            <a:avLst/>
            <a:gdLst>
              <a:gd name="connsiteX0" fmla="*/ 579926 w 2466475"/>
              <a:gd name="connsiteY0" fmla="*/ 0 h 2456385"/>
              <a:gd name="connsiteX1" fmla="*/ 2466475 w 2466475"/>
              <a:gd name="connsiteY1" fmla="*/ 0 h 2456385"/>
              <a:gd name="connsiteX2" fmla="*/ 2466475 w 2466475"/>
              <a:gd name="connsiteY2" fmla="*/ 2456385 h 2456385"/>
              <a:gd name="connsiteX3" fmla="*/ 0 w 2466475"/>
              <a:gd name="connsiteY3" fmla="*/ 2456385 h 2456385"/>
              <a:gd name="connsiteX4" fmla="*/ 0 w 2466475"/>
              <a:gd name="connsiteY4" fmla="*/ 405440 h 2456385"/>
              <a:gd name="connsiteX5" fmla="*/ 579926 w 2466475"/>
              <a:gd name="connsiteY5" fmla="*/ 405440 h 2456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66475" h="2456385">
                <a:moveTo>
                  <a:pt x="579926" y="0"/>
                </a:moveTo>
                <a:lnTo>
                  <a:pt x="2466475" y="0"/>
                </a:lnTo>
                <a:lnTo>
                  <a:pt x="2466475" y="2456385"/>
                </a:lnTo>
                <a:lnTo>
                  <a:pt x="0" y="2456385"/>
                </a:lnTo>
                <a:lnTo>
                  <a:pt x="0" y="405440"/>
                </a:lnTo>
                <a:lnTo>
                  <a:pt x="579926" y="405440"/>
                </a:lnTo>
                <a:close/>
              </a:path>
            </a:pathLst>
          </a:custGeom>
        </p:spPr>
      </p:pic>
      <p:pic>
        <p:nvPicPr>
          <p:cNvPr id="32" name="图片 3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62A3B4A-F6F0-42AE-9C24-68FDDBD2D71D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5141" y="1462747"/>
            <a:ext cx="656512" cy="679061"/>
          </a:xfrm>
          <a:prstGeom prst="rect">
            <a:avLst/>
          </a:prstGeom>
        </p:spPr>
      </p:pic>
      <p:pic>
        <p:nvPicPr>
          <p:cNvPr id="33" name="图片 3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2EA5364-8A58-49A5-8DC2-7C9BC954702B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91156" y="5110421"/>
            <a:ext cx="483550" cy="460016"/>
          </a:xfrm>
          <a:prstGeom prst="rect">
            <a:avLst/>
          </a:prstGeom>
        </p:spPr>
      </p:pic>
      <p:pic>
        <p:nvPicPr>
          <p:cNvPr id="34" name="图片 3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042ACA5-65DD-4FD3-AEDD-2D803EF13F4D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85859" y="4324748"/>
            <a:ext cx="589377" cy="600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5127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:a14="http://schemas.microsoft.com/office/drawing/2010/main" xmlns:a16="http://schemas.microsoft.com/office/drawing/2014/main"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00"/>
                            </p:stCondLst>
                            <p:childTnLst>
                              <p:par>
                                <p:cTn id="1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75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25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75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25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750"/>
                            </p:stCondLst>
                            <p:childTnLst>
                              <p:par>
                                <p:cTn id="5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3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50"/>
                            </p:stCondLst>
                            <p:childTnLst>
                              <p:par>
                                <p:cTn id="6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250"/>
                            </p:stCondLst>
                            <p:childTnLst>
                              <p:par>
                                <p:cTn id="72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8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500"/>
                            </p:stCondLst>
                            <p:childTnLst>
                              <p:par>
                                <p:cTn id="83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9050"/>
                            </p:stCondLst>
                            <p:childTnLst>
                              <p:par>
                                <p:cTn id="8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750"/>
                            </p:stCondLst>
                            <p:childTnLst>
                              <p:par>
                                <p:cTn id="94" presetID="2" presetClass="entr" presetSubtype="1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6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6" grpId="1"/>
      <p:bldP spid="9" grpId="0"/>
      <p:bldP spid="10" grpId="0"/>
      <p:bldP spid="12" grpId="0"/>
      <p:bldP spid="13" grpId="0"/>
      <p:bldP spid="15" grpId="0"/>
      <p:bldP spid="16" grpId="0"/>
      <p:bldP spid="18" grpId="0"/>
      <p:bldP spid="1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016148AD-5935-418C-9E7B-25F854F0BCFB}"/>
              </a:ext>
            </a:extLst>
          </p:cNvPr>
          <p:cNvGrpSpPr/>
          <p:nvPr/>
        </p:nvGrpSpPr>
        <p:grpSpPr>
          <a:xfrm>
            <a:off x="5501728" y="231861"/>
            <a:ext cx="1188545" cy="778683"/>
            <a:chOff x="5484387" y="64298"/>
            <a:chExt cx="1188545" cy="920847"/>
          </a:xfrm>
        </p:grpSpPr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94D4233C-4B0D-439A-B451-9EDEF04156E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484387" y="97987"/>
              <a:ext cx="1188545" cy="887158"/>
            </a:xfrm>
            <a:prstGeom prst="rect">
              <a:avLst/>
            </a:prstGeom>
          </p:spPr>
        </p:pic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F96550E0-9FB5-40F5-B285-578B889EF384}"/>
                </a:ext>
              </a:extLst>
            </p:cNvPr>
            <p:cNvSpPr txBox="1"/>
            <p:nvPr/>
          </p:nvSpPr>
          <p:spPr>
            <a:xfrm>
              <a:off x="5600120" y="64298"/>
              <a:ext cx="893578" cy="800690"/>
            </a:xfrm>
            <a:prstGeom prst="rect">
              <a:avLst/>
            </a:prstGeom>
            <a:noFill/>
          </p:spPr>
          <p:txBody>
            <a:bodyPr wrap="square" lIns="121889" tIns="60944" rIns="121889" bIns="60944" rtlCol="0">
              <a:spAutoFit/>
            </a:bodyPr>
            <a:lstStyle>
              <a:defPPr>
                <a:defRPr lang="zh-CN"/>
              </a:defPPr>
              <a:lvl1pPr algn="ctr">
                <a:defRPr sz="11500" b="1">
                  <a:gradFill>
                    <a:gsLst>
                      <a:gs pos="0">
                        <a:srgbClr val="00B0F0"/>
                      </a:gs>
                      <a:gs pos="100000">
                        <a:schemeClr val="tx2">
                          <a:lumMod val="50000"/>
                        </a:schemeClr>
                      </a:gs>
                    </a:gsLst>
                    <a:lin ang="2400000" scaled="0"/>
                  </a:gradFill>
                  <a:effectLst>
                    <a:outerShdw blurRad="317500" dist="165100" dir="2700000" algn="tl" rotWithShape="0">
                      <a:prstClr val="black">
                        <a:alpha val="60000"/>
                      </a:prstClr>
                    </a:outerShdw>
                  </a:effectLst>
                  <a:latin typeface="Yuanti SC" charset="-122"/>
                  <a:ea typeface="Yuanti SC" charset="-122"/>
                  <a:cs typeface="Yuanti SC" charset="-122"/>
                </a:defRPr>
              </a:lvl1pPr>
            </a:lstStyle>
            <a:p>
              <a:r>
                <a:rPr lang="en-US" altLang="zh-CN" sz="3600" dirty="0">
                  <a:ln w="19050">
                    <a:solidFill>
                      <a:schemeClr val="bg1"/>
                    </a:solidFill>
                  </a:ln>
                  <a:solidFill>
                    <a:srgbClr val="01A4BD"/>
                  </a:solidFill>
                  <a:effectLst>
                    <a:outerShdw dist="50800" dir="2700000" algn="tl" rotWithShape="0">
                      <a:srgbClr val="A1CEFA"/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04</a:t>
              </a:r>
              <a:endParaRPr lang="zh-CN" altLang="en-US" sz="3600" dirty="0">
                <a:ln w="19050">
                  <a:solidFill>
                    <a:schemeClr val="bg1"/>
                  </a:solidFill>
                </a:ln>
                <a:solidFill>
                  <a:srgbClr val="01A4BD"/>
                </a:solidFill>
                <a:effectLst>
                  <a:outerShdw dist="50800" dir="2700000" algn="tl" rotWithShape="0">
                    <a:srgbClr val="A1CEFA"/>
                  </a:outerShdw>
                </a:effectLst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3" name="文本框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5C91F365-8F95-4195-B70A-E0F9000C152C}"/>
              </a:ext>
            </a:extLst>
          </p:cNvPr>
          <p:cNvSpPr txBox="1"/>
          <p:nvPr/>
        </p:nvSpPr>
        <p:spPr>
          <a:xfrm>
            <a:off x="4762591" y="940695"/>
            <a:ext cx="2666819" cy="615521"/>
          </a:xfrm>
          <a:prstGeom prst="rect">
            <a:avLst/>
          </a:prstGeom>
          <a:noFill/>
        </p:spPr>
        <p:txBody>
          <a:bodyPr wrap="square" lIns="121889" tIns="60944" rIns="121889" bIns="60944" rtlCol="0">
            <a:spAutoFit/>
          </a:bodyPr>
          <a:lstStyle>
            <a:defPPr>
              <a:defRPr lang="zh-CN"/>
            </a:defPPr>
            <a:lvl1pPr algn="ctr">
              <a:defRPr sz="11500" b="1">
                <a:gradFill>
                  <a:gsLst>
                    <a:gs pos="0">
                      <a:srgbClr val="00B0F0"/>
                    </a:gs>
                    <a:gs pos="100000">
                      <a:schemeClr val="tx2">
                        <a:lumMod val="50000"/>
                      </a:schemeClr>
                    </a:gs>
                  </a:gsLst>
                  <a:lin ang="2400000" scaled="0"/>
                </a:gradFill>
                <a:effectLst>
                  <a:outerShdw blurRad="317500" dist="165100" dir="2700000" algn="tl" rotWithShape="0">
                    <a:prstClr val="black">
                      <a:alpha val="60000"/>
                    </a:prstClr>
                  </a:outerShdw>
                </a:effectLst>
                <a:latin typeface="Yuanti SC" charset="-122"/>
                <a:ea typeface="Yuanti SC" charset="-122"/>
                <a:cs typeface="Yuanti SC" charset="-122"/>
              </a:defRPr>
            </a:lvl1pPr>
          </a:lstStyle>
          <a:p>
            <a:r>
              <a:rPr lang="zh-CN" altLang="en-US" sz="3200" b="0" spc="600" dirty="0">
                <a:ln w="38100">
                  <a:noFill/>
                </a:ln>
                <a:solidFill>
                  <a:srgbClr val="01A4BD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读书的方法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8784618A-529A-4C66-8001-73ED333BF03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80281" y="1690890"/>
            <a:ext cx="2249129" cy="4564626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7DCD940E-52B1-4891-9B8A-E974A999AD6B}"/>
              </a:ext>
            </a:extLst>
          </p:cNvPr>
          <p:cNvSpPr/>
          <p:nvPr/>
        </p:nvSpPr>
        <p:spPr>
          <a:xfrm>
            <a:off x="2584919" y="2236562"/>
            <a:ext cx="23967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读书要思考，要有怀疑的精神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9584ADC5-E251-4DAD-A8E2-BE3BEC025785}"/>
              </a:ext>
            </a:extLst>
          </p:cNvPr>
          <p:cNvSpPr/>
          <p:nvPr/>
        </p:nvSpPr>
        <p:spPr>
          <a:xfrm>
            <a:off x="2584919" y="3490101"/>
            <a:ext cx="2396784" cy="7912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读书要坚持，遇到困难要有恒心和毅力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9D19B609-5C1C-4DBE-8B67-D9C9669832E6}"/>
              </a:ext>
            </a:extLst>
          </p:cNvPr>
          <p:cNvSpPr/>
          <p:nvPr/>
        </p:nvSpPr>
        <p:spPr>
          <a:xfrm>
            <a:off x="2584919" y="4743639"/>
            <a:ext cx="2396784" cy="790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读书前要确立目标、做好计划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0FA5EE0E-E8ED-4B8B-BB23-522AFC35B4D8}"/>
              </a:ext>
            </a:extLst>
          </p:cNvPr>
          <p:cNvGrpSpPr/>
          <p:nvPr/>
        </p:nvGrpSpPr>
        <p:grpSpPr>
          <a:xfrm>
            <a:off x="1670690" y="2236562"/>
            <a:ext cx="833638" cy="647251"/>
            <a:chOff x="1207616" y="2201572"/>
            <a:chExt cx="979828" cy="760755"/>
          </a:xfrm>
        </p:grpSpPr>
        <p:pic>
          <p:nvPicPr>
            <p:cNvPr id="15" name="图形 1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C491DF8B-63FD-460B-9F7B-64C63F8A05B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xmlns:mc="http://schemas.openxmlformats.org/markup-compatibility/2006" xmlns:p14="http://schemas.microsoft.com/office/powerpoint/2010/main" xmlns:a14="http://schemas.microsoft.com/office/drawing/2010/main" xmlns:a16="http://schemas.microsoft.com/office/drawing/2014/main" xmlns="" r:embed="rId5"/>
                </a:ext>
              </a:extLst>
            </a:blip>
            <a:stretch>
              <a:fillRect/>
            </a:stretch>
          </p:blipFill>
          <p:spPr>
            <a:xfrm>
              <a:off x="1207616" y="2201572"/>
              <a:ext cx="979828" cy="760755"/>
            </a:xfrm>
            <a:prstGeom prst="rect">
              <a:avLst/>
            </a:prstGeom>
          </p:spPr>
        </p:pic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C10B5CDB-ED26-40C2-A4D2-BABFAA82A55E}"/>
                </a:ext>
              </a:extLst>
            </p:cNvPr>
            <p:cNvSpPr txBox="1"/>
            <p:nvPr/>
          </p:nvSpPr>
          <p:spPr>
            <a:xfrm>
              <a:off x="1345098" y="2438054"/>
              <a:ext cx="704863" cy="506411"/>
            </a:xfrm>
            <a:prstGeom prst="rect">
              <a:avLst/>
            </a:prstGeom>
            <a:noFill/>
          </p:spPr>
          <p:txBody>
            <a:bodyPr wrap="square" lIns="121889" tIns="60944" rIns="121889" bIns="60944" rtlCol="0">
              <a:spAutoFit/>
            </a:bodyPr>
            <a:lstStyle>
              <a:defPPr>
                <a:defRPr lang="zh-CN"/>
              </a:defPPr>
              <a:lvl1pPr algn="ctr">
                <a:defRPr sz="11500" b="1">
                  <a:gradFill>
                    <a:gsLst>
                      <a:gs pos="0">
                        <a:srgbClr val="00B0F0"/>
                      </a:gs>
                      <a:gs pos="100000">
                        <a:schemeClr val="tx2">
                          <a:lumMod val="50000"/>
                        </a:schemeClr>
                      </a:gs>
                    </a:gsLst>
                    <a:lin ang="2400000" scaled="0"/>
                  </a:gradFill>
                  <a:effectLst>
                    <a:outerShdw blurRad="317500" dist="165100" dir="2700000" algn="tl" rotWithShape="0">
                      <a:prstClr val="black">
                        <a:alpha val="60000"/>
                      </a:prstClr>
                    </a:outerShdw>
                  </a:effectLst>
                  <a:latin typeface="Yuanti SC" charset="-122"/>
                  <a:ea typeface="Yuanti SC" charset="-122"/>
                  <a:cs typeface="Yuanti SC" charset="-122"/>
                </a:defRPr>
              </a:lvl1pPr>
            </a:lstStyle>
            <a:p>
              <a:r>
                <a:rPr lang="en-US" altLang="zh-CN" sz="2000" spc="-150" dirty="0">
                  <a:ln w="19050">
                    <a:noFill/>
                  </a:ln>
                  <a:solidFill>
                    <a:srgbClr val="01A4BD"/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01</a:t>
              </a:r>
              <a:endParaRPr lang="zh-CN" altLang="en-US" sz="2000" spc="-150" dirty="0">
                <a:ln w="19050">
                  <a:noFill/>
                </a:ln>
                <a:solidFill>
                  <a:srgbClr val="01A4BD"/>
                </a:solidFill>
                <a:effectLst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B0A86DA9-6702-4CAC-B303-377E547EC5B4}"/>
              </a:ext>
            </a:extLst>
          </p:cNvPr>
          <p:cNvGrpSpPr/>
          <p:nvPr/>
        </p:nvGrpSpPr>
        <p:grpSpPr>
          <a:xfrm>
            <a:off x="1670690" y="3497115"/>
            <a:ext cx="833638" cy="647251"/>
            <a:chOff x="1207616" y="2201572"/>
            <a:chExt cx="979828" cy="760755"/>
          </a:xfrm>
        </p:grpSpPr>
        <p:pic>
          <p:nvPicPr>
            <p:cNvPr id="18" name="图形 1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8E8BF8CC-55CF-4737-B5EC-7A28084B0D4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xmlns:mc="http://schemas.openxmlformats.org/markup-compatibility/2006" xmlns:p14="http://schemas.microsoft.com/office/powerpoint/2010/main" xmlns:a14="http://schemas.microsoft.com/office/drawing/2010/main" xmlns:a16="http://schemas.microsoft.com/office/drawing/2014/main" xmlns="" r:embed="rId5"/>
                </a:ext>
              </a:extLst>
            </a:blip>
            <a:stretch>
              <a:fillRect/>
            </a:stretch>
          </p:blipFill>
          <p:spPr>
            <a:xfrm>
              <a:off x="1207616" y="2201572"/>
              <a:ext cx="979828" cy="760755"/>
            </a:xfrm>
            <a:prstGeom prst="rect">
              <a:avLst/>
            </a:prstGeom>
          </p:spPr>
        </p:pic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15618060-F303-47F8-8BD0-8FDD7C08941A}"/>
                </a:ext>
              </a:extLst>
            </p:cNvPr>
            <p:cNvSpPr txBox="1"/>
            <p:nvPr/>
          </p:nvSpPr>
          <p:spPr>
            <a:xfrm>
              <a:off x="1345098" y="2438054"/>
              <a:ext cx="704863" cy="506411"/>
            </a:xfrm>
            <a:prstGeom prst="rect">
              <a:avLst/>
            </a:prstGeom>
            <a:noFill/>
          </p:spPr>
          <p:txBody>
            <a:bodyPr wrap="square" lIns="121889" tIns="60944" rIns="121889" bIns="60944" rtlCol="0">
              <a:spAutoFit/>
            </a:bodyPr>
            <a:lstStyle>
              <a:defPPr>
                <a:defRPr lang="zh-CN"/>
              </a:defPPr>
              <a:lvl1pPr algn="ctr">
                <a:defRPr sz="11500" b="1">
                  <a:gradFill>
                    <a:gsLst>
                      <a:gs pos="0">
                        <a:srgbClr val="00B0F0"/>
                      </a:gs>
                      <a:gs pos="100000">
                        <a:schemeClr val="tx2">
                          <a:lumMod val="50000"/>
                        </a:schemeClr>
                      </a:gs>
                    </a:gsLst>
                    <a:lin ang="2400000" scaled="0"/>
                  </a:gradFill>
                  <a:effectLst>
                    <a:outerShdw blurRad="317500" dist="165100" dir="2700000" algn="tl" rotWithShape="0">
                      <a:prstClr val="black">
                        <a:alpha val="60000"/>
                      </a:prstClr>
                    </a:outerShdw>
                  </a:effectLst>
                  <a:latin typeface="Yuanti SC" charset="-122"/>
                  <a:ea typeface="Yuanti SC" charset="-122"/>
                  <a:cs typeface="Yuanti SC" charset="-122"/>
                </a:defRPr>
              </a:lvl1pPr>
            </a:lstStyle>
            <a:p>
              <a:r>
                <a:rPr lang="en-US" altLang="zh-CN" sz="2000" spc="-150" dirty="0">
                  <a:ln w="19050">
                    <a:noFill/>
                  </a:ln>
                  <a:solidFill>
                    <a:srgbClr val="01A4BD"/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02</a:t>
              </a:r>
              <a:endParaRPr lang="zh-CN" altLang="en-US" sz="2000" spc="-150" dirty="0">
                <a:ln w="19050">
                  <a:noFill/>
                </a:ln>
                <a:solidFill>
                  <a:srgbClr val="01A4BD"/>
                </a:solidFill>
                <a:effectLst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477399C2-6ABF-4CDF-ABC5-A936FCF9D87E}"/>
              </a:ext>
            </a:extLst>
          </p:cNvPr>
          <p:cNvGrpSpPr/>
          <p:nvPr/>
        </p:nvGrpSpPr>
        <p:grpSpPr>
          <a:xfrm>
            <a:off x="1670690" y="4757667"/>
            <a:ext cx="833638" cy="647251"/>
            <a:chOff x="1207616" y="2201572"/>
            <a:chExt cx="979828" cy="760755"/>
          </a:xfrm>
        </p:grpSpPr>
        <p:pic>
          <p:nvPicPr>
            <p:cNvPr id="21" name="图形 2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C268E8BC-1862-447F-97D2-A944A8007D9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xmlns:mc="http://schemas.openxmlformats.org/markup-compatibility/2006" xmlns:p14="http://schemas.microsoft.com/office/powerpoint/2010/main" xmlns:a14="http://schemas.microsoft.com/office/drawing/2010/main" xmlns:a16="http://schemas.microsoft.com/office/drawing/2014/main" xmlns="" r:embed="rId5"/>
                </a:ext>
              </a:extLst>
            </a:blip>
            <a:stretch>
              <a:fillRect/>
            </a:stretch>
          </p:blipFill>
          <p:spPr>
            <a:xfrm>
              <a:off x="1207616" y="2201572"/>
              <a:ext cx="979828" cy="760755"/>
            </a:xfrm>
            <a:prstGeom prst="rect">
              <a:avLst/>
            </a:prstGeom>
          </p:spPr>
        </p:pic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B741409D-4A2C-4C49-AF80-A4C296503970}"/>
                </a:ext>
              </a:extLst>
            </p:cNvPr>
            <p:cNvSpPr txBox="1"/>
            <p:nvPr/>
          </p:nvSpPr>
          <p:spPr>
            <a:xfrm>
              <a:off x="1345098" y="2438054"/>
              <a:ext cx="704863" cy="506411"/>
            </a:xfrm>
            <a:prstGeom prst="rect">
              <a:avLst/>
            </a:prstGeom>
            <a:noFill/>
          </p:spPr>
          <p:txBody>
            <a:bodyPr wrap="square" lIns="121889" tIns="60944" rIns="121889" bIns="60944" rtlCol="0">
              <a:spAutoFit/>
            </a:bodyPr>
            <a:lstStyle>
              <a:defPPr>
                <a:defRPr lang="zh-CN"/>
              </a:defPPr>
              <a:lvl1pPr algn="ctr">
                <a:defRPr sz="11500" b="1">
                  <a:gradFill>
                    <a:gsLst>
                      <a:gs pos="0">
                        <a:srgbClr val="00B0F0"/>
                      </a:gs>
                      <a:gs pos="100000">
                        <a:schemeClr val="tx2">
                          <a:lumMod val="50000"/>
                        </a:schemeClr>
                      </a:gs>
                    </a:gsLst>
                    <a:lin ang="2400000" scaled="0"/>
                  </a:gradFill>
                  <a:effectLst>
                    <a:outerShdw blurRad="317500" dist="165100" dir="2700000" algn="tl" rotWithShape="0">
                      <a:prstClr val="black">
                        <a:alpha val="60000"/>
                      </a:prstClr>
                    </a:outerShdw>
                  </a:effectLst>
                  <a:latin typeface="Yuanti SC" charset="-122"/>
                  <a:ea typeface="Yuanti SC" charset="-122"/>
                  <a:cs typeface="Yuanti SC" charset="-122"/>
                </a:defRPr>
              </a:lvl1pPr>
            </a:lstStyle>
            <a:p>
              <a:r>
                <a:rPr lang="en-US" altLang="zh-CN" sz="2000" spc="-150" dirty="0">
                  <a:ln w="19050">
                    <a:noFill/>
                  </a:ln>
                  <a:solidFill>
                    <a:srgbClr val="01A4BD"/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03</a:t>
              </a:r>
              <a:endParaRPr lang="zh-CN" altLang="en-US" sz="2000" spc="-150" dirty="0">
                <a:ln w="19050">
                  <a:noFill/>
                </a:ln>
                <a:solidFill>
                  <a:srgbClr val="01A4BD"/>
                </a:solidFill>
                <a:effectLst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23" name="矩形 2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C50AB153-0376-46AA-8F87-730BF4D3C244}"/>
              </a:ext>
            </a:extLst>
          </p:cNvPr>
          <p:cNvSpPr/>
          <p:nvPr/>
        </p:nvSpPr>
        <p:spPr>
          <a:xfrm>
            <a:off x="8547622" y="2398932"/>
            <a:ext cx="2396784" cy="4219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读书要让自己快乐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E8D7CFA3-E187-4F0E-BB36-0164B63CBAB9}"/>
              </a:ext>
            </a:extLst>
          </p:cNvPr>
          <p:cNvSpPr/>
          <p:nvPr/>
        </p:nvSpPr>
        <p:spPr>
          <a:xfrm>
            <a:off x="8547622" y="3652471"/>
            <a:ext cx="2396784" cy="4219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读书要循序渐进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4D3C705C-94A1-4215-9C01-0B1CCD1EC833}"/>
              </a:ext>
            </a:extLst>
          </p:cNvPr>
          <p:cNvSpPr/>
          <p:nvPr/>
        </p:nvSpPr>
        <p:spPr>
          <a:xfrm>
            <a:off x="8547622" y="4906009"/>
            <a:ext cx="2396784" cy="4219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读书要精、透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26" name="组合 2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F07C0B6F-0453-462A-B597-55DA03490C1F}"/>
              </a:ext>
            </a:extLst>
          </p:cNvPr>
          <p:cNvGrpSpPr/>
          <p:nvPr/>
        </p:nvGrpSpPr>
        <p:grpSpPr>
          <a:xfrm>
            <a:off x="7633393" y="2236562"/>
            <a:ext cx="833638" cy="647251"/>
            <a:chOff x="1207616" y="2201572"/>
            <a:chExt cx="979828" cy="760755"/>
          </a:xfrm>
        </p:grpSpPr>
        <p:pic>
          <p:nvPicPr>
            <p:cNvPr id="27" name="图形 2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1F665E1A-7CF4-4E33-83C0-90104EB1050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xmlns:mc="http://schemas.openxmlformats.org/markup-compatibility/2006" xmlns:p14="http://schemas.microsoft.com/office/powerpoint/2010/main" xmlns:a14="http://schemas.microsoft.com/office/drawing/2010/main" xmlns:a16="http://schemas.microsoft.com/office/drawing/2014/main" xmlns="" r:embed="rId5"/>
                </a:ext>
              </a:extLst>
            </a:blip>
            <a:stretch>
              <a:fillRect/>
            </a:stretch>
          </p:blipFill>
          <p:spPr>
            <a:xfrm>
              <a:off x="1207616" y="2201572"/>
              <a:ext cx="979828" cy="760755"/>
            </a:xfrm>
            <a:prstGeom prst="rect">
              <a:avLst/>
            </a:prstGeom>
          </p:spPr>
        </p:pic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69AE91A8-7766-49A4-80BD-C5E9F86BDE9C}"/>
                </a:ext>
              </a:extLst>
            </p:cNvPr>
            <p:cNvSpPr txBox="1"/>
            <p:nvPr/>
          </p:nvSpPr>
          <p:spPr>
            <a:xfrm>
              <a:off x="1345098" y="2438054"/>
              <a:ext cx="704863" cy="506411"/>
            </a:xfrm>
            <a:prstGeom prst="rect">
              <a:avLst/>
            </a:prstGeom>
            <a:noFill/>
          </p:spPr>
          <p:txBody>
            <a:bodyPr wrap="square" lIns="121889" tIns="60944" rIns="121889" bIns="60944" rtlCol="0">
              <a:spAutoFit/>
            </a:bodyPr>
            <a:lstStyle>
              <a:defPPr>
                <a:defRPr lang="zh-CN"/>
              </a:defPPr>
              <a:lvl1pPr algn="ctr">
                <a:defRPr sz="11500" b="1">
                  <a:gradFill>
                    <a:gsLst>
                      <a:gs pos="0">
                        <a:srgbClr val="00B0F0"/>
                      </a:gs>
                      <a:gs pos="100000">
                        <a:schemeClr val="tx2">
                          <a:lumMod val="50000"/>
                        </a:schemeClr>
                      </a:gs>
                    </a:gsLst>
                    <a:lin ang="2400000" scaled="0"/>
                  </a:gradFill>
                  <a:effectLst>
                    <a:outerShdw blurRad="317500" dist="165100" dir="2700000" algn="tl" rotWithShape="0">
                      <a:prstClr val="black">
                        <a:alpha val="60000"/>
                      </a:prstClr>
                    </a:outerShdw>
                  </a:effectLst>
                  <a:latin typeface="Yuanti SC" charset="-122"/>
                  <a:ea typeface="Yuanti SC" charset="-122"/>
                  <a:cs typeface="Yuanti SC" charset="-122"/>
                </a:defRPr>
              </a:lvl1pPr>
            </a:lstStyle>
            <a:p>
              <a:r>
                <a:rPr lang="en-US" altLang="zh-CN" sz="2000" spc="-150" dirty="0">
                  <a:ln w="19050">
                    <a:noFill/>
                  </a:ln>
                  <a:solidFill>
                    <a:srgbClr val="01A4BD"/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04</a:t>
              </a:r>
              <a:endParaRPr lang="zh-CN" altLang="en-US" sz="2000" spc="-150" dirty="0">
                <a:ln w="19050">
                  <a:noFill/>
                </a:ln>
                <a:solidFill>
                  <a:srgbClr val="01A4BD"/>
                </a:solidFill>
                <a:effectLst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9" name="组合 2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09EA96AB-2231-4DC2-B807-2A000BBAF5E4}"/>
              </a:ext>
            </a:extLst>
          </p:cNvPr>
          <p:cNvGrpSpPr/>
          <p:nvPr/>
        </p:nvGrpSpPr>
        <p:grpSpPr>
          <a:xfrm>
            <a:off x="7633393" y="3497115"/>
            <a:ext cx="833638" cy="647251"/>
            <a:chOff x="1207616" y="2201572"/>
            <a:chExt cx="979828" cy="760755"/>
          </a:xfrm>
        </p:grpSpPr>
        <p:pic>
          <p:nvPicPr>
            <p:cNvPr id="30" name="图形 2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F9FFFFA5-5C34-4E01-A421-8228B2E0290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xmlns:mc="http://schemas.openxmlformats.org/markup-compatibility/2006" xmlns:p14="http://schemas.microsoft.com/office/powerpoint/2010/main" xmlns:a14="http://schemas.microsoft.com/office/drawing/2010/main" xmlns:a16="http://schemas.microsoft.com/office/drawing/2014/main" xmlns="" r:embed="rId5"/>
                </a:ext>
              </a:extLst>
            </a:blip>
            <a:stretch>
              <a:fillRect/>
            </a:stretch>
          </p:blipFill>
          <p:spPr>
            <a:xfrm>
              <a:off x="1207616" y="2201572"/>
              <a:ext cx="979828" cy="760755"/>
            </a:xfrm>
            <a:prstGeom prst="rect">
              <a:avLst/>
            </a:prstGeom>
          </p:spPr>
        </p:pic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A2DD8FA6-1D09-42A6-9021-340A929DE434}"/>
                </a:ext>
              </a:extLst>
            </p:cNvPr>
            <p:cNvSpPr txBox="1"/>
            <p:nvPr/>
          </p:nvSpPr>
          <p:spPr>
            <a:xfrm>
              <a:off x="1345098" y="2438054"/>
              <a:ext cx="704863" cy="506411"/>
            </a:xfrm>
            <a:prstGeom prst="rect">
              <a:avLst/>
            </a:prstGeom>
            <a:noFill/>
          </p:spPr>
          <p:txBody>
            <a:bodyPr wrap="square" lIns="121889" tIns="60944" rIns="121889" bIns="60944" rtlCol="0">
              <a:spAutoFit/>
            </a:bodyPr>
            <a:lstStyle>
              <a:defPPr>
                <a:defRPr lang="zh-CN"/>
              </a:defPPr>
              <a:lvl1pPr algn="ctr">
                <a:defRPr sz="11500" b="1">
                  <a:gradFill>
                    <a:gsLst>
                      <a:gs pos="0">
                        <a:srgbClr val="00B0F0"/>
                      </a:gs>
                      <a:gs pos="100000">
                        <a:schemeClr val="tx2">
                          <a:lumMod val="50000"/>
                        </a:schemeClr>
                      </a:gs>
                    </a:gsLst>
                    <a:lin ang="2400000" scaled="0"/>
                  </a:gradFill>
                  <a:effectLst>
                    <a:outerShdw blurRad="317500" dist="165100" dir="2700000" algn="tl" rotWithShape="0">
                      <a:prstClr val="black">
                        <a:alpha val="60000"/>
                      </a:prstClr>
                    </a:outerShdw>
                  </a:effectLst>
                  <a:latin typeface="Yuanti SC" charset="-122"/>
                  <a:ea typeface="Yuanti SC" charset="-122"/>
                  <a:cs typeface="Yuanti SC" charset="-122"/>
                </a:defRPr>
              </a:lvl1pPr>
            </a:lstStyle>
            <a:p>
              <a:r>
                <a:rPr lang="en-US" altLang="zh-CN" sz="2000" spc="-150" dirty="0">
                  <a:ln w="19050">
                    <a:noFill/>
                  </a:ln>
                  <a:solidFill>
                    <a:srgbClr val="01A4BD"/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05</a:t>
              </a:r>
              <a:endParaRPr lang="zh-CN" altLang="en-US" sz="2000" spc="-150" dirty="0">
                <a:ln w="19050">
                  <a:noFill/>
                </a:ln>
                <a:solidFill>
                  <a:srgbClr val="01A4BD"/>
                </a:solidFill>
                <a:effectLst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2" name="组合 3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823CCBB7-FC11-4708-BC86-2E222081E3A5}"/>
              </a:ext>
            </a:extLst>
          </p:cNvPr>
          <p:cNvGrpSpPr/>
          <p:nvPr/>
        </p:nvGrpSpPr>
        <p:grpSpPr>
          <a:xfrm>
            <a:off x="7633393" y="4757667"/>
            <a:ext cx="833638" cy="647251"/>
            <a:chOff x="1207616" y="2201572"/>
            <a:chExt cx="979828" cy="760755"/>
          </a:xfrm>
        </p:grpSpPr>
        <p:pic>
          <p:nvPicPr>
            <p:cNvPr id="33" name="图形 3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AFD68841-D0DA-42FB-A82A-952A9AB6564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xmlns:mc="http://schemas.openxmlformats.org/markup-compatibility/2006" xmlns:p14="http://schemas.microsoft.com/office/powerpoint/2010/main" xmlns:a14="http://schemas.microsoft.com/office/drawing/2010/main" xmlns:a16="http://schemas.microsoft.com/office/drawing/2014/main" xmlns="" r:embed="rId5"/>
                </a:ext>
              </a:extLst>
            </a:blip>
            <a:stretch>
              <a:fillRect/>
            </a:stretch>
          </p:blipFill>
          <p:spPr>
            <a:xfrm>
              <a:off x="1207616" y="2201572"/>
              <a:ext cx="979828" cy="760755"/>
            </a:xfrm>
            <a:prstGeom prst="rect">
              <a:avLst/>
            </a:prstGeom>
          </p:spPr>
        </p:pic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EA2DD54A-09E6-4453-B9D4-B104A56C938D}"/>
                </a:ext>
              </a:extLst>
            </p:cNvPr>
            <p:cNvSpPr txBox="1"/>
            <p:nvPr/>
          </p:nvSpPr>
          <p:spPr>
            <a:xfrm>
              <a:off x="1345098" y="2438054"/>
              <a:ext cx="704863" cy="506411"/>
            </a:xfrm>
            <a:prstGeom prst="rect">
              <a:avLst/>
            </a:prstGeom>
            <a:noFill/>
          </p:spPr>
          <p:txBody>
            <a:bodyPr wrap="square" lIns="121889" tIns="60944" rIns="121889" bIns="60944" rtlCol="0">
              <a:spAutoFit/>
            </a:bodyPr>
            <a:lstStyle>
              <a:defPPr>
                <a:defRPr lang="zh-CN"/>
              </a:defPPr>
              <a:lvl1pPr algn="ctr">
                <a:defRPr sz="11500" b="1">
                  <a:gradFill>
                    <a:gsLst>
                      <a:gs pos="0">
                        <a:srgbClr val="00B0F0"/>
                      </a:gs>
                      <a:gs pos="100000">
                        <a:schemeClr val="tx2">
                          <a:lumMod val="50000"/>
                        </a:schemeClr>
                      </a:gs>
                    </a:gsLst>
                    <a:lin ang="2400000" scaled="0"/>
                  </a:gradFill>
                  <a:effectLst>
                    <a:outerShdw blurRad="317500" dist="165100" dir="2700000" algn="tl" rotWithShape="0">
                      <a:prstClr val="black">
                        <a:alpha val="60000"/>
                      </a:prstClr>
                    </a:outerShdw>
                  </a:effectLst>
                  <a:latin typeface="Yuanti SC" charset="-122"/>
                  <a:ea typeface="Yuanti SC" charset="-122"/>
                  <a:cs typeface="Yuanti SC" charset="-122"/>
                </a:defRPr>
              </a:lvl1pPr>
            </a:lstStyle>
            <a:p>
              <a:r>
                <a:rPr lang="en-US" altLang="zh-CN" sz="2000" spc="-150" dirty="0">
                  <a:ln w="19050">
                    <a:noFill/>
                  </a:ln>
                  <a:solidFill>
                    <a:srgbClr val="01A4BD"/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06</a:t>
              </a:r>
              <a:endParaRPr lang="zh-CN" altLang="en-US" sz="2000" spc="-150" dirty="0">
                <a:ln w="19050">
                  <a:noFill/>
                </a:ln>
                <a:solidFill>
                  <a:srgbClr val="01A4BD"/>
                </a:solidFill>
                <a:effectLst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50614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:asvg="http://schemas.microsoft.com/office/drawing/2016/SVG/main" xmlns:a14="http://schemas.microsoft.com/office/drawing/2010/main" xmlns:a16="http://schemas.microsoft.com/office/drawing/2014/main"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8/9)*(#ppt_x-(#ppt_x-#ppt_w/2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8/9)*(#ppt_y-(#ppt_y+#ppt_h/2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+(8/9)*(#ppt_w-0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+(8/9)*(#ppt_h-0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8/9)*(#ppt_x-(#ppt_x-#ppt_w/2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8/9)*(#ppt_y-(#ppt_y+#ppt_h/2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+(8/9)*(#ppt_w-0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+(8/9)*(#ppt_h-0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8/9)*(#ppt_x-(#ppt_x-#ppt_w/2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8/9)*(#ppt_y-(#ppt_y+#ppt_h/2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+(8/9)*(#ppt_w-0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+(8/9)*(#ppt_h-0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5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8/9)*(#ppt_x-(#ppt_x-#ppt_w/2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6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8/9)*(#ppt_y-(#ppt_y+#ppt_h/2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6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+(8/9)*(#ppt_w-0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6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+(8/9)*(#ppt_h-0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850"/>
                            </p:stCondLst>
                            <p:childTnLst>
                              <p:par>
                                <p:cTn id="6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8/9)*(#ppt_x-(#ppt_x-#ppt_w/2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7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8/9)*(#ppt_y-(#ppt_y+#ppt_h/2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7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+(8/9)*(#ppt_w-0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7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+(8/9)*(#ppt_h-0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150"/>
                            </p:stCondLst>
                            <p:childTnLst>
                              <p:par>
                                <p:cTn id="8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8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8/9)*(#ppt_x-(#ppt_x-#ppt_w/2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8/9)*(#ppt_y-(#ppt_y+#ppt_h/2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9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+(8/9)*(#ppt_w-0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9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+(8/9)*(#ppt_h-0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7" grpId="0"/>
      <p:bldP spid="8" grpId="0"/>
      <p:bldP spid="9" grpId="0"/>
      <p:bldP spid="23" grpId="0"/>
      <p:bldP spid="24" grpId="0"/>
      <p:bldP spid="2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圆角矩形 16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80F13221-A08F-4225-8571-70E9EE7966FE}"/>
              </a:ext>
            </a:extLst>
          </p:cNvPr>
          <p:cNvSpPr/>
          <p:nvPr/>
        </p:nvSpPr>
        <p:spPr>
          <a:xfrm>
            <a:off x="3856698" y="3694241"/>
            <a:ext cx="4203511" cy="650049"/>
          </a:xfrm>
          <a:prstGeom prst="roundRect">
            <a:avLst>
              <a:gd name="adj" fmla="val 48214"/>
            </a:avLst>
          </a:prstGeom>
          <a:noFill/>
          <a:ln w="28575">
            <a:solidFill>
              <a:srgbClr val="01A4BD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48" dirty="0">
              <a:solidFill>
                <a:srgbClr val="182027"/>
              </a:solidFill>
              <a:cs typeface="+mn-ea"/>
              <a:sym typeface="+mn-lt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A9D025B4-293C-42BA-BA80-40DCF1B1E7B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5716"/>
          <a:stretch/>
        </p:blipFill>
        <p:spPr>
          <a:xfrm>
            <a:off x="2498746" y="874663"/>
            <a:ext cx="6992203" cy="2554338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9ED08CE2-90CA-4EE5-9836-99133447ADAB}"/>
              </a:ext>
            </a:extLst>
          </p:cNvPr>
          <p:cNvSpPr/>
          <p:nvPr/>
        </p:nvSpPr>
        <p:spPr>
          <a:xfrm>
            <a:off x="4437844" y="3788432"/>
            <a:ext cx="304121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400" spc="300" dirty="0">
                <a:solidFill>
                  <a:srgbClr val="01A4BD"/>
                </a:solidFill>
                <a:cs typeface="+mn-ea"/>
                <a:sym typeface="+mn-lt"/>
              </a:rPr>
              <a:t>汇报完毕，谢谢大家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0B0B7DCA-972A-450C-B44B-23E2C7E1444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96520" y="3204702"/>
            <a:ext cx="2988859" cy="3591883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930FD71A-8645-4BEB-8974-D1E96852CEF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48995" y="0"/>
            <a:ext cx="3243006" cy="2313295"/>
          </a:xfrm>
          <a:prstGeom prst="rect">
            <a:avLst/>
          </a:prstGeom>
        </p:spPr>
      </p:pic>
      <p:sp>
        <p:nvSpPr>
          <p:cNvPr id="22" name="PA-102211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8B3A9BDE-ED61-4432-9A1B-D6AD57E4EDCB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113500" y="297227"/>
            <a:ext cx="3965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读</a:t>
            </a:r>
            <a:r>
              <a:rPr kumimoji="0" lang="en-US" alt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/</a:t>
            </a:r>
            <a:r>
              <a:rPr kumimoji="0" 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万</a:t>
            </a:r>
            <a:r>
              <a:rPr kumimoji="0" lang="en-US" alt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/</a:t>
            </a:r>
            <a:r>
              <a:rPr kumimoji="0" 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卷</a:t>
            </a:r>
            <a:r>
              <a:rPr kumimoji="0" lang="en-US" alt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/</a:t>
            </a:r>
            <a:r>
              <a:rPr kumimoji="0" 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书</a:t>
            </a:r>
            <a:r>
              <a:rPr kumimoji="0" lang="en-US" alt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/</a:t>
            </a:r>
            <a:r>
              <a:rPr kumimoji="0" 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行</a:t>
            </a:r>
            <a:r>
              <a:rPr kumimoji="0" lang="en-US" alt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/</a:t>
            </a:r>
            <a:r>
              <a:rPr kumimoji="0" 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万</a:t>
            </a:r>
            <a:r>
              <a:rPr kumimoji="0" lang="en-US" alt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/</a:t>
            </a:r>
            <a:r>
              <a:rPr kumimoji="0" 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里</a:t>
            </a:r>
            <a:r>
              <a:rPr kumimoji="0" lang="en-US" alt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/</a:t>
            </a:r>
            <a:r>
              <a:rPr kumimoji="0" 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路</a:t>
            </a:r>
          </a:p>
        </p:txBody>
      </p:sp>
      <p:pic>
        <p:nvPicPr>
          <p:cNvPr id="26" name="图片 25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1C0A36F9-DE85-43FA-85DC-CD9CAABD3B85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82901" y="2114024"/>
            <a:ext cx="656512" cy="679061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24830139-BFAE-4EBC-B749-3915CCE9D9B8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91156" y="5110421"/>
            <a:ext cx="483550" cy="460016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8FD0CB21-7D41-4805-BF50-5C0EC49EA8BD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94472" y="3324893"/>
            <a:ext cx="589377" cy="600285"/>
          </a:xfrm>
          <a:prstGeom prst="rect">
            <a:avLst/>
          </a:prstGeom>
        </p:spPr>
      </p:pic>
      <p:grpSp>
        <p:nvGrpSpPr>
          <p:cNvPr id="29" name="组合 28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8267FB52-BF00-4654-80A1-46FF62A1C3C7}"/>
              </a:ext>
            </a:extLst>
          </p:cNvPr>
          <p:cNvGrpSpPr/>
          <p:nvPr/>
        </p:nvGrpSpPr>
        <p:grpSpPr>
          <a:xfrm>
            <a:off x="5039389" y="4659812"/>
            <a:ext cx="290407" cy="290407"/>
            <a:chOff x="732769" y="5535598"/>
            <a:chExt cx="290407" cy="290407"/>
          </a:xfrm>
        </p:grpSpPr>
        <p:sp>
          <p:nvSpPr>
            <p:cNvPr id="30" name="Oval 10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6A21EBD1-D000-4A43-B462-DBDDE1473C19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69" y="5535598"/>
              <a:ext cx="290407" cy="290407"/>
            </a:xfrm>
            <a:prstGeom prst="ellipse">
              <a:avLst/>
            </a:prstGeom>
            <a:solidFill>
              <a:srgbClr val="01A4BD"/>
            </a:solidFill>
            <a:ln>
              <a:noFill/>
            </a:ln>
            <a:effectLst>
              <a:outerShdw blurRad="3810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900">
                <a:cs typeface="+mn-ea"/>
                <a:sym typeface="+mn-lt"/>
              </a:endParaRPr>
            </a:p>
          </p:txBody>
        </p:sp>
        <p:grpSp>
          <p:nvGrpSpPr>
            <p:cNvPr id="31" name="组合 30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E948B246-39BB-428C-85E9-007FA93A86CF}"/>
                </a:ext>
              </a:extLst>
            </p:cNvPr>
            <p:cNvGrpSpPr/>
            <p:nvPr/>
          </p:nvGrpSpPr>
          <p:grpSpPr>
            <a:xfrm>
              <a:off x="811795" y="5598991"/>
              <a:ext cx="132841" cy="151011"/>
              <a:chOff x="860980" y="3583766"/>
              <a:chExt cx="100336" cy="114060"/>
            </a:xfrm>
            <a:solidFill>
              <a:schemeClr val="accent1"/>
            </a:solidFill>
          </p:grpSpPr>
          <p:sp>
            <p:nvSpPr>
              <p:cNvPr id="32" name="Freeform 12">
                <a:extLst>
                  <a:ext uri="{FF2B5EF4-FFF2-40B4-BE49-F238E27FC236}">
  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0E48C6CE-8C6B-4055-88D9-1E39A7560A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4050" y="3583766"/>
                <a:ext cx="53830" cy="53740"/>
              </a:xfrm>
              <a:custGeom>
                <a:avLst/>
                <a:gdLst>
                  <a:gd name="T0" fmla="*/ 31 w 62"/>
                  <a:gd name="T1" fmla="*/ 62 h 62"/>
                  <a:gd name="T2" fmla="*/ 0 w 62"/>
                  <a:gd name="T3" fmla="*/ 31 h 62"/>
                  <a:gd name="T4" fmla="*/ 31 w 62"/>
                  <a:gd name="T5" fmla="*/ 0 h 62"/>
                  <a:gd name="T6" fmla="*/ 62 w 62"/>
                  <a:gd name="T7" fmla="*/ 31 h 62"/>
                  <a:gd name="T8" fmla="*/ 31 w 62"/>
                  <a:gd name="T9" fmla="*/ 62 h 62"/>
                  <a:gd name="T10" fmla="*/ 31 w 62"/>
                  <a:gd name="T11" fmla="*/ 11 h 62"/>
                  <a:gd name="T12" fmla="*/ 11 w 62"/>
                  <a:gd name="T13" fmla="*/ 31 h 62"/>
                  <a:gd name="T14" fmla="*/ 31 w 62"/>
                  <a:gd name="T15" fmla="*/ 51 h 62"/>
                  <a:gd name="T16" fmla="*/ 51 w 62"/>
                  <a:gd name="T17" fmla="*/ 31 h 62"/>
                  <a:gd name="T18" fmla="*/ 31 w 62"/>
                  <a:gd name="T19" fmla="*/ 1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11"/>
                    </a:moveTo>
                    <a:cubicBezTo>
                      <a:pt x="20" y="11"/>
                      <a:pt x="11" y="20"/>
                      <a:pt x="11" y="31"/>
                    </a:cubicBezTo>
                    <a:cubicBezTo>
                      <a:pt x="11" y="42"/>
                      <a:pt x="20" y="51"/>
                      <a:pt x="31" y="51"/>
                    </a:cubicBezTo>
                    <a:cubicBezTo>
                      <a:pt x="42" y="51"/>
                      <a:pt x="51" y="42"/>
                      <a:pt x="51" y="31"/>
                    </a:cubicBezTo>
                    <a:cubicBezTo>
                      <a:pt x="51" y="20"/>
                      <a:pt x="42" y="11"/>
                      <a:pt x="31" y="11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dist"/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3" name="Freeform 13">
                <a:extLst>
                  <a:ext uri="{FF2B5EF4-FFF2-40B4-BE49-F238E27FC236}">
  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C5A17DB1-8144-412A-B7D2-086BC78264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0980" y="3643355"/>
                <a:ext cx="100336" cy="54471"/>
              </a:xfrm>
              <a:custGeom>
                <a:avLst/>
                <a:gdLst>
                  <a:gd name="T0" fmla="*/ 111 w 116"/>
                  <a:gd name="T1" fmla="*/ 63 h 63"/>
                  <a:gd name="T2" fmla="*/ 105 w 116"/>
                  <a:gd name="T3" fmla="*/ 58 h 63"/>
                  <a:gd name="T4" fmla="*/ 58 w 116"/>
                  <a:gd name="T5" fmla="*/ 11 h 63"/>
                  <a:gd name="T6" fmla="*/ 11 w 116"/>
                  <a:gd name="T7" fmla="*/ 58 h 63"/>
                  <a:gd name="T8" fmla="*/ 6 w 116"/>
                  <a:gd name="T9" fmla="*/ 63 h 63"/>
                  <a:gd name="T10" fmla="*/ 0 w 116"/>
                  <a:gd name="T11" fmla="*/ 58 h 63"/>
                  <a:gd name="T12" fmla="*/ 58 w 116"/>
                  <a:gd name="T13" fmla="*/ 0 h 63"/>
                  <a:gd name="T14" fmla="*/ 116 w 116"/>
                  <a:gd name="T15" fmla="*/ 58 h 63"/>
                  <a:gd name="T16" fmla="*/ 111 w 116"/>
                  <a:gd name="T17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6" h="63">
                    <a:moveTo>
                      <a:pt x="111" y="63"/>
                    </a:moveTo>
                    <a:cubicBezTo>
                      <a:pt x="108" y="63"/>
                      <a:pt x="105" y="61"/>
                      <a:pt x="105" y="58"/>
                    </a:cubicBezTo>
                    <a:cubicBezTo>
                      <a:pt x="105" y="32"/>
                      <a:pt x="84" y="11"/>
                      <a:pt x="58" y="11"/>
                    </a:cubicBezTo>
                    <a:cubicBezTo>
                      <a:pt x="32" y="11"/>
                      <a:pt x="11" y="32"/>
                      <a:pt x="11" y="58"/>
                    </a:cubicBezTo>
                    <a:cubicBezTo>
                      <a:pt x="11" y="61"/>
                      <a:pt x="9" y="63"/>
                      <a:pt x="6" y="63"/>
                    </a:cubicBezTo>
                    <a:cubicBezTo>
                      <a:pt x="3" y="63"/>
                      <a:pt x="0" y="61"/>
                      <a:pt x="0" y="58"/>
                    </a:cubicBezTo>
                    <a:cubicBezTo>
                      <a:pt x="0" y="26"/>
                      <a:pt x="26" y="0"/>
                      <a:pt x="58" y="0"/>
                    </a:cubicBezTo>
                    <a:cubicBezTo>
                      <a:pt x="90" y="0"/>
                      <a:pt x="116" y="26"/>
                      <a:pt x="116" y="58"/>
                    </a:cubicBezTo>
                    <a:cubicBezTo>
                      <a:pt x="116" y="61"/>
                      <a:pt x="114" y="63"/>
                      <a:pt x="111" y="6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dist"/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34" name="矩形 33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86E4138D-04AF-42AC-A4C9-D5B96018F7A8}"/>
              </a:ext>
            </a:extLst>
          </p:cNvPr>
          <p:cNvSpPr/>
          <p:nvPr/>
        </p:nvSpPr>
        <p:spPr>
          <a:xfrm>
            <a:off x="5329615" y="4651127"/>
            <a:ext cx="148309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dirty="0" smtClean="0">
                <a:solidFill>
                  <a:srgbClr val="008CA1"/>
                </a:solidFill>
                <a:cs typeface="+mn-ea"/>
                <a:sym typeface="+mn-lt"/>
              </a:rPr>
              <a:t>20XX</a:t>
            </a:r>
            <a:r>
              <a:rPr lang="zh-CN" altLang="en-US" sz="1400" dirty="0" smtClean="0">
                <a:solidFill>
                  <a:srgbClr val="008CA1"/>
                </a:solidFill>
                <a:cs typeface="+mn-ea"/>
                <a:sym typeface="+mn-lt"/>
              </a:rPr>
              <a:t>年</a:t>
            </a:r>
            <a:r>
              <a:rPr lang="en-US" altLang="zh-CN" sz="1400" dirty="0">
                <a:solidFill>
                  <a:srgbClr val="008CA1"/>
                </a:solidFill>
                <a:cs typeface="+mn-ea"/>
                <a:sym typeface="+mn-lt"/>
              </a:rPr>
              <a:t>4</a:t>
            </a:r>
            <a:r>
              <a:rPr lang="zh-CN" altLang="en-US" sz="1400" dirty="0">
                <a:solidFill>
                  <a:srgbClr val="008CA1"/>
                </a:solidFill>
                <a:cs typeface="+mn-ea"/>
                <a:sym typeface="+mn-lt"/>
              </a:rPr>
              <a:t>月</a:t>
            </a:r>
            <a:r>
              <a:rPr lang="en-US" altLang="zh-CN" sz="1400" dirty="0">
                <a:solidFill>
                  <a:srgbClr val="008CA1"/>
                </a:solidFill>
                <a:cs typeface="+mn-ea"/>
                <a:sym typeface="+mn-lt"/>
              </a:rPr>
              <a:t>23</a:t>
            </a:r>
            <a:r>
              <a:rPr lang="zh-CN" altLang="en-US" sz="1400" dirty="0">
                <a:solidFill>
                  <a:srgbClr val="008CA1"/>
                </a:solidFill>
                <a:cs typeface="+mn-ea"/>
                <a:sym typeface="+mn-lt"/>
              </a:rPr>
              <a:t>日</a:t>
            </a:r>
          </a:p>
        </p:txBody>
      </p:sp>
    </p:spTree>
    <p:extLst>
      <p:ext uri="{BB962C8B-B14F-4D97-AF65-F5344CB8AC3E}">
        <p14:creationId xmlns:p14="http://schemas.microsoft.com/office/powerpoint/2010/main" val="274665337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8/9)*(#ppt_x-(#ppt_x-#ppt_w/2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8/9)*(#ppt_y-(#ppt_y+#ppt_h/2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+(8/9)*(#ppt_w-0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+(8/9)*(#ppt_h-0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4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900"/>
                            </p:stCondLst>
                            <p:childTnLst>
                              <p:par>
                                <p:cTn id="3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850"/>
                            </p:stCondLst>
                            <p:childTnLst>
                              <p:par>
                                <p:cTn id="41" presetID="2" presetClass="entr" presetSubtype="1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8050"/>
                            </p:stCondLst>
                            <p:childTnLst>
                              <p:par>
                                <p:cTn id="51" presetID="2" presetClass="entr" presetSubtype="1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6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8" grpId="0"/>
      <p:bldP spid="22" grpId="0"/>
      <p:bldP spid="22" grpId="1"/>
      <p:bldP spid="3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54585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0901B26-41BD-43AC-9911-6280A9F897C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48995" y="0"/>
            <a:ext cx="3243006" cy="2313295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1F9789C-0497-45E7-9CBF-41C515FDFCD3}"/>
              </a:ext>
            </a:extLst>
          </p:cNvPr>
          <p:cNvSpPr txBox="1"/>
          <p:nvPr/>
        </p:nvSpPr>
        <p:spPr>
          <a:xfrm>
            <a:off x="4371677" y="760027"/>
            <a:ext cx="2819381" cy="2339070"/>
          </a:xfrm>
          <a:prstGeom prst="rect">
            <a:avLst/>
          </a:prstGeom>
          <a:noFill/>
        </p:spPr>
        <p:txBody>
          <a:bodyPr wrap="square" lIns="121889" tIns="60944" rIns="121889" bIns="60944" rtlCol="0">
            <a:spAutoFit/>
          </a:bodyPr>
          <a:lstStyle>
            <a:defPPr>
              <a:defRPr lang="zh-CN"/>
            </a:defPPr>
            <a:lvl1pPr algn="ctr">
              <a:defRPr sz="11500" b="1">
                <a:gradFill>
                  <a:gsLst>
                    <a:gs pos="0">
                      <a:srgbClr val="00B0F0"/>
                    </a:gs>
                    <a:gs pos="100000">
                      <a:schemeClr val="tx2">
                        <a:lumMod val="50000"/>
                      </a:schemeClr>
                    </a:gs>
                  </a:gsLst>
                  <a:lin ang="2400000" scaled="0"/>
                </a:gradFill>
                <a:effectLst>
                  <a:outerShdw blurRad="317500" dist="165100" dir="2700000" algn="tl" rotWithShape="0">
                    <a:prstClr val="black">
                      <a:alpha val="60000"/>
                    </a:prstClr>
                  </a:outerShdw>
                </a:effectLst>
                <a:latin typeface="Yuanti SC" charset="-122"/>
                <a:ea typeface="Yuanti SC" charset="-122"/>
                <a:cs typeface="Yuanti SC" charset="-122"/>
              </a:defRPr>
            </a:lvl1pPr>
          </a:lstStyle>
          <a:p>
            <a:r>
              <a:rPr lang="en-US" altLang="zh-CN" sz="14400" dirty="0">
                <a:ln w="38100">
                  <a:solidFill>
                    <a:schemeClr val="bg1"/>
                  </a:solidFill>
                </a:ln>
                <a:solidFill>
                  <a:srgbClr val="01A4BD"/>
                </a:solidFill>
                <a:effectLst>
                  <a:outerShdw dist="50800" dir="2700000" algn="tl" rotWithShape="0">
                    <a:srgbClr val="A1CEFA"/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01</a:t>
            </a:r>
            <a:endParaRPr lang="zh-CN" altLang="en-US" sz="14400" dirty="0">
              <a:ln w="38100">
                <a:solidFill>
                  <a:schemeClr val="bg1"/>
                </a:solidFill>
              </a:ln>
              <a:solidFill>
                <a:srgbClr val="01A4BD"/>
              </a:solidFill>
              <a:effectLst>
                <a:outerShdw dist="50800" dir="2700000" algn="tl" rotWithShape="0">
                  <a:srgbClr val="A1CEFA"/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PA-1022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2B4F2DC-8062-4CC5-8B4E-C9D4F0D31820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113500" y="297227"/>
            <a:ext cx="3965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读</a:t>
            </a:r>
            <a:r>
              <a:rPr kumimoji="0" lang="en-US" alt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/</a:t>
            </a:r>
            <a:r>
              <a:rPr kumimoji="0" 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万</a:t>
            </a:r>
            <a:r>
              <a:rPr kumimoji="0" lang="en-US" alt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/</a:t>
            </a:r>
            <a:r>
              <a:rPr kumimoji="0" 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卷</a:t>
            </a:r>
            <a:r>
              <a:rPr kumimoji="0" lang="en-US" alt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/</a:t>
            </a:r>
            <a:r>
              <a:rPr kumimoji="0" 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书</a:t>
            </a:r>
            <a:r>
              <a:rPr kumimoji="0" lang="en-US" alt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/</a:t>
            </a:r>
            <a:r>
              <a:rPr kumimoji="0" 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行</a:t>
            </a:r>
            <a:r>
              <a:rPr kumimoji="0" lang="en-US" alt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/</a:t>
            </a:r>
            <a:r>
              <a:rPr kumimoji="0" 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万</a:t>
            </a:r>
            <a:r>
              <a:rPr kumimoji="0" lang="en-US" alt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/</a:t>
            </a:r>
            <a:r>
              <a:rPr kumimoji="0" 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里</a:t>
            </a:r>
            <a:r>
              <a:rPr kumimoji="0" lang="en-US" alt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/</a:t>
            </a:r>
            <a:r>
              <a:rPr kumimoji="0" 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路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D2E43A7-0225-4F6B-8FA0-10E1F5DBC8A9}"/>
              </a:ext>
            </a:extLst>
          </p:cNvPr>
          <p:cNvSpPr txBox="1"/>
          <p:nvPr/>
        </p:nvSpPr>
        <p:spPr>
          <a:xfrm>
            <a:off x="2278625" y="2745197"/>
            <a:ext cx="7005484" cy="1600406"/>
          </a:xfrm>
          <a:prstGeom prst="rect">
            <a:avLst/>
          </a:prstGeom>
          <a:noFill/>
        </p:spPr>
        <p:txBody>
          <a:bodyPr wrap="square" lIns="121889" tIns="60944" rIns="121889" bIns="60944" rtlCol="0">
            <a:spAutoFit/>
          </a:bodyPr>
          <a:lstStyle>
            <a:defPPr>
              <a:defRPr lang="zh-CN"/>
            </a:defPPr>
            <a:lvl1pPr algn="ctr">
              <a:defRPr sz="11500" b="1">
                <a:gradFill>
                  <a:gsLst>
                    <a:gs pos="0">
                      <a:srgbClr val="00B0F0"/>
                    </a:gs>
                    <a:gs pos="100000">
                      <a:schemeClr val="tx2">
                        <a:lumMod val="50000"/>
                      </a:schemeClr>
                    </a:gs>
                  </a:gsLst>
                  <a:lin ang="2400000" scaled="0"/>
                </a:gradFill>
                <a:effectLst>
                  <a:outerShdw blurRad="317500" dist="165100" dir="2700000" algn="tl" rotWithShape="0">
                    <a:prstClr val="black">
                      <a:alpha val="60000"/>
                    </a:prstClr>
                  </a:outerShdw>
                </a:effectLst>
                <a:latin typeface="Yuanti SC" charset="-122"/>
                <a:ea typeface="Yuanti SC" charset="-122"/>
                <a:cs typeface="Yuanti SC" charset="-122"/>
              </a:defRPr>
            </a:lvl1pPr>
          </a:lstStyle>
          <a:p>
            <a:r>
              <a:rPr lang="zh-CN" altLang="en-US" sz="9600" dirty="0">
                <a:ln w="38100">
                  <a:solidFill>
                    <a:schemeClr val="bg1"/>
                  </a:solidFill>
                </a:ln>
                <a:solidFill>
                  <a:srgbClr val="01A4BD"/>
                </a:solidFill>
                <a:effectLst>
                  <a:outerShdw dist="50800" dir="2700000" algn="tl" rotWithShape="0">
                    <a:srgbClr val="A1CEFA"/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世界读书日</a:t>
            </a:r>
          </a:p>
        </p:txBody>
      </p:sp>
      <p:sp>
        <p:nvSpPr>
          <p:cNvPr id="22" name="圆角矩形 1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2A17B38-FDC1-4054-B89C-1BA7A818D8C9}"/>
              </a:ext>
            </a:extLst>
          </p:cNvPr>
          <p:cNvSpPr/>
          <p:nvPr/>
        </p:nvSpPr>
        <p:spPr>
          <a:xfrm>
            <a:off x="4643172" y="4515564"/>
            <a:ext cx="2642530" cy="568703"/>
          </a:xfrm>
          <a:prstGeom prst="roundRect">
            <a:avLst>
              <a:gd name="adj" fmla="val 48214"/>
            </a:avLst>
          </a:prstGeom>
          <a:noFill/>
          <a:ln w="28575">
            <a:solidFill>
              <a:srgbClr val="01A4BD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spc="300" dirty="0">
              <a:solidFill>
                <a:srgbClr val="182027"/>
              </a:solidFill>
              <a:cs typeface="+mn-ea"/>
              <a:sym typeface="+mn-lt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ED78E9D-5D1F-4604-803D-17A255147A7F}"/>
              </a:ext>
            </a:extLst>
          </p:cNvPr>
          <p:cNvSpPr/>
          <p:nvPr/>
        </p:nvSpPr>
        <p:spPr>
          <a:xfrm>
            <a:off x="4823551" y="4569083"/>
            <a:ext cx="2281773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zh-CN" sz="2400" spc="300" dirty="0">
                <a:solidFill>
                  <a:srgbClr val="01A4BD"/>
                </a:solidFill>
                <a:cs typeface="+mn-ea"/>
                <a:sym typeface="+mn-lt"/>
              </a:rPr>
              <a:t>The part one</a:t>
            </a:r>
          </a:p>
        </p:txBody>
      </p:sp>
      <p:pic>
        <p:nvPicPr>
          <p:cNvPr id="24" name="图片 2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729C355-9B66-4DF3-B5DB-C5877572B1B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5141" y="1462747"/>
            <a:ext cx="656512" cy="679061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1935F9D-6554-455C-AB21-0324E83180E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96520" y="3204702"/>
            <a:ext cx="2988859" cy="3591883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3F6C86D-A08C-44E7-8C40-612F7F89B6DC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91156" y="5110421"/>
            <a:ext cx="483550" cy="460016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44EB1B1-2F6D-4525-A141-C3758F9B0BA7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71393" y="2828715"/>
            <a:ext cx="589377" cy="600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417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:a14="http://schemas.microsoft.com/office/drawing/2010/main" xmlns:a16="http://schemas.microsoft.com/office/drawing/2014/main"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00"/>
                            </p:stCondLst>
                            <p:childTnLst>
                              <p:par>
                                <p:cTn id="21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75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450"/>
                            </p:stCondLst>
                            <p:childTnLst>
                              <p:par>
                                <p:cTn id="3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950"/>
                            </p:stCondLst>
                            <p:childTnLst>
                              <p:par>
                                <p:cTn id="36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8/9)*(#ppt_x-(#ppt_x-#ppt_w/2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8/9)*(#ppt_y-(#ppt_y+#ppt_h/2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+(8/9)*(#ppt_w-0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+(8/9)*(#ppt_h-0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400"/>
                            </p:stCondLst>
                            <p:childTnLst>
                              <p:par>
                                <p:cTn id="43" presetID="2" presetClass="entr" presetSubtype="1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6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6" grpId="1"/>
      <p:bldP spid="20" grpId="0"/>
      <p:bldP spid="22" grpId="0" animBg="1"/>
      <p:bldP spid="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016148AD-5935-418C-9E7B-25F854F0BCFB}"/>
              </a:ext>
            </a:extLst>
          </p:cNvPr>
          <p:cNvGrpSpPr/>
          <p:nvPr/>
        </p:nvGrpSpPr>
        <p:grpSpPr>
          <a:xfrm>
            <a:off x="5501728" y="231861"/>
            <a:ext cx="1188545" cy="778683"/>
            <a:chOff x="5484387" y="64298"/>
            <a:chExt cx="1188545" cy="920847"/>
          </a:xfrm>
        </p:grpSpPr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94D4233C-4B0D-439A-B451-9EDEF04156E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484387" y="97987"/>
              <a:ext cx="1188545" cy="887158"/>
            </a:xfrm>
            <a:prstGeom prst="rect">
              <a:avLst/>
            </a:prstGeom>
          </p:spPr>
        </p:pic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F96550E0-9FB5-40F5-B285-578B889EF384}"/>
                </a:ext>
              </a:extLst>
            </p:cNvPr>
            <p:cNvSpPr txBox="1"/>
            <p:nvPr/>
          </p:nvSpPr>
          <p:spPr>
            <a:xfrm>
              <a:off x="5600120" y="64298"/>
              <a:ext cx="893578" cy="800690"/>
            </a:xfrm>
            <a:prstGeom prst="rect">
              <a:avLst/>
            </a:prstGeom>
            <a:noFill/>
          </p:spPr>
          <p:txBody>
            <a:bodyPr wrap="square" lIns="121889" tIns="60944" rIns="121889" bIns="60944" rtlCol="0">
              <a:spAutoFit/>
            </a:bodyPr>
            <a:lstStyle>
              <a:defPPr>
                <a:defRPr lang="zh-CN"/>
              </a:defPPr>
              <a:lvl1pPr algn="ctr">
                <a:defRPr sz="11500" b="1">
                  <a:gradFill>
                    <a:gsLst>
                      <a:gs pos="0">
                        <a:srgbClr val="00B0F0"/>
                      </a:gs>
                      <a:gs pos="100000">
                        <a:schemeClr val="tx2">
                          <a:lumMod val="50000"/>
                        </a:schemeClr>
                      </a:gs>
                    </a:gsLst>
                    <a:lin ang="2400000" scaled="0"/>
                  </a:gradFill>
                  <a:effectLst>
                    <a:outerShdw blurRad="317500" dist="165100" dir="2700000" algn="tl" rotWithShape="0">
                      <a:prstClr val="black">
                        <a:alpha val="60000"/>
                      </a:prstClr>
                    </a:outerShdw>
                  </a:effectLst>
                  <a:latin typeface="Yuanti SC" charset="-122"/>
                  <a:ea typeface="Yuanti SC" charset="-122"/>
                  <a:cs typeface="Yuanti SC" charset="-122"/>
                </a:defRPr>
              </a:lvl1pPr>
            </a:lstStyle>
            <a:p>
              <a:r>
                <a:rPr lang="en-US" altLang="zh-CN" sz="3600" dirty="0">
                  <a:ln w="19050">
                    <a:solidFill>
                      <a:schemeClr val="bg1"/>
                    </a:solidFill>
                  </a:ln>
                  <a:solidFill>
                    <a:srgbClr val="01A4BD"/>
                  </a:solidFill>
                  <a:effectLst>
                    <a:outerShdw dist="50800" dir="2700000" algn="tl" rotWithShape="0">
                      <a:srgbClr val="A1CEFA"/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01</a:t>
              </a:r>
              <a:endParaRPr lang="zh-CN" altLang="en-US" sz="3600" dirty="0">
                <a:ln w="19050">
                  <a:solidFill>
                    <a:schemeClr val="bg1"/>
                  </a:solidFill>
                </a:ln>
                <a:solidFill>
                  <a:srgbClr val="01A4BD"/>
                </a:solidFill>
                <a:effectLst>
                  <a:outerShdw dist="50800" dir="2700000" algn="tl" rotWithShape="0">
                    <a:srgbClr val="A1CEFA"/>
                  </a:outerShdw>
                </a:effectLst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3" name="文本框 12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5C91F365-8F95-4195-B70A-E0F9000C152C}"/>
              </a:ext>
            </a:extLst>
          </p:cNvPr>
          <p:cNvSpPr txBox="1"/>
          <p:nvPr/>
        </p:nvSpPr>
        <p:spPr>
          <a:xfrm>
            <a:off x="4762591" y="940695"/>
            <a:ext cx="2666819" cy="615521"/>
          </a:xfrm>
          <a:prstGeom prst="rect">
            <a:avLst/>
          </a:prstGeom>
          <a:noFill/>
        </p:spPr>
        <p:txBody>
          <a:bodyPr wrap="square" lIns="121889" tIns="60944" rIns="121889" bIns="60944" rtlCol="0">
            <a:spAutoFit/>
          </a:bodyPr>
          <a:lstStyle>
            <a:defPPr>
              <a:defRPr lang="zh-CN"/>
            </a:defPPr>
            <a:lvl1pPr algn="ctr">
              <a:defRPr sz="11500" b="1">
                <a:gradFill>
                  <a:gsLst>
                    <a:gs pos="0">
                      <a:srgbClr val="00B0F0"/>
                    </a:gs>
                    <a:gs pos="100000">
                      <a:schemeClr val="tx2">
                        <a:lumMod val="50000"/>
                      </a:schemeClr>
                    </a:gs>
                  </a:gsLst>
                  <a:lin ang="2400000" scaled="0"/>
                </a:gradFill>
                <a:effectLst>
                  <a:outerShdw blurRad="317500" dist="165100" dir="2700000" algn="tl" rotWithShape="0">
                    <a:prstClr val="black">
                      <a:alpha val="60000"/>
                    </a:prstClr>
                  </a:outerShdw>
                </a:effectLst>
                <a:latin typeface="Yuanti SC" charset="-122"/>
                <a:ea typeface="Yuanti SC" charset="-122"/>
                <a:cs typeface="Yuanti SC" charset="-122"/>
              </a:defRPr>
            </a:lvl1pPr>
          </a:lstStyle>
          <a:p>
            <a:r>
              <a:rPr lang="zh-CN" altLang="en-US" sz="3200" b="0" spc="600" dirty="0">
                <a:ln w="38100">
                  <a:noFill/>
                </a:ln>
                <a:solidFill>
                  <a:srgbClr val="01A4BD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世界读书日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661CA288-BE1D-49BD-9774-5F02D3A6D4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6947" y="1802197"/>
            <a:ext cx="4625884" cy="3892858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DE574400-5FB0-423C-9F0E-57A011D24119}"/>
              </a:ext>
            </a:extLst>
          </p:cNvPr>
          <p:cNvSpPr/>
          <p:nvPr/>
        </p:nvSpPr>
        <p:spPr>
          <a:xfrm>
            <a:off x="1943100" y="1802197"/>
            <a:ext cx="4286997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　　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1995</a:t>
            </a:r>
            <a:r>
              <a:rPr lang="zh-CN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年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联合国教科文组织通过决议，将每年的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4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月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23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日确定为“世界读书日”。主旨是希望散居在世界各地的人，无论年老还是年轻，无论贫穷还是富裕，无论患病还是健康，都能享受阅读的乐趣，都能尊重和感谢为人类文明做出过巨大贡献的文学、文化、科学、思想大师们，都能保护知识的产权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8185212" y="1171852"/>
            <a:ext cx="173114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solidFill>
                  <a:srgbClr val="FFFFFF"/>
                </a:solidFill>
              </a:rPr>
              <a:t>https://www.ypppt.com/</a:t>
            </a:r>
            <a:endParaRPr lang="zh-CN" altLang="en-US" sz="1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14294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16148AD-5935-418C-9E7B-25F854F0BCFB}"/>
              </a:ext>
            </a:extLst>
          </p:cNvPr>
          <p:cNvGrpSpPr/>
          <p:nvPr/>
        </p:nvGrpSpPr>
        <p:grpSpPr>
          <a:xfrm>
            <a:off x="5501728" y="231861"/>
            <a:ext cx="1188545" cy="778683"/>
            <a:chOff x="5484387" y="64298"/>
            <a:chExt cx="1188545" cy="920847"/>
          </a:xfrm>
        </p:grpSpPr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4D4233C-4B0D-439A-B451-9EDEF04156E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484387" y="97987"/>
              <a:ext cx="1188545" cy="887158"/>
            </a:xfrm>
            <a:prstGeom prst="rect">
              <a:avLst/>
            </a:prstGeom>
          </p:spPr>
        </p:pic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96550E0-9FB5-40F5-B285-578B889EF384}"/>
                </a:ext>
              </a:extLst>
            </p:cNvPr>
            <p:cNvSpPr txBox="1"/>
            <p:nvPr/>
          </p:nvSpPr>
          <p:spPr>
            <a:xfrm>
              <a:off x="5600120" y="64298"/>
              <a:ext cx="893578" cy="800690"/>
            </a:xfrm>
            <a:prstGeom prst="rect">
              <a:avLst/>
            </a:prstGeom>
            <a:noFill/>
          </p:spPr>
          <p:txBody>
            <a:bodyPr wrap="square" lIns="121889" tIns="60944" rIns="121889" bIns="60944" rtlCol="0">
              <a:spAutoFit/>
            </a:bodyPr>
            <a:lstStyle>
              <a:defPPr>
                <a:defRPr lang="zh-CN"/>
              </a:defPPr>
              <a:lvl1pPr algn="ctr">
                <a:defRPr sz="11500" b="1">
                  <a:gradFill>
                    <a:gsLst>
                      <a:gs pos="0">
                        <a:srgbClr val="00B0F0"/>
                      </a:gs>
                      <a:gs pos="100000">
                        <a:schemeClr val="tx2">
                          <a:lumMod val="50000"/>
                        </a:schemeClr>
                      </a:gs>
                    </a:gsLst>
                    <a:lin ang="2400000" scaled="0"/>
                  </a:gradFill>
                  <a:effectLst>
                    <a:outerShdw blurRad="317500" dist="165100" dir="2700000" algn="tl" rotWithShape="0">
                      <a:prstClr val="black">
                        <a:alpha val="60000"/>
                      </a:prstClr>
                    </a:outerShdw>
                  </a:effectLst>
                  <a:latin typeface="Yuanti SC" charset="-122"/>
                  <a:ea typeface="Yuanti SC" charset="-122"/>
                  <a:cs typeface="Yuanti SC" charset="-122"/>
                </a:defRPr>
              </a:lvl1pPr>
            </a:lstStyle>
            <a:p>
              <a:r>
                <a:rPr lang="en-US" altLang="zh-CN" sz="3600" dirty="0">
                  <a:ln w="19050">
                    <a:solidFill>
                      <a:schemeClr val="bg1"/>
                    </a:solidFill>
                  </a:ln>
                  <a:solidFill>
                    <a:srgbClr val="01A4BD"/>
                  </a:solidFill>
                  <a:effectLst>
                    <a:outerShdw dist="50800" dir="2700000" algn="tl" rotWithShape="0">
                      <a:srgbClr val="A1CEFA"/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01</a:t>
              </a:r>
              <a:endParaRPr lang="zh-CN" altLang="en-US" sz="3600" dirty="0">
                <a:ln w="19050">
                  <a:solidFill>
                    <a:schemeClr val="bg1"/>
                  </a:solidFill>
                </a:ln>
                <a:solidFill>
                  <a:srgbClr val="01A4BD"/>
                </a:solidFill>
                <a:effectLst>
                  <a:outerShdw dist="50800" dir="2700000" algn="tl" rotWithShape="0">
                    <a:srgbClr val="A1CEFA"/>
                  </a:outerShdw>
                </a:effectLst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3" name="文本框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C91F365-8F95-4195-B70A-E0F9000C152C}"/>
              </a:ext>
            </a:extLst>
          </p:cNvPr>
          <p:cNvSpPr txBox="1"/>
          <p:nvPr/>
        </p:nvSpPr>
        <p:spPr>
          <a:xfrm>
            <a:off x="4762591" y="940695"/>
            <a:ext cx="2666819" cy="615521"/>
          </a:xfrm>
          <a:prstGeom prst="rect">
            <a:avLst/>
          </a:prstGeom>
          <a:noFill/>
        </p:spPr>
        <p:txBody>
          <a:bodyPr wrap="square" lIns="121889" tIns="60944" rIns="121889" bIns="60944" rtlCol="0">
            <a:spAutoFit/>
          </a:bodyPr>
          <a:lstStyle>
            <a:defPPr>
              <a:defRPr lang="zh-CN"/>
            </a:defPPr>
            <a:lvl1pPr algn="ctr">
              <a:defRPr sz="11500" b="1">
                <a:gradFill>
                  <a:gsLst>
                    <a:gs pos="0">
                      <a:srgbClr val="00B0F0"/>
                    </a:gs>
                    <a:gs pos="100000">
                      <a:schemeClr val="tx2">
                        <a:lumMod val="50000"/>
                      </a:schemeClr>
                    </a:gs>
                  </a:gsLst>
                  <a:lin ang="2400000" scaled="0"/>
                </a:gradFill>
                <a:effectLst>
                  <a:outerShdw blurRad="317500" dist="165100" dir="2700000" algn="tl" rotWithShape="0">
                    <a:prstClr val="black">
                      <a:alpha val="60000"/>
                    </a:prstClr>
                  </a:outerShdw>
                </a:effectLst>
                <a:latin typeface="Yuanti SC" charset="-122"/>
                <a:ea typeface="Yuanti SC" charset="-122"/>
                <a:cs typeface="Yuanti SC" charset="-122"/>
              </a:defRPr>
            </a:lvl1pPr>
          </a:lstStyle>
          <a:p>
            <a:r>
              <a:rPr lang="zh-CN" altLang="en-US" sz="3200" b="0" spc="600" dirty="0">
                <a:ln w="38100">
                  <a:noFill/>
                </a:ln>
                <a:solidFill>
                  <a:srgbClr val="01A4BD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世界读书日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A55D8AA-6BBA-495A-98F7-A56230B06370}"/>
              </a:ext>
            </a:extLst>
          </p:cNvPr>
          <p:cNvSpPr/>
          <p:nvPr/>
        </p:nvSpPr>
        <p:spPr>
          <a:xfrm>
            <a:off x="4870450" y="1866900"/>
            <a:ext cx="5645149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　　世界读书日设立目的是希望散居在世界各地的人，无论你是年老还是年轻，无论你是贫穷还是富裕，无论你是患病还是健康，都能享受阅读的乐趣，都能尊重和感谢为人类文明做出过巨大贡献的文学、文化、科学、思想大师们，都能保护知识产权。每年的这一天，世界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100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多个国家都会举办各种各样的庆祝和图书宣传活动，但在我国这个日子还没有广为人知，近两年开始有出版社和书店搞一些公益活动。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81082A1-83A1-4C68-8482-997C31CB28B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2619" y="1866900"/>
            <a:ext cx="3597831" cy="3597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8839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:a14="http://schemas.microsoft.com/office/drawing/2010/main" xmlns:a16="http://schemas.microsoft.com/office/drawing/2014/main"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00"/>
                            </p:stCondLst>
                            <p:childTnLst>
                              <p:par>
                                <p:cTn id="17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16148AD-5935-418C-9E7B-25F854F0BCFB}"/>
              </a:ext>
            </a:extLst>
          </p:cNvPr>
          <p:cNvGrpSpPr/>
          <p:nvPr/>
        </p:nvGrpSpPr>
        <p:grpSpPr>
          <a:xfrm>
            <a:off x="5501728" y="231861"/>
            <a:ext cx="1188545" cy="778683"/>
            <a:chOff x="5484387" y="64298"/>
            <a:chExt cx="1188545" cy="920847"/>
          </a:xfrm>
        </p:grpSpPr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4D4233C-4B0D-439A-B451-9EDEF04156E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484387" y="97987"/>
              <a:ext cx="1188545" cy="887158"/>
            </a:xfrm>
            <a:prstGeom prst="rect">
              <a:avLst/>
            </a:prstGeom>
          </p:spPr>
        </p:pic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96550E0-9FB5-40F5-B285-578B889EF384}"/>
                </a:ext>
              </a:extLst>
            </p:cNvPr>
            <p:cNvSpPr txBox="1"/>
            <p:nvPr/>
          </p:nvSpPr>
          <p:spPr>
            <a:xfrm>
              <a:off x="5600120" y="64298"/>
              <a:ext cx="893578" cy="800690"/>
            </a:xfrm>
            <a:prstGeom prst="rect">
              <a:avLst/>
            </a:prstGeom>
            <a:noFill/>
          </p:spPr>
          <p:txBody>
            <a:bodyPr wrap="square" lIns="121889" tIns="60944" rIns="121889" bIns="60944" rtlCol="0">
              <a:spAutoFit/>
            </a:bodyPr>
            <a:lstStyle>
              <a:defPPr>
                <a:defRPr lang="zh-CN"/>
              </a:defPPr>
              <a:lvl1pPr algn="ctr">
                <a:defRPr sz="11500" b="1">
                  <a:gradFill>
                    <a:gsLst>
                      <a:gs pos="0">
                        <a:srgbClr val="00B0F0"/>
                      </a:gs>
                      <a:gs pos="100000">
                        <a:schemeClr val="tx2">
                          <a:lumMod val="50000"/>
                        </a:schemeClr>
                      </a:gs>
                    </a:gsLst>
                    <a:lin ang="2400000" scaled="0"/>
                  </a:gradFill>
                  <a:effectLst>
                    <a:outerShdw blurRad="317500" dist="165100" dir="2700000" algn="tl" rotWithShape="0">
                      <a:prstClr val="black">
                        <a:alpha val="60000"/>
                      </a:prstClr>
                    </a:outerShdw>
                  </a:effectLst>
                  <a:latin typeface="Yuanti SC" charset="-122"/>
                  <a:ea typeface="Yuanti SC" charset="-122"/>
                  <a:cs typeface="Yuanti SC" charset="-122"/>
                </a:defRPr>
              </a:lvl1pPr>
            </a:lstStyle>
            <a:p>
              <a:r>
                <a:rPr lang="en-US" altLang="zh-CN" sz="3600" dirty="0">
                  <a:ln w="19050">
                    <a:solidFill>
                      <a:schemeClr val="bg1"/>
                    </a:solidFill>
                  </a:ln>
                  <a:solidFill>
                    <a:srgbClr val="01A4BD"/>
                  </a:solidFill>
                  <a:effectLst>
                    <a:outerShdw dist="50800" dir="2700000" algn="tl" rotWithShape="0">
                      <a:srgbClr val="A1CEFA"/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01</a:t>
              </a:r>
              <a:endParaRPr lang="zh-CN" altLang="en-US" sz="3600" dirty="0">
                <a:ln w="19050">
                  <a:solidFill>
                    <a:schemeClr val="bg1"/>
                  </a:solidFill>
                </a:ln>
                <a:solidFill>
                  <a:srgbClr val="01A4BD"/>
                </a:solidFill>
                <a:effectLst>
                  <a:outerShdw dist="50800" dir="2700000" algn="tl" rotWithShape="0">
                    <a:srgbClr val="A1CEFA"/>
                  </a:outerShdw>
                </a:effectLst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3" name="文本框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C91F365-8F95-4195-B70A-E0F9000C152C}"/>
              </a:ext>
            </a:extLst>
          </p:cNvPr>
          <p:cNvSpPr txBox="1"/>
          <p:nvPr/>
        </p:nvSpPr>
        <p:spPr>
          <a:xfrm>
            <a:off x="4762591" y="940695"/>
            <a:ext cx="2666819" cy="615521"/>
          </a:xfrm>
          <a:prstGeom prst="rect">
            <a:avLst/>
          </a:prstGeom>
          <a:noFill/>
        </p:spPr>
        <p:txBody>
          <a:bodyPr wrap="square" lIns="121889" tIns="60944" rIns="121889" bIns="60944" rtlCol="0">
            <a:spAutoFit/>
          </a:bodyPr>
          <a:lstStyle>
            <a:defPPr>
              <a:defRPr lang="zh-CN"/>
            </a:defPPr>
            <a:lvl1pPr algn="ctr">
              <a:defRPr sz="11500" b="1">
                <a:gradFill>
                  <a:gsLst>
                    <a:gs pos="0">
                      <a:srgbClr val="00B0F0"/>
                    </a:gs>
                    <a:gs pos="100000">
                      <a:schemeClr val="tx2">
                        <a:lumMod val="50000"/>
                      </a:schemeClr>
                    </a:gs>
                  </a:gsLst>
                  <a:lin ang="2400000" scaled="0"/>
                </a:gradFill>
                <a:effectLst>
                  <a:outerShdw blurRad="317500" dist="165100" dir="2700000" algn="tl" rotWithShape="0">
                    <a:prstClr val="black">
                      <a:alpha val="60000"/>
                    </a:prstClr>
                  </a:outerShdw>
                </a:effectLst>
                <a:latin typeface="Yuanti SC" charset="-122"/>
                <a:ea typeface="Yuanti SC" charset="-122"/>
                <a:cs typeface="Yuanti SC" charset="-122"/>
              </a:defRPr>
            </a:lvl1pPr>
          </a:lstStyle>
          <a:p>
            <a:r>
              <a:rPr lang="zh-CN" altLang="en-US" sz="3200" b="0" spc="600" dirty="0">
                <a:ln w="38100">
                  <a:noFill/>
                </a:ln>
                <a:solidFill>
                  <a:srgbClr val="01A4BD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世界读书日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EE6851B-8697-4877-9C15-5B089E9788C0}"/>
              </a:ext>
            </a:extLst>
          </p:cNvPr>
          <p:cNvSpPr/>
          <p:nvPr/>
        </p:nvSpPr>
        <p:spPr>
          <a:xfrm>
            <a:off x="1880420" y="1690890"/>
            <a:ext cx="457827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　　联合国教科文组织选择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4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月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23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日成为世界读书日的灵感来自于一个美丽的传说。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4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月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23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日是西班牙文豪塞万提斯的忌日，也是加泰罗尼亚地区大众节日“圣乔治节”。实际上，同一天也是莎士比亚出生和去世的纪念日，又是美国作家纳博科夫、法国作家莫里斯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·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德鲁昂、冰岛诺贝尔文学奖得主拉克斯内斯等多位文学家的生日，所以这一天成为全球性图书日看来“名正言顺”。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861A98B-8D7E-46C9-82FC-00E4D0F65B6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1039" y="1690890"/>
            <a:ext cx="3800541" cy="3800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3979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:a14="http://schemas.microsoft.com/office/drawing/2010/main" xmlns:a16="http://schemas.microsoft.com/office/drawing/2014/main"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16148AD-5935-418C-9E7B-25F854F0BCFB}"/>
              </a:ext>
            </a:extLst>
          </p:cNvPr>
          <p:cNvGrpSpPr/>
          <p:nvPr/>
        </p:nvGrpSpPr>
        <p:grpSpPr>
          <a:xfrm>
            <a:off x="5501728" y="231861"/>
            <a:ext cx="1188545" cy="778683"/>
            <a:chOff x="5484387" y="64298"/>
            <a:chExt cx="1188545" cy="920847"/>
          </a:xfrm>
        </p:grpSpPr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4D4233C-4B0D-439A-B451-9EDEF04156E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484387" y="97987"/>
              <a:ext cx="1188545" cy="887158"/>
            </a:xfrm>
            <a:prstGeom prst="rect">
              <a:avLst/>
            </a:prstGeom>
          </p:spPr>
        </p:pic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96550E0-9FB5-40F5-B285-578B889EF384}"/>
                </a:ext>
              </a:extLst>
            </p:cNvPr>
            <p:cNvSpPr txBox="1"/>
            <p:nvPr/>
          </p:nvSpPr>
          <p:spPr>
            <a:xfrm>
              <a:off x="5600120" y="64298"/>
              <a:ext cx="893578" cy="800690"/>
            </a:xfrm>
            <a:prstGeom prst="rect">
              <a:avLst/>
            </a:prstGeom>
            <a:noFill/>
          </p:spPr>
          <p:txBody>
            <a:bodyPr wrap="square" lIns="121889" tIns="60944" rIns="121889" bIns="60944" rtlCol="0">
              <a:spAutoFit/>
            </a:bodyPr>
            <a:lstStyle>
              <a:defPPr>
                <a:defRPr lang="zh-CN"/>
              </a:defPPr>
              <a:lvl1pPr algn="ctr">
                <a:defRPr sz="11500" b="1">
                  <a:gradFill>
                    <a:gsLst>
                      <a:gs pos="0">
                        <a:srgbClr val="00B0F0"/>
                      </a:gs>
                      <a:gs pos="100000">
                        <a:schemeClr val="tx2">
                          <a:lumMod val="50000"/>
                        </a:schemeClr>
                      </a:gs>
                    </a:gsLst>
                    <a:lin ang="2400000" scaled="0"/>
                  </a:gradFill>
                  <a:effectLst>
                    <a:outerShdw blurRad="317500" dist="165100" dir="2700000" algn="tl" rotWithShape="0">
                      <a:prstClr val="black">
                        <a:alpha val="60000"/>
                      </a:prstClr>
                    </a:outerShdw>
                  </a:effectLst>
                  <a:latin typeface="Yuanti SC" charset="-122"/>
                  <a:ea typeface="Yuanti SC" charset="-122"/>
                  <a:cs typeface="Yuanti SC" charset="-122"/>
                </a:defRPr>
              </a:lvl1pPr>
            </a:lstStyle>
            <a:p>
              <a:r>
                <a:rPr lang="en-US" altLang="zh-CN" sz="3600" dirty="0">
                  <a:ln w="19050">
                    <a:solidFill>
                      <a:schemeClr val="bg1"/>
                    </a:solidFill>
                  </a:ln>
                  <a:solidFill>
                    <a:srgbClr val="01A4BD"/>
                  </a:solidFill>
                  <a:effectLst>
                    <a:outerShdw dist="50800" dir="2700000" algn="tl" rotWithShape="0">
                      <a:srgbClr val="A1CEFA"/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01</a:t>
              </a:r>
              <a:endParaRPr lang="zh-CN" altLang="en-US" sz="3600" dirty="0">
                <a:ln w="19050">
                  <a:solidFill>
                    <a:schemeClr val="bg1"/>
                  </a:solidFill>
                </a:ln>
                <a:solidFill>
                  <a:srgbClr val="01A4BD"/>
                </a:solidFill>
                <a:effectLst>
                  <a:outerShdw dist="50800" dir="2700000" algn="tl" rotWithShape="0">
                    <a:srgbClr val="A1CEFA"/>
                  </a:outerShdw>
                </a:effectLst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3" name="文本框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C91F365-8F95-4195-B70A-E0F9000C152C}"/>
              </a:ext>
            </a:extLst>
          </p:cNvPr>
          <p:cNvSpPr txBox="1"/>
          <p:nvPr/>
        </p:nvSpPr>
        <p:spPr>
          <a:xfrm>
            <a:off x="4762591" y="940695"/>
            <a:ext cx="2666819" cy="615521"/>
          </a:xfrm>
          <a:prstGeom prst="rect">
            <a:avLst/>
          </a:prstGeom>
          <a:noFill/>
        </p:spPr>
        <p:txBody>
          <a:bodyPr wrap="square" lIns="121889" tIns="60944" rIns="121889" bIns="60944" rtlCol="0">
            <a:spAutoFit/>
          </a:bodyPr>
          <a:lstStyle>
            <a:defPPr>
              <a:defRPr lang="zh-CN"/>
            </a:defPPr>
            <a:lvl1pPr algn="ctr">
              <a:defRPr sz="11500" b="1">
                <a:gradFill>
                  <a:gsLst>
                    <a:gs pos="0">
                      <a:srgbClr val="00B0F0"/>
                    </a:gs>
                    <a:gs pos="100000">
                      <a:schemeClr val="tx2">
                        <a:lumMod val="50000"/>
                      </a:schemeClr>
                    </a:gs>
                  </a:gsLst>
                  <a:lin ang="2400000" scaled="0"/>
                </a:gradFill>
                <a:effectLst>
                  <a:outerShdw blurRad="317500" dist="165100" dir="2700000" algn="tl" rotWithShape="0">
                    <a:prstClr val="black">
                      <a:alpha val="60000"/>
                    </a:prstClr>
                  </a:outerShdw>
                </a:effectLst>
                <a:latin typeface="Yuanti SC" charset="-122"/>
                <a:ea typeface="Yuanti SC" charset="-122"/>
                <a:cs typeface="Yuanti SC" charset="-122"/>
              </a:defRPr>
            </a:lvl1pPr>
          </a:lstStyle>
          <a:p>
            <a:r>
              <a:rPr lang="zh-CN" altLang="en-US" sz="3200" b="0" spc="600" dirty="0">
                <a:ln w="38100">
                  <a:noFill/>
                </a:ln>
                <a:solidFill>
                  <a:srgbClr val="01A4BD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世界读书日</a:t>
            </a: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511D6F6-D5D7-4636-885B-DCA62B116EF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68667" y="1690890"/>
            <a:ext cx="4395583" cy="3958713"/>
          </a:xfrm>
          <a:prstGeom prst="rect">
            <a:avLst/>
          </a:prstGeom>
        </p:spPr>
      </p:pic>
      <p:sp>
        <p:nvSpPr>
          <p:cNvPr id="19" name="矩形 1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EE81DBA-38A8-4E09-85E4-77BADE22EA46}"/>
              </a:ext>
            </a:extLst>
          </p:cNvPr>
          <p:cNvSpPr/>
          <p:nvPr/>
        </p:nvSpPr>
        <p:spPr>
          <a:xfrm>
            <a:off x="6400238" y="1881648"/>
            <a:ext cx="3990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　　世界读书日的主旨宣言为：“希望散居在全球各地的人们，无论你是年老还是年轻，无论你是贫穷还是富有，无论你是患病还是健康，都能享受阅读带来的乐趣，都能尊重和感谢为人类文明作出巨大贡献的文学、文化、科学思想大师们，都能保护知识产权。”。</a:t>
            </a:r>
          </a:p>
        </p:txBody>
      </p:sp>
    </p:spTree>
    <p:extLst>
      <p:ext uri="{BB962C8B-B14F-4D97-AF65-F5344CB8AC3E}">
        <p14:creationId xmlns:p14="http://schemas.microsoft.com/office/powerpoint/2010/main" val="3702795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:a14="http://schemas.microsoft.com/office/drawing/2010/main" xmlns:a16="http://schemas.microsoft.com/office/drawing/2014/main"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00"/>
                            </p:stCondLst>
                            <p:childTnLst>
                              <p:par>
                                <p:cTn id="17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D0901B26-41BD-43AC-9911-6280A9F897C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48995" y="0"/>
            <a:ext cx="3243006" cy="2313295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71F9789C-0497-45E7-9CBF-41C515FDFCD3}"/>
              </a:ext>
            </a:extLst>
          </p:cNvPr>
          <p:cNvSpPr txBox="1"/>
          <p:nvPr/>
        </p:nvSpPr>
        <p:spPr>
          <a:xfrm>
            <a:off x="4371677" y="760027"/>
            <a:ext cx="2819381" cy="2339070"/>
          </a:xfrm>
          <a:prstGeom prst="rect">
            <a:avLst/>
          </a:prstGeom>
          <a:noFill/>
        </p:spPr>
        <p:txBody>
          <a:bodyPr wrap="square" lIns="121889" tIns="60944" rIns="121889" bIns="60944" rtlCol="0">
            <a:spAutoFit/>
          </a:bodyPr>
          <a:lstStyle>
            <a:defPPr>
              <a:defRPr lang="zh-CN"/>
            </a:defPPr>
            <a:lvl1pPr algn="ctr">
              <a:defRPr sz="11500" b="1">
                <a:gradFill>
                  <a:gsLst>
                    <a:gs pos="0">
                      <a:srgbClr val="00B0F0"/>
                    </a:gs>
                    <a:gs pos="100000">
                      <a:schemeClr val="tx2">
                        <a:lumMod val="50000"/>
                      </a:schemeClr>
                    </a:gs>
                  </a:gsLst>
                  <a:lin ang="2400000" scaled="0"/>
                </a:gradFill>
                <a:effectLst>
                  <a:outerShdw blurRad="317500" dist="165100" dir="2700000" algn="tl" rotWithShape="0">
                    <a:prstClr val="black">
                      <a:alpha val="60000"/>
                    </a:prstClr>
                  </a:outerShdw>
                </a:effectLst>
                <a:latin typeface="Yuanti SC" charset="-122"/>
                <a:ea typeface="Yuanti SC" charset="-122"/>
                <a:cs typeface="Yuanti SC" charset="-122"/>
              </a:defRPr>
            </a:lvl1pPr>
          </a:lstStyle>
          <a:p>
            <a:r>
              <a:rPr lang="en-US" altLang="zh-CN" sz="14400" dirty="0">
                <a:ln w="38100">
                  <a:solidFill>
                    <a:schemeClr val="bg1"/>
                  </a:solidFill>
                </a:ln>
                <a:solidFill>
                  <a:srgbClr val="01A4BD"/>
                </a:solidFill>
                <a:effectLst>
                  <a:outerShdw dist="50800" dir="2700000" algn="tl" rotWithShape="0">
                    <a:srgbClr val="A1CEFA"/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02</a:t>
            </a:r>
            <a:endParaRPr lang="zh-CN" altLang="en-US" sz="14400" dirty="0">
              <a:ln w="38100">
                <a:solidFill>
                  <a:schemeClr val="bg1"/>
                </a:solidFill>
              </a:ln>
              <a:solidFill>
                <a:srgbClr val="01A4BD"/>
              </a:solidFill>
              <a:effectLst>
                <a:outerShdw dist="50800" dir="2700000" algn="tl" rotWithShape="0">
                  <a:srgbClr val="A1CEFA"/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PA-102211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82B4F2DC-8062-4CC5-8B4E-C9D4F0D31820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113500" y="297227"/>
            <a:ext cx="3965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读</a:t>
            </a:r>
            <a:r>
              <a:rPr kumimoji="0" lang="en-US" alt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/</a:t>
            </a:r>
            <a:r>
              <a:rPr kumimoji="0" 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万</a:t>
            </a:r>
            <a:r>
              <a:rPr kumimoji="0" lang="en-US" alt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/</a:t>
            </a:r>
            <a:r>
              <a:rPr kumimoji="0" 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卷</a:t>
            </a:r>
            <a:r>
              <a:rPr kumimoji="0" lang="en-US" alt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/</a:t>
            </a:r>
            <a:r>
              <a:rPr kumimoji="0" 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书</a:t>
            </a:r>
            <a:r>
              <a:rPr kumimoji="0" lang="en-US" alt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/</a:t>
            </a:r>
            <a:r>
              <a:rPr kumimoji="0" 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行</a:t>
            </a:r>
            <a:r>
              <a:rPr kumimoji="0" lang="en-US" alt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/</a:t>
            </a:r>
            <a:r>
              <a:rPr kumimoji="0" 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万</a:t>
            </a:r>
            <a:r>
              <a:rPr kumimoji="0" lang="en-US" alt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/</a:t>
            </a:r>
            <a:r>
              <a:rPr kumimoji="0" 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里</a:t>
            </a:r>
            <a:r>
              <a:rPr kumimoji="0" lang="en-US" alt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/</a:t>
            </a:r>
            <a:r>
              <a:rPr kumimoji="0" lang="zh-CN" sz="1200" b="0" i="0" u="none" strike="noStrike" kern="1200" cap="none" spc="10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路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CD2E43A7-0225-4F6B-8FA0-10E1F5DBC8A9}"/>
              </a:ext>
            </a:extLst>
          </p:cNvPr>
          <p:cNvSpPr txBox="1"/>
          <p:nvPr/>
        </p:nvSpPr>
        <p:spPr>
          <a:xfrm>
            <a:off x="2278625" y="2745197"/>
            <a:ext cx="7005484" cy="1600406"/>
          </a:xfrm>
          <a:prstGeom prst="rect">
            <a:avLst/>
          </a:prstGeom>
          <a:noFill/>
        </p:spPr>
        <p:txBody>
          <a:bodyPr wrap="square" lIns="121889" tIns="60944" rIns="121889" bIns="60944" rtlCol="0">
            <a:spAutoFit/>
          </a:bodyPr>
          <a:lstStyle>
            <a:defPPr>
              <a:defRPr lang="zh-CN"/>
            </a:defPPr>
            <a:lvl1pPr algn="ctr">
              <a:defRPr sz="11500" b="1">
                <a:gradFill>
                  <a:gsLst>
                    <a:gs pos="0">
                      <a:srgbClr val="00B0F0"/>
                    </a:gs>
                    <a:gs pos="100000">
                      <a:schemeClr val="tx2">
                        <a:lumMod val="50000"/>
                      </a:schemeClr>
                    </a:gs>
                  </a:gsLst>
                  <a:lin ang="2400000" scaled="0"/>
                </a:gradFill>
                <a:effectLst>
                  <a:outerShdw blurRad="317500" dist="165100" dir="2700000" algn="tl" rotWithShape="0">
                    <a:prstClr val="black">
                      <a:alpha val="60000"/>
                    </a:prstClr>
                  </a:outerShdw>
                </a:effectLst>
                <a:latin typeface="Yuanti SC" charset="-122"/>
                <a:ea typeface="Yuanti SC" charset="-122"/>
                <a:cs typeface="Yuanti SC" charset="-122"/>
              </a:defRPr>
            </a:lvl1pPr>
          </a:lstStyle>
          <a:p>
            <a:r>
              <a:rPr lang="zh-CN" altLang="en-US" sz="9600" dirty="0">
                <a:ln w="38100">
                  <a:solidFill>
                    <a:schemeClr val="bg1"/>
                  </a:solidFill>
                </a:ln>
                <a:solidFill>
                  <a:srgbClr val="01A4BD"/>
                </a:solidFill>
                <a:effectLst>
                  <a:outerShdw dist="50800" dir="2700000" algn="tl" rotWithShape="0">
                    <a:srgbClr val="A1CEFA"/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书籍的历史</a:t>
            </a:r>
          </a:p>
        </p:txBody>
      </p:sp>
      <p:sp>
        <p:nvSpPr>
          <p:cNvPr id="22" name="圆角矩形 16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D2A17B38-FDC1-4054-B89C-1BA7A818D8C9}"/>
              </a:ext>
            </a:extLst>
          </p:cNvPr>
          <p:cNvSpPr/>
          <p:nvPr/>
        </p:nvSpPr>
        <p:spPr>
          <a:xfrm>
            <a:off x="4643172" y="4515564"/>
            <a:ext cx="2642530" cy="568703"/>
          </a:xfrm>
          <a:prstGeom prst="roundRect">
            <a:avLst>
              <a:gd name="adj" fmla="val 48214"/>
            </a:avLst>
          </a:prstGeom>
          <a:noFill/>
          <a:ln w="28575">
            <a:solidFill>
              <a:srgbClr val="01A4BD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spc="300" dirty="0">
              <a:solidFill>
                <a:srgbClr val="182027"/>
              </a:solidFill>
              <a:cs typeface="+mn-ea"/>
              <a:sym typeface="+mn-lt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BED78E9D-5D1F-4604-803D-17A255147A7F}"/>
              </a:ext>
            </a:extLst>
          </p:cNvPr>
          <p:cNvSpPr/>
          <p:nvPr/>
        </p:nvSpPr>
        <p:spPr>
          <a:xfrm>
            <a:off x="4823551" y="4569083"/>
            <a:ext cx="2281773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zh-CN" sz="2400" spc="300" dirty="0">
                <a:solidFill>
                  <a:srgbClr val="01A4BD"/>
                </a:solidFill>
                <a:cs typeface="+mn-ea"/>
                <a:sym typeface="+mn-lt"/>
              </a:rPr>
              <a:t>The part two</a:t>
            </a:r>
          </a:p>
        </p:txBody>
      </p:sp>
      <p:pic>
        <p:nvPicPr>
          <p:cNvPr id="24" name="图片 23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A729C355-9B66-4DF3-B5DB-C5877572B1B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5141" y="1462747"/>
            <a:ext cx="656512" cy="679061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F1935F9D-6554-455C-AB21-0324E83180E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96520" y="3204702"/>
            <a:ext cx="2988859" cy="3591883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C3F6C86D-A08C-44E7-8C40-612F7F89B6DC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91156" y="5110421"/>
            <a:ext cx="483550" cy="460016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444EB1B1-2F6D-4525-A141-C3758F9B0BA7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71393" y="2828715"/>
            <a:ext cx="589377" cy="600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09970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00"/>
                            </p:stCondLst>
                            <p:childTnLst>
                              <p:par>
                                <p:cTn id="21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75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450"/>
                            </p:stCondLst>
                            <p:childTnLst>
                              <p:par>
                                <p:cTn id="3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950"/>
                            </p:stCondLst>
                            <p:childTnLst>
                              <p:par>
                                <p:cTn id="36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8/9)*(#ppt_x-(#ppt_x-#ppt_w/2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8/9)*(#ppt_y-(#ppt_y+#ppt_h/2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+(8/9)*(#ppt_w-0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+(8/9)*(#ppt_h-0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400"/>
                            </p:stCondLst>
                            <p:childTnLst>
                              <p:par>
                                <p:cTn id="43" presetID="2" presetClass="entr" presetSubtype="1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6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6" grpId="1"/>
      <p:bldP spid="20" grpId="0"/>
      <p:bldP spid="22" grpId="0" animBg="1"/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16148AD-5935-418C-9E7B-25F854F0BCFB}"/>
              </a:ext>
            </a:extLst>
          </p:cNvPr>
          <p:cNvGrpSpPr/>
          <p:nvPr/>
        </p:nvGrpSpPr>
        <p:grpSpPr>
          <a:xfrm>
            <a:off x="5501728" y="231861"/>
            <a:ext cx="1188545" cy="778683"/>
            <a:chOff x="5484387" y="64298"/>
            <a:chExt cx="1188545" cy="920847"/>
          </a:xfrm>
        </p:grpSpPr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4D4233C-4B0D-439A-B451-9EDEF04156E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484387" y="97987"/>
              <a:ext cx="1188545" cy="887158"/>
            </a:xfrm>
            <a:prstGeom prst="rect">
              <a:avLst/>
            </a:prstGeom>
          </p:spPr>
        </p:pic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96550E0-9FB5-40F5-B285-578B889EF384}"/>
                </a:ext>
              </a:extLst>
            </p:cNvPr>
            <p:cNvSpPr txBox="1"/>
            <p:nvPr/>
          </p:nvSpPr>
          <p:spPr>
            <a:xfrm>
              <a:off x="5600120" y="64298"/>
              <a:ext cx="893578" cy="800690"/>
            </a:xfrm>
            <a:prstGeom prst="rect">
              <a:avLst/>
            </a:prstGeom>
            <a:noFill/>
          </p:spPr>
          <p:txBody>
            <a:bodyPr wrap="square" lIns="121889" tIns="60944" rIns="121889" bIns="60944" rtlCol="0">
              <a:spAutoFit/>
            </a:bodyPr>
            <a:lstStyle>
              <a:defPPr>
                <a:defRPr lang="zh-CN"/>
              </a:defPPr>
              <a:lvl1pPr algn="ctr">
                <a:defRPr sz="11500" b="1">
                  <a:gradFill>
                    <a:gsLst>
                      <a:gs pos="0">
                        <a:srgbClr val="00B0F0"/>
                      </a:gs>
                      <a:gs pos="100000">
                        <a:schemeClr val="tx2">
                          <a:lumMod val="50000"/>
                        </a:schemeClr>
                      </a:gs>
                    </a:gsLst>
                    <a:lin ang="2400000" scaled="0"/>
                  </a:gradFill>
                  <a:effectLst>
                    <a:outerShdw blurRad="317500" dist="165100" dir="2700000" algn="tl" rotWithShape="0">
                      <a:prstClr val="black">
                        <a:alpha val="60000"/>
                      </a:prstClr>
                    </a:outerShdw>
                  </a:effectLst>
                  <a:latin typeface="Yuanti SC" charset="-122"/>
                  <a:ea typeface="Yuanti SC" charset="-122"/>
                  <a:cs typeface="Yuanti SC" charset="-122"/>
                </a:defRPr>
              </a:lvl1pPr>
            </a:lstStyle>
            <a:p>
              <a:r>
                <a:rPr lang="en-US" altLang="zh-CN" sz="3600" dirty="0">
                  <a:ln w="19050">
                    <a:solidFill>
                      <a:schemeClr val="bg1"/>
                    </a:solidFill>
                  </a:ln>
                  <a:solidFill>
                    <a:srgbClr val="01A4BD"/>
                  </a:solidFill>
                  <a:effectLst>
                    <a:outerShdw dist="50800" dir="2700000" algn="tl" rotWithShape="0">
                      <a:srgbClr val="A1CEFA"/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02</a:t>
              </a:r>
              <a:endParaRPr lang="zh-CN" altLang="en-US" sz="3600" dirty="0">
                <a:ln w="19050">
                  <a:solidFill>
                    <a:schemeClr val="bg1"/>
                  </a:solidFill>
                </a:ln>
                <a:solidFill>
                  <a:srgbClr val="01A4BD"/>
                </a:solidFill>
                <a:effectLst>
                  <a:outerShdw dist="50800" dir="2700000" algn="tl" rotWithShape="0">
                    <a:srgbClr val="A1CEFA"/>
                  </a:outerShdw>
                </a:effectLst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3" name="文本框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C91F365-8F95-4195-B70A-E0F9000C152C}"/>
              </a:ext>
            </a:extLst>
          </p:cNvPr>
          <p:cNvSpPr txBox="1"/>
          <p:nvPr/>
        </p:nvSpPr>
        <p:spPr>
          <a:xfrm>
            <a:off x="4762591" y="940695"/>
            <a:ext cx="2666819" cy="615521"/>
          </a:xfrm>
          <a:prstGeom prst="rect">
            <a:avLst/>
          </a:prstGeom>
          <a:noFill/>
        </p:spPr>
        <p:txBody>
          <a:bodyPr wrap="square" lIns="121889" tIns="60944" rIns="121889" bIns="60944" rtlCol="0">
            <a:spAutoFit/>
          </a:bodyPr>
          <a:lstStyle>
            <a:defPPr>
              <a:defRPr lang="zh-CN"/>
            </a:defPPr>
            <a:lvl1pPr algn="ctr">
              <a:defRPr sz="11500" b="1">
                <a:gradFill>
                  <a:gsLst>
                    <a:gs pos="0">
                      <a:srgbClr val="00B0F0"/>
                    </a:gs>
                    <a:gs pos="100000">
                      <a:schemeClr val="tx2">
                        <a:lumMod val="50000"/>
                      </a:schemeClr>
                    </a:gs>
                  </a:gsLst>
                  <a:lin ang="2400000" scaled="0"/>
                </a:gradFill>
                <a:effectLst>
                  <a:outerShdw blurRad="317500" dist="165100" dir="2700000" algn="tl" rotWithShape="0">
                    <a:prstClr val="black">
                      <a:alpha val="60000"/>
                    </a:prstClr>
                  </a:outerShdw>
                </a:effectLst>
                <a:latin typeface="Yuanti SC" charset="-122"/>
                <a:ea typeface="Yuanti SC" charset="-122"/>
                <a:cs typeface="Yuanti SC" charset="-122"/>
              </a:defRPr>
            </a:lvl1pPr>
          </a:lstStyle>
          <a:p>
            <a:r>
              <a:rPr lang="zh-CN" altLang="en-US" sz="3200" b="0" spc="600" dirty="0">
                <a:ln w="38100">
                  <a:noFill/>
                </a:ln>
                <a:solidFill>
                  <a:srgbClr val="01A4BD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书籍的历史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C1C89CA-C0AD-46EE-8D86-C5FBD05E2E9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056" t="23896" r="19501" b="27235"/>
          <a:stretch/>
        </p:blipFill>
        <p:spPr>
          <a:xfrm>
            <a:off x="2078499" y="1690890"/>
            <a:ext cx="7971502" cy="3716594"/>
          </a:xfrm>
          <a:prstGeom prst="rect">
            <a:avLst/>
          </a:prstGeom>
        </p:spPr>
      </p:pic>
      <p:sp>
        <p:nvSpPr>
          <p:cNvPr id="290" name="文本框 28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E20B0F0-CFD3-40B6-83D2-CD63AF115478}"/>
              </a:ext>
            </a:extLst>
          </p:cNvPr>
          <p:cNvSpPr txBox="1"/>
          <p:nvPr/>
        </p:nvSpPr>
        <p:spPr>
          <a:xfrm>
            <a:off x="3760415" y="2418567"/>
            <a:ext cx="5226046" cy="217830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indent="457200">
              <a:lnSpc>
                <a:spcPct val="180000"/>
              </a:lnSpc>
              <a:defRPr/>
            </a:pPr>
            <a:r>
              <a:rPr lang="zh-CN" altLang="en-US" sz="1400" dirty="0">
                <a:cs typeface="+mn-ea"/>
                <a:sym typeface="+mn-lt"/>
              </a:rPr>
              <a:t>正式的书籍，是在两千多年前春秋战国时代出现的。起先，人们把文字写在竹片或木片上，这些木片或竹片叫简或牍。把竹子木板劈成同样长度和宽度的细条（一般</a:t>
            </a:r>
            <a:r>
              <a:rPr lang="en-US" altLang="zh-CN" sz="1400" dirty="0">
                <a:cs typeface="+mn-ea"/>
                <a:sym typeface="+mn-lt"/>
              </a:rPr>
              <a:t>5</a:t>
            </a:r>
            <a:r>
              <a:rPr lang="zh-CN" altLang="en-US" sz="1400" dirty="0">
                <a:cs typeface="+mn-ea"/>
                <a:sym typeface="+mn-lt"/>
              </a:rPr>
              <a:t>寸至</a:t>
            </a:r>
            <a:r>
              <a:rPr lang="en-US" altLang="zh-CN" sz="1400" dirty="0">
                <a:cs typeface="+mn-ea"/>
                <a:sym typeface="+mn-lt"/>
              </a:rPr>
              <a:t>2</a:t>
            </a:r>
            <a:r>
              <a:rPr lang="zh-CN" altLang="en-US" sz="1400" dirty="0">
                <a:cs typeface="+mn-ea"/>
                <a:sym typeface="+mn-lt"/>
              </a:rPr>
              <a:t>尺长），削平表面，在上面用刀子刻字或用漆笔写，每片可以写</a:t>
            </a:r>
            <a:r>
              <a:rPr lang="en-US" altLang="zh-CN" sz="1400" dirty="0">
                <a:cs typeface="+mn-ea"/>
                <a:sym typeface="+mn-lt"/>
              </a:rPr>
              <a:t>8</a:t>
            </a:r>
            <a:r>
              <a:rPr lang="zh-CN" altLang="en-US" sz="1400" dirty="0">
                <a:cs typeface="+mn-ea"/>
                <a:sym typeface="+mn-lt"/>
              </a:rPr>
              <a:t>到</a:t>
            </a:r>
            <a:r>
              <a:rPr lang="en-US" altLang="zh-CN" sz="1400" dirty="0">
                <a:cs typeface="+mn-ea"/>
                <a:sym typeface="+mn-lt"/>
              </a:rPr>
              <a:t>14</a:t>
            </a:r>
            <a:r>
              <a:rPr lang="zh-CN" altLang="en-US" sz="1400" dirty="0">
                <a:cs typeface="+mn-ea"/>
                <a:sym typeface="+mn-lt"/>
              </a:rPr>
              <a:t>个字。有的把简牍用麻绳、丝绳或者皮条串编起来，叫做“册”，也写作“策”。这个“册”字，像在几片竹简中间穿上绳索的样子。</a:t>
            </a:r>
          </a:p>
        </p:txBody>
      </p:sp>
      <p:sp>
        <p:nvSpPr>
          <p:cNvPr id="291" name="矩形: 圆角 29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8027E37-2FDB-4E8E-9D9D-A6A999D0C433}"/>
              </a:ext>
            </a:extLst>
          </p:cNvPr>
          <p:cNvSpPr/>
          <p:nvPr/>
        </p:nvSpPr>
        <p:spPr>
          <a:xfrm>
            <a:off x="9010947" y="2428501"/>
            <a:ext cx="510778" cy="1120686"/>
          </a:xfrm>
          <a:prstGeom prst="roundRect">
            <a:avLst/>
          </a:prstGeom>
          <a:solidFill>
            <a:srgbClr val="C00000"/>
          </a:solidFill>
        </p:spPr>
        <p:txBody>
          <a:bodyPr vert="eaVert" wrap="square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竹简</a:t>
            </a:r>
          </a:p>
        </p:txBody>
      </p:sp>
      <p:pic>
        <p:nvPicPr>
          <p:cNvPr id="293" name="图片 29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41B0A64-1F64-451D-A497-DF53FCC328C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5902" y="4345960"/>
            <a:ext cx="318916" cy="476794"/>
          </a:xfrm>
          <a:prstGeom prst="rect">
            <a:avLst/>
          </a:prstGeom>
        </p:spPr>
      </p:pic>
      <p:pic>
        <p:nvPicPr>
          <p:cNvPr id="294" name="图片 29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60392FC-6978-4895-8ED4-9DD2CA2CA36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28956" y="4603707"/>
            <a:ext cx="2534088" cy="2254293"/>
          </a:xfrm>
          <a:custGeom>
            <a:avLst/>
            <a:gdLst>
              <a:gd name="connsiteX0" fmla="*/ 579926 w 2466475"/>
              <a:gd name="connsiteY0" fmla="*/ 0 h 2456385"/>
              <a:gd name="connsiteX1" fmla="*/ 2466475 w 2466475"/>
              <a:gd name="connsiteY1" fmla="*/ 0 h 2456385"/>
              <a:gd name="connsiteX2" fmla="*/ 2466475 w 2466475"/>
              <a:gd name="connsiteY2" fmla="*/ 2456385 h 2456385"/>
              <a:gd name="connsiteX3" fmla="*/ 0 w 2466475"/>
              <a:gd name="connsiteY3" fmla="*/ 2456385 h 2456385"/>
              <a:gd name="connsiteX4" fmla="*/ 0 w 2466475"/>
              <a:gd name="connsiteY4" fmla="*/ 405440 h 2456385"/>
              <a:gd name="connsiteX5" fmla="*/ 579926 w 2466475"/>
              <a:gd name="connsiteY5" fmla="*/ 405440 h 2456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66475" h="2456385">
                <a:moveTo>
                  <a:pt x="579926" y="0"/>
                </a:moveTo>
                <a:lnTo>
                  <a:pt x="2466475" y="0"/>
                </a:lnTo>
                <a:lnTo>
                  <a:pt x="2466475" y="2456385"/>
                </a:lnTo>
                <a:lnTo>
                  <a:pt x="0" y="2456385"/>
                </a:lnTo>
                <a:lnTo>
                  <a:pt x="0" y="405440"/>
                </a:lnTo>
                <a:lnTo>
                  <a:pt x="579926" y="40544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996114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:a14="http://schemas.microsoft.com/office/drawing/2010/main" xmlns:a16="http://schemas.microsoft.com/office/drawing/2014/main"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00"/>
                            </p:stCondLst>
                            <p:childTnLst>
                              <p:par>
                                <p:cTn id="23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7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00"/>
                            </p:stCondLst>
                            <p:childTnLst>
                              <p:par>
                                <p:cTn id="33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2500"/>
                            </p:stCondLst>
                            <p:childTnLst>
                              <p:par>
                                <p:cTn id="3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90" grpId="0"/>
      <p:bldP spid="291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heme/theme1.xml><?xml version="1.0" encoding="utf-8"?>
<a:theme xmlns:a="http://schemas.openxmlformats.org/drawingml/2006/main" name="第一PPT，www.1ppt.com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2wj5ver">
      <a:majorFont>
        <a:latin typeface="微软雅黑" panose="020F0302020204030204"/>
        <a:ea typeface="义启小魏楷"/>
        <a:cs typeface=""/>
      </a:majorFont>
      <a:minorFont>
        <a:latin typeface="微软雅黑" panose="020F0502020204030204"/>
        <a:ea typeface="义启小魏楷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</TotalTime>
  <Words>1009</Words>
  <Application>Microsoft Office PowerPoint</Application>
  <PresentationFormat>宽屏</PresentationFormat>
  <Paragraphs>127</Paragraphs>
  <Slides>22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22</vt:i4>
      </vt:variant>
    </vt:vector>
  </HeadingPairs>
  <TitlesOfParts>
    <vt:vector size="33" baseType="lpstr">
      <vt:lpstr>Meiryo</vt:lpstr>
      <vt:lpstr>宋体</vt:lpstr>
      <vt:lpstr>微软雅黑</vt:lpstr>
      <vt:lpstr>义启小魏楷</vt:lpstr>
      <vt:lpstr>Arial</vt:lpstr>
      <vt:lpstr>Calibri</vt:lpstr>
      <vt:lpstr>Calibri Light</vt:lpstr>
      <vt:lpstr>Wingdings</vt:lpstr>
      <vt:lpstr>第一PPT，www.1ppt.com​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91</cp:revision>
  <dcterms:created xsi:type="dcterms:W3CDTF">2021-04-05T03:33:52Z</dcterms:created>
  <dcterms:modified xsi:type="dcterms:W3CDTF">2023-01-04T08:03:00Z</dcterms:modified>
</cp:coreProperties>
</file>