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3"/>
  </p:notesMasterIdLst>
  <p:handoutMasterIdLst>
    <p:handoutMasterId r:id="rId24"/>
  </p:handoutMasterIdLst>
  <p:sldIdLst>
    <p:sldId id="257" r:id="rId3"/>
    <p:sldId id="274" r:id="rId4"/>
    <p:sldId id="276" r:id="rId5"/>
    <p:sldId id="277" r:id="rId6"/>
    <p:sldId id="278" r:id="rId7"/>
    <p:sldId id="279" r:id="rId8"/>
    <p:sldId id="273" r:id="rId9"/>
    <p:sldId id="280" r:id="rId10"/>
    <p:sldId id="275" r:id="rId11"/>
    <p:sldId id="281" r:id="rId12"/>
    <p:sldId id="282" r:id="rId13"/>
    <p:sldId id="284" r:id="rId14"/>
    <p:sldId id="285" r:id="rId15"/>
    <p:sldId id="286" r:id="rId16"/>
    <p:sldId id="287" r:id="rId17"/>
    <p:sldId id="288" r:id="rId18"/>
    <p:sldId id="283" r:id="rId19"/>
    <p:sldId id="290" r:id="rId20"/>
    <p:sldId id="291" r:id="rId21"/>
    <p:sldId id="292" r:id="rId22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2524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7A6B6-EAEB-4201-BD4D-D0339353EE88}" type="datetimeFigureOut">
              <a:rPr lang="zh-CN" altLang="en-US" smtClean="0"/>
              <a:t>2023/3/16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稻壳鸭鸭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603-C5AC-4987-A2EE-3F061D9687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061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D8965-483D-4DE3-AD79-F97C603AC28C}" type="datetimeFigureOut">
              <a:rPr lang="zh-CN" altLang="en-US" smtClean="0"/>
              <a:t>2023/3/16</a:t>
            </a:fld>
            <a:endParaRPr lang="zh-CN" altLang="en-US"/>
          </a:p>
        </p:txBody>
      </p:sp>
      <p:sp>
        <p:nvSpPr>
          <p:cNvPr id="4" name="稻壳鸭鸭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75BB7-ED39-4573-BC0B-BD55A97B80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303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75BB7-ED39-4573-BC0B-BD55A97B801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60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4752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15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515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13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02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88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109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899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4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30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225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78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56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240358" y="4630389"/>
            <a:ext cx="1898650" cy="165100"/>
            <a:chOff x="916508" y="4477989"/>
            <a:chExt cx="1898650" cy="165100"/>
          </a:xfrm>
        </p:grpSpPr>
        <p:sp>
          <p:nvSpPr>
            <p:cNvPr id="17" name="椭圆 16"/>
            <p:cNvSpPr/>
            <p:nvPr/>
          </p:nvSpPr>
          <p:spPr>
            <a:xfrm>
              <a:off x="916508" y="4477989"/>
              <a:ext cx="165100" cy="16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1494358" y="4477989"/>
              <a:ext cx="165100" cy="16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2072208" y="4477989"/>
              <a:ext cx="165100" cy="16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650058" y="4477989"/>
              <a:ext cx="165100" cy="165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37158" y="1236555"/>
            <a:ext cx="57065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0" i="0" u="none" strike="noStrike" kern="1200" cap="none" spc="0" normalizeH="0" baseline="0" noProof="0" dirty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感恩母亲节</a:t>
            </a:r>
            <a:endParaRPr kumimoji="0" lang="en-US" altLang="zh-CN" sz="8000" b="0" i="0" u="none" strike="noStrike" kern="1200" cap="none" spc="0" normalizeH="0" baseline="0" noProof="0" dirty="0">
              <a:ln>
                <a:noFill/>
              </a:ln>
              <a:solidFill>
                <a:srgbClr val="AD3380"/>
              </a:solidFill>
              <a:effectLst/>
              <a:uLnTx/>
              <a:uFillTx/>
              <a:latin typeface="汉仪雅酷黑 85W"/>
              <a:ea typeface="汉仪雅酷黑 85W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518772" y="1047029"/>
            <a:ext cx="913205" cy="689122"/>
            <a:chOff x="986093" y="1519494"/>
            <a:chExt cx="1131823" cy="854095"/>
          </a:xfrm>
        </p:grpSpPr>
        <p:sp>
          <p:nvSpPr>
            <p:cNvPr id="27" name="心形 26"/>
            <p:cNvSpPr/>
            <p:nvPr/>
          </p:nvSpPr>
          <p:spPr>
            <a:xfrm>
              <a:off x="986093" y="1519494"/>
              <a:ext cx="1131823" cy="854095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心形 27"/>
            <p:cNvSpPr/>
            <p:nvPr/>
          </p:nvSpPr>
          <p:spPr>
            <a:xfrm>
              <a:off x="1537494" y="1935591"/>
              <a:ext cx="580422" cy="437998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037158" y="3827407"/>
            <a:ext cx="3600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rPr>
              <a:t>Mother’s Day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AD3380"/>
              </a:solidFill>
              <a:effectLst/>
              <a:uLnTx/>
              <a:uFillTx/>
              <a:latin typeface="汉仪雅酷黑 85W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29152" y="2778202"/>
            <a:ext cx="57145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中小学主题朗诵班会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稻壳儿鸭鸭1"/>
          <p:cNvSpPr txBox="1"/>
          <p:nvPr/>
        </p:nvSpPr>
        <p:spPr>
          <a:xfrm>
            <a:off x="607320" y="2918265"/>
            <a:ext cx="58125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妈妈发言</a:t>
            </a:r>
          </a:p>
        </p:txBody>
      </p:sp>
      <p:sp>
        <p:nvSpPr>
          <p:cNvPr id="31" name="稻壳儿鸭鸭2"/>
          <p:cNvSpPr/>
          <p:nvPr/>
        </p:nvSpPr>
        <p:spPr>
          <a:xfrm>
            <a:off x="3153585" y="1789371"/>
            <a:ext cx="720000" cy="720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02</a:t>
            </a:r>
            <a:endParaRPr kumimoji="0" lang="zh-CN" altLang="en-US" sz="24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汉仪雅酷黑 85W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稻壳儿鸭鸭1"/>
          <p:cNvSpPr txBox="1"/>
          <p:nvPr/>
        </p:nvSpPr>
        <p:spPr>
          <a:xfrm>
            <a:off x="607320" y="2918265"/>
            <a:ext cx="58125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朗诵大会</a:t>
            </a:r>
          </a:p>
        </p:txBody>
      </p:sp>
      <p:sp>
        <p:nvSpPr>
          <p:cNvPr id="31" name="稻壳儿鸭鸭2"/>
          <p:cNvSpPr/>
          <p:nvPr/>
        </p:nvSpPr>
        <p:spPr>
          <a:xfrm>
            <a:off x="3153585" y="1789371"/>
            <a:ext cx="720000" cy="720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03</a:t>
            </a:r>
            <a:endParaRPr kumimoji="0" lang="zh-CN" altLang="en-US" sz="24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汉仪雅酷黑 85W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641327" y="2264687"/>
            <a:ext cx="4367887" cy="87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今天是母亲节？有人说不是，说昨天或明天才是。我说今天就是，天天都是。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6734350" y="1717101"/>
            <a:ext cx="4262448" cy="4262448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5" name="稻壳儿鸭鸭3"/>
          <p:cNvSpPr/>
          <p:nvPr/>
        </p:nvSpPr>
        <p:spPr>
          <a:xfrm>
            <a:off x="1641327" y="3558915"/>
            <a:ext cx="4367887" cy="87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我的母亲依然健在，她天真可爱得简直像个老小孩。</a:t>
            </a:r>
          </a:p>
        </p:txBody>
      </p:sp>
      <p:sp>
        <p:nvSpPr>
          <p:cNvPr id="29" name="稻壳儿鸭鸭4"/>
          <p:cNvSpPr/>
          <p:nvPr/>
        </p:nvSpPr>
        <p:spPr>
          <a:xfrm>
            <a:off x="1728113" y="4853142"/>
            <a:ext cx="4126587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朗诵者：代用名</a:t>
            </a:r>
          </a:p>
        </p:txBody>
      </p:sp>
      <p:sp>
        <p:nvSpPr>
          <p:cNvPr id="26" name="稻壳儿鸭鸭5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致母亲节</a:t>
            </a:r>
          </a:p>
        </p:txBody>
      </p:sp>
      <p:grpSp>
        <p:nvGrpSpPr>
          <p:cNvPr id="31" name="稻壳儿鸭鸭6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34" name="稻壳儿鸭鸭6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稻壳儿鸭鸭6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稻壳儿鸭鸭6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8" name="稻壳儿鸭鸭7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9" name="稻壳儿鸭鸭7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稻壳儿鸭鸭7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1" name="稻壳儿鸭鸭7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3" name="稻壳儿鸭鸭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8893" y="2405287"/>
            <a:ext cx="1053361" cy="31811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5" grpId="0"/>
      <p:bldP spid="29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641327" y="2264687"/>
            <a:ext cx="43678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妈妈，我一直想为您写一首赞美诗 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或热情洋溢，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或荡气回肠 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然而，我却迟迟不能落笔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6734350" y="1789157"/>
            <a:ext cx="4262448" cy="4262448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9" name="稻壳儿鸭鸭3"/>
          <p:cNvSpPr/>
          <p:nvPr/>
        </p:nvSpPr>
        <p:spPr>
          <a:xfrm>
            <a:off x="1728113" y="4853142"/>
            <a:ext cx="3497029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朗诵者：代用名</a:t>
            </a:r>
          </a:p>
        </p:txBody>
      </p:sp>
      <p:sp>
        <p:nvSpPr>
          <p:cNvPr id="25" name="稻壳儿鸭鸭4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妈妈，您太累了</a:t>
            </a:r>
          </a:p>
        </p:txBody>
      </p:sp>
      <p:grpSp>
        <p:nvGrpSpPr>
          <p:cNvPr id="30" name="稻壳儿鸭鸭5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31" name="稻壳儿鸭鸭5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稻壳儿鸭鸭5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稻壳儿鸭鸭5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7" name="稻壳儿鸭鸭6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8" name="稻壳儿鸭鸭6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稻壳儿鸭鸭6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0" name="稻壳儿鸭鸭6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3" name="稻壳儿鸭鸭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2960" y="2205881"/>
            <a:ext cx="905227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81027" y="1852845"/>
            <a:ext cx="4367887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风中凌乱的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是您花白的发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泪水爬过的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是您苍老的脸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微微佝偻的背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殷殷告别的手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我不敢再回首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6734350" y="1817728"/>
            <a:ext cx="4262448" cy="4262448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9" name="稻壳儿鸭鸭3"/>
          <p:cNvSpPr/>
          <p:nvPr/>
        </p:nvSpPr>
        <p:spPr>
          <a:xfrm>
            <a:off x="1728113" y="5012800"/>
            <a:ext cx="3497029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朗诵者：代用名</a:t>
            </a:r>
          </a:p>
        </p:txBody>
      </p:sp>
      <p:grpSp>
        <p:nvGrpSpPr>
          <p:cNvPr id="26" name="稻壳儿鸭鸭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30" name="稻壳儿鸭鸭4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稻壳儿鸭鸭4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稻壳儿鸭鸭4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稻壳儿鸭鸭5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7" name="稻壳儿鸭鸭5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稻壳儿鸭鸭5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稻壳儿鸭鸭5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0" name="稻壳儿鸭鸭6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我的母亲</a:t>
            </a:r>
          </a:p>
        </p:txBody>
      </p:sp>
      <p:pic>
        <p:nvPicPr>
          <p:cNvPr id="17" name="稻壳儿鸭鸭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8091" y="2723477"/>
            <a:ext cx="2120197" cy="245094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81028" y="2724509"/>
            <a:ext cx="3444114" cy="1286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月光下的凤尾竹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，那幽婉的葫芦笙，是母亲用心在轻轻地诉说着别离的思念。 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6734350" y="1808102"/>
            <a:ext cx="4262448" cy="4262448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9" name="稻壳儿鸭鸭3"/>
          <p:cNvSpPr/>
          <p:nvPr/>
        </p:nvSpPr>
        <p:spPr>
          <a:xfrm>
            <a:off x="1728113" y="5012800"/>
            <a:ext cx="3497029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朗诵者：代用名</a:t>
            </a:r>
          </a:p>
        </p:txBody>
      </p:sp>
      <p:sp>
        <p:nvSpPr>
          <p:cNvPr id="30" name="稻壳儿鸭鸭4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月光下的凤尾竹</a:t>
            </a:r>
          </a:p>
        </p:txBody>
      </p:sp>
      <p:pic>
        <p:nvPicPr>
          <p:cNvPr id="9" name="稻壳儿鸭鸭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9542" y="3154980"/>
            <a:ext cx="1732063" cy="1835988"/>
          </a:xfrm>
          <a:prstGeom prst="rect">
            <a:avLst/>
          </a:prstGeom>
        </p:spPr>
      </p:pic>
      <p:grpSp>
        <p:nvGrpSpPr>
          <p:cNvPr id="10" name="稻壳儿鸭鸭6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11" name="稻壳儿鸭鸭6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稻壳儿鸭鸭6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稻壳儿鸭鸭6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稻壳儿鸭鸭7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15" name="稻壳儿鸭鸭7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稻壳儿鸭鸭7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稻壳儿鸭鸭7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81028" y="2724509"/>
            <a:ext cx="3444114" cy="1286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《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月光下的凤尾竹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》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，那幽婉的葫芦笙，是母亲用心在轻轻地诉说着别离的思念。 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6734350" y="1856229"/>
            <a:ext cx="4262448" cy="4262448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9" name="稻壳儿鸭鸭3"/>
          <p:cNvSpPr/>
          <p:nvPr/>
        </p:nvSpPr>
        <p:spPr>
          <a:xfrm>
            <a:off x="1728113" y="5012800"/>
            <a:ext cx="3497029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朗诵者：代用名</a:t>
            </a:r>
          </a:p>
        </p:txBody>
      </p:sp>
      <p:grpSp>
        <p:nvGrpSpPr>
          <p:cNvPr id="26" name="稻壳儿鸭鸭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30" name="稻壳儿鸭鸭4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稻壳儿鸭鸭4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稻壳儿鸭鸭4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稻壳儿鸭鸭5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7" name="稻壳儿鸭鸭5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稻壳儿鸭鸭5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稻壳儿鸭鸭5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40" name="稻壳儿鸭鸭6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月光下的凤尾竹</a:t>
            </a:r>
          </a:p>
        </p:txBody>
      </p:sp>
      <p:pic>
        <p:nvPicPr>
          <p:cNvPr id="17" name="稻壳儿鸭鸭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6000" y="3316352"/>
            <a:ext cx="2018190" cy="15217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 animBg="1"/>
      <p:bldP spid="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稻壳儿鸭鸭1"/>
          <p:cNvSpPr txBox="1"/>
          <p:nvPr/>
        </p:nvSpPr>
        <p:spPr>
          <a:xfrm>
            <a:off x="607320" y="2918265"/>
            <a:ext cx="58125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妈妈，我想对你说</a:t>
            </a:r>
          </a:p>
        </p:txBody>
      </p:sp>
      <p:sp>
        <p:nvSpPr>
          <p:cNvPr id="31" name="稻壳儿鸭鸭2"/>
          <p:cNvSpPr/>
          <p:nvPr/>
        </p:nvSpPr>
        <p:spPr>
          <a:xfrm>
            <a:off x="3153585" y="1789371"/>
            <a:ext cx="720000" cy="720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04</a:t>
            </a:r>
            <a:endParaRPr kumimoji="0" lang="zh-CN" altLang="en-US" sz="24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汉仪雅酷黑 85W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6211451" y="3107472"/>
            <a:ext cx="4995597" cy="1289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请同学们拿出准备好的卡纸，在上面写上对妈妈或者奶奶等女性长辈的话，可以为卡片进行修饰。回去后，亲自将卡片送个她。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1853531" y="1848648"/>
            <a:ext cx="3807040" cy="3807040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6" name="稻壳儿鸭鸭3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妈妈，我想对你说</a:t>
            </a:r>
          </a:p>
        </p:txBody>
      </p:sp>
      <p:pic>
        <p:nvPicPr>
          <p:cNvPr id="8" name="稻壳儿鸭鸭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6623" y="3107472"/>
            <a:ext cx="1720855" cy="1512632"/>
          </a:xfrm>
          <a:prstGeom prst="rect">
            <a:avLst/>
          </a:prstGeom>
        </p:spPr>
      </p:pic>
      <p:grpSp>
        <p:nvGrpSpPr>
          <p:cNvPr id="9" name="稻壳儿鸭鸭5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10" name="稻壳儿鸭鸭5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" name="稻壳儿鸭鸭5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稻壳儿鸭鸭5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3" name="稻壳儿鸭鸭6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14" name="稻壳儿鸭鸭6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" name="稻壳儿鸭鸭6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稻壳儿鸭鸭6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6022765" y="1626108"/>
            <a:ext cx="499559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人间第一情，人间第一亲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那是伟大的母爱，那是我们的母亲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世界上只有一位最好的女性，她便是慈爱的妈妈。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世界上只有一种最美丽的声音，那便是妈妈的呼唤。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4" name="稻壳儿鸭鸭2"/>
          <p:cNvGrpSpPr/>
          <p:nvPr/>
        </p:nvGrpSpPr>
        <p:grpSpPr>
          <a:xfrm>
            <a:off x="1853531" y="1848648"/>
            <a:ext cx="3807040" cy="3807040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2" name="稻壳儿鸭鸭3"/>
          <p:cNvSpPr/>
          <p:nvPr/>
        </p:nvSpPr>
        <p:spPr>
          <a:xfrm>
            <a:off x="6022765" y="3916643"/>
            <a:ext cx="4995597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我亲爱的妈妈是您让我快乐，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把今天的快乐送给你。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把今天的祝福送给你。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祝福我们的妈妈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健康快乐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!</a:t>
            </a:r>
          </a:p>
        </p:txBody>
      </p:sp>
      <p:sp>
        <p:nvSpPr>
          <p:cNvPr id="25" name="稻壳儿鸭鸭4"/>
          <p:cNvSpPr/>
          <p:nvPr/>
        </p:nvSpPr>
        <p:spPr>
          <a:xfrm>
            <a:off x="9996560" y="5167086"/>
            <a:ext cx="933037" cy="704088"/>
          </a:xfrm>
          <a:prstGeom prst="hear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稻壳儿鸭鸭5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妈妈，我想对你说</a:t>
            </a:r>
          </a:p>
        </p:txBody>
      </p:sp>
      <p:pic>
        <p:nvPicPr>
          <p:cNvPr id="10" name="稻壳儿鸭鸭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22" y="2850301"/>
            <a:ext cx="1771599" cy="1966474"/>
          </a:xfrm>
          <a:prstGeom prst="rect">
            <a:avLst/>
          </a:prstGeom>
        </p:spPr>
      </p:pic>
      <p:grpSp>
        <p:nvGrpSpPr>
          <p:cNvPr id="11" name="稻壳儿鸭鸭7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12" name="稻壳儿鸭鸭7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稻壳儿鸭鸭7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稻壳儿鸭鸭7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稻壳儿鸭鸭8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16" name="稻壳儿鸭鸭8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稻壳儿鸭鸭8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8" name="稻壳儿鸭鸭8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5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11" name="椭圆 10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728113" y="1780272"/>
            <a:ext cx="56986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有一首小诗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拉着你的手   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有一首小诗，念给大家听，这是一位作家的老伴得了老年痴呆写的 </a:t>
            </a:r>
          </a:p>
        </p:txBody>
      </p:sp>
      <p:sp>
        <p:nvSpPr>
          <p:cNvPr id="33" name="矩形: 圆角 32"/>
          <p:cNvSpPr/>
          <p:nvPr/>
        </p:nvSpPr>
        <p:spPr>
          <a:xfrm>
            <a:off x="4390879" y="906853"/>
            <a:ext cx="3410243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母亲节感恩</a:t>
            </a:r>
          </a:p>
        </p:txBody>
      </p:sp>
      <p:sp>
        <p:nvSpPr>
          <p:cNvPr id="34" name="矩形 33"/>
          <p:cNvSpPr/>
          <p:nvPr/>
        </p:nvSpPr>
        <p:spPr>
          <a:xfrm>
            <a:off x="1728113" y="3321727"/>
            <a:ext cx="56986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哪天   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如果你看到我渐渐老去，反应慢慢迟钝，请耐着性子试着了解我。 </a:t>
            </a:r>
          </a:p>
        </p:txBody>
      </p:sp>
      <p:sp>
        <p:nvSpPr>
          <p:cNvPr id="35" name="矩形 34"/>
          <p:cNvSpPr/>
          <p:nvPr/>
        </p:nvSpPr>
        <p:spPr>
          <a:xfrm>
            <a:off x="1728113" y="4863182"/>
            <a:ext cx="56986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当我吃得脏兮兮，甚至已不会穿衣服时，不要嘲笑我，记得我曾经花了多少时教你这些事吗。   </a:t>
            </a:r>
          </a:p>
        </p:txBody>
      </p:sp>
      <p:sp>
        <p:nvSpPr>
          <p:cNvPr id="36" name="椭圆 35"/>
          <p:cNvSpPr/>
          <p:nvPr/>
        </p:nvSpPr>
        <p:spPr>
          <a:xfrm>
            <a:off x="7731524" y="2266690"/>
            <a:ext cx="3400932" cy="3400932"/>
          </a:xfrm>
          <a:prstGeom prst="ellipse">
            <a:avLst/>
          </a:prstGeom>
          <a:solidFill>
            <a:schemeClr val="accent2">
              <a:lumMod val="90000"/>
            </a:schemeClr>
          </a:solidFill>
          <a:ln>
            <a:noFill/>
          </a:ln>
          <a:effectLst>
            <a:outerShdw blurRad="355600" dist="38100" dir="21300000" sx="106000" sy="106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微软雅黑" panose="020B0503020204020204" pitchFamily="34" charset="-122"/>
              <a:cs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351" y="2588757"/>
            <a:ext cx="2120197" cy="245094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24109" y="1075751"/>
            <a:ext cx="17133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3" grpId="0" animBg="1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38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1728113" y="2215701"/>
            <a:ext cx="56986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当我一再重复，说着同样的事情时，请不要打断我，听我说小时候的你，我必须一遍又一遍地读着同样的故事，直到你静静地睡着。 </a:t>
            </a:r>
          </a:p>
        </p:txBody>
      </p:sp>
      <p:sp>
        <p:nvSpPr>
          <p:cNvPr id="34" name="矩形 33"/>
          <p:cNvSpPr/>
          <p:nvPr/>
        </p:nvSpPr>
        <p:spPr>
          <a:xfrm>
            <a:off x="1728113" y="4134527"/>
            <a:ext cx="91940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当与我交谈时，忽然不知道该说什么了，给我一些时间想想。   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当我外出找不到家的时候，请不要生气，也不要把我一个人扔在外边，要紧紧的拉我的手，慢慢带我回家，就象儿时的你为了不让丢失在外面，父母一遍又一遍教你回家的路，一遍又一遍教你记住你的名字，无论生活多忙碌，都会紧紧的拉着你的手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</a:t>
            </a:r>
          </a:p>
        </p:txBody>
      </p:sp>
      <p:sp>
        <p:nvSpPr>
          <p:cNvPr id="18" name="矩形 32"/>
          <p:cNvSpPr txBox="1"/>
          <p:nvPr/>
        </p:nvSpPr>
        <p:spPr>
          <a:xfrm>
            <a:off x="0" y="6750278"/>
            <a:ext cx="360000" cy="10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docerID:327037375</a:t>
            </a:r>
          </a:p>
        </p:txBody>
      </p:sp>
      <p:sp>
        <p:nvSpPr>
          <p:cNvPr id="36" name="椭圆 35"/>
          <p:cNvSpPr/>
          <p:nvPr/>
        </p:nvSpPr>
        <p:spPr>
          <a:xfrm>
            <a:off x="7982857" y="1493091"/>
            <a:ext cx="2818644" cy="28186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38100" dir="21300000" sx="106000" sy="106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4390879" y="906853"/>
            <a:ext cx="3410243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母亲节感恩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061" y="1993446"/>
            <a:ext cx="1732063" cy="183598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11" name="椭圆 10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15" name="椭圆 14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  <p:cond evt="onBegin" delay="0">
                          <p:tn val="18"/>
                        </p:cond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  <p:cond evt="onBegin" delay="0">
                          <p:tn val="23"/>
                        </p:cond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28113" y="1823815"/>
            <a:ext cx="9194092" cy="87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当儿女逐渐的长大，享受在你的温馨中，沉浸在您的欢乐中，不知不觉，你的额头多了一道牵挂的皱纹，您的黑发泛起的霜花，你的眼睛失去了光华，您的腰身倦得不再挺拔。</a:t>
            </a:r>
          </a:p>
        </p:txBody>
      </p:sp>
      <p:sp>
        <p:nvSpPr>
          <p:cNvPr id="34" name="稻壳儿鸭鸭2"/>
          <p:cNvSpPr/>
          <p:nvPr/>
        </p:nvSpPr>
        <p:spPr>
          <a:xfrm>
            <a:off x="1728113" y="3019608"/>
            <a:ext cx="635921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多少年风风雨雨辛酸苦辣，你曾经经过多少年默默无闻的付出，您从不问收获。   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多少爱任你肆意的去索取，却从不需要报答 </a:t>
            </a:r>
          </a:p>
        </p:txBody>
      </p:sp>
      <p:sp>
        <p:nvSpPr>
          <p:cNvPr id="36" name="稻壳儿鸭鸭3"/>
          <p:cNvSpPr/>
          <p:nvPr/>
        </p:nvSpPr>
        <p:spPr>
          <a:xfrm>
            <a:off x="8202060" y="3120571"/>
            <a:ext cx="2742188" cy="27421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38100" dir="21300000" sx="106000" sy="106000" algn="tl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25" name="稻壳儿鸭鸭4"/>
          <p:cNvSpPr/>
          <p:nvPr/>
        </p:nvSpPr>
        <p:spPr>
          <a:xfrm>
            <a:off x="1728113" y="4628013"/>
            <a:ext cx="63592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多少次一遍又一遍地读着同样的故事，直到你静静地睡着   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春去秋来风霜遮盖了你的笑颜，你寂寞的心有谁还能够体会</a:t>
            </a:r>
          </a:p>
        </p:txBody>
      </p:sp>
      <p:grpSp>
        <p:nvGrpSpPr>
          <p:cNvPr id="26" name="稻壳儿鸭鸭5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29" name="稻壳儿鸭鸭5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稻壳儿鸭鸭5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稻壳儿鸭鸭5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5" name="稻壳儿鸭鸭6"/>
          <p:cNvSpPr/>
          <p:nvPr/>
        </p:nvSpPr>
        <p:spPr>
          <a:xfrm>
            <a:off x="4390879" y="906853"/>
            <a:ext cx="3410243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母亲节感恩</a:t>
            </a:r>
          </a:p>
        </p:txBody>
      </p:sp>
      <p:pic>
        <p:nvPicPr>
          <p:cNvPr id="3" name="稻壳儿鸭鸭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891" y="3662861"/>
            <a:ext cx="2018190" cy="15217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/>
      <p:bldP spid="25" grpId="0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28113" y="2201187"/>
            <a:ext cx="570320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失意时，母亲的善意规劝，是迷途识返的路标。   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成功时，母亲的热情鼓励，是乘胜前进的风帆。   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挫折时，母亲的亲切关怀，是闯出困境的号角。   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7282676" y="1925415"/>
            <a:ext cx="3661572" cy="3661572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6" name="稻壳儿鸭鸭3"/>
          <p:cNvSpPr/>
          <p:nvPr/>
        </p:nvSpPr>
        <p:spPr>
          <a:xfrm>
            <a:off x="1728113" y="4077705"/>
            <a:ext cx="570320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急难时，母亲的无私资助，是解决问题的法宝。   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患病时，母亲的精心护理，是战胜苦痛的灵丹。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疲惫时，母亲的深情怀抱，是停泊小憩的港湾。   </a:t>
            </a:r>
          </a:p>
        </p:txBody>
      </p:sp>
      <p:grpSp>
        <p:nvGrpSpPr>
          <p:cNvPr id="25" name="稻壳儿鸭鸭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0" name="稻壳儿鸭鸭4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稻壳儿鸭鸭4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稻壳儿鸭鸭4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5" name="稻壳儿鸭鸭5"/>
          <p:cNvSpPr/>
          <p:nvPr/>
        </p:nvSpPr>
        <p:spPr>
          <a:xfrm>
            <a:off x="4390879" y="906853"/>
            <a:ext cx="3410243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母亲节感恩</a:t>
            </a:r>
          </a:p>
        </p:txBody>
      </p:sp>
      <p:pic>
        <p:nvPicPr>
          <p:cNvPr id="5" name="稻壳儿鸭鸭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7662" y="2839532"/>
            <a:ext cx="1771599" cy="19664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  <p:cond evt="onBegin" delay="0">
                          <p:tn val="20"/>
                        </p:cond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稻壳儿鸭鸭1"/>
          <p:cNvSpPr/>
          <p:nvPr/>
        </p:nvSpPr>
        <p:spPr>
          <a:xfrm>
            <a:off x="1728113" y="1997987"/>
            <a:ext cx="64443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远行时，缝进衣服的细密针线，是母亲数不清的嘱托和挂牵。   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归来时，摸遍全身颤抖的双手，是母亲述不尽的爱  </a:t>
            </a:r>
          </a:p>
        </p:txBody>
      </p:sp>
      <p:grpSp>
        <p:nvGrpSpPr>
          <p:cNvPr id="24" name="稻壳儿鸭鸭2"/>
          <p:cNvGrpSpPr/>
          <p:nvPr/>
        </p:nvGrpSpPr>
        <p:grpSpPr>
          <a:xfrm>
            <a:off x="8018963" y="2043357"/>
            <a:ext cx="3193619" cy="3193619"/>
            <a:chOff x="7830663" y="2510971"/>
            <a:chExt cx="3541486" cy="3541486"/>
          </a:xfrm>
        </p:grpSpPr>
        <p:sp>
          <p:nvSpPr>
            <p:cNvPr id="36" name="稻壳儿鸭鸭2-1"/>
            <p:cNvSpPr/>
            <p:nvPr/>
          </p:nvSpPr>
          <p:spPr>
            <a:xfrm>
              <a:off x="7830663" y="2510971"/>
              <a:ext cx="3541486" cy="354148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23" name="稻壳儿鸭鸭2-2"/>
            <p:cNvSpPr/>
            <p:nvPr/>
          </p:nvSpPr>
          <p:spPr>
            <a:xfrm>
              <a:off x="8099177" y="2779485"/>
              <a:ext cx="3004458" cy="30044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55600" dist="38100" dir="21300000" sx="106000" sy="106000" algn="tl" rotWithShape="0">
                <a:prstClr val="black">
                  <a:alpha val="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ea"/>
              </a:endParaRPr>
            </a:p>
          </p:txBody>
        </p:sp>
      </p:grpSp>
      <p:sp>
        <p:nvSpPr>
          <p:cNvPr id="26" name="稻壳儿鸭鸭3"/>
          <p:cNvSpPr/>
          <p:nvPr/>
        </p:nvSpPr>
        <p:spPr>
          <a:xfrm>
            <a:off x="1728113" y="3569705"/>
            <a:ext cx="598713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今天，我们崇尚母爱之伟大，是因为母亲给予了我们生命，在一帆风顺的日子里，也许体会不到母爱的真正价值；但当在绝望远足的时候，你一定会感受到母爱无处不在的身影、无时不有的叮咛。</a:t>
            </a:r>
          </a:p>
        </p:txBody>
      </p:sp>
      <p:grpSp>
        <p:nvGrpSpPr>
          <p:cNvPr id="29" name="稻壳儿鸭鸭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30" name="稻壳儿鸭鸭4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1" name="稻壳儿鸭鸭4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4" name="稻壳儿鸭鸭4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5" name="稻壳儿鸭鸭5"/>
          <p:cNvSpPr/>
          <p:nvPr/>
        </p:nvSpPr>
        <p:spPr>
          <a:xfrm>
            <a:off x="4390879" y="906853"/>
            <a:ext cx="3410243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母亲节感恩</a:t>
            </a:r>
          </a:p>
        </p:txBody>
      </p:sp>
      <p:pic>
        <p:nvPicPr>
          <p:cNvPr id="3" name="稻壳儿鸭鸭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097" y="2923497"/>
            <a:ext cx="1720855" cy="15126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稻壳儿鸭鸭1"/>
          <p:cNvGrpSpPr/>
          <p:nvPr/>
        </p:nvGrpSpPr>
        <p:grpSpPr>
          <a:xfrm>
            <a:off x="6498158" y="2292229"/>
            <a:ext cx="3408749" cy="584776"/>
            <a:chOff x="1468958" y="2918367"/>
            <a:chExt cx="3408749" cy="584776"/>
          </a:xfrm>
        </p:grpSpPr>
        <p:sp>
          <p:nvSpPr>
            <p:cNvPr id="21" name="稻壳儿鸭鸭1-1"/>
            <p:cNvSpPr/>
            <p:nvPr/>
          </p:nvSpPr>
          <p:spPr>
            <a:xfrm>
              <a:off x="2348750" y="2918368"/>
              <a:ext cx="252895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cs"/>
                </a:rPr>
                <a:t>小测试</a:t>
              </a:r>
            </a:p>
          </p:txBody>
        </p:sp>
        <p:sp>
          <p:nvSpPr>
            <p:cNvPr id="33" name="稻壳儿鸭鸭1-2"/>
            <p:cNvSpPr/>
            <p:nvPr/>
          </p:nvSpPr>
          <p:spPr>
            <a:xfrm>
              <a:off x="1468958" y="2918367"/>
              <a:ext cx="710584" cy="584776"/>
            </a:xfrm>
            <a:prstGeom prst="roundRect">
              <a:avLst>
                <a:gd name="adj" fmla="val 266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ea"/>
                  <a:sym typeface="+mn-lt"/>
                </a:rPr>
                <a:t>01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endParaRPr>
            </a:p>
          </p:txBody>
        </p:sp>
      </p:grpSp>
      <p:sp>
        <p:nvSpPr>
          <p:cNvPr id="29" name="稻壳儿鸭鸭2"/>
          <p:cNvSpPr/>
          <p:nvPr/>
        </p:nvSpPr>
        <p:spPr>
          <a:xfrm>
            <a:off x="5945708" y="812292"/>
            <a:ext cx="4513029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0" i="0" u="none" strike="noStrike" kern="1200" cap="none" spc="0" normalizeH="0" baseline="0" noProof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班会主要流程</a:t>
            </a:r>
          </a:p>
        </p:txBody>
      </p:sp>
      <p:grpSp>
        <p:nvGrpSpPr>
          <p:cNvPr id="24" name="稻壳儿鸭鸭3"/>
          <p:cNvGrpSpPr/>
          <p:nvPr/>
        </p:nvGrpSpPr>
        <p:grpSpPr>
          <a:xfrm>
            <a:off x="6498158" y="4188157"/>
            <a:ext cx="3408749" cy="584776"/>
            <a:chOff x="1468958" y="4220117"/>
            <a:chExt cx="3408749" cy="584776"/>
          </a:xfrm>
        </p:grpSpPr>
        <p:sp>
          <p:nvSpPr>
            <p:cNvPr id="30" name="稻壳儿鸭鸭3-1"/>
            <p:cNvSpPr/>
            <p:nvPr/>
          </p:nvSpPr>
          <p:spPr>
            <a:xfrm>
              <a:off x="2348750" y="4220118"/>
              <a:ext cx="252895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cs"/>
                </a:rPr>
                <a:t>朗诵大会</a:t>
              </a:r>
            </a:p>
          </p:txBody>
        </p:sp>
        <p:sp>
          <p:nvSpPr>
            <p:cNvPr id="34" name="稻壳儿鸭鸭3-2"/>
            <p:cNvSpPr/>
            <p:nvPr/>
          </p:nvSpPr>
          <p:spPr>
            <a:xfrm>
              <a:off x="1468958" y="4220117"/>
              <a:ext cx="710584" cy="584776"/>
            </a:xfrm>
            <a:prstGeom prst="roundRect">
              <a:avLst>
                <a:gd name="adj" fmla="val 266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ea"/>
                  <a:sym typeface="+mn-lt"/>
                </a:rPr>
                <a:t>03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endParaRPr>
            </a:p>
          </p:txBody>
        </p:sp>
      </p:grpSp>
      <p:grpSp>
        <p:nvGrpSpPr>
          <p:cNvPr id="22" name="稻壳儿鸭鸭4"/>
          <p:cNvGrpSpPr/>
          <p:nvPr/>
        </p:nvGrpSpPr>
        <p:grpSpPr>
          <a:xfrm>
            <a:off x="6498158" y="3240193"/>
            <a:ext cx="3408749" cy="584776"/>
            <a:chOff x="4376351" y="2918367"/>
            <a:chExt cx="3408749" cy="584776"/>
          </a:xfrm>
        </p:grpSpPr>
        <p:sp>
          <p:nvSpPr>
            <p:cNvPr id="35" name="稻壳儿鸭鸭4-1"/>
            <p:cNvSpPr/>
            <p:nvPr/>
          </p:nvSpPr>
          <p:spPr>
            <a:xfrm>
              <a:off x="5256143" y="2918368"/>
              <a:ext cx="252895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cs"/>
                </a:rPr>
                <a:t>妈妈发言</a:t>
              </a:r>
            </a:p>
          </p:txBody>
        </p:sp>
        <p:sp>
          <p:nvSpPr>
            <p:cNvPr id="36" name="稻壳儿鸭鸭4-2"/>
            <p:cNvSpPr/>
            <p:nvPr/>
          </p:nvSpPr>
          <p:spPr>
            <a:xfrm>
              <a:off x="4376351" y="2918367"/>
              <a:ext cx="710584" cy="584776"/>
            </a:xfrm>
            <a:prstGeom prst="roundRect">
              <a:avLst>
                <a:gd name="adj" fmla="val 266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ea"/>
                  <a:sym typeface="+mn-lt"/>
                </a:rPr>
                <a:t>02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endParaRPr>
            </a:p>
          </p:txBody>
        </p:sp>
      </p:grpSp>
      <p:grpSp>
        <p:nvGrpSpPr>
          <p:cNvPr id="23" name="稻壳儿鸭鸭5"/>
          <p:cNvGrpSpPr/>
          <p:nvPr/>
        </p:nvGrpSpPr>
        <p:grpSpPr>
          <a:xfrm>
            <a:off x="6498158" y="5136122"/>
            <a:ext cx="5092406" cy="584776"/>
            <a:chOff x="4376351" y="4220117"/>
            <a:chExt cx="5092406" cy="584776"/>
          </a:xfrm>
        </p:grpSpPr>
        <p:sp>
          <p:nvSpPr>
            <p:cNvPr id="37" name="稻壳儿鸭鸭5-1"/>
            <p:cNvSpPr/>
            <p:nvPr/>
          </p:nvSpPr>
          <p:spPr>
            <a:xfrm>
              <a:off x="5256143" y="4220118"/>
              <a:ext cx="421261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cs"/>
                </a:rPr>
                <a:t>妈妈，我想对你说</a:t>
              </a:r>
            </a:p>
          </p:txBody>
        </p:sp>
        <p:sp>
          <p:nvSpPr>
            <p:cNvPr id="38" name="稻壳儿鸭鸭5-2"/>
            <p:cNvSpPr/>
            <p:nvPr/>
          </p:nvSpPr>
          <p:spPr>
            <a:xfrm>
              <a:off x="4376351" y="4220117"/>
              <a:ext cx="710584" cy="584776"/>
            </a:xfrm>
            <a:prstGeom prst="roundRect">
              <a:avLst>
                <a:gd name="adj" fmla="val 266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雅酷黑 85W"/>
                  <a:ea typeface="汉仪雅酷黑 85W"/>
                  <a:cs typeface="+mn-ea"/>
                  <a:sym typeface="+mn-lt"/>
                </a:rPr>
                <a:t>04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endParaRPr>
            </a:p>
          </p:txBody>
        </p:sp>
      </p:grpSp>
      <p:grpSp>
        <p:nvGrpSpPr>
          <p:cNvPr id="40" name="稻壳儿鸭鸭6"/>
          <p:cNvGrpSpPr/>
          <p:nvPr/>
        </p:nvGrpSpPr>
        <p:grpSpPr>
          <a:xfrm>
            <a:off x="3900846" y="1317357"/>
            <a:ext cx="913205" cy="689122"/>
            <a:chOff x="986093" y="1519494"/>
            <a:chExt cx="1131823" cy="854095"/>
          </a:xfrm>
        </p:grpSpPr>
        <p:sp>
          <p:nvSpPr>
            <p:cNvPr id="41" name="稻壳儿鸭鸭6-1"/>
            <p:cNvSpPr/>
            <p:nvPr/>
          </p:nvSpPr>
          <p:spPr>
            <a:xfrm>
              <a:off x="986093" y="1519494"/>
              <a:ext cx="1131823" cy="854095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2" name="稻壳儿鸭鸭6-2"/>
            <p:cNvSpPr/>
            <p:nvPr/>
          </p:nvSpPr>
          <p:spPr>
            <a:xfrm>
              <a:off x="1537494" y="1935591"/>
              <a:ext cx="580422" cy="437998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稻壳儿鸭鸭1"/>
          <p:cNvSpPr txBox="1"/>
          <p:nvPr/>
        </p:nvSpPr>
        <p:spPr>
          <a:xfrm>
            <a:off x="607320" y="2918265"/>
            <a:ext cx="581253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0" i="0" u="none" strike="noStrike" kern="1200" cap="none" spc="0" normalizeH="0" baseline="0" noProof="0">
                <a:ln>
                  <a:noFill/>
                </a:ln>
                <a:solidFill>
                  <a:srgbClr val="AD3380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小测试</a:t>
            </a:r>
          </a:p>
        </p:txBody>
      </p:sp>
      <p:sp>
        <p:nvSpPr>
          <p:cNvPr id="31" name="稻壳儿鸭鸭2"/>
          <p:cNvSpPr/>
          <p:nvPr/>
        </p:nvSpPr>
        <p:spPr>
          <a:xfrm>
            <a:off x="3153585" y="1789371"/>
            <a:ext cx="720000" cy="720000"/>
          </a:xfrm>
          <a:prstGeom prst="flowChartConnector">
            <a:avLst/>
          </a:prstGeom>
          <a:solidFill>
            <a:schemeClr val="accent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3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cs"/>
              </a:rPr>
              <a:t>01</a:t>
            </a:r>
            <a:endParaRPr kumimoji="0" lang="zh-CN" altLang="en-US" sz="2400" b="0" i="0" u="none" strike="noStrike" kern="1200" cap="none" spc="30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雅酷黑 85W"/>
              <a:ea typeface="汉仪雅酷黑 85W"/>
              <a:cs typeface="+mn-cs"/>
            </a:endParaRPr>
          </a:p>
        </p:txBody>
      </p:sp>
      <p:grpSp>
        <p:nvGrpSpPr>
          <p:cNvPr id="35" name="稻壳儿鸭鸭4"/>
          <p:cNvGrpSpPr/>
          <p:nvPr/>
        </p:nvGrpSpPr>
        <p:grpSpPr>
          <a:xfrm>
            <a:off x="8518772" y="1047029"/>
            <a:ext cx="913205" cy="689122"/>
            <a:chOff x="986093" y="1519494"/>
            <a:chExt cx="1131823" cy="854095"/>
          </a:xfrm>
        </p:grpSpPr>
        <p:sp>
          <p:nvSpPr>
            <p:cNvPr id="36" name="稻壳儿鸭鸭4-1"/>
            <p:cNvSpPr/>
            <p:nvPr/>
          </p:nvSpPr>
          <p:spPr>
            <a:xfrm>
              <a:off x="986093" y="1519494"/>
              <a:ext cx="1131823" cy="854095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稻壳儿鸭鸭4-2"/>
            <p:cNvSpPr/>
            <p:nvPr/>
          </p:nvSpPr>
          <p:spPr>
            <a:xfrm>
              <a:off x="1537494" y="1935591"/>
              <a:ext cx="580422" cy="437998"/>
            </a:xfrm>
            <a:prstGeom prst="heart">
              <a:avLst/>
            </a:prstGeom>
            <a:gradFill flip="none" rotWithShape="1">
              <a:gsLst>
                <a:gs pos="0">
                  <a:srgbClr val="E4A8CF"/>
                </a:gs>
                <a:gs pos="100000">
                  <a:srgbClr val="E4A8CF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稻壳儿鸭鸭1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rgbClr val="E1380B"/>
          </a:solidFill>
        </p:grpSpPr>
        <p:sp>
          <p:nvSpPr>
            <p:cNvPr id="11" name="稻壳儿鸭鸭1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稻壳儿鸭鸭1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稻壳儿鸭鸭1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稻壳儿鸭鸭2"/>
          <p:cNvSpPr/>
          <p:nvPr/>
        </p:nvSpPr>
        <p:spPr>
          <a:xfrm>
            <a:off x="1728113" y="1858725"/>
            <a:ext cx="569861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①你母亲的生日是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②你母亲的体重是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③你母亲的身高是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④你母亲穿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码鞋。 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⑤你母亲喜欢颜色是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⑥你母亲喜欢食物是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⑦你母亲喜欢的日常消遣活动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⑧你母亲喜欢做的运动是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⑨你妈妈经常用来教育你的口头禅是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_______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</a:p>
        </p:txBody>
      </p:sp>
      <p:sp>
        <p:nvSpPr>
          <p:cNvPr id="30" name="稻壳儿鸭鸭3"/>
          <p:cNvSpPr/>
          <p:nvPr/>
        </p:nvSpPr>
        <p:spPr>
          <a:xfrm>
            <a:off x="7013002" y="4906726"/>
            <a:ext cx="3928169" cy="783580"/>
          </a:xfrm>
          <a:prstGeom prst="roundRect">
            <a:avLst>
              <a:gd name="adj" fmla="val 16659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我们已经事前和家长沟通，全部答对的同学是本场小孝星</a:t>
            </a:r>
          </a:p>
        </p:txBody>
      </p:sp>
      <p:grpSp>
        <p:nvGrpSpPr>
          <p:cNvPr id="23" name="稻壳儿鸭鸭4"/>
          <p:cNvGrpSpPr/>
          <p:nvPr/>
        </p:nvGrpSpPr>
        <p:grpSpPr>
          <a:xfrm>
            <a:off x="11207049" y="910651"/>
            <a:ext cx="165100" cy="990600"/>
            <a:chOff x="7315200" y="-1390650"/>
            <a:chExt cx="106680" cy="640080"/>
          </a:xfrm>
          <a:solidFill>
            <a:schemeClr val="accent2">
              <a:lumMod val="90000"/>
            </a:schemeClr>
          </a:solidFill>
        </p:grpSpPr>
        <p:sp>
          <p:nvSpPr>
            <p:cNvPr id="24" name="稻壳儿鸭鸭4-1"/>
            <p:cNvSpPr/>
            <p:nvPr/>
          </p:nvSpPr>
          <p:spPr>
            <a:xfrm>
              <a:off x="7315200" y="-13906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5" name="稻壳儿鸭鸭4-2"/>
            <p:cNvSpPr/>
            <p:nvPr/>
          </p:nvSpPr>
          <p:spPr>
            <a:xfrm>
              <a:off x="7315200" y="-11239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6" name="稻壳儿鸭鸭4-3"/>
            <p:cNvSpPr/>
            <p:nvPr/>
          </p:nvSpPr>
          <p:spPr>
            <a:xfrm>
              <a:off x="7315200" y="-857250"/>
              <a:ext cx="106680" cy="1066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9" name="稻壳儿鸭鸭5"/>
          <p:cNvSpPr/>
          <p:nvPr/>
        </p:nvSpPr>
        <p:spPr>
          <a:xfrm>
            <a:off x="4296000" y="906853"/>
            <a:ext cx="3600000" cy="523220"/>
          </a:xfrm>
          <a:prstGeom prst="roundRect">
            <a:avLst>
              <a:gd name="adj" fmla="val 50000"/>
            </a:avLst>
          </a:prstGeom>
          <a:solidFill>
            <a:schemeClr val="accent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雅酷黑 85W"/>
                <a:ea typeface="汉仪雅酷黑 85W"/>
                <a:cs typeface="+mn-ea"/>
                <a:sym typeface="+mn-lt"/>
              </a:rPr>
              <a:t>请同学们回答以下问题</a:t>
            </a:r>
          </a:p>
        </p:txBody>
      </p:sp>
      <p:pic>
        <p:nvPicPr>
          <p:cNvPr id="3" name="稻壳儿鸭鸭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235" y="1813008"/>
            <a:ext cx="1133701" cy="296349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 animBg="1"/>
      <p:bldP spid="2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自定义 63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D3380"/>
      </a:accent1>
      <a:accent2>
        <a:srgbClr val="FAA9D3"/>
      </a:accent2>
      <a:accent3>
        <a:srgbClr val="AD3380"/>
      </a:accent3>
      <a:accent4>
        <a:srgbClr val="FAA9D3"/>
      </a:accent4>
      <a:accent5>
        <a:srgbClr val="AD3380"/>
      </a:accent5>
      <a:accent6>
        <a:srgbClr val="FAA9D3"/>
      </a:accent6>
      <a:hlink>
        <a:srgbClr val="AD3380"/>
      </a:hlink>
      <a:folHlink>
        <a:srgbClr val="FAA9D3"/>
      </a:folHlink>
    </a:clrScheme>
    <a:fontScheme name="自定义 27">
      <a:majorFont>
        <a:latin typeface="汉仪雅酷黑 85W"/>
        <a:ea typeface="汉仪雅酷黑 85W"/>
        <a:cs typeface="Arial"/>
      </a:majorFont>
      <a:minorFont>
        <a:latin typeface="汉仪雅酷黑 85W"/>
        <a:ea typeface="汉仪中黑 简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767</Words>
  <Application>Microsoft Office PowerPoint</Application>
  <PresentationFormat>宽屏</PresentationFormat>
  <Paragraphs>108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等线</vt:lpstr>
      <vt:lpstr>汉仪雅酷黑 85W</vt:lpstr>
      <vt:lpstr>汉仪中黑 简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2022-03-28T23:20:35Z</cp:lastPrinted>
  <dcterms:created xsi:type="dcterms:W3CDTF">2022-03-28T23:20:35Z</dcterms:created>
  <dcterms:modified xsi:type="dcterms:W3CDTF">2023-03-16T07:41:38Z</dcterms:modified>
</cp:coreProperties>
</file>