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2"/>
  </p:sldMasterIdLst>
  <p:notesMasterIdLst>
    <p:notesMasterId r:id="rId23"/>
  </p:notesMasterIdLst>
  <p:sldIdLst>
    <p:sldId id="259" r:id="rId3"/>
    <p:sldId id="262" r:id="rId4"/>
    <p:sldId id="263" r:id="rId5"/>
    <p:sldId id="289" r:id="rId6"/>
    <p:sldId id="267" r:id="rId7"/>
    <p:sldId id="268" r:id="rId8"/>
    <p:sldId id="271" r:id="rId9"/>
    <p:sldId id="272" r:id="rId10"/>
    <p:sldId id="275" r:id="rId11"/>
    <p:sldId id="276" r:id="rId12"/>
    <p:sldId id="277" r:id="rId13"/>
    <p:sldId id="273" r:id="rId14"/>
    <p:sldId id="282" r:id="rId15"/>
    <p:sldId id="280" r:id="rId16"/>
    <p:sldId id="284" r:id="rId17"/>
    <p:sldId id="283" r:id="rId18"/>
    <p:sldId id="290" r:id="rId19"/>
    <p:sldId id="291" r:id="rId20"/>
    <p:sldId id="292" r:id="rId21"/>
    <p:sldId id="293" r:id="rId22"/>
  </p:sldIdLst>
  <p:sldSz cx="12192000" cy="6858000"/>
  <p:notesSz cx="6858000" cy="9144000"/>
  <p:custDataLst>
    <p:tags r:id="rId2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F4FA"/>
    <a:srgbClr val="F6D339"/>
    <a:srgbClr val="F3F4ED"/>
    <a:srgbClr val="3B3734"/>
    <a:srgbClr val="C7000B"/>
    <a:srgbClr val="FF9409"/>
    <a:srgbClr val="E61F19"/>
    <a:srgbClr val="EFEEE9"/>
    <a:srgbClr val="5C5954"/>
    <a:srgbClr val="B583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1D543-7E6A-48BE-AB2F-61946DB9C504}" type="datetimeFigureOut">
              <a:rPr lang="zh-CN" altLang="en-US" smtClean="0"/>
              <a:t>2023/3/31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DB654-4362-48BC-B638-435D685DE5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450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173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0130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115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307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988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5430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4061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612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5875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2876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0663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4659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90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6172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74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176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09663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0DB654-4362-48BC-B638-435D685DE50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910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300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70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170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238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33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7806930"/>
      </p:ext>
    </p:extLst>
  </p:cSld>
  <p:clrMapOvr>
    <a:masterClrMapping/>
  </p:clrMapOvr>
  <p:transition spd="slow" advClick="0" advTm="3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955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57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48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121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096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331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665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 userDrawn="1"/>
        </p:nvSpPr>
        <p:spPr>
          <a:xfrm>
            <a:off x="3731260" y="1971675"/>
            <a:ext cx="473011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感谢您下载包图网平台上提供的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作品，</a:t>
            </a: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为了您和包图网以及原创作者的利益，请</a:t>
            </a: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勿复制、传播、销售，否则将承担法律责</a:t>
            </a: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任！包图网将对作品进行维权，按照传播</a:t>
            </a:r>
          </a:p>
          <a:p>
            <a:r>
              <a:rPr lang="zh-CN" altLang="en-US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下载次数进行十倍的索取赔偿！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ransition spd="slow" advClick="0" advTm="300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2023/3/31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90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89EB237-F1F2-4F7F-A3A1-B3A866484D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1087" y="815927"/>
            <a:ext cx="3177168" cy="608427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D0F7045D-3999-499A-A83B-10AF915B9DE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825400"/>
            <a:ext cx="7652825" cy="2945234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0037225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60000">
            <a:off x="5539105" y="1891030"/>
            <a:ext cx="5681345" cy="3726180"/>
          </a:xfrm>
          <a:prstGeom prst="rect">
            <a:avLst/>
          </a:prstGeom>
          <a:ln w="114300">
            <a:solidFill>
              <a:schemeClr val="bg1"/>
            </a:solidFill>
          </a:ln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18">
            <a:extLst>
              <a:ext uri="{FF2B5EF4-FFF2-40B4-BE49-F238E27FC236}">
                <a16:creationId xmlns="" xmlns:a16="http://schemas.microsoft.com/office/drawing/2014/main" id="{DCF614D6-A87B-4D1E-BD10-ABFDE8BE2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9836" y="1368820"/>
            <a:ext cx="3652034" cy="41203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世界上最结实的墙，是父亲的背；世界上最隐形的爱，是父亲的爱；世界上最宽广的海，是父亲的胸怀。是父亲用他那略带有弧度的背为我们撑起了一片幸福的蓝天。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有一种爱，它是无言的，是严肃的，在当时往往无法细诉，然而，它让你在过后的日子里越体会越有味道，一生一世忘不了，它就是那宽广无边的父爱。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fe62fe86d5ca0d955d04475c6e231d7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580005" y="548005"/>
            <a:ext cx="3996055" cy="6089015"/>
          </a:xfrm>
          <a:prstGeom prst="rect">
            <a:avLst/>
          </a:prstGeom>
        </p:spPr>
      </p:pic>
      <p:pic>
        <p:nvPicPr>
          <p:cNvPr id="6" name="图片 5" descr="90f07ce7de30dd0a2198a464f4c07b4d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2375" y="2456815"/>
            <a:ext cx="4556125" cy="3886200"/>
          </a:xfrm>
          <a:prstGeom prst="rect">
            <a:avLst/>
          </a:prstGeom>
        </p:spPr>
      </p:pic>
      <p:sp>
        <p:nvSpPr>
          <p:cNvPr id="11" name="TextBox 18">
            <a:extLst>
              <a:ext uri="{FF2B5EF4-FFF2-40B4-BE49-F238E27FC236}">
                <a16:creationId xmlns="" xmlns:a16="http://schemas.microsoft.com/office/drawing/2014/main" id="{03FEA8C9-5893-4904-843B-CBC21283E2EC}"/>
              </a:ext>
            </a:extLst>
          </p:cNvPr>
          <p:cNvSpPr txBox="1"/>
          <p:nvPr/>
        </p:nvSpPr>
        <p:spPr>
          <a:xfrm>
            <a:off x="2424390" y="1974778"/>
            <a:ext cx="3877985" cy="3235469"/>
          </a:xfrm>
          <a:prstGeom prst="rect">
            <a:avLst/>
          </a:prstGeom>
        </p:spPr>
        <p:txBody>
          <a:bodyPr vert="eaVert"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父爱无崖，父爱如海。父爱伴我终生。如果说母亲是水，那么父亲就是一座山，高大，威武……也许有时候我们并不需要很多，也许有时候我们会觉得厌烦，但父亲始终会在那里，静静地等我们回家。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6612" y="622450"/>
            <a:ext cx="7576429" cy="5613100"/>
          </a:xfrm>
          <a:prstGeom prst="rect">
            <a:avLst/>
          </a:prstGeom>
        </p:spPr>
      </p:pic>
      <p:pic>
        <p:nvPicPr>
          <p:cNvPr id="12" name="图片 11" descr="aac31ffb85a8250a48ca9d9b013ba4e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17965" y="3244850"/>
            <a:ext cx="2266950" cy="3265170"/>
          </a:xfrm>
          <a:prstGeom prst="rect">
            <a:avLst/>
          </a:prstGeom>
        </p:spPr>
      </p:pic>
      <p:sp>
        <p:nvSpPr>
          <p:cNvPr id="13" name="TextBox 18">
            <a:extLst>
              <a:ext uri="{FF2B5EF4-FFF2-40B4-BE49-F238E27FC236}">
                <a16:creationId xmlns="" xmlns:a16="http://schemas.microsoft.com/office/drawing/2014/main" id="{6F59C31B-426A-474E-84A9-DF102708D17C}"/>
              </a:ext>
            </a:extLst>
          </p:cNvPr>
          <p:cNvSpPr txBox="1"/>
          <p:nvPr/>
        </p:nvSpPr>
        <p:spPr>
          <a:xfrm rot="20637484">
            <a:off x="2361645" y="2169818"/>
            <a:ext cx="5786445" cy="276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空山闻雨曰：父爱之所以伟大在于--父亲的肩似山，任你依靠；父亲的胸似海，任你畅游；父亲的手似舵，任你航行；父亲的心似铁，任你敲打；父亲的情似酒，任你陶醉；父亲的爱似棉，任你牵扯，而父亲唯一不能给你的是他坚强且多情的眼泪！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522460420cc1a68718515cf18e66358e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125" y="1162049"/>
            <a:ext cx="8055610" cy="4880610"/>
          </a:xfrm>
          <a:prstGeom prst="rect">
            <a:avLst/>
          </a:prstGeom>
          <a:effectLst>
            <a:outerShdw blurRad="50800" dist="2540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 descr="a1877c523eee3d449a62c726884b0ac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0845" y="3724910"/>
            <a:ext cx="1891030" cy="2606040"/>
          </a:xfrm>
          <a:prstGeom prst="rect">
            <a:avLst/>
          </a:prstGeom>
        </p:spPr>
      </p:pic>
      <p:sp>
        <p:nvSpPr>
          <p:cNvPr id="16" name="TextBox 18">
            <a:extLst>
              <a:ext uri="{FF2B5EF4-FFF2-40B4-BE49-F238E27FC236}">
                <a16:creationId xmlns="" xmlns:a16="http://schemas.microsoft.com/office/drawing/2014/main" id="{50E0FB60-FC7B-4ACE-9962-FC53A49ED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425" y="1887216"/>
            <a:ext cx="3968206" cy="3877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有了父爱，儿童快乐无边；有了父爱，少年底气十足；有了父爱，青年阳光明媚；有了父爱，中年无忧无虑；有了父爱，老年快乐无疆；有了父爱，一切兜风调雨顺；有了父爱，就有了一切，父爱如诗，父爱似水，无声却又温暖在我身边。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340485" y="1983545"/>
            <a:ext cx="6481152" cy="2957202"/>
          </a:xfrm>
          <a:prstGeom prst="roundRect">
            <a:avLst/>
          </a:prstGeom>
          <a:noFill/>
          <a:ln w="95250" cmpd="sng"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TextBox 18">
            <a:extLst>
              <a:ext uri="{FF2B5EF4-FFF2-40B4-BE49-F238E27FC236}">
                <a16:creationId xmlns="" xmlns:a16="http://schemas.microsoft.com/office/drawing/2014/main" id="{BA05CEB8-3D28-4CDB-9894-BE7FABBD4CA5}"/>
              </a:ext>
            </a:extLst>
          </p:cNvPr>
          <p:cNvSpPr txBox="1"/>
          <p:nvPr/>
        </p:nvSpPr>
        <p:spPr>
          <a:xfrm>
            <a:off x="1585523" y="2077151"/>
            <a:ext cx="5991076" cy="276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也许我一直以为外面的世界很精彩，自己可以不靠任何人，可是当时间过去了很久很久，我才发现原来我想要的不是这些，而是一块可以栖身的地方，和一份家人的温暖，还有老父亲的那份关怀父亲撑起了一个家，我们在纪念母亲的同时，常常忘了父亲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0808877-2BB4-4100-B30A-EFB3C84B424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6675" y="2147491"/>
            <a:ext cx="2836854" cy="4295174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9c7f10d8f30b564025300894dc88ef8b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116195" cy="6245860"/>
          </a:xfrm>
          <a:prstGeom prst="rect">
            <a:avLst/>
          </a:prstGeom>
        </p:spPr>
      </p:pic>
      <p:sp>
        <p:nvSpPr>
          <p:cNvPr id="9" name="TextBox 18">
            <a:extLst>
              <a:ext uri="{FF2B5EF4-FFF2-40B4-BE49-F238E27FC236}">
                <a16:creationId xmlns="" xmlns:a16="http://schemas.microsoft.com/office/drawing/2014/main" id="{C2BBB952-7A68-4D99-924E-8AC21B45D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1550" y="2078630"/>
            <a:ext cx="2862105" cy="276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父爱是一缕阳光，让你的心灵即使在寒冷的冬天也能感到温暖如春；父爱是一泓清泉，让你的情感即使蒙上岁月的风尘依然纯洁明净。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8f003d8301b4ab84da9dc926d01fc7b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215" y="358775"/>
            <a:ext cx="5337810" cy="6523355"/>
          </a:xfrm>
          <a:prstGeom prst="rect">
            <a:avLst/>
          </a:prstGeom>
        </p:spPr>
      </p:pic>
      <p:sp>
        <p:nvSpPr>
          <p:cNvPr id="9" name="TextBox 18">
            <a:extLst>
              <a:ext uri="{FF2B5EF4-FFF2-40B4-BE49-F238E27FC236}">
                <a16:creationId xmlns="" xmlns:a16="http://schemas.microsoft.com/office/drawing/2014/main" id="{C2608628-ECCE-404B-A38B-F00AD305BECE}"/>
              </a:ext>
            </a:extLst>
          </p:cNvPr>
          <p:cNvSpPr txBox="1"/>
          <p:nvPr/>
        </p:nvSpPr>
        <p:spPr>
          <a:xfrm>
            <a:off x="1455817" y="2321004"/>
            <a:ext cx="5697416" cy="22159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亲的爱，是春天里的一缕阳光，和煦地照耀在我的身上；是夏日里的一丝凉风，吹散了我心中的烦热；是秋日里的一串串硕果，指引着我走向成功；是冬天里的一把火，温暖着我那颗冰冷的心。父亲的爱，无处不在！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2D29A5A5-7FE4-4AD4-935C-A5BD9FE850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55877">
            <a:off x="4075306" y="940839"/>
            <a:ext cx="7432065" cy="4752694"/>
          </a:xfrm>
          <a:prstGeom prst="rect">
            <a:avLst/>
          </a:prstGeom>
        </p:spPr>
      </p:pic>
      <p:sp>
        <p:nvSpPr>
          <p:cNvPr id="5" name="TextBox 18">
            <a:extLst>
              <a:ext uri="{FF2B5EF4-FFF2-40B4-BE49-F238E27FC236}">
                <a16:creationId xmlns="" xmlns:a16="http://schemas.microsoft.com/office/drawing/2014/main" id="{9B947982-F84F-41C0-B173-01DABB2A605D}"/>
              </a:ext>
            </a:extLst>
          </p:cNvPr>
          <p:cNvSpPr txBox="1"/>
          <p:nvPr/>
        </p:nvSpPr>
        <p:spPr>
          <a:xfrm rot="466897">
            <a:off x="5340418" y="2209191"/>
            <a:ext cx="4575987" cy="22159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为男人的一生，是儿子也是父亲。前半生儿子是父亲的影子，后半生父亲是儿子的影子。</a:t>
            </a:r>
          </a:p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拥有思想的瞬间，是幸福的；拥有感受的快意，是幸福的；拥有父爱也是幸福的。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C7BBF73-1537-477A-ABD4-53A8B9A896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732" y="98473"/>
            <a:ext cx="50704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631528"/>
      </p:ext>
    </p:extLst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AEB7D1A-7C0B-4021-9756-CA19155CED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687" y="845953"/>
            <a:ext cx="6967244" cy="5166093"/>
          </a:xfrm>
          <a:prstGeom prst="rect">
            <a:avLst/>
          </a:prstGeom>
        </p:spPr>
      </p:pic>
      <p:sp>
        <p:nvSpPr>
          <p:cNvPr id="5" name="TextBox 18">
            <a:extLst>
              <a:ext uri="{FF2B5EF4-FFF2-40B4-BE49-F238E27FC236}">
                <a16:creationId xmlns="" xmlns:a16="http://schemas.microsoft.com/office/drawing/2014/main" id="{CE60D537-6C2F-4096-9EA6-09D581479936}"/>
              </a:ext>
            </a:extLst>
          </p:cNvPr>
          <p:cNvSpPr txBox="1">
            <a:spLocks noChangeArrowheads="1"/>
          </p:cNvSpPr>
          <p:nvPr/>
        </p:nvSpPr>
        <p:spPr bwMode="auto">
          <a:xfrm rot="21055930">
            <a:off x="1797947" y="2763690"/>
            <a:ext cx="5734724" cy="22159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有人说，父爱是一座高山，支撑起一片蔚蓝的蓝天;有人说，父爱是一片天，他比地还大，比海还阔!而在我心中父爱是一杯淡淡的清茶，它没有任何香料的掺加，只有浓浓的爱意，这就是父爱，父爱大于世界上的任何东西!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55CC7D8B-9846-4DB7-A8FA-47E477A5869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243" y="0"/>
            <a:ext cx="47286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200479"/>
      </p:ext>
    </p:extLst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4352" y="737235"/>
            <a:ext cx="5725349" cy="6007100"/>
          </a:xfrm>
          <a:prstGeom prst="rect">
            <a:avLst/>
          </a:prstGeom>
        </p:spPr>
      </p:pic>
      <p:sp>
        <p:nvSpPr>
          <p:cNvPr id="10" name="TextBox 18">
            <a:extLst>
              <a:ext uri="{FF2B5EF4-FFF2-40B4-BE49-F238E27FC236}">
                <a16:creationId xmlns="" xmlns:a16="http://schemas.microsoft.com/office/drawing/2014/main" id="{03C52AEB-570B-4761-91DF-8E25E47E2D2F}"/>
              </a:ext>
            </a:extLst>
          </p:cNvPr>
          <p:cNvSpPr txBox="1"/>
          <p:nvPr/>
        </p:nvSpPr>
        <p:spPr>
          <a:xfrm>
            <a:off x="5646325" y="1673891"/>
            <a:ext cx="5410882" cy="276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用尽了力量，为女儿在一片汪洋中筑成了一条生命的小舟。他是多么的舍不得自己幼小的女儿啊！这份感情是多么的朴实，然而又那么的温暖。在放手离去的那一刻，一切都已定格为永恒。我们不得不为这一份伟大的父爱敬礼。</a:t>
            </a:r>
          </a:p>
        </p:txBody>
      </p:sp>
    </p:spTree>
    <p:extLst>
      <p:ext uri="{BB962C8B-B14F-4D97-AF65-F5344CB8AC3E}">
        <p14:creationId xmlns:p14="http://schemas.microsoft.com/office/powerpoint/2010/main" val="1301513950"/>
      </p:ext>
    </p:extLst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89e1b5ecc20f47d59b131b7f2bd10c7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338"/>
          <a:stretch>
            <a:fillRect/>
          </a:stretch>
        </p:blipFill>
        <p:spPr>
          <a:xfrm>
            <a:off x="-14604" y="2321168"/>
            <a:ext cx="4892082" cy="463081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="" xmlns:a16="http://schemas.microsoft.com/office/drawing/2014/main" id="{66ABB107-DEA3-4D01-ABEA-F960207B70A4}"/>
              </a:ext>
            </a:extLst>
          </p:cNvPr>
          <p:cNvSpPr txBox="1"/>
          <p:nvPr/>
        </p:nvSpPr>
        <p:spPr>
          <a:xfrm>
            <a:off x="5293525" y="1093701"/>
            <a:ext cx="5791817" cy="49167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014C68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在茫茫人世间，有一本永远读不完的书那就是给你生命、养育你成长的父母。他们对你的爱从你一出生就开始倾注到你的身上，无休无止，无怨无悔。</a:t>
            </a:r>
          </a:p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是一道光辉，让你的心灵即使濒临与黑暗也能看见光明大道；父爱是一阵微风，父爱如山，高大而巍峨，让我望而生怯不敢攀登；父爱如天，粗旷而深远，让我仰而心怜不敢长啸；父爱如河，细长而源源，让我淌不敢涉足。父爱是深邃的、伟大的、纯洁而不可回报的，然而父爱又是苦涩的，难懂的、忧郁而不可企及的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27969" y="1775534"/>
            <a:ext cx="161573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E7F4FA"/>
                </a:solidFill>
              </a:rPr>
              <a:t>https://www.ypppt.com/</a:t>
            </a:r>
            <a:endParaRPr lang="zh-CN" altLang="en-US" sz="1000" dirty="0">
              <a:solidFill>
                <a:srgbClr val="E7F4FA"/>
              </a:solidFill>
            </a:endParaRP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283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8">
            <a:extLst>
              <a:ext uri="{FF2B5EF4-FFF2-40B4-BE49-F238E27FC236}">
                <a16:creationId xmlns="" xmlns:a16="http://schemas.microsoft.com/office/drawing/2014/main" id="{E200C7F4-09B5-4EC6-9A29-5BEED7D692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590" y="2088455"/>
            <a:ext cx="5499812" cy="27699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行楷" panose="02010800040101010101" pitchFamily="2" charset="-122"/>
                <a:ea typeface="华文行楷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父爱如山，高大而巍峨，让我望而生怯不敢攀登；父爱如天，粗旷而深远，让我仰而心怜不敢长啸；父爱如河，细长而源源，让我淌不敢涉足。</a:t>
            </a:r>
            <a:endParaRPr lang="en-US" altLang="zh-CN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父爱是深邃的、伟大的、纯洁而不可回报的，然而父爱又是苦涩的，难懂的、忧郁而不可企及的。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C4F31E6-BAAC-4E9C-A924-30914E7048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9132" y="1530096"/>
            <a:ext cx="12192000" cy="5327904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FC4F31E6-BAAC-4E9C-A924-30914E7048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6241" y="765048"/>
            <a:ext cx="4564862" cy="532790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5655472C-8B1E-401F-B21F-CEB315063D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749" y="1189128"/>
            <a:ext cx="6294815" cy="447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100948"/>
      </p:ext>
    </p:extLst>
  </p:cSld>
  <p:clrMapOvr>
    <a:masterClrMapping/>
  </p:clrMapOvr>
  <p:transition spd="slow" advClick="0" advTm="3000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fe62fe86d5ca0d955d04475c6e231d7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728618" y="-625685"/>
            <a:ext cx="5212364" cy="885600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5FB0312C-28D2-4016-9D0C-A316FD645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5000" y="449500"/>
            <a:ext cx="5114718" cy="8363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sz="32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父爱如海是深邃而难懂</a:t>
            </a:r>
          </a:p>
        </p:txBody>
      </p:sp>
      <p:sp>
        <p:nvSpPr>
          <p:cNvPr id="13" name="TextBox 18">
            <a:extLst>
              <a:ext uri="{FF2B5EF4-FFF2-40B4-BE49-F238E27FC236}">
                <a16:creationId xmlns="" xmlns:a16="http://schemas.microsoft.com/office/drawing/2014/main" id="{0E3BFA9C-13FE-474D-AC0B-9CE445C0D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3450" y="1747129"/>
            <a:ext cx="6636771" cy="15905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请记住默默在你身后关注你的父亲母亲，不要忽视他们的一举一动，也许他们的能力很有限，他们无法改变你的命运，无法帮你解决你的难题，但他们的爱是世上最真最纯的爱。</a:t>
            </a:r>
          </a:p>
        </p:txBody>
      </p:sp>
      <p:sp>
        <p:nvSpPr>
          <p:cNvPr id="14" name="TextBox 18">
            <a:extLst>
              <a:ext uri="{FF2B5EF4-FFF2-40B4-BE49-F238E27FC236}">
                <a16:creationId xmlns="" xmlns:a16="http://schemas.microsoft.com/office/drawing/2014/main" id="{843760EE-7B12-495F-933E-8717945EEB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3450" y="3597801"/>
            <a:ext cx="6636771" cy="15905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父爱其实很简单。它像白酒，辛辣而热烈，让人醉在其中；它像咖啡，苦涩而醇香，容易让人为之振奋；它像茶，平淡而亲切，让人自然清新；它像篝火，给人温暖去却令人生畏，容易让人激奋自己。</a:t>
            </a:r>
          </a:p>
        </p:txBody>
      </p:sp>
      <p:pic>
        <p:nvPicPr>
          <p:cNvPr id="2" name="图片 1" descr="c9ae3d1567724a35ef054ffe09bfcd7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175" y="204724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644d30bca9de47e9658e1e287f59c0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826" y="1976950"/>
            <a:ext cx="3686810" cy="3686810"/>
          </a:xfrm>
          <a:prstGeom prst="rect">
            <a:avLst/>
          </a:prstGeom>
        </p:spPr>
      </p:pic>
      <p:sp>
        <p:nvSpPr>
          <p:cNvPr id="9" name="TextBox 18">
            <a:extLst>
              <a:ext uri="{FF2B5EF4-FFF2-40B4-BE49-F238E27FC236}">
                <a16:creationId xmlns="" xmlns:a16="http://schemas.microsoft.com/office/drawing/2014/main" id="{68B5C6AE-7DB1-438B-BDB8-5FAFBCD97BB6}"/>
              </a:ext>
            </a:extLst>
          </p:cNvPr>
          <p:cNvSpPr txBox="1"/>
          <p:nvPr/>
        </p:nvSpPr>
        <p:spPr>
          <a:xfrm>
            <a:off x="5934347" y="1868606"/>
            <a:ext cx="5676270" cy="3323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常说，</a:t>
            </a:r>
            <a:endParaRPr lang="en-US" altLang="zh-CN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父爱是一座山，高大威严；</a:t>
            </a:r>
            <a:endParaRPr lang="en-US" altLang="zh-CN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父爱是一汪水，深藏不露；</a:t>
            </a:r>
            <a:endParaRPr lang="en-US" altLang="zh-CN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父爱更是一双手，抚摸着我们走过春夏秋冬；</a:t>
            </a:r>
            <a:endParaRPr lang="en-US" altLang="zh-CN" dirty="0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而父爱更是一滴泪，一滴饱含温度的泪水。 </a:t>
            </a:r>
          </a:p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父爱是一把大伞，总在有雨的天里撑着。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f84821a3af8e82b6e262d79b2e74e6d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0900"/>
            <a:ext cx="6007100" cy="6007100"/>
          </a:xfrm>
          <a:prstGeom prst="rect">
            <a:avLst/>
          </a:prstGeom>
        </p:spPr>
      </p:pic>
      <p:sp>
        <p:nvSpPr>
          <p:cNvPr id="10" name="TextBox 18">
            <a:extLst>
              <a:ext uri="{FF2B5EF4-FFF2-40B4-BE49-F238E27FC236}">
                <a16:creationId xmlns="" xmlns:a16="http://schemas.microsoft.com/office/drawing/2014/main" id="{03C52AEB-570B-4761-91DF-8E25E47E2D2F}"/>
              </a:ext>
            </a:extLst>
          </p:cNvPr>
          <p:cNvSpPr txBox="1"/>
          <p:nvPr/>
        </p:nvSpPr>
        <p:spPr>
          <a:xfrm>
            <a:off x="5519716" y="2321004"/>
            <a:ext cx="5410882" cy="22159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父爱不如母爱那样体贴入微，随处可见，他一般是埋在心底，只有在关键时刻才显露出来；他的严厉有时是恨铁不成钢，当你做出成绩的时候他会欣然一笑。</a:t>
            </a:r>
          </a:p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父爱是拐杖，让我们在人生中少摔跟头。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e62fe86d5ca0d955d04475c6e231d7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48102" y="-1461802"/>
            <a:ext cx="3596005" cy="8363892"/>
          </a:xfrm>
          <a:prstGeom prst="rect">
            <a:avLst/>
          </a:prstGeom>
        </p:spPr>
      </p:pic>
      <p:sp>
        <p:nvSpPr>
          <p:cNvPr id="11" name="TextBox 18">
            <a:extLst>
              <a:ext uri="{FF2B5EF4-FFF2-40B4-BE49-F238E27FC236}">
                <a16:creationId xmlns="" xmlns:a16="http://schemas.microsoft.com/office/drawing/2014/main" id="{5BCBC36A-6705-4015-98C3-31E29DC1AE88}"/>
              </a:ext>
            </a:extLst>
          </p:cNvPr>
          <p:cNvSpPr txBox="1"/>
          <p:nvPr/>
        </p:nvSpPr>
        <p:spPr>
          <a:xfrm>
            <a:off x="1740657" y="1592196"/>
            <a:ext cx="5881789" cy="22159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岁月在不经意间从身边划过，在每一个匆忙的身影背后，父亲关爱的目光越来越远，母亲熟悉的话语渐渐淡忘，在你身心疲惫的时候，驻足下来，读一读书中的温情故事，你会有感动的心跳。</a:t>
            </a:r>
          </a:p>
        </p:txBody>
      </p:sp>
      <p:pic>
        <p:nvPicPr>
          <p:cNvPr id="6" name="图片 5" descr="5d5ff22952f39813cbd2a2add1626e9e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19777" y="2374880"/>
            <a:ext cx="4266710" cy="4064655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aac31ffb85a8250a48ca9d9b013ba4e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965" y="1455420"/>
            <a:ext cx="3645535" cy="5249545"/>
          </a:xfrm>
          <a:prstGeom prst="rect">
            <a:avLst/>
          </a:prstGeom>
        </p:spPr>
      </p:pic>
      <p:pic>
        <p:nvPicPr>
          <p:cNvPr id="18" name="图片 17" descr="a1877c523eee3d449a62c726884b0ac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105" y="1455420"/>
            <a:ext cx="1945005" cy="2680335"/>
          </a:xfrm>
          <a:prstGeom prst="rect">
            <a:avLst/>
          </a:prstGeom>
        </p:spPr>
      </p:pic>
      <p:sp>
        <p:nvSpPr>
          <p:cNvPr id="10" name="TextBox 18">
            <a:extLst>
              <a:ext uri="{FF2B5EF4-FFF2-40B4-BE49-F238E27FC236}">
                <a16:creationId xmlns="" xmlns:a16="http://schemas.microsoft.com/office/drawing/2014/main" id="{0C34675D-0791-4389-A99D-EE83155E5E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05580" y="1380295"/>
            <a:ext cx="4446415" cy="44319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indent="0" algn="just" defTabSz="4572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rgbClr val="11A1C5"/>
                </a:solidFill>
                <a:effectLst/>
                <a:latin typeface="华文隶书" panose="02010800040101010101" pitchFamily="2" charset="-122"/>
                <a:ea typeface="华文隶书" panose="02010800040101010101" pitchFamily="2" charset="-122"/>
                <a:cs typeface="Arial" panose="020B0604020202020204" pitchFamily="34" charset="0"/>
              </a:defRPr>
            </a:lvl1pPr>
            <a:lvl2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cap="none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cap="none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cap="none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indent="0" algn="ctr" defTabSz="457200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cap="none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父爱是一道光辉，让你的心灵即使濒临与黑暗也能看见光明大道；父爱是一阵微风，父爱如山，高大而巍峨，让我望而生怯不敢攀登；父爱如天，粗旷而深远，让我仰而心怜不敢长啸；父爱如河，细长而源源，让我淌不敢涉足。父爱是深邃的、伟大的、纯洁而不可回报的，然而父爱又是苦涩的，难懂的、忧郁而不可企及的。</a:t>
            </a:r>
          </a:p>
        </p:txBody>
      </p:sp>
    </p:spTree>
  </p:cSld>
  <p:clrMapOvr>
    <a:masterClrMapping/>
  </p:clrMapOvr>
  <p:transition spd="slow" advClick="0" advTm="3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模板网-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fxb423my">
      <a:majorFont>
        <a:latin typeface="Arial"/>
        <a:ea typeface="楷体"/>
        <a:cs typeface=""/>
      </a:majorFont>
      <a:minorFont>
        <a:latin typeface="Arial"/>
        <a:ea typeface="楷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1420</Words>
  <Application>Microsoft Office PowerPoint</Application>
  <PresentationFormat>宽屏</PresentationFormat>
  <Paragraphs>57</Paragraphs>
  <Slides>20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等线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</cp:revision>
  <dcterms:created xsi:type="dcterms:W3CDTF">2017-08-18T03:02:00Z</dcterms:created>
  <dcterms:modified xsi:type="dcterms:W3CDTF">2023-03-31T01:56:18Z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