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5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5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1" d="100"/>
          <a:sy n="141" d="100"/>
        </p:scale>
        <p:origin x="744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179A86-CCA0-4BB3-A51F-92CE2826D5A7}" type="doc">
      <dgm:prSet loTypeId="urn:microsoft.com/office/officeart/2005/8/layout/vList2#1" loCatId="list" qsTypeId="urn:microsoft.com/office/officeart/2005/8/quickstyle/simple1#3" qsCatId="simple" csTypeId="urn:microsoft.com/office/officeart/2005/8/colors/accent1_2#3" csCatId="accent1" phldr="1"/>
      <dgm:spPr/>
      <dgm:t>
        <a:bodyPr/>
        <a:lstStyle/>
        <a:p>
          <a:endParaRPr lang="zh-CN" altLang="en-US"/>
        </a:p>
      </dgm:t>
    </dgm:pt>
    <dgm:pt modelId="{525D4CE8-6FD0-4DAB-8205-3A64779D85E6}" type="parTrans" cxnId="{E58E8CD2-DA12-4974-AE20-788979AADDA4}">
      <dgm:prSet/>
      <dgm:spPr/>
      <dgm:t>
        <a:bodyPr/>
        <a:lstStyle/>
        <a:p>
          <a:endParaRPr lang="zh-CN" altLang="en-US"/>
        </a:p>
      </dgm:t>
    </dgm:pt>
    <dgm:pt modelId="{31EC5E0E-F528-4520-BC8E-80875D146BBC}">
      <dgm:prSet custT="1">
        <dgm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dgm:style>
      </dgm:prSet>
      <dgm:spPr>
        <a:solidFill>
          <a:srgbClr val="E6334A"/>
        </a:solidFill>
        <a:ln w="25400">
          <a:solidFill>
            <a:prstClr val="black"/>
          </a:solidFill>
        </a:ln>
        <a:effectLst>
          <a:outerShdw blurRad="12700" dist="25400" dir="2700000" algn="tl" rotWithShape="0">
            <a:prstClr val="black">
              <a:alpha val="20000"/>
            </a:prstClr>
          </a:outerShdw>
        </a:effectLst>
      </dgm:spPr>
      <dgm:t>
        <a:bodyPr spcFirstLastPara="0" vert="horz" wrap="square" lIns="122441" tIns="122441" rIns="122441" bIns="122441" numCol="1" spcCol="1270" anchor="ctr" anchorCtr="0"/>
        <a:lstStyle/>
        <a:p>
          <a:pPr marL="360045" lvl="0" indent="0" algn="l" defTabSz="102235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sz="2300" kern="1200">
              <a:solidFill>
                <a:schemeClr val="lt1"/>
              </a:solidFill>
              <a:latin typeface="+mn-lt"/>
              <a:ea typeface="+mn-ea"/>
              <a:cs typeface="+mn-cs"/>
            </a:rPr>
            <a:t>从身边做起，学会感恩。</a:t>
          </a:r>
          <a:endParaRPr lang="zh-CN" altLang="en-US" sz="2300" kern="1200">
            <a:solidFill>
              <a:schemeClr val="lt1"/>
            </a:solidFill>
            <a:latin typeface="+mn-lt"/>
            <a:ea typeface="+mn-ea"/>
            <a:cs typeface="+mn-cs"/>
          </a:endParaRPr>
        </a:p>
      </dgm:t>
    </dgm:pt>
    <dgm:pt modelId="{ABB9A763-E2F0-4522-9BE3-01719F4232C0}" type="sibTrans" cxnId="{E58E8CD2-DA12-4974-AE20-788979AADDA4}">
      <dgm:prSet/>
      <dgm:spPr/>
      <dgm:t>
        <a:bodyPr/>
        <a:lstStyle/>
        <a:p>
          <a:endParaRPr lang="zh-CN" altLang="en-US"/>
        </a:p>
      </dgm:t>
    </dgm:pt>
    <dgm:pt modelId="{14847D6C-485C-4A78-A3D8-91576430CC1A}" type="pres">
      <dgm:prSet presAssocID="{BA179A86-CCA0-4BB3-A51F-92CE2826D5A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C3B20B10-9567-410E-B6E3-3A4ED2ED0F75}" type="pres">
      <dgm:prSet presAssocID="{31EC5E0E-F528-4520-BC8E-80875D146BBC}" presName="parentText" presStyleLbl="node1" presStyleIdx="0" presStyleCnt="1">
        <dgm:presLayoutVars>
          <dgm:chMax val="0"/>
          <dgm:bulletEnabled val="1"/>
        </dgm:presLayoutVars>
      </dgm:prSet>
      <dgm:spPr>
        <a:xfrm>
          <a:off x="0" y="5362"/>
          <a:ext cx="6670040" cy="713114"/>
        </a:xfrm>
        <a:prstGeom prst="roundRect">
          <a:avLst/>
        </a:prstGeom>
      </dgm:spPr>
      <dgm:t>
        <a:bodyPr/>
        <a:lstStyle/>
        <a:p>
          <a:endParaRPr lang="zh-CN" altLang="en-US"/>
        </a:p>
      </dgm:t>
    </dgm:pt>
  </dgm:ptLst>
  <dgm:cxnLst>
    <dgm:cxn modelId="{488E251D-BC02-4BB7-8106-8EAA3BCAC172}" type="presOf" srcId="{31EC5E0E-F528-4520-BC8E-80875D146BBC}" destId="{C3B20B10-9567-410E-B6E3-3A4ED2ED0F75}" srcOrd="0" destOrd="0" presId="urn:microsoft.com/office/officeart/2005/8/layout/vList2#1"/>
    <dgm:cxn modelId="{E58E8CD2-DA12-4974-AE20-788979AADDA4}" srcId="{BA179A86-CCA0-4BB3-A51F-92CE2826D5A7}" destId="{31EC5E0E-F528-4520-BC8E-80875D146BBC}" srcOrd="0" destOrd="0" parTransId="{525D4CE8-6FD0-4DAB-8205-3A64779D85E6}" sibTransId="{ABB9A763-E2F0-4522-9BE3-01719F4232C0}"/>
    <dgm:cxn modelId="{D9506131-7CC7-4DE3-87AF-4979A768CB7F}" type="presOf" srcId="{BA179A86-CCA0-4BB3-A51F-92CE2826D5A7}" destId="{14847D6C-485C-4A78-A3D8-91576430CC1A}" srcOrd="0" destOrd="0" presId="urn:microsoft.com/office/officeart/2005/8/layout/vList2#1"/>
    <dgm:cxn modelId="{B3A4C353-9931-494C-9B75-BBA383052A6F}" type="presParOf" srcId="{14847D6C-485C-4A78-A3D8-91576430CC1A}" destId="{C3B20B10-9567-410E-B6E3-3A4ED2ED0F75}" srcOrd="0" destOrd="0" presId="urn:microsoft.com/office/officeart/2005/8/layout/vList2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B20B10-9567-410E-B6E3-3A4ED2ED0F75}">
      <dsp:nvSpPr>
        <dsp:cNvPr id="0" name=""/>
        <dsp:cNvSpPr/>
      </dsp:nvSpPr>
      <dsp:spPr>
        <a:xfrm>
          <a:off x="0" y="340"/>
          <a:ext cx="5002530" cy="542199"/>
        </a:xfrm>
        <a:prstGeom prst="roundRect">
          <a:avLst/>
        </a:prstGeom>
        <a:solidFill>
          <a:srgbClr val="E6334A"/>
        </a:solidFill>
        <a:ln w="25400" cap="flat" cmpd="sng" algn="ctr">
          <a:solidFill>
            <a:prstClr val="black"/>
          </a:solidFill>
          <a:prstDash val="solid"/>
          <a:miter lim="800000"/>
        </a:ln>
        <a:effectLst>
          <a:outerShdw blurRad="12700" dist="25400" dir="2700000" algn="tl" rotWithShape="0">
            <a:prstClr val="black">
              <a:alpha val="20000"/>
            </a:prstClr>
          </a:outerShdw>
        </a:effectLst>
      </dsp:spPr>
      <dsp:style>
        <a:lnRef idx="2">
          <a:schemeClr val="lt1">
            <a:hueOff val="0"/>
            <a:satOff val="0"/>
            <a:lumOff val="0"/>
            <a:alphaOff val="0"/>
          </a:schemeClr>
        </a:lnRef>
        <a:fillRef idx="1">
          <a:schemeClr val="accent1">
            <a:hueOff val="0"/>
            <a:satOff val="0"/>
            <a:lumOff val="0"/>
            <a:alphaOff val="0"/>
          </a:schemeClr>
        </a:fillRef>
        <a:effectRef idx="0">
          <a:schemeClr val="accent1">
            <a:hueOff val="0"/>
            <a:satOff val="0"/>
            <a:lumOff val="0"/>
            <a:alphaOff val="0"/>
          </a:schemeClr>
        </a:effectRef>
        <a:fontRef idx="minor">
          <a:schemeClr val="lt1"/>
        </a:fontRef>
      </dsp:style>
      <dsp:txBody>
        <a:bodyPr spcFirstLastPara="0" vert="horz" wrap="square" lIns="122441" tIns="122441" rIns="122441" bIns="122441" numCol="1" spcCol="1270" anchor="ctr" anchorCtr="0">
          <a:noAutofit/>
        </a:bodyPr>
        <a:lstStyle/>
        <a:p>
          <a:pPr marL="360045" lvl="0" indent="0" algn="l" defTabSz="102235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sz="2300" kern="1200">
              <a:solidFill>
                <a:schemeClr val="lt1"/>
              </a:solidFill>
              <a:latin typeface="+mn-lt"/>
              <a:ea typeface="+mn-ea"/>
              <a:cs typeface="+mn-cs"/>
            </a:rPr>
            <a:t>从身边做起，学会感恩。</a:t>
          </a:r>
          <a:endParaRPr lang="zh-CN" altLang="en-US" sz="2300" kern="1200">
            <a:solidFill>
              <a:schemeClr val="lt1"/>
            </a:solidFill>
            <a:latin typeface="+mn-lt"/>
            <a:ea typeface="+mn-ea"/>
            <a:cs typeface="+mn-cs"/>
          </a:endParaRPr>
        </a:p>
      </dsp:txBody>
      <dsp:txXfrm>
        <a:off x="26468" y="26808"/>
        <a:ext cx="4949594" cy="4892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#1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lnSpAfChP" val="20"/>
              <dgm:param type="stBulletLvl" val="1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67FF76-E7A5-40B1-843D-1E933A142345}" type="datetimeFigureOut">
              <a:rPr lang="zh-CN" altLang="en-US" smtClean="0"/>
              <a:t>2023/4/11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5C1EE9-7C21-4F3F-BFE1-DB646032C0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6951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C1EE9-7C21-4F3F-BFE1-DB646032C07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66532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75884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84" indent="0" algn="ctr">
              <a:buNone/>
              <a:defRPr sz="1500"/>
            </a:lvl2pPr>
            <a:lvl3pPr marL="685766" indent="0" algn="ctr">
              <a:buNone/>
              <a:defRPr sz="1400"/>
            </a:lvl3pPr>
            <a:lvl4pPr marL="1028649" indent="0" algn="ctr">
              <a:buNone/>
              <a:defRPr sz="1200"/>
            </a:lvl4pPr>
            <a:lvl5pPr marL="1371532" indent="0" algn="ctr">
              <a:buNone/>
              <a:defRPr sz="1200"/>
            </a:lvl5pPr>
            <a:lvl6pPr marL="1714415" indent="0" algn="ctr">
              <a:buNone/>
              <a:defRPr sz="1200"/>
            </a:lvl6pPr>
            <a:lvl7pPr marL="2057297" indent="0" algn="ctr">
              <a:buNone/>
              <a:defRPr sz="1200"/>
            </a:lvl7pPr>
            <a:lvl8pPr marL="2400180" indent="0" algn="ctr">
              <a:buNone/>
              <a:defRPr sz="1200"/>
            </a:lvl8pPr>
            <a:lvl9pPr marL="2743064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26A7C-A293-45BA-BFC3-E08173C6C12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120DC-6F43-4D11-A273-DD13F1681C8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673983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26A7C-A293-45BA-BFC3-E08173C6C12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120DC-6F43-4D11-A273-DD13F1681C8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63591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6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46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26A7C-A293-45BA-BFC3-E08173C6C12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120DC-6F43-4D11-A273-DD13F1681C8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17135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6192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738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3932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2805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3846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5513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7291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615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26A7C-A293-45BA-BFC3-E08173C6C12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120DC-6F43-4D11-A273-DD13F1681C8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631679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18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55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807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8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64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29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18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06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26A7C-A293-45BA-BFC3-E08173C6C12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120DC-6F43-4D11-A273-DD13F1681C8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45516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26A7C-A293-45BA-BFC3-E08173C6C12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120DC-6F43-4D11-A273-DD13F1681C8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01082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4" indent="0">
              <a:buNone/>
              <a:defRPr sz="1500" b="1"/>
            </a:lvl2pPr>
            <a:lvl3pPr marL="685766" indent="0">
              <a:buNone/>
              <a:defRPr sz="1400" b="1"/>
            </a:lvl3pPr>
            <a:lvl4pPr marL="1028649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5" indent="0">
              <a:buNone/>
              <a:defRPr sz="1200" b="1"/>
            </a:lvl6pPr>
            <a:lvl7pPr marL="2057297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4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4" indent="0">
              <a:buNone/>
              <a:defRPr sz="1500" b="1"/>
            </a:lvl2pPr>
            <a:lvl3pPr marL="685766" indent="0">
              <a:buNone/>
              <a:defRPr sz="1400" b="1"/>
            </a:lvl3pPr>
            <a:lvl4pPr marL="1028649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5" indent="0">
              <a:buNone/>
              <a:defRPr sz="1200" b="1"/>
            </a:lvl6pPr>
            <a:lvl7pPr marL="2057297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4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26A7C-A293-45BA-BFC3-E08173C6C12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120DC-6F43-4D11-A273-DD13F1681C8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30666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26A7C-A293-45BA-BFC3-E08173C6C12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120DC-6F43-4D11-A273-DD13F1681C8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72499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 defTabSz="685766"/>
            <a:endParaRPr lang="zh-CN" altLang="en-US" sz="1400">
              <a:solidFill>
                <a:prstClr val="white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829559" y="4048127"/>
            <a:ext cx="1314443" cy="1092895"/>
          </a:xfrm>
          <a:prstGeom prst="rect">
            <a:avLst/>
          </a:prstGeom>
        </p:spPr>
      </p:pic>
      <p:sp>
        <p:nvSpPr>
          <p:cNvPr id="7" name="椭圆 6"/>
          <p:cNvSpPr/>
          <p:nvPr userDrawn="1"/>
        </p:nvSpPr>
        <p:spPr>
          <a:xfrm>
            <a:off x="368856" y="369743"/>
            <a:ext cx="185262" cy="185262"/>
          </a:xfrm>
          <a:prstGeom prst="ellipse">
            <a:avLst/>
          </a:prstGeom>
          <a:solidFill>
            <a:srgbClr val="FA5C28"/>
          </a:solidFill>
          <a:ln>
            <a:solidFill>
              <a:srgbClr val="E633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 defTabSz="685766"/>
            <a:endParaRPr lang="zh-CN" altLang="en-US" sz="1400">
              <a:solidFill>
                <a:prstClr val="white"/>
              </a:solidFill>
            </a:endParaRPr>
          </a:p>
        </p:txBody>
      </p:sp>
      <p:cxnSp>
        <p:nvCxnSpPr>
          <p:cNvPr id="8" name="直接箭头连接符 7"/>
          <p:cNvCxnSpPr/>
          <p:nvPr userDrawn="1"/>
        </p:nvCxnSpPr>
        <p:spPr>
          <a:xfrm>
            <a:off x="4124327" y="462374"/>
            <a:ext cx="4562475" cy="0"/>
          </a:xfrm>
          <a:prstGeom prst="straightConnector1">
            <a:avLst/>
          </a:prstGeom>
          <a:ln w="12700">
            <a:solidFill>
              <a:srgbClr val="FDDBDE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358640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71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84" indent="0">
              <a:buNone/>
              <a:defRPr sz="1100"/>
            </a:lvl2pPr>
            <a:lvl3pPr marL="685766" indent="0">
              <a:buNone/>
              <a:defRPr sz="900"/>
            </a:lvl3pPr>
            <a:lvl4pPr marL="1028649" indent="0">
              <a:buNone/>
              <a:defRPr sz="800"/>
            </a:lvl4pPr>
            <a:lvl5pPr marL="1371532" indent="0">
              <a:buNone/>
              <a:defRPr sz="800"/>
            </a:lvl5pPr>
            <a:lvl6pPr marL="1714415" indent="0">
              <a:buNone/>
              <a:defRPr sz="800"/>
            </a:lvl6pPr>
            <a:lvl7pPr marL="2057297" indent="0">
              <a:buNone/>
              <a:defRPr sz="800"/>
            </a:lvl7pPr>
            <a:lvl8pPr marL="2400180" indent="0">
              <a:buNone/>
              <a:defRPr sz="800"/>
            </a:lvl8pPr>
            <a:lvl9pPr marL="2743064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26A7C-A293-45BA-BFC3-E08173C6C12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120DC-6F43-4D11-A273-DD13F1681C8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68891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71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884" indent="0">
              <a:buNone/>
              <a:defRPr sz="2100"/>
            </a:lvl2pPr>
            <a:lvl3pPr marL="685766" indent="0">
              <a:buNone/>
              <a:defRPr sz="1800"/>
            </a:lvl3pPr>
            <a:lvl4pPr marL="1028649" indent="0">
              <a:buNone/>
              <a:defRPr sz="1500"/>
            </a:lvl4pPr>
            <a:lvl5pPr marL="1371532" indent="0">
              <a:buNone/>
              <a:defRPr sz="1500"/>
            </a:lvl5pPr>
            <a:lvl6pPr marL="1714415" indent="0">
              <a:buNone/>
              <a:defRPr sz="1500"/>
            </a:lvl6pPr>
            <a:lvl7pPr marL="2057297" indent="0">
              <a:buNone/>
              <a:defRPr sz="1500"/>
            </a:lvl7pPr>
            <a:lvl8pPr marL="2400180" indent="0">
              <a:buNone/>
              <a:defRPr sz="1500"/>
            </a:lvl8pPr>
            <a:lvl9pPr marL="2743064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84" indent="0">
              <a:buNone/>
              <a:defRPr sz="1100"/>
            </a:lvl2pPr>
            <a:lvl3pPr marL="685766" indent="0">
              <a:buNone/>
              <a:defRPr sz="900"/>
            </a:lvl3pPr>
            <a:lvl4pPr marL="1028649" indent="0">
              <a:buNone/>
              <a:defRPr sz="800"/>
            </a:lvl4pPr>
            <a:lvl5pPr marL="1371532" indent="0">
              <a:buNone/>
              <a:defRPr sz="800"/>
            </a:lvl5pPr>
            <a:lvl6pPr marL="1714415" indent="0">
              <a:buNone/>
              <a:defRPr sz="800"/>
            </a:lvl6pPr>
            <a:lvl7pPr marL="2057297" indent="0">
              <a:buNone/>
              <a:defRPr sz="800"/>
            </a:lvl7pPr>
            <a:lvl8pPr marL="2400180" indent="0">
              <a:buNone/>
              <a:defRPr sz="800"/>
            </a:lvl8pPr>
            <a:lvl9pPr marL="2743064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26A7C-A293-45BA-BFC3-E08173C6C12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120DC-6F43-4D11-A273-DD13F1681C8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43566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77" tIns="34289" rIns="68577" bIns="34289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77" tIns="34289" rIns="68577" bIns="34289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66"/>
            <a:fld id="{E3B26A7C-A293-45BA-BFC3-E08173C6C12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766"/>
              <a:t>2023/4/11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66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66"/>
            <a:fld id="{925120DC-6F43-4D11-A273-DD13F1681C8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766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550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defTabSz="685766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2" indent="-171442" algn="l" defTabSz="6857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25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07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90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74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6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9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2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5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331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图片 5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2791790"/>
            <a:ext cx="9144000" cy="2343150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196" y="1646930"/>
            <a:ext cx="3062354" cy="3354405"/>
          </a:xfrm>
          <a:prstGeom prst="rect">
            <a:avLst/>
          </a:prstGeom>
        </p:spPr>
      </p:pic>
      <p:pic>
        <p:nvPicPr>
          <p:cNvPr id="62" name="图片 6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3761448"/>
            <a:ext cx="9144000" cy="1382052"/>
          </a:xfrm>
          <a:prstGeom prst="rect">
            <a:avLst/>
          </a:prstGeom>
        </p:spPr>
      </p:pic>
      <p:grpSp>
        <p:nvGrpSpPr>
          <p:cNvPr id="69" name="组合 68"/>
          <p:cNvGrpSpPr/>
          <p:nvPr/>
        </p:nvGrpSpPr>
        <p:grpSpPr>
          <a:xfrm>
            <a:off x="2891519" y="913023"/>
            <a:ext cx="5704113" cy="1323439"/>
            <a:chOff x="4942116" y="1490008"/>
            <a:chExt cx="7605484" cy="1764585"/>
          </a:xfrm>
        </p:grpSpPr>
        <p:sp>
          <p:nvSpPr>
            <p:cNvPr id="64" name="文本框 63"/>
            <p:cNvSpPr txBox="1"/>
            <p:nvPr/>
          </p:nvSpPr>
          <p:spPr>
            <a:xfrm>
              <a:off x="4942116" y="1490008"/>
              <a:ext cx="7605484" cy="17645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749"/>
              <a:r>
                <a:rPr lang="zh-CN" altLang="en-US" sz="8000" b="1">
                  <a:ln w="127000">
                    <a:solidFill>
                      <a:prstClr val="white"/>
                    </a:solidFill>
                  </a:ln>
                  <a:gradFill>
                    <a:gsLst>
                      <a:gs pos="56000">
                        <a:srgbClr val="E6334A"/>
                      </a:gs>
                      <a:gs pos="0">
                        <a:srgbClr val="FD98AA"/>
                      </a:gs>
                    </a:gsLst>
                    <a:lin ang="5400000" scaled="1"/>
                  </a:gradFill>
                  <a:effectLst>
                    <a:outerShdw blurRad="12700" dist="12700" dir="5400000" algn="t" rotWithShape="0">
                      <a:srgbClr val="E6334A">
                        <a:alpha val="20000"/>
                      </a:srgbClr>
                    </a:outerShdw>
                  </a:effectLst>
                  <a:latin typeface="字魂35号-经典雅黑" panose="00000500000000000000" pitchFamily="2" charset="-122"/>
                  <a:ea typeface="字魂35号-经典雅黑" panose="00000500000000000000" pitchFamily="2" charset="-122"/>
                </a:rPr>
                <a:t>感恩母亲节</a:t>
              </a: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5132616" y="1490008"/>
              <a:ext cx="7224484" cy="17645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749"/>
              <a:r>
                <a:rPr lang="zh-CN" altLang="en-US" sz="8000" b="1" dirty="0">
                  <a:gradFill flip="none" rotWithShape="1">
                    <a:gsLst>
                      <a:gs pos="98230">
                        <a:srgbClr val="FA5C28"/>
                      </a:gs>
                      <a:gs pos="54000">
                        <a:srgbClr val="D2102B"/>
                      </a:gs>
                      <a:gs pos="0">
                        <a:srgbClr val="FA5C28"/>
                      </a:gs>
                    </a:gsLst>
                    <a:lin ang="3600000" scaled="0"/>
                  </a:gradFill>
                  <a:latin typeface="字魂35号-经典雅黑" panose="00000500000000000000" pitchFamily="2" charset="-122"/>
                  <a:ea typeface="字魂35号-经典雅黑" panose="00000500000000000000" pitchFamily="2" charset="-122"/>
                </a:rPr>
                <a:t>感恩母亲节</a:t>
              </a:r>
            </a:p>
          </p:txBody>
        </p:sp>
      </p:grpSp>
      <p:sp>
        <p:nvSpPr>
          <p:cNvPr id="78" name="文本框 77"/>
          <p:cNvSpPr txBox="1"/>
          <p:nvPr/>
        </p:nvSpPr>
        <p:spPr>
          <a:xfrm>
            <a:off x="3226516" y="2445543"/>
            <a:ext cx="4972050" cy="346247"/>
          </a:xfrm>
          <a:prstGeom prst="rect">
            <a:avLst/>
          </a:prstGeom>
          <a:noFill/>
        </p:spPr>
        <p:txBody>
          <a:bodyPr wrap="square" lIns="68576" tIns="34289" rIns="68576" bIns="34289">
            <a:spAutoFit/>
          </a:bodyPr>
          <a:lstStyle/>
          <a:p>
            <a:pPr algn="ctr" defTabSz="685749">
              <a:spcAft>
                <a:spcPts val="788"/>
              </a:spcAft>
            </a:pPr>
            <a:r>
              <a:rPr lang="en-US" altLang="zh-CN" kern="0" spc="30" dirty="0">
                <a:solidFill>
                  <a:prstClr val="black">
                    <a:lumMod val="85000"/>
                    <a:lumOff val="15000"/>
                  </a:prstClr>
                </a:solidFill>
                <a:latin typeface="等线" panose="02010600030101010101" pitchFamily="2" charset="-122"/>
                <a:cs typeface="宋体" panose="02010600030101010101" pitchFamily="2" charset="-122"/>
              </a:rPr>
              <a:t>—  </a:t>
            </a:r>
            <a:r>
              <a:rPr lang="zh-CN" altLang="zh-CN" kern="0" spc="30" dirty="0">
                <a:solidFill>
                  <a:prstClr val="black">
                    <a:lumMod val="85000"/>
                    <a:lumOff val="15000"/>
                  </a:prstClr>
                </a:solidFill>
                <a:latin typeface="等线" panose="02010600030101010101" pitchFamily="2" charset="-122"/>
                <a:cs typeface="宋体" panose="02010600030101010101" pitchFamily="2" charset="-122"/>
              </a:rPr>
              <a:t>您养我小</a:t>
            </a:r>
            <a:r>
              <a:rPr lang="en-US" altLang="zh-CN" kern="0" spc="30" dirty="0">
                <a:solidFill>
                  <a:prstClr val="black">
                    <a:lumMod val="85000"/>
                    <a:lumOff val="15000"/>
                  </a:prstClr>
                </a:solidFill>
                <a:latin typeface="等线" panose="02010600030101010101" pitchFamily="2" charset="-122"/>
                <a:cs typeface="宋体" panose="02010600030101010101" pitchFamily="2" charset="-122"/>
              </a:rPr>
              <a:t> / </a:t>
            </a:r>
            <a:r>
              <a:rPr lang="zh-CN" altLang="zh-CN" kern="0" spc="30" dirty="0">
                <a:solidFill>
                  <a:prstClr val="black">
                    <a:lumMod val="85000"/>
                    <a:lumOff val="15000"/>
                  </a:prstClr>
                </a:solidFill>
                <a:latin typeface="等线" panose="02010600030101010101" pitchFamily="2" charset="-122"/>
                <a:cs typeface="宋体" panose="02010600030101010101" pitchFamily="2" charset="-122"/>
              </a:rPr>
              <a:t>我养您老</a:t>
            </a:r>
            <a:r>
              <a:rPr lang="zh-CN" altLang="en-US" kern="0" spc="30" dirty="0">
                <a:solidFill>
                  <a:prstClr val="black">
                    <a:lumMod val="85000"/>
                    <a:lumOff val="15000"/>
                  </a:prstClr>
                </a:solidFill>
                <a:latin typeface="等线" panose="02010600030101010101" pitchFamily="2" charset="-122"/>
                <a:cs typeface="宋体" panose="02010600030101010101" pitchFamily="2" charset="-122"/>
              </a:rPr>
              <a:t>感恩主题班会 </a:t>
            </a:r>
            <a:r>
              <a:rPr lang="en-US" altLang="zh-CN" kern="0" spc="30" dirty="0">
                <a:solidFill>
                  <a:prstClr val="black">
                    <a:lumMod val="85000"/>
                    <a:lumOff val="15000"/>
                  </a:prstClr>
                </a:solidFill>
                <a:latin typeface="等线" panose="02010600030101010101" pitchFamily="2" charset="-122"/>
                <a:cs typeface="宋体" panose="02010600030101010101" pitchFamily="2" charset="-122"/>
              </a:rPr>
              <a:t>—</a:t>
            </a:r>
            <a:endParaRPr lang="zh-CN" altLang="zh-CN" kern="100" dirty="0">
              <a:solidFill>
                <a:prstClr val="black">
                  <a:lumMod val="85000"/>
                  <a:lumOff val="15000"/>
                </a:prstClr>
              </a:solidFill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4" name="图片 8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7998" y="1574743"/>
            <a:ext cx="421025" cy="493200"/>
          </a:xfrm>
          <a:prstGeom prst="rect">
            <a:avLst/>
          </a:prstGeom>
        </p:spPr>
      </p:pic>
      <p:sp>
        <p:nvSpPr>
          <p:cNvPr id="87" name="文本框 86"/>
          <p:cNvSpPr txBox="1"/>
          <p:nvPr/>
        </p:nvSpPr>
        <p:spPr>
          <a:xfrm>
            <a:off x="657226" y="312064"/>
            <a:ext cx="7795532" cy="300083"/>
          </a:xfrm>
          <a:prstGeom prst="rect">
            <a:avLst/>
          </a:prstGeom>
          <a:noFill/>
        </p:spPr>
        <p:txBody>
          <a:bodyPr wrap="square" lIns="68576" tIns="34289" rIns="68576" bIns="34289" rtlCol="0">
            <a:spAutoFit/>
          </a:bodyPr>
          <a:lstStyle/>
          <a:p>
            <a:pPr algn="dist" defTabSz="685749"/>
            <a:r>
              <a:rPr lang="zh-CN" altLang="en-US" sz="1500" dirty="0">
                <a:solidFill>
                  <a:srgbClr val="E6334A"/>
                </a:solidFill>
                <a:latin typeface="微软雅黑"/>
              </a:rPr>
              <a:t>祝</a:t>
            </a:r>
            <a:r>
              <a:rPr lang="en-US" altLang="zh-CN" sz="1500" dirty="0">
                <a:solidFill>
                  <a:srgbClr val="E6334A"/>
                </a:solidFill>
                <a:latin typeface="微软雅黑"/>
              </a:rPr>
              <a:t>/</a:t>
            </a:r>
            <a:r>
              <a:rPr lang="zh-CN" altLang="en-US" sz="1500" dirty="0">
                <a:solidFill>
                  <a:srgbClr val="E6334A"/>
                </a:solidFill>
                <a:latin typeface="微软雅黑"/>
              </a:rPr>
              <a:t>妈</a:t>
            </a:r>
            <a:r>
              <a:rPr lang="en-US" altLang="zh-CN" sz="1500" dirty="0">
                <a:solidFill>
                  <a:srgbClr val="E6334A"/>
                </a:solidFill>
                <a:latin typeface="微软雅黑"/>
              </a:rPr>
              <a:t>/</a:t>
            </a:r>
            <a:r>
              <a:rPr lang="zh-CN" altLang="en-US" sz="1500" dirty="0">
                <a:solidFill>
                  <a:srgbClr val="E6334A"/>
                </a:solidFill>
                <a:latin typeface="微软雅黑"/>
              </a:rPr>
              <a:t>妈</a:t>
            </a:r>
            <a:r>
              <a:rPr lang="en-US" altLang="zh-CN" sz="1500" dirty="0">
                <a:solidFill>
                  <a:srgbClr val="E6334A"/>
                </a:solidFill>
                <a:latin typeface="微软雅黑"/>
              </a:rPr>
              <a:t>/</a:t>
            </a:r>
            <a:r>
              <a:rPr lang="zh-CN" altLang="en-US" sz="1500" dirty="0">
                <a:solidFill>
                  <a:srgbClr val="E6334A"/>
                </a:solidFill>
                <a:latin typeface="微软雅黑"/>
              </a:rPr>
              <a:t>节</a:t>
            </a:r>
            <a:r>
              <a:rPr lang="en-US" altLang="zh-CN" sz="1500" dirty="0">
                <a:solidFill>
                  <a:srgbClr val="E6334A"/>
                </a:solidFill>
                <a:latin typeface="微软雅黑"/>
              </a:rPr>
              <a:t>/</a:t>
            </a:r>
            <a:r>
              <a:rPr lang="zh-CN" altLang="en-US" sz="1500" dirty="0">
                <a:solidFill>
                  <a:srgbClr val="E6334A"/>
                </a:solidFill>
                <a:latin typeface="微软雅黑"/>
              </a:rPr>
              <a:t>日</a:t>
            </a:r>
            <a:r>
              <a:rPr lang="en-US" altLang="zh-CN" sz="1500" dirty="0">
                <a:solidFill>
                  <a:srgbClr val="E6334A"/>
                </a:solidFill>
                <a:latin typeface="微软雅黑"/>
              </a:rPr>
              <a:t>/</a:t>
            </a:r>
            <a:r>
              <a:rPr lang="zh-CN" altLang="en-US" sz="1500" dirty="0">
                <a:solidFill>
                  <a:srgbClr val="E6334A"/>
                </a:solidFill>
                <a:latin typeface="微软雅黑"/>
              </a:rPr>
              <a:t>快</a:t>
            </a:r>
            <a:r>
              <a:rPr lang="en-US" altLang="zh-CN" sz="1500" dirty="0">
                <a:solidFill>
                  <a:srgbClr val="E6334A"/>
                </a:solidFill>
                <a:latin typeface="微软雅黑"/>
              </a:rPr>
              <a:t>/</a:t>
            </a:r>
            <a:r>
              <a:rPr lang="zh-CN" altLang="en-US" sz="1500" dirty="0">
                <a:solidFill>
                  <a:srgbClr val="E6334A"/>
                </a:solidFill>
                <a:latin typeface="微软雅黑"/>
              </a:rPr>
              <a:t>乐</a:t>
            </a:r>
          </a:p>
        </p:txBody>
      </p:sp>
    </p:spTree>
    <p:extLst>
      <p:ext uri="{BB962C8B-B14F-4D97-AF65-F5344CB8AC3E}">
        <p14:creationId xmlns:p14="http://schemas.microsoft.com/office/powerpoint/2010/main" val="4036917207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3486153" y="1831210"/>
            <a:ext cx="4760813" cy="2509079"/>
            <a:chOff x="681807" y="678531"/>
            <a:chExt cx="10828385" cy="5500937"/>
          </a:xfrm>
        </p:grpSpPr>
        <p:sp>
          <p:nvSpPr>
            <p:cNvPr id="11" name="矩形: 圆角 10"/>
            <p:cNvSpPr/>
            <p:nvPr/>
          </p:nvSpPr>
          <p:spPr>
            <a:xfrm rot="165002">
              <a:off x="695182" y="678554"/>
              <a:ext cx="10815010" cy="5500914"/>
            </a:xfrm>
            <a:prstGeom prst="rect">
              <a:avLst/>
            </a:prstGeom>
            <a:gradFill>
              <a:gsLst>
                <a:gs pos="98230">
                  <a:srgbClr val="FA5C28"/>
                </a:gs>
                <a:gs pos="54000">
                  <a:srgbClr val="D2102B"/>
                </a:gs>
                <a:gs pos="0">
                  <a:srgbClr val="FA5C28"/>
                </a:gs>
              </a:gsLst>
              <a:lin ang="3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/>
              <a:endParaRPr lang="zh-CN" altLang="en-US" sz="1400">
                <a:solidFill>
                  <a:prstClr val="white"/>
                </a:solidFill>
              </a:endParaRPr>
            </a:p>
          </p:txBody>
        </p:sp>
        <p:sp>
          <p:nvSpPr>
            <p:cNvPr id="12" name="矩形: 圆角 11"/>
            <p:cNvSpPr/>
            <p:nvPr/>
          </p:nvSpPr>
          <p:spPr>
            <a:xfrm rot="21434984">
              <a:off x="681807" y="678531"/>
              <a:ext cx="10815010" cy="5500914"/>
            </a:xfrm>
            <a:prstGeom prst="rect">
              <a:avLst/>
            </a:prstGeom>
            <a:pattFill prst="wdUpDiag">
              <a:fgClr>
                <a:srgbClr val="FEF4F6"/>
              </a:fgClr>
              <a:bgClr>
                <a:schemeClr val="bg1"/>
              </a:bgClr>
            </a:pattFill>
            <a:ln w="25400">
              <a:solidFill>
                <a:srgbClr val="E6334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/>
              <a:endParaRPr lang="zh-CN" altLang="en-US" sz="1400">
                <a:solidFill>
                  <a:prstClr val="white"/>
                </a:solidFill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706520" y="233841"/>
            <a:ext cx="3208257" cy="438581"/>
          </a:xfrm>
          <a:prstGeom prst="rect">
            <a:avLst/>
          </a:prstGeom>
          <a:noFill/>
        </p:spPr>
        <p:txBody>
          <a:bodyPr wrap="square" lIns="68576" tIns="34289" rIns="68576" bIns="34289">
            <a:spAutoFit/>
          </a:bodyPr>
          <a:lstStyle/>
          <a:p>
            <a:pPr defTabSz="685749"/>
            <a:r>
              <a:rPr lang="zh-CN" altLang="en-US" sz="2400" b="1">
                <a:gradFill flip="none" rotWithShape="1">
                  <a:gsLst>
                    <a:gs pos="98230">
                      <a:srgbClr val="FA5C28"/>
                    </a:gs>
                    <a:gs pos="54000">
                      <a:srgbClr val="D2102B"/>
                    </a:gs>
                    <a:gs pos="0">
                      <a:srgbClr val="FA5C28"/>
                    </a:gs>
                  </a:gsLst>
                  <a:lin ang="3600000" scaled="0"/>
                </a:gradFill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设立母亲节的意义</a:t>
            </a:r>
          </a:p>
        </p:txBody>
      </p:sp>
      <p:sp>
        <p:nvSpPr>
          <p:cNvPr id="2" name="文本框 1"/>
          <p:cNvSpPr txBox="1"/>
          <p:nvPr/>
        </p:nvSpPr>
        <p:spPr>
          <a:xfrm rot="21409894">
            <a:off x="3998631" y="2300673"/>
            <a:ext cx="3735856" cy="1315745"/>
          </a:xfrm>
          <a:prstGeom prst="rect">
            <a:avLst/>
          </a:prstGeom>
          <a:noFill/>
        </p:spPr>
        <p:txBody>
          <a:bodyPr wrap="square" lIns="68576" tIns="34289" rIns="68576" bIns="34289" rtlCol="0">
            <a:spAutoFit/>
          </a:bodyPr>
          <a:lstStyle/>
          <a:p>
            <a:pPr marL="385736" indent="-385736" defTabSz="685749">
              <a:lnSpc>
                <a:spcPct val="150000"/>
              </a:lnSpc>
              <a:buFont typeface="+mj-ea"/>
              <a:buAutoNum type="circleNumDbPlain"/>
            </a:pPr>
            <a:r>
              <a:rPr lang="zh-CN" altLang="en-US" dirty="0">
                <a:solidFill>
                  <a:prstClr val="black"/>
                </a:solidFill>
              </a:rPr>
              <a:t>为什么要设立母亲节？</a:t>
            </a:r>
            <a:endParaRPr lang="en-US" altLang="zh-CN" dirty="0">
              <a:solidFill>
                <a:prstClr val="black"/>
              </a:solidFill>
            </a:endParaRPr>
          </a:p>
          <a:p>
            <a:pPr marL="385736" indent="-385736" defTabSz="685749">
              <a:lnSpc>
                <a:spcPct val="150000"/>
              </a:lnSpc>
              <a:buFont typeface="+mj-ea"/>
              <a:buAutoNum type="circleNumDbPlain"/>
            </a:pPr>
            <a:r>
              <a:rPr lang="zh-CN" altLang="en-US" dirty="0">
                <a:solidFill>
                  <a:prstClr val="black"/>
                </a:solidFill>
              </a:rPr>
              <a:t>母亲对我们意味着什么？</a:t>
            </a:r>
            <a:endParaRPr lang="en-US" altLang="zh-CN" dirty="0">
              <a:solidFill>
                <a:prstClr val="black"/>
              </a:solidFill>
            </a:endParaRPr>
          </a:p>
          <a:p>
            <a:pPr marL="385736" indent="-385736" defTabSz="685749">
              <a:lnSpc>
                <a:spcPct val="150000"/>
              </a:lnSpc>
              <a:buFont typeface="+mj-ea"/>
              <a:buAutoNum type="circleNumDbPlain"/>
            </a:pPr>
            <a:r>
              <a:rPr lang="zh-CN" altLang="en-US" dirty="0">
                <a:solidFill>
                  <a:prstClr val="black"/>
                </a:solidFill>
              </a:rPr>
              <a:t>说一说母亲为我们付出了什么？</a:t>
            </a:r>
            <a:endParaRPr lang="en-US" altLang="zh-CN" dirty="0">
              <a:solidFill>
                <a:prstClr val="black"/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 rot="21407248">
            <a:off x="4184837" y="790251"/>
            <a:ext cx="3991541" cy="842848"/>
            <a:chOff x="5391873" y="1138002"/>
            <a:chExt cx="5322055" cy="1123797"/>
          </a:xfrm>
        </p:grpSpPr>
        <p:sp>
          <p:nvSpPr>
            <p:cNvPr id="4" name="矩形: 圆角 3"/>
            <p:cNvSpPr/>
            <p:nvPr/>
          </p:nvSpPr>
          <p:spPr>
            <a:xfrm>
              <a:off x="5391873" y="1744266"/>
              <a:ext cx="5266481" cy="517533"/>
            </a:xfrm>
            <a:prstGeom prst="roundRect">
              <a:avLst>
                <a:gd name="adj" fmla="val 50000"/>
              </a:avLst>
            </a:prstGeom>
            <a:gradFill>
              <a:gsLst>
                <a:gs pos="58000">
                  <a:srgbClr val="FDDBDE"/>
                </a:gs>
                <a:gs pos="0">
                  <a:srgbClr val="FDDBDE">
                    <a:alpha val="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 defTabSz="685749"/>
              <a:endParaRPr lang="zh-CN" altLang="en-US" sz="1400">
                <a:solidFill>
                  <a:prstClr val="white"/>
                </a:solidFill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688938" y="1138002"/>
              <a:ext cx="4024990" cy="104644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685749"/>
              <a:r>
                <a:rPr lang="zh-CN" altLang="en-US" sz="4500" b="1">
                  <a:gradFill>
                    <a:gsLst>
                      <a:gs pos="66000">
                        <a:srgbClr val="FA5C28"/>
                      </a:gs>
                      <a:gs pos="0">
                        <a:srgbClr val="E6334A"/>
                      </a:gs>
                    </a:gsLst>
                    <a:lin ang="0" scaled="0"/>
                  </a:gradFill>
                  <a:latin typeface="字魂35号-经典雅黑" panose="00000500000000000000" pitchFamily="2" charset="-122"/>
                  <a:ea typeface="字魂35号-经典雅黑" panose="00000500000000000000" pitchFamily="2" charset="-122"/>
                </a:rPr>
                <a:t>共同讨论</a:t>
              </a:r>
            </a:p>
          </p:txBody>
        </p:sp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3216"/>
            <a:ext cx="3378994" cy="3971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326110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706520" y="233841"/>
            <a:ext cx="3208257" cy="438581"/>
          </a:xfrm>
          <a:prstGeom prst="rect">
            <a:avLst/>
          </a:prstGeom>
          <a:noFill/>
        </p:spPr>
        <p:txBody>
          <a:bodyPr wrap="square" lIns="68576" tIns="34289" rIns="68576" bIns="34289">
            <a:spAutoFit/>
          </a:bodyPr>
          <a:lstStyle/>
          <a:p>
            <a:pPr defTabSz="685749"/>
            <a:r>
              <a:rPr lang="zh-CN" altLang="en-US" sz="2400" b="1">
                <a:gradFill flip="none" rotWithShape="1">
                  <a:gsLst>
                    <a:gs pos="98230">
                      <a:srgbClr val="FA5C28"/>
                    </a:gs>
                    <a:gs pos="54000">
                      <a:srgbClr val="D2102B"/>
                    </a:gs>
                    <a:gs pos="0">
                      <a:srgbClr val="FA5C28"/>
                    </a:gs>
                  </a:gsLst>
                  <a:lin ang="3600000" scaled="0"/>
                </a:gradFill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设立母亲节的意义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487443" y="973932"/>
            <a:ext cx="7808832" cy="1338828"/>
            <a:chOff x="649924" y="2162175"/>
            <a:chExt cx="10411776" cy="1785104"/>
          </a:xfrm>
        </p:grpSpPr>
        <p:sp>
          <p:nvSpPr>
            <p:cNvPr id="7" name="矩形 6"/>
            <p:cNvSpPr/>
            <p:nvPr/>
          </p:nvSpPr>
          <p:spPr>
            <a:xfrm>
              <a:off x="649924" y="2748366"/>
              <a:ext cx="7058976" cy="167338"/>
            </a:xfrm>
            <a:prstGeom prst="rect">
              <a:avLst/>
            </a:prstGeom>
            <a:gradFill>
              <a:gsLst>
                <a:gs pos="58000">
                  <a:srgbClr val="FDDBDE"/>
                </a:gs>
                <a:gs pos="0">
                  <a:srgbClr val="FDDBDE">
                    <a:alpha val="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 defTabSz="685749"/>
              <a:endParaRPr lang="zh-CN" altLang="en-US" sz="1400">
                <a:solidFill>
                  <a:prstClr val="white"/>
                </a:solidFill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942024" y="2162175"/>
              <a:ext cx="10119676" cy="178510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342875" algn="just" defTabSz="685749">
                <a:lnSpc>
                  <a:spcPct val="150000"/>
                </a:lnSpc>
              </a:pPr>
              <a:r>
                <a:rPr lang="zh-CN" altLang="zh-CN" sz="2400" b="1" dirty="0">
                  <a:solidFill>
                    <a:srgbClr val="D2102B"/>
                  </a:solidFill>
                  <a:latin typeface="微软雅黑"/>
                  <a:cs typeface="宋体" panose="02010600030101010101" pitchFamily="2" charset="-122"/>
                </a:rPr>
                <a:t>母爱是最伟大最无私的。</a:t>
              </a:r>
              <a:endParaRPr lang="en-US" altLang="zh-CN" sz="2400" b="1" dirty="0">
                <a:solidFill>
                  <a:srgbClr val="D2102B"/>
                </a:solidFill>
                <a:latin typeface="微软雅黑"/>
                <a:cs typeface="宋体" panose="02010600030101010101" pitchFamily="2" charset="-122"/>
              </a:endParaRPr>
            </a:p>
            <a:p>
              <a:pPr indent="342875" algn="just" defTabSz="685749">
                <a:lnSpc>
                  <a:spcPct val="150000"/>
                </a:lnSpc>
              </a:pPr>
              <a:r>
                <a:rPr lang="zh-CN" altLang="zh-CN" sz="1500" dirty="0">
                  <a:solidFill>
                    <a:srgbClr val="484848"/>
                  </a:solidFill>
                  <a:latin typeface="微软雅黑"/>
                  <a:cs typeface="宋体" panose="02010600030101010101" pitchFamily="2" charset="-122"/>
                </a:rPr>
                <a:t>母爱是人类情感世界中的一个奇葩，是真挚崇高而持久的爱。正是由于它的遗传生息，才有了</a:t>
              </a:r>
              <a:r>
                <a:rPr lang="en-US" altLang="zh-CN" sz="1500" dirty="0">
                  <a:solidFill>
                    <a:srgbClr val="484848"/>
                  </a:solidFill>
                  <a:latin typeface="微软雅黑"/>
                  <a:cs typeface="宋体" panose="02010600030101010101" pitchFamily="2" charset="-122"/>
                </a:rPr>
                <a:t>"</a:t>
              </a:r>
              <a:r>
                <a:rPr lang="zh-CN" altLang="zh-CN" sz="1500" dirty="0">
                  <a:solidFill>
                    <a:srgbClr val="484848"/>
                  </a:solidFill>
                  <a:latin typeface="微软雅黑"/>
                  <a:cs typeface="宋体" panose="02010600030101010101" pitchFamily="2" charset="-122"/>
                </a:rPr>
                <a:t>人之初，性本善</a:t>
              </a:r>
              <a:r>
                <a:rPr lang="en-US" altLang="zh-CN" sz="1500" dirty="0">
                  <a:solidFill>
                    <a:srgbClr val="484848"/>
                  </a:solidFill>
                  <a:latin typeface="微软雅黑"/>
                  <a:cs typeface="宋体" panose="02010600030101010101" pitchFamily="2" charset="-122"/>
                </a:rPr>
                <a:t>"</a:t>
              </a:r>
              <a:r>
                <a:rPr lang="zh-CN" altLang="zh-CN" sz="1500" dirty="0">
                  <a:solidFill>
                    <a:srgbClr val="484848"/>
                  </a:solidFill>
                  <a:latin typeface="微软雅黑"/>
                  <a:cs typeface="宋体" panose="02010600030101010101" pitchFamily="2" charset="-122"/>
                </a:rPr>
                <a:t>的道行</a:t>
              </a:r>
              <a:r>
                <a:rPr lang="en-US" altLang="zh-CN" sz="1500" dirty="0">
                  <a:solidFill>
                    <a:srgbClr val="484848"/>
                  </a:solidFill>
                  <a:latin typeface="微软雅黑"/>
                  <a:cs typeface="宋体" panose="02010600030101010101" pitchFamily="2" charset="-122"/>
                </a:rPr>
                <a:t>;</a:t>
              </a:r>
              <a:r>
                <a:rPr lang="zh-CN" altLang="zh-CN" sz="1500" dirty="0">
                  <a:solidFill>
                    <a:srgbClr val="484848"/>
                  </a:solidFill>
                  <a:latin typeface="微软雅黑"/>
                  <a:cs typeface="宋体" panose="02010600030101010101" pitchFamily="2" charset="-122"/>
                </a:rPr>
                <a:t>才有了爱</a:t>
              </a:r>
              <a:r>
                <a:rPr lang="en-US" altLang="zh-CN" sz="1500" dirty="0">
                  <a:solidFill>
                    <a:srgbClr val="484848"/>
                  </a:solidFill>
                  <a:latin typeface="微软雅黑"/>
                  <a:cs typeface="宋体" panose="02010600030101010101" pitchFamily="2" charset="-122"/>
                </a:rPr>
                <a:t>-</a:t>
              </a:r>
              <a:r>
                <a:rPr lang="zh-CN" altLang="zh-CN" sz="1500" dirty="0">
                  <a:solidFill>
                    <a:srgbClr val="484848"/>
                  </a:solidFill>
                  <a:latin typeface="微软雅黑"/>
                  <a:cs typeface="宋体" panose="02010600030101010101" pitchFamily="2" charset="-122"/>
                </a:rPr>
                <a:t>这个世界永恒的主题。</a:t>
              </a:r>
              <a:endParaRPr lang="zh-CN" altLang="zh-CN" sz="1400" dirty="0">
                <a:solidFill>
                  <a:prstClr val="black"/>
                </a:solidFill>
                <a:latin typeface="微软雅黑"/>
                <a:cs typeface="宋体" panose="02010600030101010101" pitchFamily="2" charset="-122"/>
              </a:endParaRPr>
            </a:p>
          </p:txBody>
        </p:sp>
      </p:grpSp>
      <p:graphicFrame>
        <p:nvGraphicFramePr>
          <p:cNvPr id="20" name="图示 19"/>
          <p:cNvGraphicFramePr/>
          <p:nvPr/>
        </p:nvGraphicFramePr>
        <p:xfrm>
          <a:off x="3280410" y="3596379"/>
          <a:ext cx="5002530" cy="542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3" name="任意多边形: 形状 22"/>
          <p:cNvSpPr/>
          <p:nvPr/>
        </p:nvSpPr>
        <p:spPr>
          <a:xfrm>
            <a:off x="3280410" y="2894605"/>
            <a:ext cx="5002530" cy="534836"/>
          </a:xfrm>
          <a:custGeom>
            <a:avLst/>
            <a:gdLst>
              <a:gd name="connsiteX0" fmla="*/ 0 w 6670040"/>
              <a:gd name="connsiteY0" fmla="*/ 118855 h 713114"/>
              <a:gd name="connsiteX1" fmla="*/ 118855 w 6670040"/>
              <a:gd name="connsiteY1" fmla="*/ 0 h 713114"/>
              <a:gd name="connsiteX2" fmla="*/ 6551185 w 6670040"/>
              <a:gd name="connsiteY2" fmla="*/ 0 h 713114"/>
              <a:gd name="connsiteX3" fmla="*/ 6670040 w 6670040"/>
              <a:gd name="connsiteY3" fmla="*/ 118855 h 713114"/>
              <a:gd name="connsiteX4" fmla="*/ 6670040 w 6670040"/>
              <a:gd name="connsiteY4" fmla="*/ 594259 h 713114"/>
              <a:gd name="connsiteX5" fmla="*/ 6551185 w 6670040"/>
              <a:gd name="connsiteY5" fmla="*/ 713114 h 713114"/>
              <a:gd name="connsiteX6" fmla="*/ 118855 w 6670040"/>
              <a:gd name="connsiteY6" fmla="*/ 713114 h 713114"/>
              <a:gd name="connsiteX7" fmla="*/ 0 w 6670040"/>
              <a:gd name="connsiteY7" fmla="*/ 594259 h 713114"/>
              <a:gd name="connsiteX8" fmla="*/ 0 w 6670040"/>
              <a:gd name="connsiteY8" fmla="*/ 118855 h 713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670040" h="713114">
                <a:moveTo>
                  <a:pt x="0" y="118855"/>
                </a:moveTo>
                <a:cubicBezTo>
                  <a:pt x="0" y="53213"/>
                  <a:pt x="53213" y="0"/>
                  <a:pt x="118855" y="0"/>
                </a:cubicBezTo>
                <a:lnTo>
                  <a:pt x="6551185" y="0"/>
                </a:lnTo>
                <a:cubicBezTo>
                  <a:pt x="6616827" y="0"/>
                  <a:pt x="6670040" y="53213"/>
                  <a:pt x="6670040" y="118855"/>
                </a:cubicBezTo>
                <a:lnTo>
                  <a:pt x="6670040" y="594259"/>
                </a:lnTo>
                <a:cubicBezTo>
                  <a:pt x="6670040" y="659901"/>
                  <a:pt x="6616827" y="713114"/>
                  <a:pt x="6551185" y="713114"/>
                </a:cubicBezTo>
                <a:lnTo>
                  <a:pt x="118855" y="713114"/>
                </a:lnTo>
                <a:cubicBezTo>
                  <a:pt x="53213" y="713114"/>
                  <a:pt x="0" y="659901"/>
                  <a:pt x="0" y="594259"/>
                </a:cubicBezTo>
                <a:lnTo>
                  <a:pt x="0" y="118855"/>
                </a:lnTo>
                <a:close/>
              </a:path>
            </a:pathLst>
          </a:custGeom>
          <a:solidFill>
            <a:srgbClr val="E6334A"/>
          </a:solidFill>
          <a:ln w="25400"/>
          <a:effectLst>
            <a:outerShdw blurRad="127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1825" tIns="91825" rIns="91825" bIns="91825" numCol="1" spcCol="953" anchor="ctr" anchorCtr="0">
            <a:noAutofit/>
          </a:bodyPr>
          <a:lstStyle/>
          <a:p>
            <a:pPr marL="270014" defTabSz="76670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700">
                <a:solidFill>
                  <a:prstClr val="white"/>
                </a:solidFill>
              </a:rPr>
              <a:t>效仿榜样，学会尊重父母、关爱母亲。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861063" y="3019878"/>
            <a:ext cx="1825073" cy="923330"/>
            <a:chOff x="1033464" y="4084320"/>
            <a:chExt cx="791843" cy="743125"/>
          </a:xfrm>
        </p:grpSpPr>
        <p:sp>
          <p:nvSpPr>
            <p:cNvPr id="15" name="文本框 14"/>
            <p:cNvSpPr txBox="1"/>
            <p:nvPr/>
          </p:nvSpPr>
          <p:spPr>
            <a:xfrm>
              <a:off x="1033464" y="4084320"/>
              <a:ext cx="333837" cy="74312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zh-CN"/>
              </a:defPPr>
            </a:lstStyle>
            <a:p>
              <a:pPr defTabSz="685749"/>
              <a:r>
                <a:rPr lang="zh-CN" altLang="en-US" sz="6000">
                  <a:gradFill>
                    <a:gsLst>
                      <a:gs pos="58000">
                        <a:srgbClr val="FA5C28"/>
                      </a:gs>
                      <a:gs pos="0">
                        <a:srgbClr val="FDDBDE">
                          <a:alpha val="0"/>
                        </a:srgbClr>
                      </a:gs>
                    </a:gsLst>
                    <a:lin ang="0" scaled="0"/>
                  </a:gradFill>
                  <a:latin typeface="字魂35号-经典雅黑" panose="00000500000000000000" pitchFamily="2" charset="-122"/>
                  <a:ea typeface="字魂35号-经典雅黑" panose="00000500000000000000" pitchFamily="2" charset="-122"/>
                </a:rPr>
                <a:t>如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262467" y="4084320"/>
              <a:ext cx="333837" cy="74312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zh-CN"/>
              </a:defPPr>
            </a:lstStyle>
            <a:p>
              <a:pPr defTabSz="685749"/>
              <a:r>
                <a:rPr lang="zh-CN" altLang="en-US" sz="6000">
                  <a:gradFill>
                    <a:gsLst>
                      <a:gs pos="58000">
                        <a:srgbClr val="FA5C28"/>
                      </a:gs>
                      <a:gs pos="0">
                        <a:srgbClr val="FDDBDE">
                          <a:alpha val="0"/>
                        </a:srgbClr>
                      </a:gs>
                    </a:gsLst>
                    <a:lin ang="0" scaled="0"/>
                  </a:gradFill>
                  <a:latin typeface="字魂35号-经典雅黑" panose="00000500000000000000" pitchFamily="2" charset="-122"/>
                  <a:ea typeface="字魂35号-经典雅黑" panose="00000500000000000000" pitchFamily="2" charset="-122"/>
                </a:rPr>
                <a:t>何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491470" y="4084320"/>
              <a:ext cx="333837" cy="74312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zh-CN"/>
              </a:defPPr>
            </a:lstStyle>
            <a:p>
              <a:pPr defTabSz="685749"/>
              <a:r>
                <a:rPr lang="zh-CN" altLang="en-US" sz="6000">
                  <a:gradFill>
                    <a:gsLst>
                      <a:gs pos="58000">
                        <a:srgbClr val="FA5C28"/>
                      </a:gs>
                      <a:gs pos="0">
                        <a:srgbClr val="FDDBDE">
                          <a:alpha val="0"/>
                        </a:srgbClr>
                      </a:gs>
                    </a:gsLst>
                    <a:lin ang="0" scaled="0"/>
                  </a:gradFill>
                  <a:latin typeface="字魂35号-经典雅黑" panose="00000500000000000000" pitchFamily="2" charset="-122"/>
                  <a:ea typeface="字魂35号-经典雅黑" panose="00000500000000000000" pitchFamily="2" charset="-122"/>
                </a:rPr>
                <a:t>做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98914481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361950" y="1724028"/>
            <a:ext cx="8324850" cy="2914649"/>
          </a:xfrm>
          <a:prstGeom prst="rect">
            <a:avLst/>
          </a:prstGeom>
          <a:solidFill>
            <a:srgbClr val="FEF4F6"/>
          </a:solidFill>
          <a:ln>
            <a:gradFill>
              <a:gsLst>
                <a:gs pos="29000">
                  <a:srgbClr val="E6334A">
                    <a:alpha val="0"/>
                  </a:srgbClr>
                </a:gs>
                <a:gs pos="100000">
                  <a:srgbClr val="E6334A"/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 defTabSz="685749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06520" y="233841"/>
            <a:ext cx="3208257" cy="438581"/>
          </a:xfrm>
          <a:prstGeom prst="rect">
            <a:avLst/>
          </a:prstGeom>
          <a:noFill/>
        </p:spPr>
        <p:txBody>
          <a:bodyPr wrap="square" lIns="68576" tIns="34289" rIns="68576" bIns="34289">
            <a:spAutoFit/>
          </a:bodyPr>
          <a:lstStyle/>
          <a:p>
            <a:pPr defTabSz="685749"/>
            <a:r>
              <a:rPr lang="zh-CN" altLang="en-US" sz="2400" b="1">
                <a:gradFill flip="none" rotWithShape="1">
                  <a:gsLst>
                    <a:gs pos="98230">
                      <a:srgbClr val="FA5C28"/>
                    </a:gs>
                    <a:gs pos="54000">
                      <a:srgbClr val="D2102B"/>
                    </a:gs>
                    <a:gs pos="0">
                      <a:srgbClr val="FA5C28"/>
                    </a:gs>
                  </a:gsLst>
                  <a:lin ang="3600000" scaled="0"/>
                </a:gradFill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设立母亲节的意义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022687" y="2208087"/>
            <a:ext cx="5464091" cy="2060178"/>
          </a:xfrm>
          <a:prstGeom prst="rect">
            <a:avLst/>
          </a:prstGeom>
          <a:noFill/>
        </p:spPr>
        <p:txBody>
          <a:bodyPr wrap="square" lIns="68576" tIns="34289" rIns="68576" bIns="34289">
            <a:spAutoFit/>
          </a:bodyPr>
          <a:lstStyle/>
          <a:p>
            <a:pPr indent="342875" algn="just" defTabSz="685749">
              <a:lnSpc>
                <a:spcPct val="150000"/>
              </a:lnSpc>
            </a:pPr>
            <a:r>
              <a:rPr lang="zh-CN" altLang="zh-CN" sz="1700">
                <a:solidFill>
                  <a:srgbClr val="484848"/>
                </a:solidFill>
                <a:latin typeface="微软雅黑"/>
                <a:cs typeface="宋体" panose="02010600030101010101" pitchFamily="2" charset="-122"/>
              </a:rPr>
              <a:t>每个时代的风云人物，皆是注重孝道、尊重母亲的典范。论语中有云：</a:t>
            </a:r>
            <a:r>
              <a:rPr lang="en-US" altLang="zh-CN" sz="1700">
                <a:solidFill>
                  <a:srgbClr val="484848"/>
                </a:solidFill>
                <a:latin typeface="微软雅黑"/>
                <a:cs typeface="宋体" panose="02010600030101010101" pitchFamily="2" charset="-122"/>
              </a:rPr>
              <a:t>“</a:t>
            </a:r>
            <a:r>
              <a:rPr lang="zh-CN" altLang="zh-CN" sz="1700">
                <a:solidFill>
                  <a:srgbClr val="484848"/>
                </a:solidFill>
                <a:latin typeface="微软雅黑"/>
                <a:cs typeface="宋体" panose="02010600030101010101" pitchFamily="2" charset="-122"/>
              </a:rPr>
              <a:t>今之孝者，是谓能养。至于犬马，皆能有养。不敬，何以 别乎</a:t>
            </a:r>
            <a:r>
              <a:rPr lang="en-US" altLang="zh-CN" sz="1700">
                <a:solidFill>
                  <a:srgbClr val="484848"/>
                </a:solidFill>
                <a:latin typeface="微软雅黑"/>
                <a:cs typeface="宋体" panose="02010600030101010101" pitchFamily="2" charset="-122"/>
              </a:rPr>
              <a:t>?”</a:t>
            </a:r>
            <a:r>
              <a:rPr lang="zh-CN" altLang="zh-CN" sz="1700">
                <a:solidFill>
                  <a:srgbClr val="484848"/>
                </a:solidFill>
                <a:latin typeface="微软雅黑"/>
                <a:cs typeface="宋体" panose="02010600030101010101" pitchFamily="2" charset="-122"/>
              </a:rPr>
              <a:t>意思是说，对于父母不仅要</a:t>
            </a:r>
            <a:r>
              <a:rPr lang="en-US" altLang="zh-CN" sz="1700">
                <a:solidFill>
                  <a:srgbClr val="484848"/>
                </a:solidFill>
                <a:latin typeface="微软雅黑"/>
                <a:cs typeface="宋体" panose="02010600030101010101" pitchFamily="2" charset="-122"/>
              </a:rPr>
              <a:t>“</a:t>
            </a:r>
            <a:r>
              <a:rPr lang="zh-CN" altLang="zh-CN" sz="1700">
                <a:solidFill>
                  <a:srgbClr val="484848"/>
                </a:solidFill>
                <a:latin typeface="微软雅黑"/>
                <a:cs typeface="宋体" panose="02010600030101010101" pitchFamily="2" charset="-122"/>
              </a:rPr>
              <a:t>养</a:t>
            </a:r>
            <a:r>
              <a:rPr lang="en-US" altLang="zh-CN" sz="1700">
                <a:solidFill>
                  <a:srgbClr val="484848"/>
                </a:solidFill>
                <a:latin typeface="微软雅黑"/>
                <a:cs typeface="宋体" panose="02010600030101010101" pitchFamily="2" charset="-122"/>
              </a:rPr>
              <a:t>”</a:t>
            </a:r>
            <a:r>
              <a:rPr lang="zh-CN" altLang="zh-CN" sz="1700">
                <a:solidFill>
                  <a:srgbClr val="484848"/>
                </a:solidFill>
                <a:latin typeface="微软雅黑"/>
                <a:cs typeface="宋体" panose="02010600030101010101" pitchFamily="2" charset="-122"/>
              </a:rPr>
              <a:t>，更重要的是要</a:t>
            </a:r>
            <a:r>
              <a:rPr lang="en-US" altLang="zh-CN" sz="1700">
                <a:solidFill>
                  <a:srgbClr val="484848"/>
                </a:solidFill>
                <a:latin typeface="微软雅黑"/>
                <a:cs typeface="宋体" panose="02010600030101010101" pitchFamily="2" charset="-122"/>
              </a:rPr>
              <a:t>“</a:t>
            </a:r>
            <a:r>
              <a:rPr lang="zh-CN" altLang="zh-CN" sz="1700">
                <a:solidFill>
                  <a:srgbClr val="484848"/>
                </a:solidFill>
                <a:latin typeface="微软雅黑"/>
                <a:cs typeface="宋体" panose="02010600030101010101" pitchFamily="2" charset="-122"/>
              </a:rPr>
              <a:t>敬</a:t>
            </a:r>
            <a:r>
              <a:rPr lang="en-US" altLang="zh-CN" sz="1700">
                <a:solidFill>
                  <a:srgbClr val="484848"/>
                </a:solidFill>
                <a:latin typeface="微软雅黑"/>
                <a:cs typeface="宋体" panose="02010600030101010101" pitchFamily="2" charset="-122"/>
              </a:rPr>
              <a:t>”</a:t>
            </a:r>
            <a:r>
              <a:rPr lang="zh-CN" altLang="zh-CN" sz="1700">
                <a:solidFill>
                  <a:srgbClr val="484848"/>
                </a:solidFill>
                <a:latin typeface="微软雅黑"/>
                <a:cs typeface="宋体" panose="02010600030101010101" pitchFamily="2" charset="-122"/>
              </a:rPr>
              <a:t>，否则与犬马无别。</a:t>
            </a:r>
            <a:endParaRPr lang="en-US" altLang="zh-CN" sz="1700">
              <a:solidFill>
                <a:srgbClr val="484848"/>
              </a:solidFill>
              <a:latin typeface="微软雅黑"/>
              <a:cs typeface="宋体" panose="02010600030101010101" pitchFamily="2" charset="-122"/>
            </a:endParaRPr>
          </a:p>
          <a:p>
            <a:pPr indent="342875" algn="just" defTabSz="685749">
              <a:lnSpc>
                <a:spcPct val="150000"/>
              </a:lnSpc>
            </a:pPr>
            <a:r>
              <a:rPr lang="zh-CN" altLang="zh-CN" sz="1700">
                <a:solidFill>
                  <a:srgbClr val="484848"/>
                </a:solidFill>
                <a:latin typeface="微软雅黑"/>
                <a:cs typeface="宋体" panose="02010600030101010101" pitchFamily="2" charset="-122"/>
              </a:rPr>
              <a:t>《孟子》中也有云，</a:t>
            </a:r>
            <a:r>
              <a:rPr lang="en-US" altLang="zh-CN" sz="1700">
                <a:solidFill>
                  <a:srgbClr val="484848"/>
                </a:solidFill>
                <a:latin typeface="微软雅黑"/>
                <a:cs typeface="宋体" panose="02010600030101010101" pitchFamily="2" charset="-122"/>
              </a:rPr>
              <a:t>“</a:t>
            </a:r>
            <a:r>
              <a:rPr lang="zh-CN" altLang="zh-CN" sz="1700">
                <a:solidFill>
                  <a:srgbClr val="484848"/>
                </a:solidFill>
                <a:latin typeface="微软雅黑"/>
                <a:cs typeface="宋体" panose="02010600030101010101" pitchFamily="2" charset="-122"/>
              </a:rPr>
              <a:t>孝子之至，莫大于尊亲。</a:t>
            </a:r>
            <a:r>
              <a:rPr lang="en-US" altLang="zh-CN" sz="1700">
                <a:solidFill>
                  <a:srgbClr val="484848"/>
                </a:solidFill>
                <a:latin typeface="微软雅黑"/>
                <a:cs typeface="宋体" panose="02010600030101010101" pitchFamily="2" charset="-122"/>
              </a:rPr>
              <a:t>”</a:t>
            </a:r>
            <a:endParaRPr lang="zh-CN" altLang="zh-CN" sz="1700">
              <a:solidFill>
                <a:prstClr val="black"/>
              </a:solidFill>
              <a:latin typeface="微软雅黑"/>
              <a:cs typeface="宋体" panose="02010600030101010101" pitchFamily="2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170158" y="1078652"/>
            <a:ext cx="5516645" cy="578504"/>
            <a:chOff x="3930382" y="1758491"/>
            <a:chExt cx="7690600" cy="771339"/>
          </a:xfrm>
        </p:grpSpPr>
        <p:sp>
          <p:nvSpPr>
            <p:cNvPr id="7" name="矩形: 圆角 6"/>
            <p:cNvSpPr/>
            <p:nvPr/>
          </p:nvSpPr>
          <p:spPr>
            <a:xfrm>
              <a:off x="4595148" y="1787603"/>
              <a:ext cx="7025834" cy="713114"/>
            </a:xfrm>
            <a:prstGeom prst="roundRect">
              <a:avLst>
                <a:gd name="adj" fmla="val 50000"/>
              </a:avLst>
            </a:prstGeom>
            <a:solidFill>
              <a:srgbClr val="E6334A"/>
            </a:solidFill>
            <a:ln w="25400"/>
            <a:effectLst>
              <a:outerShdw blurRad="12700" dist="25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441" tIns="122441" rIns="122441" bIns="122441" numCol="1" spcCol="1270" anchor="ctr" anchorCtr="0">
              <a:noAutofit/>
            </a:bodyPr>
            <a:lstStyle/>
            <a:p>
              <a:pPr marL="270014" defTabSz="76670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700" dirty="0">
                  <a:solidFill>
                    <a:prstClr val="white"/>
                  </a:solidFill>
                </a:rPr>
                <a:t>效仿榜样，学会尊重父母、关爱母亲。</a:t>
              </a: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3930382" y="1758491"/>
              <a:ext cx="838200" cy="771339"/>
              <a:chOff x="863091" y="3193586"/>
              <a:chExt cx="838200" cy="771339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896521" y="3193586"/>
                <a:ext cx="771339" cy="771339"/>
              </a:xfrm>
              <a:prstGeom prst="ellipse">
                <a:avLst/>
              </a:prstGeom>
              <a:solidFill>
                <a:srgbClr val="FA5C28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5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defTabSz="685749"/>
                <a:endParaRPr sz="1400">
                  <a:solidFill>
                    <a:prstClr val="white">
                      <a:hueOff val="0"/>
                      <a:satOff val="0"/>
                      <a:lumOff val="0"/>
                      <a:alphaOff val="0"/>
                    </a:prstClr>
                  </a:solidFill>
                </a:endParaRPr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863091" y="3318189"/>
                <a:ext cx="83820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85749"/>
                <a:r>
                  <a:rPr lang="en-US" altLang="zh-CN" sz="2100">
                    <a:solidFill>
                      <a:prstClr val="white"/>
                    </a:solidFill>
                    <a:latin typeface="Impact" panose="020B0806030902050204" pitchFamily="34" charset="0"/>
                  </a:rPr>
                  <a:t>01</a:t>
                </a:r>
                <a:endParaRPr lang="zh-CN" altLang="en-US" sz="2100">
                  <a:solidFill>
                    <a:prstClr val="white"/>
                  </a:solidFill>
                  <a:latin typeface="Impact" panose="020B0806030902050204" pitchFamily="34" charset="0"/>
                </a:endParaRPr>
              </a:p>
            </p:txBody>
          </p:sp>
        </p:grp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758" y="1367903"/>
            <a:ext cx="2707928" cy="3272079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829560" y="4048128"/>
            <a:ext cx="1314443" cy="1092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573108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61950" y="1702881"/>
            <a:ext cx="8324850" cy="2866738"/>
          </a:xfrm>
          <a:prstGeom prst="rect">
            <a:avLst/>
          </a:prstGeom>
          <a:solidFill>
            <a:srgbClr val="FEF4F6"/>
          </a:solidFill>
          <a:ln>
            <a:solidFill>
              <a:srgbClr val="E633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 defTabSz="685749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06520" y="233841"/>
            <a:ext cx="3208257" cy="438581"/>
          </a:xfrm>
          <a:prstGeom prst="rect">
            <a:avLst/>
          </a:prstGeom>
          <a:noFill/>
        </p:spPr>
        <p:txBody>
          <a:bodyPr wrap="square" lIns="68576" tIns="34289" rIns="68576" bIns="34289">
            <a:spAutoFit/>
          </a:bodyPr>
          <a:lstStyle/>
          <a:p>
            <a:pPr defTabSz="685749"/>
            <a:r>
              <a:rPr lang="zh-CN" altLang="en-US" sz="2400" b="1">
                <a:gradFill flip="none" rotWithShape="1">
                  <a:gsLst>
                    <a:gs pos="98230">
                      <a:srgbClr val="FA5C28"/>
                    </a:gs>
                    <a:gs pos="54000">
                      <a:srgbClr val="D2102B"/>
                    </a:gs>
                    <a:gs pos="0">
                      <a:srgbClr val="FA5C28"/>
                    </a:gs>
                  </a:gsLst>
                  <a:lin ang="3600000" scaled="0"/>
                </a:gradFill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设立母亲节的意义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78063" y="1950340"/>
            <a:ext cx="7692628" cy="2458364"/>
          </a:xfrm>
          <a:prstGeom prst="rect">
            <a:avLst/>
          </a:prstGeom>
          <a:noFill/>
        </p:spPr>
        <p:txBody>
          <a:bodyPr wrap="square" lIns="68576" tIns="34289" rIns="68576" bIns="34289">
            <a:spAutoFit/>
          </a:bodyPr>
          <a:lstStyle/>
          <a:p>
            <a:pPr indent="342875" algn="just" defTabSz="685749">
              <a:lnSpc>
                <a:spcPct val="150000"/>
              </a:lnSpc>
            </a:pPr>
            <a:r>
              <a:rPr lang="zh-CN" altLang="en-US" sz="1700" dirty="0">
                <a:solidFill>
                  <a:srgbClr val="484848"/>
                </a:solidFill>
                <a:latin typeface="微软雅黑"/>
                <a:cs typeface="宋体" panose="02010600030101010101" pitchFamily="2" charset="-122"/>
              </a:rPr>
              <a:t>古人说得好</a:t>
            </a:r>
            <a:r>
              <a:rPr lang="en-US" altLang="zh-CN" sz="1700" dirty="0">
                <a:solidFill>
                  <a:srgbClr val="484848"/>
                </a:solidFill>
                <a:latin typeface="微软雅黑"/>
                <a:cs typeface="宋体" panose="02010600030101010101" pitchFamily="2" charset="-122"/>
              </a:rPr>
              <a:t>:”</a:t>
            </a:r>
            <a:r>
              <a:rPr lang="zh-CN" altLang="en-US" sz="1700" dirty="0">
                <a:solidFill>
                  <a:srgbClr val="484848"/>
                </a:solidFill>
                <a:latin typeface="微软雅黑"/>
                <a:cs typeface="宋体" panose="02010600030101010101" pitchFamily="2" charset="-122"/>
              </a:rPr>
              <a:t>滴水之恩</a:t>
            </a:r>
            <a:r>
              <a:rPr lang="en-US" altLang="zh-CN" sz="1700" dirty="0">
                <a:solidFill>
                  <a:srgbClr val="484848"/>
                </a:solidFill>
                <a:latin typeface="微软雅黑"/>
                <a:cs typeface="宋体" panose="02010600030101010101" pitchFamily="2" charset="-122"/>
              </a:rPr>
              <a:t>,</a:t>
            </a:r>
            <a:r>
              <a:rPr lang="zh-CN" altLang="en-US" sz="1700" dirty="0">
                <a:solidFill>
                  <a:srgbClr val="484848"/>
                </a:solidFill>
                <a:latin typeface="微软雅黑"/>
                <a:cs typeface="宋体" panose="02010600030101010101" pitchFamily="2" charset="-122"/>
              </a:rPr>
              <a:t>应当涌泉相报</a:t>
            </a:r>
            <a:r>
              <a:rPr lang="en-US" altLang="zh-CN" sz="1700" dirty="0">
                <a:solidFill>
                  <a:srgbClr val="484848"/>
                </a:solidFill>
                <a:latin typeface="微软雅黑"/>
                <a:cs typeface="宋体" panose="02010600030101010101" pitchFamily="2" charset="-122"/>
              </a:rPr>
              <a:t>.”</a:t>
            </a:r>
            <a:r>
              <a:rPr lang="zh-CN" altLang="en-US" sz="1700" dirty="0">
                <a:solidFill>
                  <a:srgbClr val="484848"/>
                </a:solidFill>
                <a:latin typeface="微软雅黑"/>
                <a:cs typeface="宋体" panose="02010600030101010101" pitchFamily="2" charset="-122"/>
              </a:rPr>
              <a:t>母亲给了我们生命，并含辛茹苦地把我们抚养，这恩情比天高，比海深。我们应感谢这生命 的赐予</a:t>
            </a:r>
            <a:r>
              <a:rPr lang="en-US" altLang="zh-CN" sz="1700" dirty="0">
                <a:solidFill>
                  <a:srgbClr val="484848"/>
                </a:solidFill>
                <a:latin typeface="微软雅黑"/>
                <a:cs typeface="宋体" panose="02010600030101010101" pitchFamily="2" charset="-122"/>
              </a:rPr>
              <a:t>,</a:t>
            </a:r>
            <a:r>
              <a:rPr lang="zh-CN" altLang="en-US" sz="1700" dirty="0">
                <a:solidFill>
                  <a:srgbClr val="484848"/>
                </a:solidFill>
                <a:latin typeface="微软雅黑"/>
                <a:cs typeface="宋体" panose="02010600030101010101" pitchFamily="2" charset="-122"/>
              </a:rPr>
              <a:t>这无怨无悔的付出，应该学会回报母亲，懂得感恩。一个连对母亲都不懂得感恩的人，又怎么敢奢望会善待他的老师和朋友呢</a:t>
            </a:r>
            <a:r>
              <a:rPr lang="en-US" altLang="zh-CN" sz="1700" dirty="0">
                <a:solidFill>
                  <a:srgbClr val="484848"/>
                </a:solidFill>
                <a:latin typeface="微软雅黑"/>
                <a:cs typeface="宋体" panose="02010600030101010101" pitchFamily="2" charset="-122"/>
              </a:rPr>
              <a:t>?</a:t>
            </a:r>
            <a:r>
              <a:rPr lang="zh-CN" altLang="en-US" sz="1700" dirty="0">
                <a:solidFill>
                  <a:srgbClr val="484848"/>
                </a:solidFill>
                <a:latin typeface="微软雅黑"/>
                <a:cs typeface="宋体" panose="02010600030101010101" pitchFamily="2" charset="-122"/>
              </a:rPr>
              <a:t>国家有难，又怎么敢指望他 为她抛头颅、洒热血呢</a:t>
            </a:r>
            <a:r>
              <a:rPr lang="en-US" altLang="zh-CN" sz="1700" dirty="0">
                <a:solidFill>
                  <a:srgbClr val="484848"/>
                </a:solidFill>
                <a:latin typeface="微软雅黑"/>
                <a:cs typeface="宋体" panose="02010600030101010101" pitchFamily="2" charset="-122"/>
              </a:rPr>
              <a:t>?</a:t>
            </a:r>
            <a:r>
              <a:rPr lang="zh-CN" altLang="en-US" sz="1700" dirty="0">
                <a:solidFill>
                  <a:srgbClr val="484848"/>
                </a:solidFill>
                <a:latin typeface="微软雅黑"/>
                <a:cs typeface="宋体" panose="02010600030101010101" pitchFamily="2" charset="-122"/>
              </a:rPr>
              <a:t>如果人人都是这么自私自利的话，社会哪里还会有温情呢</a:t>
            </a:r>
            <a:r>
              <a:rPr lang="en-US" altLang="zh-CN" sz="1700" dirty="0">
                <a:solidFill>
                  <a:srgbClr val="484848"/>
                </a:solidFill>
                <a:latin typeface="微软雅黑"/>
                <a:cs typeface="宋体" panose="02010600030101010101" pitchFamily="2" charset="-122"/>
              </a:rPr>
              <a:t>?</a:t>
            </a:r>
            <a:r>
              <a:rPr lang="zh-CN" altLang="en-US" sz="1700" dirty="0">
                <a:solidFill>
                  <a:srgbClr val="484848"/>
                </a:solidFill>
                <a:latin typeface="微软雅黑"/>
                <a:cs typeface="宋体" panose="02010600030101010101" pitchFamily="2" charset="-122"/>
              </a:rPr>
              <a:t>怀着一颗感恩的心，从关心父母做起，学会善待生命、感谢父母、感恩社会。</a:t>
            </a:r>
            <a:endParaRPr lang="zh-CN" altLang="zh-CN" sz="1700" dirty="0">
              <a:solidFill>
                <a:prstClr val="black"/>
              </a:solidFill>
              <a:latin typeface="微软雅黑"/>
              <a:cs typeface="宋体" panose="02010600030101010101" pitchFamily="2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75072" y="1074595"/>
            <a:ext cx="5767950" cy="578504"/>
            <a:chOff x="3930382" y="1758491"/>
            <a:chExt cx="7690600" cy="771339"/>
          </a:xfrm>
        </p:grpSpPr>
        <p:sp>
          <p:nvSpPr>
            <p:cNvPr id="7" name="矩形: 圆角 6"/>
            <p:cNvSpPr/>
            <p:nvPr/>
          </p:nvSpPr>
          <p:spPr>
            <a:xfrm>
              <a:off x="4595148" y="1787603"/>
              <a:ext cx="7025834" cy="713114"/>
            </a:xfrm>
            <a:prstGeom prst="roundRect">
              <a:avLst>
                <a:gd name="adj" fmla="val 50000"/>
              </a:avLst>
            </a:prstGeom>
            <a:solidFill>
              <a:srgbClr val="E6334A"/>
            </a:solidFill>
            <a:ln w="25400"/>
            <a:effectLst>
              <a:outerShdw blurRad="12700" dist="25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441" tIns="122441" rIns="122441" bIns="122441" numCol="1" spcCol="1270" anchor="ctr" anchorCtr="0">
              <a:noAutofit/>
            </a:bodyPr>
            <a:lstStyle/>
            <a:p>
              <a:pPr marL="270014" defTabSz="76670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700">
                  <a:solidFill>
                    <a:prstClr val="white"/>
                  </a:solidFill>
                </a:rPr>
                <a:t>从身边做起，学会感恩。</a:t>
              </a: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3930382" y="1758491"/>
              <a:ext cx="838200" cy="771339"/>
              <a:chOff x="863091" y="3193586"/>
              <a:chExt cx="838200" cy="771339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896521" y="3193586"/>
                <a:ext cx="771339" cy="771339"/>
              </a:xfrm>
              <a:prstGeom prst="ellipse">
                <a:avLst/>
              </a:prstGeom>
              <a:solidFill>
                <a:srgbClr val="FA5C28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5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defTabSz="685749"/>
                <a:endParaRPr sz="1400">
                  <a:solidFill>
                    <a:prstClr val="white">
                      <a:hueOff val="0"/>
                      <a:satOff val="0"/>
                      <a:lumOff val="0"/>
                      <a:alphaOff val="0"/>
                    </a:prstClr>
                  </a:solidFill>
                </a:endParaRPr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863091" y="3318189"/>
                <a:ext cx="83820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85749"/>
                <a:r>
                  <a:rPr lang="en-US" altLang="zh-CN" sz="2100">
                    <a:solidFill>
                      <a:prstClr val="white"/>
                    </a:solidFill>
                    <a:latin typeface="Impact" panose="020B0806030902050204" pitchFamily="34" charset="0"/>
                  </a:rPr>
                  <a:t>02</a:t>
                </a:r>
                <a:endParaRPr lang="zh-CN" altLang="en-US" sz="2100">
                  <a:solidFill>
                    <a:prstClr val="white"/>
                  </a:solidFill>
                  <a:latin typeface="Impact" panose="020B0806030902050204" pitchFamily="34" charset="0"/>
                </a:endParaRPr>
              </a:p>
            </p:txBody>
          </p:sp>
        </p:grp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829560" y="4048128"/>
            <a:ext cx="1314443" cy="1092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492054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文本框 63"/>
          <p:cNvSpPr txBox="1"/>
          <p:nvPr/>
        </p:nvSpPr>
        <p:spPr>
          <a:xfrm>
            <a:off x="752475" y="1364335"/>
            <a:ext cx="7639050" cy="1800493"/>
          </a:xfrm>
          <a:prstGeom prst="rect">
            <a:avLst/>
          </a:prstGeom>
          <a:noFill/>
        </p:spPr>
        <p:txBody>
          <a:bodyPr wrap="square" lIns="68576" tIns="34289" rIns="68576" bIns="34289" rtlCol="0">
            <a:spAutoFit/>
          </a:bodyPr>
          <a:lstStyle/>
          <a:p>
            <a:pPr algn="ctr" defTabSz="685749">
              <a:lnSpc>
                <a:spcPts val="6750"/>
              </a:lnSpc>
            </a:pPr>
            <a:r>
              <a:rPr lang="zh-CN" altLang="en-US" sz="6000" b="1">
                <a:ln w="127000">
                  <a:solidFill>
                    <a:prstClr val="white"/>
                  </a:solidFill>
                </a:ln>
                <a:gradFill>
                  <a:gsLst>
                    <a:gs pos="56000">
                      <a:srgbClr val="E6334A"/>
                    </a:gs>
                    <a:gs pos="0">
                      <a:srgbClr val="FD98AA"/>
                    </a:gs>
                  </a:gsLst>
                  <a:lin ang="5400000" scaled="1"/>
                </a:gradFill>
                <a:effectLst>
                  <a:outerShdw blurRad="12700" dist="12700" dir="5400000" algn="t" rotWithShape="0">
                    <a:srgbClr val="E6334A">
                      <a:alpha val="20000"/>
                    </a:srgbClr>
                  </a:outerShdw>
                </a:effectLst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中国那些关于</a:t>
            </a:r>
            <a:endParaRPr lang="en-US" altLang="zh-CN" sz="6000" b="1">
              <a:ln w="127000">
                <a:solidFill>
                  <a:prstClr val="white"/>
                </a:solidFill>
              </a:ln>
              <a:gradFill>
                <a:gsLst>
                  <a:gs pos="56000">
                    <a:srgbClr val="E6334A"/>
                  </a:gs>
                  <a:gs pos="0">
                    <a:srgbClr val="FD98AA"/>
                  </a:gs>
                </a:gsLst>
                <a:lin ang="5400000" scaled="1"/>
              </a:gradFill>
              <a:effectLst>
                <a:outerShdw blurRad="12700" dist="12700" dir="5400000" algn="t" rotWithShape="0">
                  <a:srgbClr val="E6334A">
                    <a:alpha val="20000"/>
                  </a:srgbClr>
                </a:outerShdw>
              </a:effectLst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  <a:p>
            <a:pPr algn="ctr" defTabSz="685749">
              <a:lnSpc>
                <a:spcPts val="6750"/>
              </a:lnSpc>
            </a:pPr>
            <a:r>
              <a:rPr lang="zh-CN" altLang="en-US" sz="6000" b="1">
                <a:ln w="127000">
                  <a:solidFill>
                    <a:prstClr val="white"/>
                  </a:solidFill>
                </a:ln>
                <a:gradFill>
                  <a:gsLst>
                    <a:gs pos="56000">
                      <a:srgbClr val="E6334A"/>
                    </a:gs>
                    <a:gs pos="0">
                      <a:srgbClr val="FD98AA"/>
                    </a:gs>
                  </a:gsLst>
                  <a:lin ang="5400000" scaled="1"/>
                </a:gradFill>
                <a:effectLst>
                  <a:outerShdw blurRad="12700" dist="12700" dir="5400000" algn="t" rotWithShape="0">
                    <a:srgbClr val="E6334A">
                      <a:alpha val="20000"/>
                    </a:srgbClr>
                  </a:outerShdw>
                </a:effectLst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母亲的故事</a:t>
            </a:r>
          </a:p>
        </p:txBody>
      </p:sp>
      <p:sp>
        <p:nvSpPr>
          <p:cNvPr id="65" name="文本框 64"/>
          <p:cNvSpPr txBox="1"/>
          <p:nvPr/>
        </p:nvSpPr>
        <p:spPr>
          <a:xfrm>
            <a:off x="828675" y="1364335"/>
            <a:ext cx="7486650" cy="1800493"/>
          </a:xfrm>
          <a:prstGeom prst="rect">
            <a:avLst/>
          </a:prstGeom>
          <a:noFill/>
        </p:spPr>
        <p:txBody>
          <a:bodyPr wrap="square" lIns="68576" tIns="34289" rIns="68576" bIns="34289" rtlCol="0">
            <a:spAutoFit/>
          </a:bodyPr>
          <a:lstStyle/>
          <a:p>
            <a:pPr algn="ctr" defTabSz="685749">
              <a:lnSpc>
                <a:spcPts val="6750"/>
              </a:lnSpc>
            </a:pPr>
            <a:r>
              <a:rPr lang="zh-CN" altLang="en-US" sz="6000" b="1" dirty="0">
                <a:gradFill flip="none" rotWithShape="1">
                  <a:gsLst>
                    <a:gs pos="98230">
                      <a:srgbClr val="FA5C28"/>
                    </a:gs>
                    <a:gs pos="54000">
                      <a:srgbClr val="D2102B"/>
                    </a:gs>
                    <a:gs pos="0">
                      <a:srgbClr val="FA5C28"/>
                    </a:gs>
                  </a:gsLst>
                  <a:lin ang="3600000" scaled="0"/>
                </a:gradFill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中国那些关于</a:t>
            </a:r>
            <a:endParaRPr lang="en-US" altLang="zh-CN" sz="6000" b="1" dirty="0">
              <a:gradFill flip="none" rotWithShape="1">
                <a:gsLst>
                  <a:gs pos="98230">
                    <a:srgbClr val="FA5C28"/>
                  </a:gs>
                  <a:gs pos="54000">
                    <a:srgbClr val="D2102B"/>
                  </a:gs>
                  <a:gs pos="0">
                    <a:srgbClr val="FA5C28"/>
                  </a:gs>
                </a:gsLst>
                <a:lin ang="3600000" scaled="0"/>
              </a:gradFill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  <a:p>
            <a:pPr algn="ctr" defTabSz="685749">
              <a:lnSpc>
                <a:spcPts val="6750"/>
              </a:lnSpc>
            </a:pPr>
            <a:r>
              <a:rPr lang="zh-CN" altLang="en-US" sz="6000" b="1" dirty="0">
                <a:gradFill flip="none" rotWithShape="1">
                  <a:gsLst>
                    <a:gs pos="98230">
                      <a:srgbClr val="FA5C28"/>
                    </a:gs>
                    <a:gs pos="54000">
                      <a:srgbClr val="D2102B"/>
                    </a:gs>
                    <a:gs pos="0">
                      <a:srgbClr val="FA5C28"/>
                    </a:gs>
                  </a:gsLst>
                  <a:lin ang="3600000" scaled="0"/>
                </a:gradFill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母亲的故事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4057759" y="289934"/>
            <a:ext cx="1028486" cy="899781"/>
            <a:chOff x="5410343" y="546233"/>
            <a:chExt cx="1371314" cy="1199708"/>
          </a:xfrm>
        </p:grpSpPr>
        <p:sp>
          <p:nvSpPr>
            <p:cNvPr id="18" name="椭圆 17"/>
            <p:cNvSpPr/>
            <p:nvPr/>
          </p:nvSpPr>
          <p:spPr>
            <a:xfrm>
              <a:off x="5500145" y="546233"/>
              <a:ext cx="1191710" cy="1199708"/>
            </a:xfrm>
            <a:prstGeom prst="ellipse">
              <a:avLst/>
            </a:prstGeom>
            <a:solidFill>
              <a:srgbClr val="FA5C28"/>
            </a:solidFill>
            <a:ln>
              <a:solidFill>
                <a:srgbClr val="E6334A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7912" tIns="47912" rIns="47912" bIns="47912" numCol="1" spcCol="1270" anchor="ctr" anchorCtr="0">
              <a:noAutofit/>
            </a:bodyPr>
            <a:lstStyle/>
            <a:p>
              <a:pPr marL="270014" defTabSz="30001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300">
                <a:solidFill>
                  <a:prstClr val="white"/>
                </a:solidFill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5410343" y="605097"/>
              <a:ext cx="1371314" cy="1125260"/>
            </a:xfrm>
            <a:prstGeom prst="ellipse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749"/>
              <a:r>
                <a:rPr lang="en-US" altLang="zh-CN" sz="3300">
                  <a:solidFill>
                    <a:prstClr val="white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330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44863566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706518" y="233841"/>
            <a:ext cx="5122782" cy="438581"/>
          </a:xfrm>
          <a:prstGeom prst="rect">
            <a:avLst/>
          </a:prstGeom>
          <a:noFill/>
        </p:spPr>
        <p:txBody>
          <a:bodyPr wrap="square" lIns="68576" tIns="34289" rIns="68576" bIns="34289">
            <a:spAutoFit/>
          </a:bodyPr>
          <a:lstStyle/>
          <a:p>
            <a:pPr defTabSz="685749"/>
            <a:r>
              <a:rPr lang="zh-CN" altLang="en-US" sz="2400" b="1">
                <a:gradFill flip="none" rotWithShape="1">
                  <a:gsLst>
                    <a:gs pos="98230">
                      <a:srgbClr val="FA5C28"/>
                    </a:gs>
                    <a:gs pos="54000">
                      <a:srgbClr val="D2102B"/>
                    </a:gs>
                    <a:gs pos="0">
                      <a:srgbClr val="FA5C28"/>
                    </a:gs>
                  </a:gsLst>
                  <a:lin ang="3600000" scaled="0"/>
                </a:gradFill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中国那些关于母亲的故事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75074" y="3076628"/>
            <a:ext cx="7993856" cy="1177245"/>
          </a:xfrm>
          <a:prstGeom prst="rect">
            <a:avLst/>
          </a:prstGeom>
          <a:noFill/>
        </p:spPr>
        <p:txBody>
          <a:bodyPr wrap="square" lIns="68576" tIns="34289" rIns="68576" bIns="34289">
            <a:spAutoFit/>
          </a:bodyPr>
          <a:lstStyle/>
          <a:p>
            <a:pPr indent="342875" algn="just" defTabSz="685749">
              <a:lnSpc>
                <a:spcPct val="150000"/>
              </a:lnSpc>
            </a:pPr>
            <a:r>
              <a:rPr lang="zh-CN" altLang="zh-CN" sz="1200" kern="0" dirty="0">
                <a:solidFill>
                  <a:prstClr val="black"/>
                </a:solidFill>
                <a:latin typeface="等线" panose="02010600030101010101" pitchFamily="2" charset="-122"/>
                <a:cs typeface="宋体" panose="02010600030101010101" pitchFamily="2" charset="-122"/>
              </a:rPr>
              <a:t>相传很久以前，熊岳城郊是一片海滩。海边有一户贫苦人家，只有母子二人，相依为命。母亲为了供儿子读书辛苦劳作，儿子决心苦学成才报答母恩。然后儿子乘海船赴京赶考。许多年过去了，一直没有儿子的音讯。母亲很着急了，就天天到海边眺望。一年，两年，三年……母亲的头发都花白了，却不见儿子的身影。母亲一次又一次地对着大海呼唤：“孩子呀，回来吧！娘想你，想你呀……”年迈的母亲倒下了，化成了一尊石像，也没有盼到儿子归来。</a:t>
            </a:r>
            <a:endParaRPr lang="zh-CN" altLang="zh-CN" sz="800" kern="100" dirty="0">
              <a:solidFill>
                <a:prstClr val="black"/>
              </a:solidFill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75074" y="970235"/>
            <a:ext cx="7993856" cy="1414331"/>
            <a:chOff x="766763" y="1473444"/>
            <a:chExt cx="10658474" cy="1885774"/>
          </a:xfrm>
        </p:grpSpPr>
        <p:sp>
          <p:nvSpPr>
            <p:cNvPr id="9" name="矩形: 圆角 8"/>
            <p:cNvSpPr/>
            <p:nvPr/>
          </p:nvSpPr>
          <p:spPr>
            <a:xfrm>
              <a:off x="766763" y="1473444"/>
              <a:ext cx="10658474" cy="1885774"/>
            </a:xfrm>
            <a:prstGeom prst="roundRect">
              <a:avLst>
                <a:gd name="adj" fmla="val 14567"/>
              </a:avLst>
            </a:prstGeom>
            <a:gradFill>
              <a:gsLst>
                <a:gs pos="0">
                  <a:srgbClr val="FA5C28"/>
                </a:gs>
                <a:gs pos="100000">
                  <a:srgbClr val="E6334A"/>
                </a:gs>
              </a:gsLst>
              <a:lin ang="0" scaled="0"/>
            </a:gradFill>
            <a:ln>
              <a:solidFill>
                <a:srgbClr val="E6334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/>
              <a:endParaRPr lang="zh-CN" altLang="en-US" sz="1400">
                <a:solidFill>
                  <a:prstClr val="white"/>
                </a:solidFill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185394" y="2062386"/>
              <a:ext cx="1953287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685749"/>
              <a:r>
                <a:rPr lang="zh-CN" altLang="zh-CN" sz="3000" b="1" kern="0">
                  <a:solidFill>
                    <a:prstClr val="white"/>
                  </a:solidFill>
                  <a:latin typeface="等线" panose="02010600030101010101" pitchFamily="2" charset="-122"/>
                  <a:cs typeface="宋体" panose="02010600030101010101" pitchFamily="2" charset="-122"/>
                </a:rPr>
                <a:t>望儿山</a:t>
              </a:r>
              <a:endParaRPr lang="zh-CN" altLang="zh-CN" sz="2100" kern="100">
                <a:solidFill>
                  <a:prstClr val="white"/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557309" y="1512559"/>
              <a:ext cx="7559296" cy="184665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342875" defTabSz="685749">
                <a:lnSpc>
                  <a:spcPct val="150000"/>
                </a:lnSpc>
              </a:pPr>
              <a:r>
                <a:rPr lang="zh-CN" altLang="zh-CN" sz="1400" kern="0" dirty="0">
                  <a:solidFill>
                    <a:prstClr val="white"/>
                  </a:solidFill>
                  <a:latin typeface="等线" panose="02010600030101010101" pitchFamily="2" charset="-122"/>
                  <a:cs typeface="宋体" panose="02010600030101010101" pitchFamily="2" charset="-122"/>
                </a:rPr>
                <a:t>在辽宁南部平原上，有一座</a:t>
              </a:r>
              <a:r>
                <a:rPr lang="en-US" altLang="zh-CN" sz="1400" kern="0" dirty="0">
                  <a:solidFill>
                    <a:prstClr val="white"/>
                  </a:solidFill>
                  <a:latin typeface="等线" panose="02010600030101010101" pitchFamily="2" charset="-122"/>
                  <a:cs typeface="宋体" panose="02010600030101010101" pitchFamily="2" charset="-122"/>
                </a:rPr>
                <a:t>2000</a:t>
              </a:r>
              <a:r>
                <a:rPr lang="zh-CN" altLang="zh-CN" sz="1400" kern="0" dirty="0">
                  <a:solidFill>
                    <a:prstClr val="white"/>
                  </a:solidFill>
                  <a:latin typeface="等线" panose="02010600030101010101" pitchFamily="2" charset="-122"/>
                  <a:cs typeface="宋体" panose="02010600030101010101" pitchFamily="2" charset="-122"/>
                </a:rPr>
                <a:t>多年的古城</a:t>
              </a:r>
              <a:r>
                <a:rPr lang="en-US" altLang="zh-CN" sz="1400" kern="0" dirty="0">
                  <a:solidFill>
                    <a:prstClr val="white"/>
                  </a:solidFill>
                  <a:latin typeface="等线" panose="02010600030101010101" pitchFamily="2" charset="-122"/>
                  <a:cs typeface="宋体" panose="02010600030101010101" pitchFamily="2" charset="-122"/>
                </a:rPr>
                <a:t>——</a:t>
              </a:r>
              <a:r>
                <a:rPr lang="zh-CN" altLang="zh-CN" sz="1400" kern="0" dirty="0">
                  <a:solidFill>
                    <a:prstClr val="white"/>
                  </a:solidFill>
                  <a:latin typeface="等线" panose="02010600030101010101" pitchFamily="2" charset="-122"/>
                  <a:cs typeface="宋体" panose="02010600030101010101" pitchFamily="2" charset="-122"/>
                </a:rPr>
                <a:t>鲅鱼圈熊岳城。在熊岳城东那片碧绿如海的果林中，有一座山，孤峰突起。山顶有一青砖古塔，远远望去，宛如一位慈母，眺望远方，盼儿早早归来，这座山就叫望儿山。</a:t>
              </a:r>
              <a:endParaRPr lang="zh-CN" altLang="zh-CN" sz="1400" kern="100" dirty="0">
                <a:solidFill>
                  <a:prstClr val="white"/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1" name="平行四边形 10"/>
          <p:cNvSpPr/>
          <p:nvPr/>
        </p:nvSpPr>
        <p:spPr>
          <a:xfrm>
            <a:off x="611844" y="2499564"/>
            <a:ext cx="1453753" cy="389879"/>
          </a:xfrm>
          <a:prstGeom prst="parallelogram">
            <a:avLst/>
          </a:prstGeom>
          <a:solidFill>
            <a:srgbClr val="E6334A"/>
          </a:solidFill>
          <a:ln>
            <a:solidFill>
              <a:srgbClr val="D210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 defTabSz="685749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16082" y="2544462"/>
            <a:ext cx="1245270" cy="300083"/>
          </a:xfrm>
          <a:prstGeom prst="rect">
            <a:avLst/>
          </a:prstGeom>
          <a:noFill/>
        </p:spPr>
        <p:txBody>
          <a:bodyPr wrap="square" lIns="68576" tIns="34289" rIns="68576" bIns="34289" rtlCol="0">
            <a:spAutoFit/>
          </a:bodyPr>
          <a:lstStyle/>
          <a:p>
            <a:pPr algn="ctr" defTabSz="685749"/>
            <a:r>
              <a:rPr lang="zh-CN" altLang="en-US" sz="1500">
                <a:solidFill>
                  <a:prstClr val="white"/>
                </a:solidFill>
              </a:rPr>
              <a:t>故事原文</a:t>
            </a:r>
          </a:p>
        </p:txBody>
      </p:sp>
      <p:cxnSp>
        <p:nvCxnSpPr>
          <p:cNvPr id="14" name="直接箭头连接符 13"/>
          <p:cNvCxnSpPr/>
          <p:nvPr/>
        </p:nvCxnSpPr>
        <p:spPr>
          <a:xfrm>
            <a:off x="2065597" y="2889440"/>
            <a:ext cx="6452765" cy="0"/>
          </a:xfrm>
          <a:prstGeom prst="straightConnector1">
            <a:avLst/>
          </a:prstGeom>
          <a:ln w="15240">
            <a:solidFill>
              <a:srgbClr val="E6334A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 flipH="1">
            <a:off x="611841" y="4511071"/>
            <a:ext cx="7184622" cy="0"/>
          </a:xfrm>
          <a:prstGeom prst="straightConnector1">
            <a:avLst/>
          </a:prstGeom>
          <a:ln w="15240">
            <a:solidFill>
              <a:srgbClr val="E6334A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1193643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706518" y="233841"/>
            <a:ext cx="5122782" cy="438581"/>
          </a:xfrm>
          <a:prstGeom prst="rect">
            <a:avLst/>
          </a:prstGeom>
          <a:noFill/>
        </p:spPr>
        <p:txBody>
          <a:bodyPr wrap="square" lIns="68576" tIns="34289" rIns="68576" bIns="34289">
            <a:spAutoFit/>
          </a:bodyPr>
          <a:lstStyle/>
          <a:p>
            <a:pPr defTabSz="685749"/>
            <a:r>
              <a:rPr lang="zh-CN" altLang="en-US" sz="2400" b="1">
                <a:gradFill flip="none" rotWithShape="1">
                  <a:gsLst>
                    <a:gs pos="98230">
                      <a:srgbClr val="FA5C28"/>
                    </a:gs>
                    <a:gs pos="54000">
                      <a:srgbClr val="D2102B"/>
                    </a:gs>
                    <a:gs pos="0">
                      <a:srgbClr val="FA5C28"/>
                    </a:gs>
                  </a:gsLst>
                  <a:lin ang="3600000" scaled="0"/>
                </a:gradFill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中国那些关于母亲的故事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75074" y="1534863"/>
            <a:ext cx="7993856" cy="1361909"/>
          </a:xfrm>
          <a:prstGeom prst="rect">
            <a:avLst/>
          </a:prstGeom>
          <a:noFill/>
        </p:spPr>
        <p:txBody>
          <a:bodyPr wrap="square" lIns="68576" tIns="34289" rIns="68576" bIns="34289">
            <a:spAutoFit/>
          </a:bodyPr>
          <a:lstStyle/>
          <a:p>
            <a:pPr indent="342875" algn="just" defTabSz="685749">
              <a:lnSpc>
                <a:spcPct val="150000"/>
              </a:lnSpc>
            </a:pPr>
            <a:r>
              <a:rPr lang="zh-CN" altLang="en-US" sz="1400" kern="0">
                <a:solidFill>
                  <a:prstClr val="black"/>
                </a:solidFill>
                <a:latin typeface="等线" panose="02010600030101010101" pitchFamily="2" charset="-122"/>
                <a:cs typeface="宋体" panose="02010600030101010101" pitchFamily="2" charset="-122"/>
              </a:rPr>
              <a:t>其实，她的儿子早在赴京赶考的途中，不幸翻船落海身亡了。上天被伟大的母爱感动了，在母亲伫立盼儿的地方，兀地矗立起一座高山；大地被伟大的母爱感动了，让母亲洒下的泪珠，化作了一股股地下温泉，滋润出无数红艳艳的苹果；乡亲们被伟大的母爱感动了，把那拔地而起的独秀峰叫做“望儿山”，在山顶建了慈母塔，在山下修了慈母馆，好让子孙后代缅怀母亲的平凡而伟大的恩情。</a:t>
            </a:r>
          </a:p>
        </p:txBody>
      </p:sp>
      <p:sp>
        <p:nvSpPr>
          <p:cNvPr id="11" name="平行四边形 10"/>
          <p:cNvSpPr/>
          <p:nvPr/>
        </p:nvSpPr>
        <p:spPr>
          <a:xfrm>
            <a:off x="611844" y="998023"/>
            <a:ext cx="1453753" cy="389879"/>
          </a:xfrm>
          <a:prstGeom prst="parallelogram">
            <a:avLst/>
          </a:prstGeom>
          <a:solidFill>
            <a:srgbClr val="E6334A"/>
          </a:solidFill>
          <a:ln>
            <a:solidFill>
              <a:srgbClr val="D210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 defTabSz="685749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16082" y="1042921"/>
            <a:ext cx="1245270" cy="300083"/>
          </a:xfrm>
          <a:prstGeom prst="rect">
            <a:avLst/>
          </a:prstGeom>
          <a:noFill/>
        </p:spPr>
        <p:txBody>
          <a:bodyPr wrap="square" lIns="68576" tIns="34289" rIns="68576" bIns="34289" rtlCol="0">
            <a:spAutoFit/>
          </a:bodyPr>
          <a:lstStyle/>
          <a:p>
            <a:pPr algn="ctr" defTabSz="685749"/>
            <a:r>
              <a:rPr lang="zh-CN" altLang="en-US" sz="1500">
                <a:solidFill>
                  <a:prstClr val="white"/>
                </a:solidFill>
              </a:rPr>
              <a:t>故事原文</a:t>
            </a:r>
          </a:p>
        </p:txBody>
      </p:sp>
      <p:cxnSp>
        <p:nvCxnSpPr>
          <p:cNvPr id="14" name="直接箭头连接符 13"/>
          <p:cNvCxnSpPr/>
          <p:nvPr/>
        </p:nvCxnSpPr>
        <p:spPr>
          <a:xfrm>
            <a:off x="2065597" y="1387898"/>
            <a:ext cx="6452765" cy="0"/>
          </a:xfrm>
          <a:prstGeom prst="straightConnector1">
            <a:avLst/>
          </a:prstGeom>
          <a:ln w="15240">
            <a:solidFill>
              <a:srgbClr val="E6334A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 flipH="1">
            <a:off x="611844" y="3018127"/>
            <a:ext cx="7957087" cy="0"/>
          </a:xfrm>
          <a:prstGeom prst="straightConnector1">
            <a:avLst/>
          </a:prstGeom>
          <a:ln w="15240">
            <a:solidFill>
              <a:srgbClr val="E6334A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2065594" y="3659794"/>
            <a:ext cx="5726430" cy="1038744"/>
          </a:xfrm>
          <a:prstGeom prst="rect">
            <a:avLst/>
          </a:prstGeom>
          <a:noFill/>
        </p:spPr>
        <p:txBody>
          <a:bodyPr wrap="square" lIns="68576" tIns="34289" rIns="68576" bIns="34289">
            <a:spAutoFit/>
          </a:bodyPr>
          <a:lstStyle/>
          <a:p>
            <a:pPr indent="342875" algn="just" defTabSz="685749">
              <a:lnSpc>
                <a:spcPct val="150000"/>
              </a:lnSpc>
            </a:pPr>
            <a:r>
              <a:rPr lang="zh-CN" altLang="en-US" sz="1400" kern="0">
                <a:solidFill>
                  <a:prstClr val="black"/>
                </a:solidFill>
                <a:latin typeface="等线" panose="02010600030101010101" pitchFamily="2" charset="-122"/>
                <a:cs typeface="宋体" panose="02010600030101010101" pitchFamily="2" charset="-122"/>
              </a:rPr>
              <a:t>随着发展，鲅鱼圈人民还保留着敬母爱母的古风。</a:t>
            </a:r>
            <a:endParaRPr lang="en-US" altLang="zh-CN" sz="1400" kern="0">
              <a:solidFill>
                <a:prstClr val="black"/>
              </a:solidFill>
              <a:latin typeface="等线" panose="02010600030101010101" pitchFamily="2" charset="-122"/>
              <a:cs typeface="宋体" panose="02010600030101010101" pitchFamily="2" charset="-122"/>
            </a:endParaRPr>
          </a:p>
          <a:p>
            <a:pPr indent="342875" algn="just" defTabSz="685749">
              <a:lnSpc>
                <a:spcPct val="150000"/>
              </a:lnSpc>
            </a:pPr>
            <a:r>
              <a:rPr lang="zh-CN" altLang="en-US" sz="1400" kern="0">
                <a:solidFill>
                  <a:prstClr val="black"/>
                </a:solidFill>
                <a:latin typeface="等线" panose="02010600030101010101" pitchFamily="2" charset="-122"/>
                <a:cs typeface="宋体" panose="02010600030101010101" pitchFamily="2" charset="-122"/>
              </a:rPr>
              <a:t>在每年五月“母亲节”这天，都要开展各种敬母爱母活动。</a:t>
            </a:r>
            <a:endParaRPr lang="en-US" altLang="zh-CN" sz="1400" kern="0">
              <a:solidFill>
                <a:prstClr val="black"/>
              </a:solidFill>
              <a:latin typeface="等线" panose="02010600030101010101" pitchFamily="2" charset="-122"/>
              <a:cs typeface="宋体" panose="02010600030101010101" pitchFamily="2" charset="-122"/>
            </a:endParaRPr>
          </a:p>
          <a:p>
            <a:pPr indent="342875" algn="just" defTabSz="685749">
              <a:lnSpc>
                <a:spcPct val="150000"/>
              </a:lnSpc>
            </a:pPr>
            <a:r>
              <a:rPr lang="zh-CN" altLang="en-US" sz="1400" kern="0">
                <a:solidFill>
                  <a:prstClr val="black"/>
                </a:solidFill>
                <a:latin typeface="等线" panose="02010600030101010101" pitchFamily="2" charset="-122"/>
                <a:cs typeface="宋体" panose="02010600030101010101" pitchFamily="2" charset="-122"/>
              </a:rPr>
              <a:t>不少人还在慈母馆内为自己的母亲立碑铭志，以表达对母亲的崇敬。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509" y="2930526"/>
            <a:ext cx="1912420" cy="1912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840632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706518" y="233841"/>
            <a:ext cx="5122782" cy="438581"/>
          </a:xfrm>
          <a:prstGeom prst="rect">
            <a:avLst/>
          </a:prstGeom>
          <a:noFill/>
        </p:spPr>
        <p:txBody>
          <a:bodyPr wrap="square" lIns="68576" tIns="34289" rIns="68576" bIns="34289">
            <a:spAutoFit/>
          </a:bodyPr>
          <a:lstStyle/>
          <a:p>
            <a:pPr defTabSz="685749"/>
            <a:r>
              <a:rPr lang="zh-CN" altLang="en-US" sz="2400" b="1">
                <a:gradFill flip="none" rotWithShape="1">
                  <a:gsLst>
                    <a:gs pos="98230">
                      <a:srgbClr val="FA5C28"/>
                    </a:gs>
                    <a:gs pos="54000">
                      <a:srgbClr val="D2102B"/>
                    </a:gs>
                    <a:gs pos="0">
                      <a:srgbClr val="FA5C28"/>
                    </a:gs>
                  </a:gsLst>
                  <a:lin ang="3600000" scaled="0"/>
                </a:gradFill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中国那些关于母亲的故事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75074" y="3004437"/>
            <a:ext cx="7993856" cy="1454244"/>
          </a:xfrm>
          <a:prstGeom prst="rect">
            <a:avLst/>
          </a:prstGeom>
          <a:noFill/>
        </p:spPr>
        <p:txBody>
          <a:bodyPr wrap="square" lIns="68576" tIns="34289" rIns="68576" bIns="34289">
            <a:spAutoFit/>
          </a:bodyPr>
          <a:lstStyle/>
          <a:p>
            <a:pPr indent="342875" algn="just" defTabSz="685749">
              <a:lnSpc>
                <a:spcPct val="150000"/>
              </a:lnSpc>
            </a:pPr>
            <a:r>
              <a:rPr lang="zh-CN" altLang="en-US" sz="1200" kern="0">
                <a:solidFill>
                  <a:prstClr val="black"/>
                </a:solidFill>
                <a:latin typeface="等线" panose="02010600030101010101" pitchFamily="2" charset="-122"/>
                <a:cs typeface="宋体" panose="02010600030101010101" pitchFamily="2" charset="-122"/>
              </a:rPr>
              <a:t>孟子的母亲，世人称她孟母。孟子小时候，居住的地方离墓地很近，孟子学了些祭拜之类的事，玩起办理丧事的游戏。他的母亲说：“这个地方不适合孩子居住。”于是将家搬到集市旁，孟子学了些做买卖和屠杀的东西。母亲又想：“这个地方还是不适合孩子居住。”又将家搬到学宫旁边。孟子学习会了在朝廷上鞠躬行礼及进退的礼节。孟母说：“这才是孩子居住的地方。”就在这里定居下来了。等孟子长大成人后</a:t>
            </a:r>
            <a:r>
              <a:rPr lang="en-US" altLang="zh-CN" sz="1200" kern="0">
                <a:solidFill>
                  <a:prstClr val="black"/>
                </a:solidFill>
                <a:latin typeface="等线" panose="02010600030101010101" pitchFamily="2" charset="-122"/>
                <a:cs typeface="宋体" panose="02010600030101010101" pitchFamily="2" charset="-122"/>
              </a:rPr>
              <a:t>,</a:t>
            </a:r>
            <a:r>
              <a:rPr lang="zh-CN" altLang="en-US" sz="1200" kern="0">
                <a:solidFill>
                  <a:prstClr val="black"/>
                </a:solidFill>
                <a:latin typeface="等线" panose="02010600030101010101" pitchFamily="2" charset="-122"/>
                <a:cs typeface="宋体" panose="02010600030101010101" pitchFamily="2" charset="-122"/>
              </a:rPr>
              <a:t>学成六艺</a:t>
            </a:r>
            <a:r>
              <a:rPr lang="en-US" altLang="zh-CN" sz="1200" kern="0">
                <a:solidFill>
                  <a:prstClr val="black"/>
                </a:solidFill>
                <a:latin typeface="等线" panose="02010600030101010101" pitchFamily="2" charset="-122"/>
                <a:cs typeface="宋体" panose="02010600030101010101" pitchFamily="2" charset="-122"/>
              </a:rPr>
              <a:t>,</a:t>
            </a:r>
            <a:r>
              <a:rPr lang="zh-CN" altLang="en-US" sz="1200" kern="0">
                <a:solidFill>
                  <a:prstClr val="black"/>
                </a:solidFill>
                <a:latin typeface="等线" panose="02010600030101010101" pitchFamily="2" charset="-122"/>
                <a:cs typeface="宋体" panose="02010600030101010101" pitchFamily="2" charset="-122"/>
              </a:rPr>
              <a:t>获得大儒的名望</a:t>
            </a:r>
            <a:r>
              <a:rPr lang="en-US" altLang="zh-CN" sz="1200" kern="0">
                <a:solidFill>
                  <a:prstClr val="black"/>
                </a:solidFill>
                <a:latin typeface="等线" panose="02010600030101010101" pitchFamily="2" charset="-122"/>
                <a:cs typeface="宋体" panose="02010600030101010101" pitchFamily="2" charset="-122"/>
              </a:rPr>
              <a:t>.</a:t>
            </a:r>
            <a:r>
              <a:rPr lang="zh-CN" altLang="en-US" sz="1200" kern="0">
                <a:solidFill>
                  <a:prstClr val="black"/>
                </a:solidFill>
                <a:latin typeface="等线" panose="02010600030101010101" pitchFamily="2" charset="-122"/>
                <a:cs typeface="宋体" panose="02010600030101010101" pitchFamily="2" charset="-122"/>
              </a:rPr>
              <a:t>君子以为这都是孟母逐步教化的结果。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575074" y="970235"/>
            <a:ext cx="7993856" cy="1606473"/>
            <a:chOff x="766763" y="1473444"/>
            <a:chExt cx="10658474" cy="2141963"/>
          </a:xfrm>
        </p:grpSpPr>
        <p:sp>
          <p:nvSpPr>
            <p:cNvPr id="9" name="矩形: 圆角 8"/>
            <p:cNvSpPr/>
            <p:nvPr/>
          </p:nvSpPr>
          <p:spPr>
            <a:xfrm>
              <a:off x="766763" y="1473444"/>
              <a:ext cx="10658474" cy="1885774"/>
            </a:xfrm>
            <a:prstGeom prst="roundRect">
              <a:avLst>
                <a:gd name="adj" fmla="val 14567"/>
              </a:avLst>
            </a:prstGeom>
            <a:gradFill>
              <a:gsLst>
                <a:gs pos="0">
                  <a:srgbClr val="FA5C28"/>
                </a:gs>
                <a:gs pos="100000">
                  <a:srgbClr val="E6334A"/>
                </a:gs>
              </a:gsLst>
              <a:lin ang="0" scaled="0"/>
            </a:gradFill>
            <a:ln>
              <a:solidFill>
                <a:srgbClr val="E6334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/>
              <a:endParaRPr lang="zh-CN" altLang="en-US" sz="1400">
                <a:solidFill>
                  <a:prstClr val="white"/>
                </a:solidFill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993731" y="2062386"/>
              <a:ext cx="2336611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685749"/>
              <a:r>
                <a:rPr lang="zh-CN" altLang="en-US" sz="3000" b="1" kern="0">
                  <a:solidFill>
                    <a:prstClr val="white"/>
                  </a:solidFill>
                  <a:latin typeface="等线" panose="02010600030101010101" pitchFamily="2" charset="-122"/>
                  <a:cs typeface="宋体" panose="02010600030101010101" pitchFamily="2" charset="-122"/>
                </a:rPr>
                <a:t>孟母三迁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557309" y="1768748"/>
              <a:ext cx="7559296" cy="184665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342875" defTabSz="685749">
                <a:lnSpc>
                  <a:spcPct val="150000"/>
                </a:lnSpc>
              </a:pPr>
              <a:r>
                <a:rPr lang="zh-CN" altLang="en-US" sz="1400" kern="0">
                  <a:solidFill>
                    <a:prstClr val="white"/>
                  </a:solidFill>
                  <a:latin typeface="等线" panose="02010600030101010101" pitchFamily="2" charset="-122"/>
                  <a:cs typeface="宋体" panose="02010600030101010101" pitchFamily="2" charset="-122"/>
                </a:rPr>
                <a:t>一个人的成长过程中</a:t>
              </a:r>
              <a:r>
                <a:rPr lang="en-US" altLang="zh-CN" sz="1400" kern="0">
                  <a:solidFill>
                    <a:prstClr val="white"/>
                  </a:solidFill>
                  <a:latin typeface="等线" panose="02010600030101010101" pitchFamily="2" charset="-122"/>
                  <a:cs typeface="宋体" panose="02010600030101010101" pitchFamily="2" charset="-122"/>
                </a:rPr>
                <a:t>,</a:t>
              </a:r>
              <a:r>
                <a:rPr lang="zh-CN" altLang="en-US" sz="1400" kern="0">
                  <a:solidFill>
                    <a:prstClr val="white"/>
                  </a:solidFill>
                  <a:latin typeface="等线" panose="02010600030101010101" pitchFamily="2" charset="-122"/>
                  <a:cs typeface="宋体" panose="02010600030101010101" pitchFamily="2" charset="-122"/>
                </a:rPr>
                <a:t>母亲扮演着重要的角色</a:t>
              </a:r>
              <a:r>
                <a:rPr lang="en-US" altLang="zh-CN" sz="1400" kern="0">
                  <a:solidFill>
                    <a:prstClr val="white"/>
                  </a:solidFill>
                  <a:latin typeface="等线" panose="02010600030101010101" pitchFamily="2" charset="-122"/>
                  <a:cs typeface="宋体" panose="02010600030101010101" pitchFamily="2" charset="-122"/>
                </a:rPr>
                <a:t>.</a:t>
              </a:r>
            </a:p>
            <a:p>
              <a:pPr indent="342875" defTabSz="685749">
                <a:lnSpc>
                  <a:spcPct val="150000"/>
                </a:lnSpc>
              </a:pPr>
              <a:r>
                <a:rPr lang="zh-CN" altLang="en-US" sz="1400" kern="0">
                  <a:solidFill>
                    <a:prstClr val="white"/>
                  </a:solidFill>
                  <a:latin typeface="等线" panose="02010600030101010101" pitchFamily="2" charset="-122"/>
                  <a:cs typeface="宋体" panose="02010600030101010101" pitchFamily="2" charset="-122"/>
                </a:rPr>
                <a:t>家长是孩子的启蒙老师</a:t>
              </a:r>
              <a:r>
                <a:rPr lang="en-US" altLang="zh-CN" sz="1400" kern="0">
                  <a:solidFill>
                    <a:prstClr val="white"/>
                  </a:solidFill>
                  <a:latin typeface="等线" panose="02010600030101010101" pitchFamily="2" charset="-122"/>
                  <a:cs typeface="宋体" panose="02010600030101010101" pitchFamily="2" charset="-122"/>
                </a:rPr>
                <a:t>,</a:t>
              </a:r>
              <a:r>
                <a:rPr lang="zh-CN" altLang="en-US" sz="1400" kern="0">
                  <a:solidFill>
                    <a:prstClr val="white"/>
                  </a:solidFill>
                  <a:latin typeface="等线" panose="02010600030101010101" pitchFamily="2" charset="-122"/>
                  <a:cs typeface="宋体" panose="02010600030101010101" pitchFamily="2" charset="-122"/>
                </a:rPr>
                <a:t>吃饱穿暖之外</a:t>
              </a:r>
              <a:r>
                <a:rPr lang="en-US" altLang="zh-CN" sz="1400" kern="0">
                  <a:solidFill>
                    <a:prstClr val="white"/>
                  </a:solidFill>
                  <a:latin typeface="等线" panose="02010600030101010101" pitchFamily="2" charset="-122"/>
                  <a:cs typeface="宋体" panose="02010600030101010101" pitchFamily="2" charset="-122"/>
                </a:rPr>
                <a:t>,</a:t>
              </a:r>
              <a:r>
                <a:rPr lang="zh-CN" altLang="en-US" sz="1400" kern="0">
                  <a:solidFill>
                    <a:prstClr val="white"/>
                  </a:solidFill>
                  <a:latin typeface="等线" panose="02010600030101010101" pitchFamily="2" charset="-122"/>
                  <a:cs typeface="宋体" panose="02010600030101010101" pitchFamily="2" charset="-122"/>
                </a:rPr>
                <a:t>还要言传身教</a:t>
              </a:r>
              <a:r>
                <a:rPr lang="en-US" altLang="zh-CN" sz="1400" kern="0">
                  <a:solidFill>
                    <a:prstClr val="white"/>
                  </a:solidFill>
                  <a:latin typeface="等线" panose="02010600030101010101" pitchFamily="2" charset="-122"/>
                  <a:cs typeface="宋体" panose="02010600030101010101" pitchFamily="2" charset="-122"/>
                </a:rPr>
                <a:t>,</a:t>
              </a:r>
              <a:r>
                <a:rPr lang="zh-CN" altLang="en-US" sz="1400" kern="0">
                  <a:solidFill>
                    <a:prstClr val="white"/>
                  </a:solidFill>
                  <a:latin typeface="等线" panose="02010600030101010101" pitchFamily="2" charset="-122"/>
                  <a:cs typeface="宋体" panose="02010600030101010101" pitchFamily="2" charset="-122"/>
                </a:rPr>
                <a:t>给孩子提供良好的成长环境</a:t>
              </a:r>
              <a:r>
                <a:rPr lang="en-US" altLang="zh-CN" sz="1400" kern="0">
                  <a:solidFill>
                    <a:prstClr val="white"/>
                  </a:solidFill>
                  <a:latin typeface="等线" panose="02010600030101010101" pitchFamily="2" charset="-122"/>
                  <a:cs typeface="宋体" panose="02010600030101010101" pitchFamily="2" charset="-122"/>
                </a:rPr>
                <a:t>,</a:t>
              </a:r>
              <a:r>
                <a:rPr lang="zh-CN" altLang="en-US" sz="1400" kern="0">
                  <a:solidFill>
                    <a:prstClr val="white"/>
                  </a:solidFill>
                  <a:latin typeface="等线" panose="02010600030101010101" pitchFamily="2" charset="-122"/>
                  <a:cs typeface="宋体" panose="02010600030101010101" pitchFamily="2" charset="-122"/>
                </a:rPr>
                <a:t>俗话说</a:t>
              </a:r>
              <a:r>
                <a:rPr lang="en-US" altLang="zh-CN" sz="1400" kern="0">
                  <a:solidFill>
                    <a:prstClr val="white"/>
                  </a:solidFill>
                  <a:latin typeface="等线" panose="02010600030101010101" pitchFamily="2" charset="-122"/>
                  <a:cs typeface="宋体" panose="02010600030101010101" pitchFamily="2" charset="-122"/>
                </a:rPr>
                <a:t>"</a:t>
              </a:r>
              <a:r>
                <a:rPr lang="zh-CN" altLang="en-US" sz="1400" kern="0">
                  <a:solidFill>
                    <a:prstClr val="white"/>
                  </a:solidFill>
                  <a:latin typeface="等线" panose="02010600030101010101" pitchFamily="2" charset="-122"/>
                  <a:cs typeface="宋体" panose="02010600030101010101" pitchFamily="2" charset="-122"/>
                </a:rPr>
                <a:t>近朱者赤</a:t>
              </a:r>
              <a:r>
                <a:rPr lang="en-US" altLang="zh-CN" sz="1400" kern="0">
                  <a:solidFill>
                    <a:prstClr val="white"/>
                  </a:solidFill>
                  <a:latin typeface="等线" panose="02010600030101010101" pitchFamily="2" charset="-122"/>
                  <a:cs typeface="宋体" panose="02010600030101010101" pitchFamily="2" charset="-122"/>
                </a:rPr>
                <a:t>,</a:t>
              </a:r>
              <a:r>
                <a:rPr lang="zh-CN" altLang="en-US" sz="1400" kern="0">
                  <a:solidFill>
                    <a:prstClr val="white"/>
                  </a:solidFill>
                  <a:latin typeface="等线" panose="02010600030101010101" pitchFamily="2" charset="-122"/>
                  <a:cs typeface="宋体" panose="02010600030101010101" pitchFamily="2" charset="-122"/>
                </a:rPr>
                <a:t>近墨者黑</a:t>
              </a:r>
              <a:r>
                <a:rPr lang="en-US" altLang="zh-CN" sz="1400" kern="0">
                  <a:solidFill>
                    <a:prstClr val="white"/>
                  </a:solidFill>
                  <a:latin typeface="等线" panose="02010600030101010101" pitchFamily="2" charset="-122"/>
                  <a:cs typeface="宋体" panose="02010600030101010101" pitchFamily="2" charset="-122"/>
                </a:rPr>
                <a:t>",</a:t>
              </a:r>
              <a:r>
                <a:rPr lang="zh-CN" altLang="en-US" sz="1400" kern="0">
                  <a:solidFill>
                    <a:prstClr val="white"/>
                  </a:solidFill>
                  <a:latin typeface="等线" panose="02010600030101010101" pitchFamily="2" charset="-122"/>
                  <a:cs typeface="宋体" panose="02010600030101010101" pitchFamily="2" charset="-122"/>
                </a:rPr>
                <a:t> 孟子学成</a:t>
              </a:r>
              <a:r>
                <a:rPr lang="en-US" altLang="zh-CN" sz="1400" kern="0">
                  <a:solidFill>
                    <a:prstClr val="white"/>
                  </a:solidFill>
                  <a:latin typeface="等线" panose="02010600030101010101" pitchFamily="2" charset="-122"/>
                  <a:cs typeface="宋体" panose="02010600030101010101" pitchFamily="2" charset="-122"/>
                </a:rPr>
                <a:t>,</a:t>
              </a:r>
              <a:r>
                <a:rPr lang="zh-CN" altLang="en-US" sz="1400" kern="0">
                  <a:solidFill>
                    <a:prstClr val="white"/>
                  </a:solidFill>
                  <a:latin typeface="等线" panose="02010600030101010101" pitchFamily="2" charset="-122"/>
                  <a:cs typeface="宋体" panose="02010600030101010101" pitchFamily="2" charset="-122"/>
                </a:rPr>
                <a:t>他的母亲功不可抹</a:t>
              </a:r>
              <a:r>
                <a:rPr lang="en-US" altLang="zh-CN" sz="1400" kern="0">
                  <a:solidFill>
                    <a:prstClr val="white"/>
                  </a:solidFill>
                  <a:latin typeface="等线" panose="02010600030101010101" pitchFamily="2" charset="-122"/>
                  <a:cs typeface="宋体" panose="02010600030101010101" pitchFamily="2" charset="-122"/>
                </a:rPr>
                <a:t>.</a:t>
              </a:r>
              <a:endParaRPr lang="zh-CN" altLang="zh-CN" sz="1400" kern="100">
                <a:solidFill>
                  <a:prstClr val="white"/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1" name="平行四边形 10"/>
          <p:cNvSpPr/>
          <p:nvPr/>
        </p:nvSpPr>
        <p:spPr>
          <a:xfrm>
            <a:off x="611844" y="2499564"/>
            <a:ext cx="1453753" cy="389879"/>
          </a:xfrm>
          <a:prstGeom prst="parallelogram">
            <a:avLst/>
          </a:prstGeom>
          <a:solidFill>
            <a:srgbClr val="E6334A"/>
          </a:solidFill>
          <a:ln>
            <a:solidFill>
              <a:srgbClr val="D210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 defTabSz="685749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16082" y="2544462"/>
            <a:ext cx="1245270" cy="300083"/>
          </a:xfrm>
          <a:prstGeom prst="rect">
            <a:avLst/>
          </a:prstGeom>
          <a:noFill/>
        </p:spPr>
        <p:txBody>
          <a:bodyPr wrap="square" lIns="68576" tIns="34289" rIns="68576" bIns="34289" rtlCol="0">
            <a:spAutoFit/>
          </a:bodyPr>
          <a:lstStyle/>
          <a:p>
            <a:pPr algn="ctr" defTabSz="685749"/>
            <a:r>
              <a:rPr lang="zh-CN" altLang="en-US" sz="1500">
                <a:solidFill>
                  <a:prstClr val="white"/>
                </a:solidFill>
              </a:rPr>
              <a:t>故事原文</a:t>
            </a:r>
          </a:p>
        </p:txBody>
      </p:sp>
      <p:cxnSp>
        <p:nvCxnSpPr>
          <p:cNvPr id="14" name="直接箭头连接符 13"/>
          <p:cNvCxnSpPr/>
          <p:nvPr/>
        </p:nvCxnSpPr>
        <p:spPr>
          <a:xfrm>
            <a:off x="2065597" y="2889440"/>
            <a:ext cx="6452765" cy="0"/>
          </a:xfrm>
          <a:prstGeom prst="straightConnector1">
            <a:avLst/>
          </a:prstGeom>
          <a:ln w="15240">
            <a:solidFill>
              <a:srgbClr val="E6334A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 flipH="1">
            <a:off x="611841" y="4511071"/>
            <a:ext cx="7184622" cy="0"/>
          </a:xfrm>
          <a:prstGeom prst="straightConnector1">
            <a:avLst/>
          </a:prstGeom>
          <a:ln w="15240">
            <a:solidFill>
              <a:srgbClr val="E6334A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4603175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组合 68"/>
          <p:cNvGrpSpPr/>
          <p:nvPr/>
        </p:nvGrpSpPr>
        <p:grpSpPr>
          <a:xfrm>
            <a:off x="1030268" y="1484078"/>
            <a:ext cx="7639050" cy="1200329"/>
            <a:chOff x="3652158" y="1490008"/>
            <a:chExt cx="10185400" cy="1600439"/>
          </a:xfrm>
        </p:grpSpPr>
        <p:sp>
          <p:nvSpPr>
            <p:cNvPr id="64" name="文本框 63"/>
            <p:cNvSpPr txBox="1"/>
            <p:nvPr/>
          </p:nvSpPr>
          <p:spPr>
            <a:xfrm>
              <a:off x="3652158" y="1490008"/>
              <a:ext cx="10185400" cy="1600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749"/>
              <a:r>
                <a:rPr lang="zh-CN" altLang="en-US" sz="7200" b="1">
                  <a:ln w="127000">
                    <a:solidFill>
                      <a:prstClr val="white"/>
                    </a:solidFill>
                  </a:ln>
                  <a:gradFill>
                    <a:gsLst>
                      <a:gs pos="56000">
                        <a:srgbClr val="E6334A"/>
                      </a:gs>
                      <a:gs pos="0">
                        <a:srgbClr val="FD98AA"/>
                      </a:gs>
                    </a:gsLst>
                    <a:lin ang="5400000" scaled="1"/>
                  </a:gradFill>
                  <a:effectLst>
                    <a:outerShdw blurRad="12700" dist="12700" dir="5400000" algn="t" rotWithShape="0">
                      <a:srgbClr val="E6334A">
                        <a:alpha val="20000"/>
                      </a:srgbClr>
                    </a:outerShdw>
                  </a:effectLst>
                  <a:latin typeface="字魂35号-经典雅黑" panose="00000500000000000000" pitchFamily="2" charset="-122"/>
                  <a:ea typeface="字魂35号-经典雅黑" panose="00000500000000000000" pitchFamily="2" charset="-122"/>
                </a:rPr>
                <a:t>歌颂母亲的诗文</a:t>
              </a: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3753758" y="1490008"/>
              <a:ext cx="9982200" cy="1600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749"/>
              <a:r>
                <a:rPr lang="zh-CN" altLang="en-US" sz="7200" b="1">
                  <a:gradFill flip="none" rotWithShape="1">
                    <a:gsLst>
                      <a:gs pos="98230">
                        <a:srgbClr val="FA5C28"/>
                      </a:gs>
                      <a:gs pos="54000">
                        <a:srgbClr val="D2102B"/>
                      </a:gs>
                      <a:gs pos="0">
                        <a:srgbClr val="FA5C28"/>
                      </a:gs>
                    </a:gsLst>
                    <a:lin ang="3600000" scaled="0"/>
                  </a:gradFill>
                  <a:latin typeface="字魂35号-经典雅黑" panose="00000500000000000000" pitchFamily="2" charset="-122"/>
                  <a:ea typeface="字魂35号-经典雅黑" panose="00000500000000000000" pitchFamily="2" charset="-122"/>
                </a:rPr>
                <a:t>歌颂母亲的诗文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057759" y="409676"/>
            <a:ext cx="1028486" cy="899781"/>
            <a:chOff x="5410343" y="546233"/>
            <a:chExt cx="1371314" cy="1199708"/>
          </a:xfrm>
        </p:grpSpPr>
        <p:sp>
          <p:nvSpPr>
            <p:cNvPr id="18" name="椭圆 17"/>
            <p:cNvSpPr/>
            <p:nvPr/>
          </p:nvSpPr>
          <p:spPr>
            <a:xfrm>
              <a:off x="5500145" y="546233"/>
              <a:ext cx="1191710" cy="1199708"/>
            </a:xfrm>
            <a:prstGeom prst="ellipse">
              <a:avLst/>
            </a:prstGeom>
            <a:solidFill>
              <a:srgbClr val="FA5C28"/>
            </a:solidFill>
            <a:ln>
              <a:solidFill>
                <a:srgbClr val="E6334A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7912" tIns="47912" rIns="47912" bIns="47912" numCol="1" spcCol="1270" anchor="ctr" anchorCtr="0">
              <a:noAutofit/>
            </a:bodyPr>
            <a:lstStyle/>
            <a:p>
              <a:pPr marL="270014" defTabSz="30001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300">
                <a:solidFill>
                  <a:prstClr val="white"/>
                </a:solidFill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5410343" y="605097"/>
              <a:ext cx="1371314" cy="1125260"/>
            </a:xfrm>
            <a:prstGeom prst="ellipse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749"/>
              <a:r>
                <a:rPr lang="en-US" altLang="zh-CN" sz="3300">
                  <a:solidFill>
                    <a:prstClr val="white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330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5845708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809625" y="1140400"/>
            <a:ext cx="7210426" cy="3448488"/>
            <a:chOff x="681807" y="678531"/>
            <a:chExt cx="10828385" cy="5500937"/>
          </a:xfrm>
        </p:grpSpPr>
        <p:sp>
          <p:nvSpPr>
            <p:cNvPr id="10" name="矩形: 圆角 9"/>
            <p:cNvSpPr/>
            <p:nvPr/>
          </p:nvSpPr>
          <p:spPr>
            <a:xfrm rot="165002">
              <a:off x="695182" y="678554"/>
              <a:ext cx="10815010" cy="5500914"/>
            </a:xfrm>
            <a:prstGeom prst="roundRect">
              <a:avLst>
                <a:gd name="adj" fmla="val 9543"/>
              </a:avLst>
            </a:prstGeom>
            <a:gradFill>
              <a:gsLst>
                <a:gs pos="98230">
                  <a:srgbClr val="FA5C28"/>
                </a:gs>
                <a:gs pos="54000">
                  <a:srgbClr val="D2102B"/>
                </a:gs>
                <a:gs pos="0">
                  <a:srgbClr val="FA5C28"/>
                </a:gs>
              </a:gsLst>
              <a:lin ang="3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/>
              <a:endParaRPr lang="zh-CN" altLang="en-US" sz="1400">
                <a:solidFill>
                  <a:prstClr val="white"/>
                </a:solidFill>
              </a:endParaRPr>
            </a:p>
          </p:txBody>
        </p:sp>
        <p:sp>
          <p:nvSpPr>
            <p:cNvPr id="11" name="矩形: 圆角 10"/>
            <p:cNvSpPr/>
            <p:nvPr/>
          </p:nvSpPr>
          <p:spPr>
            <a:xfrm rot="21434984">
              <a:off x="681807" y="678531"/>
              <a:ext cx="10815010" cy="5500914"/>
            </a:xfrm>
            <a:prstGeom prst="roundRect">
              <a:avLst>
                <a:gd name="adj" fmla="val 9543"/>
              </a:avLst>
            </a:prstGeom>
            <a:solidFill>
              <a:srgbClr val="FEF4F6"/>
            </a:solidFill>
            <a:ln>
              <a:solidFill>
                <a:srgbClr val="E6334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/>
              <a:endParaRPr lang="zh-CN" altLang="en-US" sz="1400">
                <a:solidFill>
                  <a:prstClr val="white"/>
                </a:solidFill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706518" y="233841"/>
            <a:ext cx="5122782" cy="438581"/>
          </a:xfrm>
          <a:prstGeom prst="rect">
            <a:avLst/>
          </a:prstGeom>
          <a:noFill/>
        </p:spPr>
        <p:txBody>
          <a:bodyPr wrap="square" lIns="68576" tIns="34289" rIns="68576" bIns="34289">
            <a:spAutoFit/>
          </a:bodyPr>
          <a:lstStyle/>
          <a:p>
            <a:pPr defTabSz="685749"/>
            <a:r>
              <a:rPr lang="zh-CN" altLang="en-US" sz="2400" b="1">
                <a:gradFill flip="none" rotWithShape="1">
                  <a:gsLst>
                    <a:gs pos="98230">
                      <a:srgbClr val="FA5C28"/>
                    </a:gs>
                    <a:gs pos="54000">
                      <a:srgbClr val="D2102B"/>
                    </a:gs>
                    <a:gs pos="0">
                      <a:srgbClr val="FA5C28"/>
                    </a:gs>
                  </a:gsLst>
                  <a:lin ang="3600000" scaled="0"/>
                </a:gradFill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歌颂母亲的诗文</a:t>
            </a:r>
          </a:p>
        </p:txBody>
      </p:sp>
      <p:sp>
        <p:nvSpPr>
          <p:cNvPr id="4" name="文本框 3"/>
          <p:cNvSpPr txBox="1"/>
          <p:nvPr/>
        </p:nvSpPr>
        <p:spPr>
          <a:xfrm rot="21441532">
            <a:off x="3403796" y="1531872"/>
            <a:ext cx="4443413" cy="2475037"/>
          </a:xfrm>
          <a:prstGeom prst="rect">
            <a:avLst/>
          </a:prstGeom>
          <a:noFill/>
        </p:spPr>
        <p:txBody>
          <a:bodyPr wrap="square" lIns="68576" tIns="34289" rIns="68576" bIns="34289">
            <a:spAutoFit/>
          </a:bodyPr>
          <a:lstStyle/>
          <a:p>
            <a:pPr algn="ctr" defTabSz="685749">
              <a:lnSpc>
                <a:spcPct val="150000"/>
              </a:lnSpc>
            </a:pPr>
            <a:r>
              <a:rPr lang="zh-CN" altLang="zh-CN" sz="2700" b="1" kern="0">
                <a:solidFill>
                  <a:prstClr val="black">
                    <a:lumMod val="85000"/>
                    <a:lumOff val="15000"/>
                  </a:prstClr>
                </a:solidFill>
                <a:latin typeface="等线" panose="02010600030101010101" pitchFamily="2" charset="-122"/>
                <a:cs typeface="宋体" panose="02010600030101010101" pitchFamily="2" charset="-122"/>
              </a:rPr>
              <a:t>《游子吟》</a:t>
            </a:r>
            <a:endParaRPr lang="en-US" altLang="zh-CN" sz="2700" b="1" kern="0">
              <a:solidFill>
                <a:prstClr val="black">
                  <a:lumMod val="85000"/>
                  <a:lumOff val="15000"/>
                </a:prstClr>
              </a:solidFill>
              <a:latin typeface="等线" panose="02010600030101010101" pitchFamily="2" charset="-122"/>
              <a:cs typeface="宋体" panose="02010600030101010101" pitchFamily="2" charset="-122"/>
            </a:endParaRPr>
          </a:p>
          <a:p>
            <a:pPr algn="ctr" defTabSz="685749">
              <a:lnSpc>
                <a:spcPct val="150000"/>
              </a:lnSpc>
              <a:spcAft>
                <a:spcPts val="375"/>
              </a:spcAft>
            </a:pPr>
            <a:r>
              <a:rPr lang="zh-CN" altLang="zh-CN" sz="1200" b="1" kern="0">
                <a:solidFill>
                  <a:prstClr val="black">
                    <a:lumMod val="85000"/>
                    <a:lumOff val="15000"/>
                  </a:prstClr>
                </a:solidFill>
                <a:latin typeface="等线" panose="02010600030101010101" pitchFamily="2" charset="-122"/>
                <a:cs typeface="宋体" panose="02010600030101010101" pitchFamily="2" charset="-122"/>
              </a:rPr>
              <a:t>【唐】孟郊</a:t>
            </a:r>
            <a:endParaRPr lang="zh-CN" altLang="zh-CN" sz="800" b="1" kern="100">
              <a:solidFill>
                <a:prstClr val="black">
                  <a:lumMod val="85000"/>
                  <a:lumOff val="15000"/>
                </a:prstClr>
              </a:solidFill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ctr" defTabSz="685749">
              <a:lnSpc>
                <a:spcPct val="150000"/>
              </a:lnSpc>
            </a:pPr>
            <a:r>
              <a:rPr lang="zh-CN" altLang="zh-CN" sz="2100" kern="0">
                <a:solidFill>
                  <a:prstClr val="black">
                    <a:lumMod val="85000"/>
                    <a:lumOff val="15000"/>
                  </a:prstClr>
                </a:solidFill>
                <a:latin typeface="等线" panose="02010600030101010101" pitchFamily="2" charset="-122"/>
                <a:cs typeface="宋体" panose="02010600030101010101" pitchFamily="2" charset="-122"/>
              </a:rPr>
              <a:t>慈母手中线，游子身上衣。</a:t>
            </a:r>
            <a:endParaRPr lang="zh-CN" altLang="zh-CN" sz="1400" kern="100">
              <a:solidFill>
                <a:prstClr val="black">
                  <a:lumMod val="85000"/>
                  <a:lumOff val="15000"/>
                </a:prstClr>
              </a:solidFill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ctr" defTabSz="685749">
              <a:lnSpc>
                <a:spcPct val="150000"/>
              </a:lnSpc>
            </a:pPr>
            <a:r>
              <a:rPr lang="zh-CN" altLang="zh-CN" sz="2100" kern="0">
                <a:solidFill>
                  <a:prstClr val="black">
                    <a:lumMod val="85000"/>
                    <a:lumOff val="15000"/>
                  </a:prstClr>
                </a:solidFill>
                <a:latin typeface="等线" panose="02010600030101010101" pitchFamily="2" charset="-122"/>
                <a:cs typeface="宋体" panose="02010600030101010101" pitchFamily="2" charset="-122"/>
              </a:rPr>
              <a:t>临行密密缝，意恐迟迟归。</a:t>
            </a:r>
            <a:endParaRPr lang="zh-CN" altLang="zh-CN" sz="1400" kern="100">
              <a:solidFill>
                <a:prstClr val="black">
                  <a:lumMod val="85000"/>
                  <a:lumOff val="15000"/>
                </a:prstClr>
              </a:solidFill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ctr" defTabSz="685749">
              <a:lnSpc>
                <a:spcPct val="150000"/>
              </a:lnSpc>
            </a:pPr>
            <a:r>
              <a:rPr lang="zh-CN" altLang="zh-CN" sz="2100" kern="0">
                <a:solidFill>
                  <a:prstClr val="black">
                    <a:lumMod val="85000"/>
                    <a:lumOff val="15000"/>
                  </a:prstClr>
                </a:solidFill>
                <a:latin typeface="等线" panose="02010600030101010101" pitchFamily="2" charset="-122"/>
                <a:cs typeface="宋体" panose="02010600030101010101" pitchFamily="2" charset="-122"/>
              </a:rPr>
              <a:t>谁言寸草心，报得三春晖！</a:t>
            </a:r>
            <a:endParaRPr lang="zh-CN" altLang="zh-CN" sz="1400" kern="100">
              <a:solidFill>
                <a:prstClr val="black">
                  <a:lumMod val="85000"/>
                  <a:lumOff val="15000"/>
                </a:prstClr>
              </a:solidFill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199" y="1638302"/>
            <a:ext cx="3645510" cy="2854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115938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511359" y="508902"/>
            <a:ext cx="8121289" cy="4125703"/>
            <a:chOff x="681807" y="678531"/>
            <a:chExt cx="10828385" cy="5500937"/>
          </a:xfrm>
        </p:grpSpPr>
        <p:sp>
          <p:nvSpPr>
            <p:cNvPr id="37" name="矩形: 圆角 36"/>
            <p:cNvSpPr/>
            <p:nvPr/>
          </p:nvSpPr>
          <p:spPr>
            <a:xfrm rot="165002">
              <a:off x="695182" y="678554"/>
              <a:ext cx="10815010" cy="5500914"/>
            </a:xfrm>
            <a:prstGeom prst="roundRect">
              <a:avLst>
                <a:gd name="adj" fmla="val 9543"/>
              </a:avLst>
            </a:prstGeom>
            <a:gradFill>
              <a:gsLst>
                <a:gs pos="98230">
                  <a:srgbClr val="FA5C28"/>
                </a:gs>
                <a:gs pos="54000">
                  <a:srgbClr val="D2102B"/>
                </a:gs>
                <a:gs pos="0">
                  <a:srgbClr val="FA5C28"/>
                </a:gs>
              </a:gsLst>
              <a:lin ang="3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/>
              <a:endParaRPr lang="zh-CN" altLang="en-US" sz="1400">
                <a:solidFill>
                  <a:prstClr val="white"/>
                </a:solidFill>
              </a:endParaRPr>
            </a:p>
          </p:txBody>
        </p:sp>
        <p:sp>
          <p:nvSpPr>
            <p:cNvPr id="3" name="矩形: 圆角 2"/>
            <p:cNvSpPr/>
            <p:nvPr/>
          </p:nvSpPr>
          <p:spPr>
            <a:xfrm rot="21434984">
              <a:off x="681807" y="678531"/>
              <a:ext cx="10815010" cy="5500914"/>
            </a:xfrm>
            <a:prstGeom prst="roundRect">
              <a:avLst>
                <a:gd name="adj" fmla="val 9543"/>
              </a:avLst>
            </a:prstGeom>
            <a:solidFill>
              <a:srgbClr val="FEF4F6"/>
            </a:solidFill>
            <a:ln>
              <a:solidFill>
                <a:srgbClr val="E6334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/>
              <a:endParaRPr lang="zh-CN" altLang="en-US" sz="1400">
                <a:solidFill>
                  <a:prstClr val="white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905338" y="893878"/>
            <a:ext cx="7371422" cy="3150038"/>
            <a:chOff x="1232518" y="1331534"/>
            <a:chExt cx="9828562" cy="4200051"/>
          </a:xfrm>
        </p:grpSpPr>
        <p:cxnSp>
          <p:nvCxnSpPr>
            <p:cNvPr id="6" name="直接连接符 5"/>
            <p:cNvCxnSpPr/>
            <p:nvPr/>
          </p:nvCxnSpPr>
          <p:spPr>
            <a:xfrm rot="21446344">
              <a:off x="1232518" y="1584030"/>
              <a:ext cx="9652000" cy="0"/>
            </a:xfrm>
            <a:prstGeom prst="line">
              <a:avLst/>
            </a:prstGeom>
            <a:ln>
              <a:solidFill>
                <a:srgbClr val="F0DCD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rot="21446344">
              <a:off x="1267831" y="2373541"/>
              <a:ext cx="9652000" cy="0"/>
            </a:xfrm>
            <a:prstGeom prst="line">
              <a:avLst/>
            </a:prstGeom>
            <a:ln>
              <a:solidFill>
                <a:srgbClr val="F0DCD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rot="21446344">
              <a:off x="1303143" y="3163052"/>
              <a:ext cx="9652000" cy="0"/>
            </a:xfrm>
            <a:prstGeom prst="line">
              <a:avLst/>
            </a:prstGeom>
            <a:ln>
              <a:solidFill>
                <a:srgbClr val="F0DCD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rot="21446344">
              <a:off x="1338455" y="3952562"/>
              <a:ext cx="9652000" cy="0"/>
            </a:xfrm>
            <a:prstGeom prst="line">
              <a:avLst/>
            </a:prstGeom>
            <a:ln>
              <a:solidFill>
                <a:srgbClr val="F0DCD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rot="21446344">
              <a:off x="1373767" y="4742073"/>
              <a:ext cx="9652000" cy="0"/>
            </a:xfrm>
            <a:prstGeom prst="line">
              <a:avLst/>
            </a:prstGeom>
            <a:ln>
              <a:solidFill>
                <a:srgbClr val="F0DCD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rot="21446344">
              <a:off x="1409080" y="5531585"/>
              <a:ext cx="9652000" cy="0"/>
            </a:xfrm>
            <a:prstGeom prst="line">
              <a:avLst/>
            </a:prstGeom>
            <a:ln>
              <a:solidFill>
                <a:srgbClr val="F0DCD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 rot="21414244">
              <a:off x="1397699" y="1331534"/>
              <a:ext cx="9457515" cy="418576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342875" algn="just" defTabSz="685749">
                <a:lnSpc>
                  <a:spcPct val="220000"/>
                </a:lnSpc>
              </a:pPr>
              <a:r>
                <a:rPr lang="zh-CN" altLang="zh-CN" b="1" kern="100" spc="113">
                  <a:solidFill>
                    <a:srgbClr val="3F3F3F"/>
                  </a:solidFill>
                  <a:latin typeface="微软雅黑"/>
                  <a:cs typeface="Times New Roman" panose="02020603050405020304" pitchFamily="18" charset="0"/>
                </a:rPr>
                <a:t>又是一年母亲节，时间都去哪了？</a:t>
              </a:r>
              <a:r>
                <a:rPr lang="en-US" altLang="zh-CN" kern="100" spc="113">
                  <a:solidFill>
                    <a:srgbClr val="3F3F3F"/>
                  </a:solidFill>
                  <a:latin typeface="微软雅黑"/>
                  <a:cs typeface="Times New Roman" panose="02020603050405020304" pitchFamily="18" charset="0"/>
                </a:rPr>
                <a:t> </a:t>
              </a:r>
              <a:r>
                <a:rPr lang="zh-CN" altLang="zh-CN" kern="100" spc="113">
                  <a:solidFill>
                    <a:srgbClr val="3F3F3F"/>
                  </a:solidFill>
                  <a:latin typeface="微软雅黑"/>
                  <a:cs typeface="Times New Roman" panose="02020603050405020304" pitchFamily="18" charset="0"/>
                </a:rPr>
                <a:t>岁月悄无声息，染白了母亲的秀发，在她的身上留下老人斑。</a:t>
              </a:r>
              <a:r>
                <a:rPr lang="en-US" altLang="zh-CN" kern="100" spc="113">
                  <a:solidFill>
                    <a:srgbClr val="3F3F3F"/>
                  </a:solidFill>
                  <a:latin typeface="微软雅黑"/>
                  <a:cs typeface="Times New Roman" panose="02020603050405020304" pitchFamily="18" charset="0"/>
                </a:rPr>
                <a:t> </a:t>
              </a:r>
              <a:r>
                <a:rPr lang="zh-CN" altLang="zh-CN" kern="100" spc="113">
                  <a:solidFill>
                    <a:srgbClr val="3F3F3F"/>
                  </a:solidFill>
                  <a:latin typeface="微软雅黑"/>
                  <a:cs typeface="Times New Roman" panose="02020603050405020304" pitchFamily="18" charset="0"/>
                </a:rPr>
                <a:t>母亲，是我们来时的路，是我们人生的来处。</a:t>
              </a:r>
              <a:r>
                <a:rPr lang="en-US" altLang="zh-CN" kern="100" spc="113">
                  <a:solidFill>
                    <a:srgbClr val="3F3F3F"/>
                  </a:solidFill>
                  <a:latin typeface="微软雅黑"/>
                  <a:cs typeface="Times New Roman" panose="02020603050405020304" pitchFamily="18" charset="0"/>
                </a:rPr>
                <a:t> </a:t>
              </a:r>
              <a:r>
                <a:rPr lang="zh-CN" altLang="zh-CN" kern="100" spc="113">
                  <a:solidFill>
                    <a:srgbClr val="3F3F3F"/>
                  </a:solidFill>
                  <a:latin typeface="微软雅黑"/>
                  <a:cs typeface="Times New Roman" panose="02020603050405020304" pitchFamily="18" charset="0"/>
                </a:rPr>
                <a:t>剪断的是脐带，剪不断的，是母爱。</a:t>
              </a:r>
              <a:r>
                <a:rPr lang="en-US" altLang="zh-CN" kern="100" spc="113">
                  <a:solidFill>
                    <a:srgbClr val="3F3F3F"/>
                  </a:solidFill>
                  <a:latin typeface="微软雅黑"/>
                  <a:cs typeface="Times New Roman" panose="02020603050405020304" pitchFamily="18" charset="0"/>
                </a:rPr>
                <a:t> </a:t>
              </a:r>
              <a:r>
                <a:rPr lang="zh-CN" altLang="zh-CN" kern="100" spc="113">
                  <a:solidFill>
                    <a:srgbClr val="3F3F3F"/>
                  </a:solidFill>
                  <a:latin typeface="微软雅黑"/>
                  <a:cs typeface="Times New Roman" panose="02020603050405020304" pitchFamily="18" charset="0"/>
                </a:rPr>
                <a:t>母爱是一束光，给我们温暖与希望；母爱是一本经典书籍，百看不厌，难以忘怀。</a:t>
              </a:r>
              <a:r>
                <a:rPr lang="en-US" altLang="zh-CN" kern="100" spc="113">
                  <a:solidFill>
                    <a:srgbClr val="E6334A"/>
                  </a:solidFill>
                  <a:latin typeface="微软雅黑"/>
                  <a:cs typeface="Times New Roman" panose="02020603050405020304" pitchFamily="18" charset="0"/>
                </a:rPr>
                <a:t> </a:t>
              </a:r>
              <a:r>
                <a:rPr lang="zh-CN" altLang="zh-CN" b="1" kern="100" spc="113">
                  <a:solidFill>
                    <a:srgbClr val="E6334A"/>
                  </a:solidFill>
                  <a:latin typeface="微软雅黑"/>
                  <a:cs typeface="Times New Roman" panose="02020603050405020304" pitchFamily="18" charset="0"/>
                </a:rPr>
                <a:t>今日母亲节，感恩母亲：您养我小，我养您老。</a:t>
              </a:r>
              <a:endParaRPr lang="zh-CN" altLang="zh-CN" sz="1200" kern="100">
                <a:solidFill>
                  <a:srgbClr val="E6334A"/>
                </a:solidFill>
                <a:latin typeface="微软雅黑"/>
                <a:cs typeface="Times New Roman" panose="02020603050405020304" pitchFamily="18" charset="0"/>
              </a:endParaRPr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3803676"/>
            <a:ext cx="1611429" cy="1339824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2182" y="444659"/>
            <a:ext cx="421025" cy="49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505051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809625" y="1140400"/>
            <a:ext cx="7210426" cy="3448488"/>
            <a:chOff x="681807" y="678531"/>
            <a:chExt cx="10828385" cy="5500937"/>
          </a:xfrm>
        </p:grpSpPr>
        <p:sp>
          <p:nvSpPr>
            <p:cNvPr id="10" name="矩形: 圆角 9"/>
            <p:cNvSpPr/>
            <p:nvPr/>
          </p:nvSpPr>
          <p:spPr>
            <a:xfrm rot="165002">
              <a:off x="695182" y="678554"/>
              <a:ext cx="10815010" cy="5500914"/>
            </a:xfrm>
            <a:prstGeom prst="roundRect">
              <a:avLst>
                <a:gd name="adj" fmla="val 9543"/>
              </a:avLst>
            </a:prstGeom>
            <a:gradFill>
              <a:gsLst>
                <a:gs pos="98230">
                  <a:srgbClr val="FA5C28"/>
                </a:gs>
                <a:gs pos="54000">
                  <a:srgbClr val="D2102B"/>
                </a:gs>
                <a:gs pos="0">
                  <a:srgbClr val="FA5C28"/>
                </a:gs>
              </a:gsLst>
              <a:lin ang="3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/>
              <a:endParaRPr lang="zh-CN" altLang="en-US" sz="1400">
                <a:solidFill>
                  <a:prstClr val="white"/>
                </a:solidFill>
              </a:endParaRPr>
            </a:p>
          </p:txBody>
        </p:sp>
        <p:sp>
          <p:nvSpPr>
            <p:cNvPr id="11" name="矩形: 圆角 10"/>
            <p:cNvSpPr/>
            <p:nvPr/>
          </p:nvSpPr>
          <p:spPr>
            <a:xfrm rot="21434984">
              <a:off x="681807" y="678531"/>
              <a:ext cx="10815010" cy="5500914"/>
            </a:xfrm>
            <a:prstGeom prst="roundRect">
              <a:avLst>
                <a:gd name="adj" fmla="val 9543"/>
              </a:avLst>
            </a:prstGeom>
            <a:solidFill>
              <a:srgbClr val="FEF4F6"/>
            </a:solidFill>
            <a:ln>
              <a:solidFill>
                <a:srgbClr val="E6334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/>
              <a:endParaRPr lang="zh-CN" altLang="en-US" sz="1400">
                <a:solidFill>
                  <a:prstClr val="white"/>
                </a:solidFill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706518" y="233841"/>
            <a:ext cx="5122782" cy="438581"/>
          </a:xfrm>
          <a:prstGeom prst="rect">
            <a:avLst/>
          </a:prstGeom>
          <a:noFill/>
        </p:spPr>
        <p:txBody>
          <a:bodyPr wrap="square" lIns="68576" tIns="34289" rIns="68576" bIns="34289">
            <a:spAutoFit/>
          </a:bodyPr>
          <a:lstStyle/>
          <a:p>
            <a:pPr defTabSz="685749"/>
            <a:r>
              <a:rPr lang="zh-CN" altLang="en-US" sz="2400" b="1">
                <a:gradFill flip="none" rotWithShape="1">
                  <a:gsLst>
                    <a:gs pos="98230">
                      <a:srgbClr val="FA5C28"/>
                    </a:gs>
                    <a:gs pos="54000">
                      <a:srgbClr val="D2102B"/>
                    </a:gs>
                    <a:gs pos="0">
                      <a:srgbClr val="FA5C28"/>
                    </a:gs>
                  </a:gsLst>
                  <a:lin ang="3600000" scaled="0"/>
                </a:gradFill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歌颂母亲的诗文</a:t>
            </a:r>
          </a:p>
        </p:txBody>
      </p:sp>
      <p:sp>
        <p:nvSpPr>
          <p:cNvPr id="4" name="文本框 3"/>
          <p:cNvSpPr txBox="1"/>
          <p:nvPr/>
        </p:nvSpPr>
        <p:spPr>
          <a:xfrm rot="21441532">
            <a:off x="3225193" y="1708557"/>
            <a:ext cx="4672632" cy="2041585"/>
          </a:xfrm>
          <a:prstGeom prst="rect">
            <a:avLst/>
          </a:prstGeom>
          <a:noFill/>
        </p:spPr>
        <p:txBody>
          <a:bodyPr wrap="square" lIns="68576" tIns="34289" rIns="68576" bIns="34289">
            <a:spAutoFit/>
          </a:bodyPr>
          <a:lstStyle/>
          <a:p>
            <a:pPr algn="ctr" defTabSz="685749">
              <a:lnSpc>
                <a:spcPct val="150000"/>
              </a:lnSpc>
            </a:pPr>
            <a:r>
              <a:rPr lang="en-US" altLang="zh-CN" sz="2700" kern="0">
                <a:solidFill>
                  <a:prstClr val="black">
                    <a:lumMod val="85000"/>
                    <a:lumOff val="15000"/>
                  </a:prstClr>
                </a:solidFill>
                <a:latin typeface="等线" panose="02010600030101010101" pitchFamily="2" charset="-122"/>
                <a:cs typeface="宋体" panose="02010600030101010101" pitchFamily="2" charset="-122"/>
              </a:rPr>
              <a:t>《</a:t>
            </a:r>
            <a:r>
              <a:rPr lang="zh-CN" altLang="en-US" sz="2700" b="1" kern="0">
                <a:solidFill>
                  <a:prstClr val="black">
                    <a:lumMod val="85000"/>
                    <a:lumOff val="15000"/>
                  </a:prstClr>
                </a:solidFill>
                <a:latin typeface="等线" panose="02010600030101010101" pitchFamily="2" charset="-122"/>
              </a:rPr>
              <a:t>别老母</a:t>
            </a:r>
            <a:r>
              <a:rPr lang="en-US" altLang="zh-CN" sz="2700" b="1" kern="0">
                <a:solidFill>
                  <a:prstClr val="black">
                    <a:lumMod val="85000"/>
                    <a:lumOff val="15000"/>
                  </a:prstClr>
                </a:solidFill>
                <a:latin typeface="等线" panose="02010600030101010101" pitchFamily="2" charset="-122"/>
              </a:rPr>
              <a:t>》</a:t>
            </a:r>
          </a:p>
          <a:p>
            <a:pPr algn="ctr" defTabSz="685749">
              <a:lnSpc>
                <a:spcPct val="150000"/>
              </a:lnSpc>
              <a:spcAft>
                <a:spcPts val="750"/>
              </a:spcAft>
            </a:pPr>
            <a:r>
              <a:rPr lang="en-US" altLang="zh-CN" sz="1200" b="1" kern="0">
                <a:solidFill>
                  <a:prstClr val="black">
                    <a:lumMod val="85000"/>
                    <a:lumOff val="15000"/>
                  </a:prstClr>
                </a:solidFill>
                <a:latin typeface="等线" panose="02010600030101010101" pitchFamily="2" charset="-122"/>
              </a:rPr>
              <a:t>【</a:t>
            </a:r>
            <a:r>
              <a:rPr lang="zh-CN" altLang="en-US" sz="1200" b="1" kern="0">
                <a:solidFill>
                  <a:prstClr val="black">
                    <a:lumMod val="85000"/>
                    <a:lumOff val="15000"/>
                  </a:prstClr>
                </a:solidFill>
                <a:latin typeface="等线" panose="02010600030101010101" pitchFamily="2" charset="-122"/>
              </a:rPr>
              <a:t>清</a:t>
            </a:r>
            <a:r>
              <a:rPr lang="en-US" altLang="zh-CN" sz="1200" b="1" kern="0">
                <a:solidFill>
                  <a:prstClr val="black">
                    <a:lumMod val="85000"/>
                    <a:lumOff val="15000"/>
                  </a:prstClr>
                </a:solidFill>
                <a:latin typeface="等线" panose="02010600030101010101" pitchFamily="2" charset="-122"/>
              </a:rPr>
              <a:t>】</a:t>
            </a:r>
            <a:r>
              <a:rPr lang="zh-CN" altLang="en-US" sz="1200" b="1" kern="0">
                <a:solidFill>
                  <a:prstClr val="black">
                    <a:lumMod val="85000"/>
                    <a:lumOff val="15000"/>
                  </a:prstClr>
                </a:solidFill>
                <a:latin typeface="等线" panose="02010600030101010101" pitchFamily="2" charset="-122"/>
              </a:rPr>
              <a:t>黄仲则</a:t>
            </a:r>
          </a:p>
          <a:p>
            <a:pPr algn="ctr" defTabSz="685749">
              <a:lnSpc>
                <a:spcPct val="150000"/>
              </a:lnSpc>
            </a:pPr>
            <a:r>
              <a:rPr lang="zh-CN" altLang="en-US" sz="2100" kern="0">
                <a:solidFill>
                  <a:prstClr val="black">
                    <a:lumMod val="85000"/>
                    <a:lumOff val="15000"/>
                  </a:prstClr>
                </a:solidFill>
                <a:latin typeface="等线" panose="02010600030101010101" pitchFamily="2" charset="-122"/>
                <a:cs typeface="宋体" panose="02010600030101010101" pitchFamily="2" charset="-122"/>
              </a:rPr>
              <a:t>搴帷拜母河梁去，白发愁看泪眼枯。</a:t>
            </a:r>
          </a:p>
          <a:p>
            <a:pPr algn="ctr" defTabSz="685749">
              <a:lnSpc>
                <a:spcPct val="150000"/>
              </a:lnSpc>
            </a:pPr>
            <a:r>
              <a:rPr lang="zh-CN" altLang="en-US" sz="2100" kern="0">
                <a:solidFill>
                  <a:prstClr val="black">
                    <a:lumMod val="85000"/>
                    <a:lumOff val="15000"/>
                  </a:prstClr>
                </a:solidFill>
                <a:latin typeface="等线" panose="02010600030101010101" pitchFamily="2" charset="-122"/>
                <a:cs typeface="宋体" panose="02010600030101010101" pitchFamily="2" charset="-122"/>
              </a:rPr>
              <a:t>惨惨柴门风雪夜，此时有子不如无。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945" y="1888727"/>
            <a:ext cx="2128345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994993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809625" y="1140400"/>
            <a:ext cx="7210426" cy="3448488"/>
            <a:chOff x="681807" y="678531"/>
            <a:chExt cx="10828385" cy="5500937"/>
          </a:xfrm>
        </p:grpSpPr>
        <p:sp>
          <p:nvSpPr>
            <p:cNvPr id="10" name="矩形: 圆角 9"/>
            <p:cNvSpPr/>
            <p:nvPr/>
          </p:nvSpPr>
          <p:spPr>
            <a:xfrm rot="165002">
              <a:off x="695182" y="678554"/>
              <a:ext cx="10815010" cy="5500914"/>
            </a:xfrm>
            <a:prstGeom prst="roundRect">
              <a:avLst>
                <a:gd name="adj" fmla="val 9543"/>
              </a:avLst>
            </a:prstGeom>
            <a:gradFill>
              <a:gsLst>
                <a:gs pos="98230">
                  <a:srgbClr val="FA5C28"/>
                </a:gs>
                <a:gs pos="54000">
                  <a:srgbClr val="D2102B"/>
                </a:gs>
                <a:gs pos="0">
                  <a:srgbClr val="FA5C28"/>
                </a:gs>
              </a:gsLst>
              <a:lin ang="3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/>
              <a:endParaRPr lang="zh-CN" altLang="en-US" sz="1400">
                <a:solidFill>
                  <a:prstClr val="white"/>
                </a:solidFill>
              </a:endParaRPr>
            </a:p>
          </p:txBody>
        </p:sp>
        <p:sp>
          <p:nvSpPr>
            <p:cNvPr id="11" name="矩形: 圆角 10"/>
            <p:cNvSpPr/>
            <p:nvPr/>
          </p:nvSpPr>
          <p:spPr>
            <a:xfrm rot="21434984">
              <a:off x="681807" y="678531"/>
              <a:ext cx="10815010" cy="5500914"/>
            </a:xfrm>
            <a:prstGeom prst="roundRect">
              <a:avLst>
                <a:gd name="adj" fmla="val 9543"/>
              </a:avLst>
            </a:prstGeom>
            <a:solidFill>
              <a:srgbClr val="FEF4F6"/>
            </a:solidFill>
            <a:ln>
              <a:solidFill>
                <a:srgbClr val="E6334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/>
              <a:endParaRPr lang="zh-CN" altLang="en-US" sz="1400">
                <a:solidFill>
                  <a:prstClr val="white"/>
                </a:solidFill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706518" y="233841"/>
            <a:ext cx="5122782" cy="438581"/>
          </a:xfrm>
          <a:prstGeom prst="rect">
            <a:avLst/>
          </a:prstGeom>
          <a:noFill/>
        </p:spPr>
        <p:txBody>
          <a:bodyPr wrap="square" lIns="68576" tIns="34289" rIns="68576" bIns="34289">
            <a:spAutoFit/>
          </a:bodyPr>
          <a:lstStyle/>
          <a:p>
            <a:pPr defTabSz="685749"/>
            <a:r>
              <a:rPr lang="zh-CN" altLang="en-US" sz="2400" b="1">
                <a:gradFill flip="none" rotWithShape="1">
                  <a:gsLst>
                    <a:gs pos="98230">
                      <a:srgbClr val="FA5C28"/>
                    </a:gs>
                    <a:gs pos="54000">
                      <a:srgbClr val="D2102B"/>
                    </a:gs>
                    <a:gs pos="0">
                      <a:srgbClr val="FA5C28"/>
                    </a:gs>
                  </a:gsLst>
                  <a:lin ang="3600000" scaled="0"/>
                </a:gradFill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歌颂母亲的诗文</a:t>
            </a:r>
          </a:p>
        </p:txBody>
      </p:sp>
      <p:sp>
        <p:nvSpPr>
          <p:cNvPr id="4" name="文本框 3"/>
          <p:cNvSpPr txBox="1"/>
          <p:nvPr/>
        </p:nvSpPr>
        <p:spPr>
          <a:xfrm rot="21441532">
            <a:off x="3429979" y="1174805"/>
            <a:ext cx="4139640" cy="3057247"/>
          </a:xfrm>
          <a:prstGeom prst="rect">
            <a:avLst/>
          </a:prstGeom>
          <a:noFill/>
        </p:spPr>
        <p:txBody>
          <a:bodyPr wrap="square" lIns="68576" tIns="34289" rIns="68576" bIns="34289">
            <a:spAutoFit/>
          </a:bodyPr>
          <a:lstStyle/>
          <a:p>
            <a:pPr algn="ctr" defTabSz="685749">
              <a:lnSpc>
                <a:spcPct val="150000"/>
              </a:lnSpc>
            </a:pPr>
            <a:r>
              <a:rPr lang="en-US" altLang="zh-CN" sz="2400" kern="0">
                <a:solidFill>
                  <a:prstClr val="black">
                    <a:lumMod val="85000"/>
                    <a:lumOff val="15000"/>
                  </a:prstClr>
                </a:solidFill>
                <a:latin typeface="等线" panose="02010600030101010101" pitchFamily="2" charset="-122"/>
                <a:cs typeface="宋体" panose="02010600030101010101" pitchFamily="2" charset="-122"/>
              </a:rPr>
              <a:t>《</a:t>
            </a:r>
            <a:r>
              <a:rPr lang="zh-CN" altLang="en-US" sz="2400" b="1" kern="0">
                <a:solidFill>
                  <a:prstClr val="black">
                    <a:lumMod val="85000"/>
                    <a:lumOff val="15000"/>
                  </a:prstClr>
                </a:solidFill>
                <a:latin typeface="等线" panose="02010600030101010101" pitchFamily="2" charset="-122"/>
              </a:rPr>
              <a:t>墨萱图</a:t>
            </a:r>
            <a:r>
              <a:rPr lang="en-US" altLang="zh-CN" sz="2400" b="1" kern="0">
                <a:solidFill>
                  <a:prstClr val="black">
                    <a:lumMod val="85000"/>
                    <a:lumOff val="15000"/>
                  </a:prstClr>
                </a:solidFill>
                <a:latin typeface="等线" panose="02010600030101010101" pitchFamily="2" charset="-122"/>
              </a:rPr>
              <a:t>》</a:t>
            </a:r>
          </a:p>
          <a:p>
            <a:pPr algn="ctr" defTabSz="685749">
              <a:lnSpc>
                <a:spcPct val="150000"/>
              </a:lnSpc>
              <a:spcAft>
                <a:spcPts val="750"/>
              </a:spcAft>
            </a:pPr>
            <a:r>
              <a:rPr lang="en-US" altLang="zh-CN" sz="1100" b="1" kern="0">
                <a:solidFill>
                  <a:prstClr val="black">
                    <a:lumMod val="85000"/>
                    <a:lumOff val="15000"/>
                  </a:prstClr>
                </a:solidFill>
                <a:latin typeface="等线" panose="02010600030101010101" pitchFamily="2" charset="-122"/>
              </a:rPr>
              <a:t>【</a:t>
            </a:r>
            <a:r>
              <a:rPr lang="zh-CN" altLang="en-US" sz="1100" b="1" kern="0">
                <a:solidFill>
                  <a:prstClr val="black">
                    <a:lumMod val="85000"/>
                    <a:lumOff val="15000"/>
                  </a:prstClr>
                </a:solidFill>
                <a:latin typeface="等线" panose="02010600030101010101" pitchFamily="2" charset="-122"/>
              </a:rPr>
              <a:t>元</a:t>
            </a:r>
            <a:r>
              <a:rPr lang="en-US" altLang="zh-CN" sz="1100" b="1" kern="0">
                <a:solidFill>
                  <a:prstClr val="black">
                    <a:lumMod val="85000"/>
                    <a:lumOff val="15000"/>
                  </a:prstClr>
                </a:solidFill>
                <a:latin typeface="等线" panose="02010600030101010101" pitchFamily="2" charset="-122"/>
              </a:rPr>
              <a:t>】</a:t>
            </a:r>
            <a:r>
              <a:rPr lang="zh-CN" altLang="en-US" sz="1100" b="1" kern="0">
                <a:solidFill>
                  <a:prstClr val="black">
                    <a:lumMod val="85000"/>
                    <a:lumOff val="15000"/>
                  </a:prstClr>
                </a:solidFill>
                <a:latin typeface="等线" panose="02010600030101010101" pitchFamily="2" charset="-122"/>
              </a:rPr>
              <a:t>王冕</a:t>
            </a:r>
          </a:p>
          <a:p>
            <a:pPr algn="ctr" defTabSz="685749">
              <a:lnSpc>
                <a:spcPct val="150000"/>
              </a:lnSpc>
            </a:pPr>
            <a:r>
              <a:rPr lang="zh-CN" altLang="en-US" kern="0">
                <a:solidFill>
                  <a:prstClr val="black">
                    <a:lumMod val="85000"/>
                    <a:lumOff val="15000"/>
                  </a:prstClr>
                </a:solidFill>
                <a:latin typeface="等线" panose="02010600030101010101" pitchFamily="2" charset="-122"/>
                <a:cs typeface="宋体" panose="02010600030101010101" pitchFamily="2" charset="-122"/>
              </a:rPr>
              <a:t>灿灿萱草花，罗生北堂下。</a:t>
            </a:r>
          </a:p>
          <a:p>
            <a:pPr algn="ctr" defTabSz="685749">
              <a:lnSpc>
                <a:spcPct val="150000"/>
              </a:lnSpc>
            </a:pPr>
            <a:r>
              <a:rPr lang="zh-CN" altLang="en-US" kern="0">
                <a:solidFill>
                  <a:prstClr val="black">
                    <a:lumMod val="85000"/>
                    <a:lumOff val="15000"/>
                  </a:prstClr>
                </a:solidFill>
                <a:latin typeface="等线" panose="02010600030101010101" pitchFamily="2" charset="-122"/>
                <a:cs typeface="宋体" panose="02010600030101010101" pitchFamily="2" charset="-122"/>
              </a:rPr>
              <a:t>南风吹其心，摇摇为谁吐？</a:t>
            </a:r>
          </a:p>
          <a:p>
            <a:pPr algn="ctr" defTabSz="685749">
              <a:lnSpc>
                <a:spcPct val="150000"/>
              </a:lnSpc>
            </a:pPr>
            <a:r>
              <a:rPr lang="zh-CN" altLang="en-US" kern="0">
                <a:solidFill>
                  <a:prstClr val="black">
                    <a:lumMod val="85000"/>
                    <a:lumOff val="15000"/>
                  </a:prstClr>
                </a:solidFill>
                <a:latin typeface="等线" panose="02010600030101010101" pitchFamily="2" charset="-122"/>
                <a:cs typeface="宋体" panose="02010600030101010101" pitchFamily="2" charset="-122"/>
              </a:rPr>
              <a:t>慈母倚门情，游子行路苦。</a:t>
            </a:r>
          </a:p>
          <a:p>
            <a:pPr algn="ctr" defTabSz="685749">
              <a:lnSpc>
                <a:spcPct val="150000"/>
              </a:lnSpc>
            </a:pPr>
            <a:r>
              <a:rPr lang="zh-CN" altLang="en-US" kern="0">
                <a:solidFill>
                  <a:prstClr val="black">
                    <a:lumMod val="85000"/>
                    <a:lumOff val="15000"/>
                  </a:prstClr>
                </a:solidFill>
                <a:latin typeface="等线" panose="02010600030101010101" pitchFamily="2" charset="-122"/>
                <a:cs typeface="宋体" panose="02010600030101010101" pitchFamily="2" charset="-122"/>
              </a:rPr>
              <a:t>甘旨日以疏，音问日以阻。</a:t>
            </a:r>
          </a:p>
          <a:p>
            <a:pPr algn="ctr" defTabSz="685749">
              <a:lnSpc>
                <a:spcPct val="150000"/>
              </a:lnSpc>
            </a:pPr>
            <a:r>
              <a:rPr lang="zh-CN" altLang="en-US" kern="0">
                <a:solidFill>
                  <a:prstClr val="black">
                    <a:lumMod val="85000"/>
                    <a:lumOff val="15000"/>
                  </a:prstClr>
                </a:solidFill>
                <a:latin typeface="等线" panose="02010600030101010101" pitchFamily="2" charset="-122"/>
                <a:cs typeface="宋体" panose="02010600030101010101" pitchFamily="2" charset="-122"/>
              </a:rPr>
              <a:t>举头望云林，愧听慧鸟语。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51"/>
          <a:stretch>
            <a:fillRect/>
          </a:stretch>
        </p:blipFill>
        <p:spPr>
          <a:xfrm rot="21422664">
            <a:off x="1045371" y="1683268"/>
            <a:ext cx="2747158" cy="2640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466730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94316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0671" y="3302616"/>
            <a:ext cx="3771900" cy="1438597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761825" y="1723785"/>
            <a:ext cx="2220861" cy="1015663"/>
            <a:chOff x="4161998" y="1490008"/>
            <a:chExt cx="9165721" cy="1354216"/>
          </a:xfrm>
        </p:grpSpPr>
        <p:sp>
          <p:nvSpPr>
            <p:cNvPr id="11" name="文本框 10"/>
            <p:cNvSpPr txBox="1"/>
            <p:nvPr/>
          </p:nvSpPr>
          <p:spPr>
            <a:xfrm>
              <a:off x="4942115" y="1490008"/>
              <a:ext cx="7605482" cy="1354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749"/>
              <a:r>
                <a:rPr lang="zh-CN" altLang="en-US" sz="6000" b="1">
                  <a:ln w="127000">
                    <a:solidFill>
                      <a:prstClr val="white"/>
                    </a:solidFill>
                  </a:ln>
                  <a:gradFill>
                    <a:gsLst>
                      <a:gs pos="56000">
                        <a:srgbClr val="E6334A"/>
                      </a:gs>
                      <a:gs pos="0">
                        <a:srgbClr val="FD98AA"/>
                      </a:gs>
                    </a:gsLst>
                    <a:lin ang="5400000" scaled="1"/>
                  </a:gradFill>
                  <a:effectLst>
                    <a:outerShdw blurRad="12700" dist="12700" dir="5400000" algn="t" rotWithShape="0">
                      <a:srgbClr val="E6334A">
                        <a:alpha val="20000"/>
                      </a:srgbClr>
                    </a:outerShdw>
                  </a:effectLst>
                  <a:latin typeface="字魂35号-经典雅黑" panose="00000500000000000000" pitchFamily="2" charset="-122"/>
                  <a:ea typeface="字魂35号-经典雅黑" panose="00000500000000000000" pitchFamily="2" charset="-122"/>
                </a:rPr>
                <a:t>目录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4161998" y="1490008"/>
              <a:ext cx="9165721" cy="1354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749"/>
              <a:r>
                <a:rPr lang="zh-CN" altLang="en-US" sz="6000" b="1" dirty="0">
                  <a:gradFill flip="none" rotWithShape="1">
                    <a:gsLst>
                      <a:gs pos="98230">
                        <a:srgbClr val="FA5C28"/>
                      </a:gs>
                      <a:gs pos="54000">
                        <a:srgbClr val="D2102B"/>
                      </a:gs>
                      <a:gs pos="0">
                        <a:srgbClr val="FA5C28"/>
                      </a:gs>
                    </a:gsLst>
                    <a:lin ang="3600000" scaled="0"/>
                  </a:gradFill>
                  <a:latin typeface="字魂35号-经典雅黑" panose="00000500000000000000" pitchFamily="2" charset="-122"/>
                  <a:ea typeface="字魂35号-经典雅黑" panose="00000500000000000000" pitchFamily="2" charset="-122"/>
                </a:rPr>
                <a:t>目录</a:t>
              </a:r>
            </a:p>
          </p:txBody>
        </p:sp>
      </p:grpSp>
      <p:sp>
        <p:nvSpPr>
          <p:cNvPr id="25" name="矩形: 圆角 24"/>
          <p:cNvSpPr/>
          <p:nvPr/>
        </p:nvSpPr>
        <p:spPr>
          <a:xfrm>
            <a:off x="4446019" y="1173806"/>
            <a:ext cx="4010714" cy="549981"/>
          </a:xfrm>
          <a:prstGeom prst="roundRect">
            <a:avLst/>
          </a:prstGeom>
          <a:solidFill>
            <a:srgbClr val="E6334A"/>
          </a:solidFill>
          <a:ln>
            <a:solidFill>
              <a:srgbClr val="D2102B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5931" tIns="35931" rIns="35931" bIns="35931" numCol="1" spcCol="953" anchor="ctr" anchorCtr="0">
            <a:noAutofit/>
          </a:bodyPr>
          <a:lstStyle/>
          <a:p>
            <a:pPr marL="270014" defTabSz="30001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100" dirty="0">
                <a:solidFill>
                  <a:prstClr val="white"/>
                </a:solidFill>
              </a:rPr>
              <a:t>什么是母亲节？</a:t>
            </a:r>
          </a:p>
        </p:txBody>
      </p:sp>
      <p:sp>
        <p:nvSpPr>
          <p:cNvPr id="26" name="矩形: 圆角 25"/>
          <p:cNvSpPr/>
          <p:nvPr/>
        </p:nvSpPr>
        <p:spPr>
          <a:xfrm>
            <a:off x="4446019" y="1811492"/>
            <a:ext cx="4010714" cy="549981"/>
          </a:xfrm>
          <a:prstGeom prst="roundRect">
            <a:avLst/>
          </a:prstGeom>
          <a:solidFill>
            <a:srgbClr val="E6334A"/>
          </a:solidFill>
          <a:ln>
            <a:solidFill>
              <a:srgbClr val="D2102B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5931" tIns="35931" rIns="35931" bIns="35931" numCol="1" spcCol="953" anchor="ctr" anchorCtr="0">
            <a:noAutofit/>
          </a:bodyPr>
          <a:lstStyle/>
          <a:p>
            <a:pPr marL="270014" defTabSz="30001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100">
                <a:solidFill>
                  <a:prstClr val="white"/>
                </a:solidFill>
              </a:rPr>
              <a:t>设立母亲节的意义</a:t>
            </a:r>
          </a:p>
        </p:txBody>
      </p:sp>
      <p:sp>
        <p:nvSpPr>
          <p:cNvPr id="27" name="矩形: 圆角 26"/>
          <p:cNvSpPr/>
          <p:nvPr/>
        </p:nvSpPr>
        <p:spPr>
          <a:xfrm>
            <a:off x="4446019" y="2449180"/>
            <a:ext cx="4010714" cy="549981"/>
          </a:xfrm>
          <a:prstGeom prst="roundRect">
            <a:avLst/>
          </a:prstGeom>
          <a:solidFill>
            <a:srgbClr val="E6334A"/>
          </a:solidFill>
          <a:ln>
            <a:solidFill>
              <a:srgbClr val="D2102B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5931" tIns="35931" rIns="35931" bIns="35931" numCol="1" spcCol="953" anchor="ctr" anchorCtr="0">
            <a:noAutofit/>
          </a:bodyPr>
          <a:lstStyle/>
          <a:p>
            <a:pPr marL="270014" defTabSz="30001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100">
                <a:solidFill>
                  <a:prstClr val="white"/>
                </a:solidFill>
              </a:rPr>
              <a:t>中国那些关于母亲的故事</a:t>
            </a:r>
          </a:p>
        </p:txBody>
      </p:sp>
      <p:sp>
        <p:nvSpPr>
          <p:cNvPr id="28" name="矩形: 圆角 27"/>
          <p:cNvSpPr/>
          <p:nvPr/>
        </p:nvSpPr>
        <p:spPr>
          <a:xfrm>
            <a:off x="4446019" y="3086867"/>
            <a:ext cx="4010714" cy="549981"/>
          </a:xfrm>
          <a:prstGeom prst="roundRect">
            <a:avLst/>
          </a:prstGeom>
          <a:solidFill>
            <a:srgbClr val="E6334A"/>
          </a:solidFill>
          <a:ln>
            <a:solidFill>
              <a:srgbClr val="D2102B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5931" tIns="35931" rIns="35931" bIns="35931" numCol="1" spcCol="953" anchor="ctr" anchorCtr="0">
            <a:noAutofit/>
          </a:bodyPr>
          <a:lstStyle/>
          <a:p>
            <a:pPr marL="270014" defTabSz="30001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100">
                <a:solidFill>
                  <a:prstClr val="white"/>
                </a:solidFill>
              </a:rPr>
              <a:t>歌颂母亲的诗文礼乐</a:t>
            </a:r>
          </a:p>
        </p:txBody>
      </p:sp>
      <p:sp>
        <p:nvSpPr>
          <p:cNvPr id="31" name="矩形: 圆角 30"/>
          <p:cNvSpPr/>
          <p:nvPr/>
        </p:nvSpPr>
        <p:spPr>
          <a:xfrm>
            <a:off x="3807388" y="1173806"/>
            <a:ext cx="546314" cy="549981"/>
          </a:xfrm>
          <a:prstGeom prst="roundRect">
            <a:avLst/>
          </a:prstGeom>
          <a:solidFill>
            <a:srgbClr val="FA5C28"/>
          </a:solidFill>
          <a:ln>
            <a:solidFill>
              <a:srgbClr val="E6334A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5931" tIns="35931" rIns="35931" bIns="35931" numCol="1" spcCol="953" anchor="ctr" anchorCtr="0">
            <a:noAutofit/>
          </a:bodyPr>
          <a:lstStyle/>
          <a:p>
            <a:pPr marL="270014" defTabSz="30001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100">
              <a:solidFill>
                <a:prstClr val="white"/>
              </a:solidFill>
            </a:endParaRPr>
          </a:p>
        </p:txBody>
      </p:sp>
      <p:sp>
        <p:nvSpPr>
          <p:cNvPr id="32" name="矩形: 圆角 31"/>
          <p:cNvSpPr/>
          <p:nvPr/>
        </p:nvSpPr>
        <p:spPr>
          <a:xfrm>
            <a:off x="3807388" y="1811492"/>
            <a:ext cx="546314" cy="549981"/>
          </a:xfrm>
          <a:prstGeom prst="roundRect">
            <a:avLst/>
          </a:prstGeom>
          <a:solidFill>
            <a:srgbClr val="FA5C28"/>
          </a:solidFill>
          <a:ln>
            <a:solidFill>
              <a:srgbClr val="E6334A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5931" tIns="35931" rIns="35931" bIns="35931" numCol="1" spcCol="953" anchor="ctr" anchorCtr="0">
            <a:noAutofit/>
          </a:bodyPr>
          <a:lstStyle/>
          <a:p>
            <a:pPr marL="270014" defTabSz="30001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100">
              <a:solidFill>
                <a:prstClr val="white"/>
              </a:solidFill>
            </a:endParaRPr>
          </a:p>
        </p:txBody>
      </p:sp>
      <p:sp>
        <p:nvSpPr>
          <p:cNvPr id="33" name="矩形: 圆角 32"/>
          <p:cNvSpPr/>
          <p:nvPr/>
        </p:nvSpPr>
        <p:spPr>
          <a:xfrm>
            <a:off x="3807388" y="2449180"/>
            <a:ext cx="546314" cy="549981"/>
          </a:xfrm>
          <a:prstGeom prst="roundRect">
            <a:avLst/>
          </a:prstGeom>
          <a:solidFill>
            <a:srgbClr val="FA5C28"/>
          </a:solidFill>
          <a:ln>
            <a:solidFill>
              <a:srgbClr val="E6334A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5931" tIns="35931" rIns="35931" bIns="35931" numCol="1" spcCol="953" anchor="ctr" anchorCtr="0">
            <a:noAutofit/>
          </a:bodyPr>
          <a:lstStyle/>
          <a:p>
            <a:pPr marL="270014" defTabSz="30001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100">
              <a:solidFill>
                <a:prstClr val="white"/>
              </a:solidFill>
            </a:endParaRPr>
          </a:p>
        </p:txBody>
      </p:sp>
      <p:sp>
        <p:nvSpPr>
          <p:cNvPr id="34" name="矩形: 圆角 33"/>
          <p:cNvSpPr/>
          <p:nvPr/>
        </p:nvSpPr>
        <p:spPr>
          <a:xfrm>
            <a:off x="3807388" y="3086867"/>
            <a:ext cx="546314" cy="549981"/>
          </a:xfrm>
          <a:prstGeom prst="roundRect">
            <a:avLst/>
          </a:prstGeom>
          <a:solidFill>
            <a:srgbClr val="FA5C28"/>
          </a:solidFill>
          <a:ln>
            <a:solidFill>
              <a:srgbClr val="E6334A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5931" tIns="35931" rIns="35931" bIns="35931" numCol="1" spcCol="953" anchor="ctr" anchorCtr="0">
            <a:noAutofit/>
          </a:bodyPr>
          <a:lstStyle/>
          <a:p>
            <a:pPr marL="270014" defTabSz="30001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100">
              <a:solidFill>
                <a:prstClr val="white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761229" y="1266875"/>
            <a:ext cx="628650" cy="392415"/>
          </a:xfrm>
          <a:prstGeom prst="rect">
            <a:avLst/>
          </a:prstGeom>
          <a:noFill/>
        </p:spPr>
        <p:txBody>
          <a:bodyPr wrap="square" lIns="68576" tIns="34289" rIns="68576" bIns="34289" rtlCol="0">
            <a:spAutoFit/>
          </a:bodyPr>
          <a:lstStyle/>
          <a:p>
            <a:pPr algn="ctr" defTabSz="685749"/>
            <a:r>
              <a:rPr lang="en-US" altLang="zh-CN" sz="2100">
                <a:solidFill>
                  <a:prstClr val="white"/>
                </a:solidFill>
                <a:latin typeface="Impact" panose="020B0806030902050204" pitchFamily="34" charset="0"/>
              </a:rPr>
              <a:t>01</a:t>
            </a:r>
            <a:endParaRPr lang="zh-CN" altLang="en-US" sz="210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761229" y="1899800"/>
            <a:ext cx="628650" cy="392415"/>
          </a:xfrm>
          <a:prstGeom prst="rect">
            <a:avLst/>
          </a:prstGeom>
          <a:noFill/>
        </p:spPr>
        <p:txBody>
          <a:bodyPr wrap="square" lIns="68576" tIns="34289" rIns="68576" bIns="34289" rtlCol="0">
            <a:spAutoFit/>
          </a:bodyPr>
          <a:lstStyle/>
          <a:p>
            <a:pPr algn="ctr" defTabSz="685749"/>
            <a:r>
              <a:rPr lang="en-US" altLang="zh-CN" sz="2100">
                <a:solidFill>
                  <a:prstClr val="white"/>
                </a:solidFill>
                <a:latin typeface="Impact" panose="020B0806030902050204" pitchFamily="34" charset="0"/>
              </a:rPr>
              <a:t>02</a:t>
            </a:r>
            <a:endParaRPr lang="zh-CN" altLang="en-US" sz="210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761229" y="2532725"/>
            <a:ext cx="628650" cy="392415"/>
          </a:xfrm>
          <a:prstGeom prst="rect">
            <a:avLst/>
          </a:prstGeom>
          <a:noFill/>
        </p:spPr>
        <p:txBody>
          <a:bodyPr wrap="square" lIns="68576" tIns="34289" rIns="68576" bIns="34289" rtlCol="0">
            <a:spAutoFit/>
          </a:bodyPr>
          <a:lstStyle/>
          <a:p>
            <a:pPr algn="ctr" defTabSz="685749"/>
            <a:r>
              <a:rPr lang="en-US" altLang="zh-CN" sz="2100">
                <a:solidFill>
                  <a:prstClr val="white"/>
                </a:solidFill>
                <a:latin typeface="Impact" panose="020B0806030902050204" pitchFamily="34" charset="0"/>
              </a:rPr>
              <a:t>03</a:t>
            </a:r>
            <a:endParaRPr lang="zh-CN" altLang="en-US" sz="210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3761229" y="3165650"/>
            <a:ext cx="628650" cy="392415"/>
          </a:xfrm>
          <a:prstGeom prst="rect">
            <a:avLst/>
          </a:prstGeom>
          <a:noFill/>
        </p:spPr>
        <p:txBody>
          <a:bodyPr wrap="square" lIns="68576" tIns="34289" rIns="68576" bIns="34289" rtlCol="0">
            <a:spAutoFit/>
          </a:bodyPr>
          <a:lstStyle/>
          <a:p>
            <a:pPr algn="ctr" defTabSz="685749"/>
            <a:r>
              <a:rPr lang="en-US" altLang="zh-CN" sz="2100">
                <a:solidFill>
                  <a:prstClr val="white"/>
                </a:solidFill>
                <a:latin typeface="Impact" panose="020B0806030902050204" pitchFamily="34" charset="0"/>
              </a:rPr>
              <a:t>04</a:t>
            </a:r>
            <a:endParaRPr lang="zh-CN" altLang="en-US" sz="210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pic>
        <p:nvPicPr>
          <p:cNvPr id="52" name="图片 5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3761448"/>
            <a:ext cx="9144000" cy="1382052"/>
          </a:xfrm>
          <a:prstGeom prst="rect">
            <a:avLst/>
          </a:prstGeom>
        </p:spPr>
      </p:pic>
      <p:sp>
        <p:nvSpPr>
          <p:cNvPr id="54" name="文本框 53"/>
          <p:cNvSpPr txBox="1"/>
          <p:nvPr/>
        </p:nvSpPr>
        <p:spPr>
          <a:xfrm>
            <a:off x="657226" y="312064"/>
            <a:ext cx="7795532" cy="300083"/>
          </a:xfrm>
          <a:prstGeom prst="rect">
            <a:avLst/>
          </a:prstGeom>
          <a:noFill/>
        </p:spPr>
        <p:txBody>
          <a:bodyPr wrap="square" lIns="68576" tIns="34289" rIns="68576" bIns="34289" rtlCol="0">
            <a:spAutoFit/>
          </a:bodyPr>
          <a:lstStyle/>
          <a:p>
            <a:pPr algn="dist" defTabSz="685749"/>
            <a:r>
              <a:rPr lang="zh-CN" altLang="en-US" sz="1500">
                <a:solidFill>
                  <a:srgbClr val="E6334A"/>
                </a:solidFill>
                <a:latin typeface="微软雅黑"/>
              </a:rPr>
              <a:t>祝</a:t>
            </a:r>
            <a:r>
              <a:rPr lang="en-US" altLang="zh-CN" sz="1500">
                <a:solidFill>
                  <a:srgbClr val="E6334A"/>
                </a:solidFill>
                <a:latin typeface="微软雅黑"/>
              </a:rPr>
              <a:t>/</a:t>
            </a:r>
            <a:r>
              <a:rPr lang="zh-CN" altLang="en-US" sz="1500">
                <a:solidFill>
                  <a:srgbClr val="E6334A"/>
                </a:solidFill>
                <a:latin typeface="微软雅黑"/>
              </a:rPr>
              <a:t>妈</a:t>
            </a:r>
            <a:r>
              <a:rPr lang="en-US" altLang="zh-CN" sz="1500">
                <a:solidFill>
                  <a:srgbClr val="E6334A"/>
                </a:solidFill>
                <a:latin typeface="微软雅黑"/>
              </a:rPr>
              <a:t>/</a:t>
            </a:r>
            <a:r>
              <a:rPr lang="zh-CN" altLang="en-US" sz="1500">
                <a:solidFill>
                  <a:srgbClr val="E6334A"/>
                </a:solidFill>
                <a:latin typeface="微软雅黑"/>
              </a:rPr>
              <a:t>妈</a:t>
            </a:r>
            <a:r>
              <a:rPr lang="en-US" altLang="zh-CN" sz="1500">
                <a:solidFill>
                  <a:srgbClr val="E6334A"/>
                </a:solidFill>
                <a:latin typeface="微软雅黑"/>
              </a:rPr>
              <a:t>/</a:t>
            </a:r>
            <a:r>
              <a:rPr lang="zh-CN" altLang="en-US" sz="1500">
                <a:solidFill>
                  <a:srgbClr val="E6334A"/>
                </a:solidFill>
                <a:latin typeface="微软雅黑"/>
              </a:rPr>
              <a:t>节</a:t>
            </a:r>
            <a:r>
              <a:rPr lang="en-US" altLang="zh-CN" sz="1500">
                <a:solidFill>
                  <a:srgbClr val="E6334A"/>
                </a:solidFill>
                <a:latin typeface="微软雅黑"/>
              </a:rPr>
              <a:t>/</a:t>
            </a:r>
            <a:r>
              <a:rPr lang="zh-CN" altLang="en-US" sz="1500">
                <a:solidFill>
                  <a:srgbClr val="E6334A"/>
                </a:solidFill>
                <a:latin typeface="微软雅黑"/>
              </a:rPr>
              <a:t>日</a:t>
            </a:r>
            <a:r>
              <a:rPr lang="en-US" altLang="zh-CN" sz="1500">
                <a:solidFill>
                  <a:srgbClr val="E6334A"/>
                </a:solidFill>
                <a:latin typeface="微软雅黑"/>
              </a:rPr>
              <a:t>/</a:t>
            </a:r>
            <a:r>
              <a:rPr lang="zh-CN" altLang="en-US" sz="1500">
                <a:solidFill>
                  <a:srgbClr val="E6334A"/>
                </a:solidFill>
                <a:latin typeface="微软雅黑"/>
              </a:rPr>
              <a:t>快</a:t>
            </a:r>
            <a:r>
              <a:rPr lang="en-US" altLang="zh-CN" sz="1500">
                <a:solidFill>
                  <a:srgbClr val="E6334A"/>
                </a:solidFill>
                <a:latin typeface="微软雅黑"/>
              </a:rPr>
              <a:t>/</a:t>
            </a:r>
            <a:r>
              <a:rPr lang="zh-CN" altLang="en-US" sz="1500">
                <a:solidFill>
                  <a:srgbClr val="E6334A"/>
                </a:solidFill>
                <a:latin typeface="微软雅黑"/>
              </a:rPr>
              <a:t>乐</a:t>
            </a:r>
          </a:p>
        </p:txBody>
      </p:sp>
    </p:spTree>
    <p:extLst>
      <p:ext uri="{BB962C8B-B14F-4D97-AF65-F5344CB8AC3E}">
        <p14:creationId xmlns:p14="http://schemas.microsoft.com/office/powerpoint/2010/main" val="547019217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组合 68"/>
          <p:cNvGrpSpPr/>
          <p:nvPr/>
        </p:nvGrpSpPr>
        <p:grpSpPr>
          <a:xfrm>
            <a:off x="1030268" y="1461464"/>
            <a:ext cx="7639050" cy="1200329"/>
            <a:chOff x="3652158" y="1490008"/>
            <a:chExt cx="10185400" cy="1600439"/>
          </a:xfrm>
        </p:grpSpPr>
        <p:sp>
          <p:nvSpPr>
            <p:cNvPr id="64" name="文本框 63"/>
            <p:cNvSpPr txBox="1"/>
            <p:nvPr/>
          </p:nvSpPr>
          <p:spPr>
            <a:xfrm>
              <a:off x="3652158" y="1490008"/>
              <a:ext cx="10185400" cy="1600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749"/>
              <a:r>
                <a:rPr lang="zh-CN" altLang="en-US" sz="7200" b="1">
                  <a:ln w="127000">
                    <a:solidFill>
                      <a:prstClr val="white"/>
                    </a:solidFill>
                  </a:ln>
                  <a:gradFill>
                    <a:gsLst>
                      <a:gs pos="56000">
                        <a:srgbClr val="E6334A"/>
                      </a:gs>
                      <a:gs pos="0">
                        <a:srgbClr val="FD98AA"/>
                      </a:gs>
                    </a:gsLst>
                    <a:lin ang="5400000" scaled="1"/>
                  </a:gradFill>
                  <a:effectLst>
                    <a:outerShdw blurRad="12700" dist="12700" dir="5400000" algn="t" rotWithShape="0">
                      <a:srgbClr val="E6334A">
                        <a:alpha val="20000"/>
                      </a:srgbClr>
                    </a:outerShdw>
                  </a:effectLst>
                  <a:latin typeface="字魂35号-经典雅黑" panose="00000500000000000000" pitchFamily="2" charset="-122"/>
                  <a:ea typeface="字魂35号-经典雅黑" panose="00000500000000000000" pitchFamily="2" charset="-122"/>
                </a:rPr>
                <a:t>什么是母亲节？</a:t>
              </a: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3753758" y="1490008"/>
              <a:ext cx="9982200" cy="1600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749"/>
              <a:r>
                <a:rPr lang="zh-CN" altLang="en-US" sz="7200" b="1" dirty="0">
                  <a:gradFill flip="none" rotWithShape="1">
                    <a:gsLst>
                      <a:gs pos="98230">
                        <a:srgbClr val="FA5C28"/>
                      </a:gs>
                      <a:gs pos="54000">
                        <a:srgbClr val="D2102B"/>
                      </a:gs>
                      <a:gs pos="0">
                        <a:srgbClr val="FA5C28"/>
                      </a:gs>
                    </a:gsLst>
                    <a:lin ang="3600000" scaled="0"/>
                  </a:gradFill>
                  <a:latin typeface="字魂35号-经典雅黑" panose="00000500000000000000" pitchFamily="2" charset="-122"/>
                  <a:ea typeface="字魂35号-经典雅黑" panose="00000500000000000000" pitchFamily="2" charset="-122"/>
                </a:rPr>
                <a:t>什么是母亲节？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057759" y="387062"/>
            <a:ext cx="1028486" cy="899781"/>
            <a:chOff x="5410343" y="546233"/>
            <a:chExt cx="1371314" cy="1199708"/>
          </a:xfrm>
        </p:grpSpPr>
        <p:sp>
          <p:nvSpPr>
            <p:cNvPr id="18" name="椭圆 17"/>
            <p:cNvSpPr/>
            <p:nvPr/>
          </p:nvSpPr>
          <p:spPr>
            <a:xfrm>
              <a:off x="5500145" y="546233"/>
              <a:ext cx="1191710" cy="1199708"/>
            </a:xfrm>
            <a:prstGeom prst="ellipse">
              <a:avLst/>
            </a:prstGeom>
            <a:solidFill>
              <a:srgbClr val="FA5C28"/>
            </a:solidFill>
            <a:ln>
              <a:solidFill>
                <a:srgbClr val="E6334A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7912" tIns="47912" rIns="47912" bIns="47912" numCol="1" spcCol="1270" anchor="ctr" anchorCtr="0">
              <a:noAutofit/>
            </a:bodyPr>
            <a:lstStyle/>
            <a:p>
              <a:pPr marL="270014" defTabSz="30001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300">
                <a:solidFill>
                  <a:prstClr val="white"/>
                </a:solidFill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5410343" y="605097"/>
              <a:ext cx="1371314" cy="1125260"/>
            </a:xfrm>
            <a:prstGeom prst="ellipse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749"/>
              <a:r>
                <a:rPr lang="en-US" altLang="zh-CN" sz="3300">
                  <a:solidFill>
                    <a:prstClr val="white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330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2461678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706520" y="243367"/>
            <a:ext cx="2318145" cy="1054133"/>
          </a:xfrm>
          <a:prstGeom prst="rect">
            <a:avLst/>
          </a:prstGeom>
          <a:noFill/>
        </p:spPr>
        <p:txBody>
          <a:bodyPr wrap="square" lIns="68576" tIns="34289" rIns="68576" bIns="34289">
            <a:spAutoFit/>
          </a:bodyPr>
          <a:lstStyle>
            <a:defPPr>
              <a:defRPr lang="zh-CN"/>
            </a:defPPr>
            <a:lvl1pPr>
              <a:defRPr sz="3200" b="1">
                <a:gradFill flip="none" rotWithShape="1">
                  <a:gsLst>
                    <a:gs pos="98230">
                      <a:srgbClr val="FA5C28"/>
                    </a:gs>
                    <a:gs pos="54000">
                      <a:srgbClr val="D2102B"/>
                    </a:gs>
                    <a:gs pos="0">
                      <a:srgbClr val="FA5C28"/>
                    </a:gs>
                  </a:gsLst>
                  <a:lin ang="3600000" scaled="0"/>
                </a:gradFill>
                <a:latin typeface="字魂35号-经典雅黑" panose="00000500000000000000" pitchFamily="2" charset="-122"/>
                <a:ea typeface="字魂35号-经典雅黑" panose="00000500000000000000" pitchFamily="2" charset="-122"/>
              </a:defRPr>
            </a:lvl1pPr>
          </a:lstStyle>
          <a:p>
            <a:pPr defTabSz="685749"/>
            <a:r>
              <a:rPr lang="zh-CN" altLang="zh-CN"/>
              <a:t>什么是母亲节？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4249876" y="1370958"/>
            <a:ext cx="4210556" cy="1147676"/>
            <a:chOff x="5399341" y="2142085"/>
            <a:chExt cx="5614074" cy="1530233"/>
          </a:xfrm>
        </p:grpSpPr>
        <p:grpSp>
          <p:nvGrpSpPr>
            <p:cNvPr id="20" name="组合 19"/>
            <p:cNvGrpSpPr/>
            <p:nvPr/>
          </p:nvGrpSpPr>
          <p:grpSpPr>
            <a:xfrm>
              <a:off x="5399341" y="2142085"/>
              <a:ext cx="5244804" cy="707886"/>
              <a:chOff x="4930415" y="1667694"/>
              <a:chExt cx="4694237" cy="902877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4930415" y="1667694"/>
                <a:ext cx="4694237" cy="902877"/>
              </a:xfrm>
              <a:prstGeom prst="rect">
                <a:avLst/>
              </a:prstGeom>
              <a:solidFill>
                <a:srgbClr val="FA5C28"/>
              </a:solidFill>
              <a:ln>
                <a:solidFill>
                  <a:srgbClr val="E6334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749"/>
                <a:endParaRPr lang="zh-CN" altLang="en-US" sz="1400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5180922" y="1808928"/>
                <a:ext cx="4348480" cy="7065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685749"/>
                <a:r>
                  <a:rPr lang="zh-CN" altLang="zh-CN" sz="2100" b="1" kern="100" dirty="0">
                    <a:solidFill>
                      <a:prstClr val="white"/>
                    </a:solidFill>
                    <a:latin typeface="等线" panose="02010600030101010101" pitchFamily="2" charset="-122"/>
                    <a:cs typeface="Times New Roman" panose="02020603050405020304" pitchFamily="18" charset="0"/>
                  </a:rPr>
                  <a:t>母亲节（</a:t>
                </a:r>
                <a:r>
                  <a:rPr lang="en-US" altLang="zh-CN" sz="2100" b="1" kern="100" dirty="0">
                    <a:solidFill>
                      <a:prstClr val="white"/>
                    </a:solidFill>
                    <a:latin typeface="等线" panose="02010600030101010101" pitchFamily="2" charset="-122"/>
                    <a:cs typeface="Times New Roman" panose="02020603050405020304" pitchFamily="18" charset="0"/>
                  </a:rPr>
                  <a:t>MOTHER'S DAY</a:t>
                </a:r>
                <a:r>
                  <a:rPr lang="zh-CN" altLang="zh-CN" sz="2100" b="1" kern="100" dirty="0">
                    <a:solidFill>
                      <a:prstClr val="white"/>
                    </a:solidFill>
                    <a:latin typeface="等线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endParaRPr lang="en-US" altLang="zh-CN" sz="2100" b="1" kern="100" dirty="0">
                  <a:solidFill>
                    <a:prstClr val="white"/>
                  </a:solidFill>
                  <a:latin typeface="等线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0" name="文本框 9"/>
            <p:cNvSpPr txBox="1"/>
            <p:nvPr/>
          </p:nvSpPr>
          <p:spPr>
            <a:xfrm>
              <a:off x="5399341" y="2933655"/>
              <a:ext cx="5614074" cy="738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685749"/>
              <a:r>
                <a:rPr lang="zh-CN" altLang="zh-CN" sz="3000" b="1" kern="100" dirty="0">
                  <a:solidFill>
                    <a:srgbClr val="E6334A"/>
                  </a:solidFill>
                  <a:latin typeface="等线" panose="02010600030101010101" pitchFamily="2" charset="-122"/>
                  <a:cs typeface="Times New Roman" panose="02020603050405020304" pitchFamily="18" charset="0"/>
                </a:rPr>
                <a:t>是一个感谢母亲的节日</a:t>
              </a:r>
              <a:endParaRPr lang="en-US" altLang="zh-CN" sz="3000" b="1" kern="100" dirty="0">
                <a:solidFill>
                  <a:srgbClr val="E6334A"/>
                </a:solidFill>
                <a:latin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841" y="1220761"/>
            <a:ext cx="3109565" cy="3412934"/>
          </a:xfrm>
          <a:prstGeom prst="rect">
            <a:avLst/>
          </a:prstGeom>
        </p:spPr>
      </p:pic>
      <p:grpSp>
        <p:nvGrpSpPr>
          <p:cNvPr id="29" name="组合 28"/>
          <p:cNvGrpSpPr/>
          <p:nvPr/>
        </p:nvGrpSpPr>
        <p:grpSpPr>
          <a:xfrm>
            <a:off x="3548407" y="2539263"/>
            <a:ext cx="4846931" cy="1754326"/>
            <a:chOff x="4952185" y="3110896"/>
            <a:chExt cx="6462575" cy="2339101"/>
          </a:xfrm>
        </p:grpSpPr>
        <p:sp>
          <p:nvSpPr>
            <p:cNvPr id="4" name="文本框 3"/>
            <p:cNvSpPr txBox="1"/>
            <p:nvPr/>
          </p:nvSpPr>
          <p:spPr>
            <a:xfrm>
              <a:off x="5177362" y="3110896"/>
              <a:ext cx="6012218" cy="23391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342875" algn="just" defTabSz="685749">
                <a:lnSpc>
                  <a:spcPct val="200000"/>
                </a:lnSpc>
              </a:pPr>
              <a:r>
                <a:rPr lang="zh-CN" altLang="zh-CN" kern="100" dirty="0">
                  <a:solidFill>
                    <a:prstClr val="black"/>
                  </a:solidFill>
                  <a:latin typeface="等线" panose="02010600030101010101" pitchFamily="2" charset="-122"/>
                  <a:cs typeface="Times New Roman" panose="02020603050405020304" pitchFamily="18" charset="0"/>
                </a:rPr>
                <a:t>母亲们在这一天通常会收到礼物，康乃馨被视为献给母亲的花，而中国的母亲花是萱草花，又叫忘忧草。</a:t>
              </a:r>
              <a:endParaRPr lang="zh-CN" altLang="zh-CN" kern="100" dirty="0">
                <a:solidFill>
                  <a:prstClr val="black"/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4952185" y="3902300"/>
              <a:ext cx="6462575" cy="1524000"/>
              <a:chOff x="4731205" y="4330700"/>
              <a:chExt cx="6660695" cy="1524000"/>
            </a:xfrm>
          </p:grpSpPr>
          <p:cxnSp>
            <p:nvCxnSpPr>
              <p:cNvPr id="25" name="直接连接符 24"/>
              <p:cNvCxnSpPr/>
              <p:nvPr/>
            </p:nvCxnSpPr>
            <p:spPr>
              <a:xfrm>
                <a:off x="4731205" y="4330700"/>
                <a:ext cx="6660695" cy="0"/>
              </a:xfrm>
              <a:prstGeom prst="line">
                <a:avLst/>
              </a:prstGeom>
              <a:ln>
                <a:solidFill>
                  <a:srgbClr val="F0DCD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>
                <a:off x="4731205" y="5092700"/>
                <a:ext cx="6660695" cy="0"/>
              </a:xfrm>
              <a:prstGeom prst="line">
                <a:avLst/>
              </a:prstGeom>
              <a:ln>
                <a:solidFill>
                  <a:srgbClr val="F0DCD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>
                <a:off x="4731205" y="5854700"/>
                <a:ext cx="6660695" cy="0"/>
              </a:xfrm>
              <a:prstGeom prst="line">
                <a:avLst/>
              </a:prstGeom>
              <a:ln>
                <a:solidFill>
                  <a:srgbClr val="F0DCD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文本框 1"/>
          <p:cNvSpPr txBox="1"/>
          <p:nvPr/>
        </p:nvSpPr>
        <p:spPr>
          <a:xfrm>
            <a:off x="2483768" y="915566"/>
            <a:ext cx="1064638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" dirty="0">
                <a:solidFill>
                  <a:srgbClr val="FDF5F2"/>
                </a:solidFill>
              </a:rPr>
              <a:t>https://www.ypppt.com/</a:t>
            </a:r>
            <a:endParaRPr lang="zh-CN" altLang="en-US" sz="400" dirty="0">
              <a:solidFill>
                <a:srgbClr val="FDF5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91748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706520" y="243367"/>
            <a:ext cx="3217408" cy="561690"/>
          </a:xfrm>
          <a:prstGeom prst="rect">
            <a:avLst/>
          </a:prstGeom>
          <a:noFill/>
        </p:spPr>
        <p:txBody>
          <a:bodyPr wrap="square" lIns="68576" tIns="34289" rIns="68576" bIns="34289">
            <a:spAutoFit/>
          </a:bodyPr>
          <a:lstStyle>
            <a:defPPr>
              <a:defRPr lang="zh-CN"/>
            </a:defPPr>
            <a:lvl1pPr>
              <a:defRPr sz="3200" b="1">
                <a:gradFill flip="none" rotWithShape="1">
                  <a:gsLst>
                    <a:gs pos="98230">
                      <a:srgbClr val="FA5C28"/>
                    </a:gs>
                    <a:gs pos="54000">
                      <a:srgbClr val="D2102B"/>
                    </a:gs>
                    <a:gs pos="0">
                      <a:srgbClr val="FA5C28"/>
                    </a:gs>
                  </a:gsLst>
                  <a:lin ang="3600000" scaled="0"/>
                </a:gradFill>
                <a:latin typeface="字魂35号-经典雅黑" panose="00000500000000000000" pitchFamily="2" charset="-122"/>
                <a:ea typeface="字魂35号-经典雅黑" panose="00000500000000000000" pitchFamily="2" charset="-122"/>
              </a:defRPr>
            </a:lvl1pPr>
          </a:lstStyle>
          <a:p>
            <a:pPr defTabSz="685749"/>
            <a:r>
              <a:rPr lang="zh-CN" altLang="zh-CN" dirty="0"/>
              <a:t>什么是母亲节？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3024666" y="1170001"/>
            <a:ext cx="5025271" cy="3007541"/>
            <a:chOff x="4665979" y="1776184"/>
            <a:chExt cx="6700361" cy="4010055"/>
          </a:xfrm>
        </p:grpSpPr>
        <p:sp>
          <p:nvSpPr>
            <p:cNvPr id="9" name="任意多边形: 形状 8"/>
            <p:cNvSpPr/>
            <p:nvPr/>
          </p:nvSpPr>
          <p:spPr>
            <a:xfrm>
              <a:off x="6592219" y="1840345"/>
              <a:ext cx="4774121" cy="513288"/>
            </a:xfrm>
            <a:custGeom>
              <a:avLst/>
              <a:gdLst>
                <a:gd name="connsiteX0" fmla="*/ 85550 w 513287"/>
                <a:gd name="connsiteY0" fmla="*/ 0 h 4287982"/>
                <a:gd name="connsiteX1" fmla="*/ 427737 w 513287"/>
                <a:gd name="connsiteY1" fmla="*/ 0 h 4287982"/>
                <a:gd name="connsiteX2" fmla="*/ 513287 w 513287"/>
                <a:gd name="connsiteY2" fmla="*/ 85550 h 4287982"/>
                <a:gd name="connsiteX3" fmla="*/ 513287 w 513287"/>
                <a:gd name="connsiteY3" fmla="*/ 4287982 h 4287982"/>
                <a:gd name="connsiteX4" fmla="*/ 513287 w 513287"/>
                <a:gd name="connsiteY4" fmla="*/ 4287982 h 4287982"/>
                <a:gd name="connsiteX5" fmla="*/ 0 w 513287"/>
                <a:gd name="connsiteY5" fmla="*/ 4287982 h 4287982"/>
                <a:gd name="connsiteX6" fmla="*/ 0 w 513287"/>
                <a:gd name="connsiteY6" fmla="*/ 4287982 h 4287982"/>
                <a:gd name="connsiteX7" fmla="*/ 0 w 513287"/>
                <a:gd name="connsiteY7" fmla="*/ 85550 h 4287982"/>
                <a:gd name="connsiteX8" fmla="*/ 85550 w 513287"/>
                <a:gd name="connsiteY8" fmla="*/ 0 h 4287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3287" h="4287982">
                  <a:moveTo>
                    <a:pt x="513287" y="714685"/>
                  </a:moveTo>
                  <a:lnTo>
                    <a:pt x="513287" y="3573297"/>
                  </a:lnTo>
                  <a:cubicBezTo>
                    <a:pt x="513287" y="3968005"/>
                    <a:pt x="508702" y="4287978"/>
                    <a:pt x="503046" y="4287978"/>
                  </a:cubicBezTo>
                  <a:lnTo>
                    <a:pt x="0" y="4287978"/>
                  </a:lnTo>
                  <a:lnTo>
                    <a:pt x="0" y="4287978"/>
                  </a:lnTo>
                  <a:lnTo>
                    <a:pt x="0" y="4"/>
                  </a:lnTo>
                  <a:lnTo>
                    <a:pt x="0" y="4"/>
                  </a:lnTo>
                  <a:lnTo>
                    <a:pt x="503046" y="4"/>
                  </a:lnTo>
                  <a:cubicBezTo>
                    <a:pt x="508702" y="4"/>
                    <a:pt x="513287" y="319977"/>
                    <a:pt x="513287" y="714685"/>
                  </a:cubicBezTo>
                  <a:close/>
                </a:path>
              </a:pathLst>
            </a:custGeom>
            <a:solidFill>
              <a:srgbClr val="FA5C28">
                <a:alpha val="90000"/>
              </a:srgbClr>
            </a:solidFill>
            <a:ln>
              <a:solidFill>
                <a:srgbClr val="E6334A">
                  <a:alpha val="90000"/>
                </a:srgbClr>
              </a:solidFill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391" tIns="61252" rIns="97447" bIns="61253" numCol="1" spcCol="1270" anchor="ctr" anchorCtr="0">
              <a:noAutofit/>
            </a:bodyPr>
            <a:lstStyle/>
            <a:p>
              <a:pPr marL="270014" lvl="1" defTabSz="633368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zh-CN" altLang="en-US">
                  <a:solidFill>
                    <a:prstClr val="white"/>
                  </a:solidFill>
                </a:rPr>
                <a:t>母亲节 </a:t>
              </a:r>
            </a:p>
          </p:txBody>
        </p:sp>
        <p:sp>
          <p:nvSpPr>
            <p:cNvPr id="11" name="任意多边形: 形状 10"/>
            <p:cNvSpPr/>
            <p:nvPr/>
          </p:nvSpPr>
          <p:spPr>
            <a:xfrm>
              <a:off x="6592219" y="2514034"/>
              <a:ext cx="4774121" cy="513288"/>
            </a:xfrm>
            <a:custGeom>
              <a:avLst/>
              <a:gdLst>
                <a:gd name="connsiteX0" fmla="*/ 85550 w 513287"/>
                <a:gd name="connsiteY0" fmla="*/ 0 h 4287982"/>
                <a:gd name="connsiteX1" fmla="*/ 427737 w 513287"/>
                <a:gd name="connsiteY1" fmla="*/ 0 h 4287982"/>
                <a:gd name="connsiteX2" fmla="*/ 513287 w 513287"/>
                <a:gd name="connsiteY2" fmla="*/ 85550 h 4287982"/>
                <a:gd name="connsiteX3" fmla="*/ 513287 w 513287"/>
                <a:gd name="connsiteY3" fmla="*/ 4287982 h 4287982"/>
                <a:gd name="connsiteX4" fmla="*/ 513287 w 513287"/>
                <a:gd name="connsiteY4" fmla="*/ 4287982 h 4287982"/>
                <a:gd name="connsiteX5" fmla="*/ 0 w 513287"/>
                <a:gd name="connsiteY5" fmla="*/ 4287982 h 4287982"/>
                <a:gd name="connsiteX6" fmla="*/ 0 w 513287"/>
                <a:gd name="connsiteY6" fmla="*/ 4287982 h 4287982"/>
                <a:gd name="connsiteX7" fmla="*/ 0 w 513287"/>
                <a:gd name="connsiteY7" fmla="*/ 85550 h 4287982"/>
                <a:gd name="connsiteX8" fmla="*/ 85550 w 513287"/>
                <a:gd name="connsiteY8" fmla="*/ 0 h 4287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3287" h="4287982">
                  <a:moveTo>
                    <a:pt x="513287" y="714685"/>
                  </a:moveTo>
                  <a:lnTo>
                    <a:pt x="513287" y="3573297"/>
                  </a:lnTo>
                  <a:cubicBezTo>
                    <a:pt x="513287" y="3968005"/>
                    <a:pt x="508702" y="4287978"/>
                    <a:pt x="503046" y="4287978"/>
                  </a:cubicBezTo>
                  <a:lnTo>
                    <a:pt x="0" y="4287978"/>
                  </a:lnTo>
                  <a:lnTo>
                    <a:pt x="0" y="4287978"/>
                  </a:lnTo>
                  <a:lnTo>
                    <a:pt x="0" y="4"/>
                  </a:lnTo>
                  <a:lnTo>
                    <a:pt x="0" y="4"/>
                  </a:lnTo>
                  <a:lnTo>
                    <a:pt x="503046" y="4"/>
                  </a:lnTo>
                  <a:cubicBezTo>
                    <a:pt x="508702" y="4"/>
                    <a:pt x="513287" y="319977"/>
                    <a:pt x="513287" y="714685"/>
                  </a:cubicBezTo>
                  <a:close/>
                </a:path>
              </a:pathLst>
            </a:custGeom>
            <a:solidFill>
              <a:srgbClr val="FA5C28">
                <a:alpha val="90000"/>
              </a:srgbClr>
            </a:solidFill>
            <a:ln>
              <a:solidFill>
                <a:srgbClr val="E6334A">
                  <a:alpha val="90000"/>
                </a:srgbClr>
              </a:solidFill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391" tIns="61252" rIns="97447" bIns="61253" numCol="1" spcCol="1270" anchor="ctr" anchorCtr="0">
              <a:noAutofit/>
            </a:bodyPr>
            <a:lstStyle/>
            <a:p>
              <a:pPr marL="270014" lvl="1" defTabSz="633368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>
                  <a:solidFill>
                    <a:prstClr val="white"/>
                  </a:solidFill>
                </a:rPr>
                <a:t>Mother's Day </a:t>
              </a: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任意多边形: 形状 12"/>
            <p:cNvSpPr/>
            <p:nvPr/>
          </p:nvSpPr>
          <p:spPr>
            <a:xfrm>
              <a:off x="6592219" y="3187723"/>
              <a:ext cx="4774121" cy="513288"/>
            </a:xfrm>
            <a:custGeom>
              <a:avLst/>
              <a:gdLst>
                <a:gd name="connsiteX0" fmla="*/ 85550 w 513287"/>
                <a:gd name="connsiteY0" fmla="*/ 0 h 4287982"/>
                <a:gd name="connsiteX1" fmla="*/ 427737 w 513287"/>
                <a:gd name="connsiteY1" fmla="*/ 0 h 4287982"/>
                <a:gd name="connsiteX2" fmla="*/ 513287 w 513287"/>
                <a:gd name="connsiteY2" fmla="*/ 85550 h 4287982"/>
                <a:gd name="connsiteX3" fmla="*/ 513287 w 513287"/>
                <a:gd name="connsiteY3" fmla="*/ 4287982 h 4287982"/>
                <a:gd name="connsiteX4" fmla="*/ 513287 w 513287"/>
                <a:gd name="connsiteY4" fmla="*/ 4287982 h 4287982"/>
                <a:gd name="connsiteX5" fmla="*/ 0 w 513287"/>
                <a:gd name="connsiteY5" fmla="*/ 4287982 h 4287982"/>
                <a:gd name="connsiteX6" fmla="*/ 0 w 513287"/>
                <a:gd name="connsiteY6" fmla="*/ 4287982 h 4287982"/>
                <a:gd name="connsiteX7" fmla="*/ 0 w 513287"/>
                <a:gd name="connsiteY7" fmla="*/ 85550 h 4287982"/>
                <a:gd name="connsiteX8" fmla="*/ 85550 w 513287"/>
                <a:gd name="connsiteY8" fmla="*/ 0 h 4287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3287" h="4287982">
                  <a:moveTo>
                    <a:pt x="513287" y="714685"/>
                  </a:moveTo>
                  <a:lnTo>
                    <a:pt x="513287" y="3573297"/>
                  </a:lnTo>
                  <a:cubicBezTo>
                    <a:pt x="513287" y="3968005"/>
                    <a:pt x="508702" y="4287978"/>
                    <a:pt x="503046" y="4287978"/>
                  </a:cubicBezTo>
                  <a:lnTo>
                    <a:pt x="0" y="4287978"/>
                  </a:lnTo>
                  <a:lnTo>
                    <a:pt x="0" y="4287978"/>
                  </a:lnTo>
                  <a:lnTo>
                    <a:pt x="0" y="4"/>
                  </a:lnTo>
                  <a:lnTo>
                    <a:pt x="0" y="4"/>
                  </a:lnTo>
                  <a:lnTo>
                    <a:pt x="503046" y="4"/>
                  </a:lnTo>
                  <a:cubicBezTo>
                    <a:pt x="508702" y="4"/>
                    <a:pt x="513287" y="319977"/>
                    <a:pt x="513287" y="714685"/>
                  </a:cubicBezTo>
                  <a:close/>
                </a:path>
              </a:pathLst>
            </a:custGeom>
            <a:solidFill>
              <a:srgbClr val="FA5C28">
                <a:alpha val="90000"/>
              </a:srgbClr>
            </a:solidFill>
            <a:ln>
              <a:solidFill>
                <a:srgbClr val="E6334A">
                  <a:alpha val="90000"/>
                </a:srgbClr>
              </a:solidFill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391" tIns="61252" rIns="97447" bIns="61253" numCol="1" spcCol="1270" anchor="ctr" anchorCtr="0">
              <a:noAutofit/>
            </a:bodyPr>
            <a:lstStyle/>
            <a:p>
              <a:pPr marL="270014" lvl="1" defTabSz="633368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>
                  <a:solidFill>
                    <a:prstClr val="white"/>
                  </a:solidFill>
                </a:rPr>
                <a:t>5</a:t>
              </a:r>
              <a:r>
                <a:rPr lang="zh-CN" altLang="en-US">
                  <a:solidFill>
                    <a:prstClr val="white"/>
                  </a:solidFill>
                </a:rPr>
                <a:t>月的第二个星期日（美国） </a:t>
              </a:r>
            </a:p>
          </p:txBody>
        </p:sp>
        <p:sp>
          <p:nvSpPr>
            <p:cNvPr id="15" name="任意多边形: 形状 14"/>
            <p:cNvSpPr/>
            <p:nvPr/>
          </p:nvSpPr>
          <p:spPr>
            <a:xfrm>
              <a:off x="6592219" y="3861412"/>
              <a:ext cx="4774121" cy="513288"/>
            </a:xfrm>
            <a:custGeom>
              <a:avLst/>
              <a:gdLst>
                <a:gd name="connsiteX0" fmla="*/ 85550 w 513287"/>
                <a:gd name="connsiteY0" fmla="*/ 0 h 4287982"/>
                <a:gd name="connsiteX1" fmla="*/ 427737 w 513287"/>
                <a:gd name="connsiteY1" fmla="*/ 0 h 4287982"/>
                <a:gd name="connsiteX2" fmla="*/ 513287 w 513287"/>
                <a:gd name="connsiteY2" fmla="*/ 85550 h 4287982"/>
                <a:gd name="connsiteX3" fmla="*/ 513287 w 513287"/>
                <a:gd name="connsiteY3" fmla="*/ 4287982 h 4287982"/>
                <a:gd name="connsiteX4" fmla="*/ 513287 w 513287"/>
                <a:gd name="connsiteY4" fmla="*/ 4287982 h 4287982"/>
                <a:gd name="connsiteX5" fmla="*/ 0 w 513287"/>
                <a:gd name="connsiteY5" fmla="*/ 4287982 h 4287982"/>
                <a:gd name="connsiteX6" fmla="*/ 0 w 513287"/>
                <a:gd name="connsiteY6" fmla="*/ 4287982 h 4287982"/>
                <a:gd name="connsiteX7" fmla="*/ 0 w 513287"/>
                <a:gd name="connsiteY7" fmla="*/ 85550 h 4287982"/>
                <a:gd name="connsiteX8" fmla="*/ 85550 w 513287"/>
                <a:gd name="connsiteY8" fmla="*/ 0 h 4287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3287" h="4287982">
                  <a:moveTo>
                    <a:pt x="513287" y="714685"/>
                  </a:moveTo>
                  <a:lnTo>
                    <a:pt x="513287" y="3573297"/>
                  </a:lnTo>
                  <a:cubicBezTo>
                    <a:pt x="513287" y="3968005"/>
                    <a:pt x="508702" y="4287978"/>
                    <a:pt x="503046" y="4287978"/>
                  </a:cubicBezTo>
                  <a:lnTo>
                    <a:pt x="0" y="4287978"/>
                  </a:lnTo>
                  <a:lnTo>
                    <a:pt x="0" y="4287978"/>
                  </a:lnTo>
                  <a:lnTo>
                    <a:pt x="0" y="4"/>
                  </a:lnTo>
                  <a:lnTo>
                    <a:pt x="0" y="4"/>
                  </a:lnTo>
                  <a:lnTo>
                    <a:pt x="503046" y="4"/>
                  </a:lnTo>
                  <a:cubicBezTo>
                    <a:pt x="508702" y="4"/>
                    <a:pt x="513287" y="319977"/>
                    <a:pt x="513287" y="714685"/>
                  </a:cubicBezTo>
                  <a:close/>
                </a:path>
              </a:pathLst>
            </a:custGeom>
            <a:solidFill>
              <a:srgbClr val="FA5C28">
                <a:alpha val="90000"/>
              </a:srgbClr>
            </a:solidFill>
            <a:ln>
              <a:solidFill>
                <a:srgbClr val="E6334A">
                  <a:alpha val="90000"/>
                </a:srgbClr>
              </a:solidFill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391" tIns="61253" rIns="97447" bIns="61252" numCol="1" spcCol="1270" anchor="ctr" anchorCtr="0">
              <a:noAutofit/>
            </a:bodyPr>
            <a:lstStyle/>
            <a:p>
              <a:pPr marL="270014" lvl="1" defTabSz="633368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zh-CN" altLang="en-US">
                  <a:solidFill>
                    <a:prstClr val="white"/>
                  </a:solidFill>
                </a:rPr>
                <a:t>萱草花、康乃馨 </a:t>
              </a:r>
            </a:p>
          </p:txBody>
        </p:sp>
        <p:sp>
          <p:nvSpPr>
            <p:cNvPr id="17" name="任意多边形: 形状 16"/>
            <p:cNvSpPr/>
            <p:nvPr/>
          </p:nvSpPr>
          <p:spPr>
            <a:xfrm>
              <a:off x="6592219" y="4535101"/>
              <a:ext cx="4774121" cy="513288"/>
            </a:xfrm>
            <a:custGeom>
              <a:avLst/>
              <a:gdLst>
                <a:gd name="connsiteX0" fmla="*/ 85550 w 513287"/>
                <a:gd name="connsiteY0" fmla="*/ 0 h 4287982"/>
                <a:gd name="connsiteX1" fmla="*/ 427737 w 513287"/>
                <a:gd name="connsiteY1" fmla="*/ 0 h 4287982"/>
                <a:gd name="connsiteX2" fmla="*/ 513287 w 513287"/>
                <a:gd name="connsiteY2" fmla="*/ 85550 h 4287982"/>
                <a:gd name="connsiteX3" fmla="*/ 513287 w 513287"/>
                <a:gd name="connsiteY3" fmla="*/ 4287982 h 4287982"/>
                <a:gd name="connsiteX4" fmla="*/ 513287 w 513287"/>
                <a:gd name="connsiteY4" fmla="*/ 4287982 h 4287982"/>
                <a:gd name="connsiteX5" fmla="*/ 0 w 513287"/>
                <a:gd name="connsiteY5" fmla="*/ 4287982 h 4287982"/>
                <a:gd name="connsiteX6" fmla="*/ 0 w 513287"/>
                <a:gd name="connsiteY6" fmla="*/ 4287982 h 4287982"/>
                <a:gd name="connsiteX7" fmla="*/ 0 w 513287"/>
                <a:gd name="connsiteY7" fmla="*/ 85550 h 4287982"/>
                <a:gd name="connsiteX8" fmla="*/ 85550 w 513287"/>
                <a:gd name="connsiteY8" fmla="*/ 0 h 4287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3287" h="4287982">
                  <a:moveTo>
                    <a:pt x="513287" y="714685"/>
                  </a:moveTo>
                  <a:lnTo>
                    <a:pt x="513287" y="3573297"/>
                  </a:lnTo>
                  <a:cubicBezTo>
                    <a:pt x="513287" y="3968005"/>
                    <a:pt x="508702" y="4287978"/>
                    <a:pt x="503046" y="4287978"/>
                  </a:cubicBezTo>
                  <a:lnTo>
                    <a:pt x="0" y="4287978"/>
                  </a:lnTo>
                  <a:lnTo>
                    <a:pt x="0" y="4287978"/>
                  </a:lnTo>
                  <a:lnTo>
                    <a:pt x="0" y="4"/>
                  </a:lnTo>
                  <a:lnTo>
                    <a:pt x="0" y="4"/>
                  </a:lnTo>
                  <a:lnTo>
                    <a:pt x="503046" y="4"/>
                  </a:lnTo>
                  <a:cubicBezTo>
                    <a:pt x="508702" y="4"/>
                    <a:pt x="513287" y="319977"/>
                    <a:pt x="513287" y="714685"/>
                  </a:cubicBezTo>
                  <a:close/>
                </a:path>
              </a:pathLst>
            </a:custGeom>
            <a:solidFill>
              <a:srgbClr val="FA5C28">
                <a:alpha val="90000"/>
              </a:srgbClr>
            </a:solidFill>
            <a:ln>
              <a:solidFill>
                <a:srgbClr val="E6334A">
                  <a:alpha val="90000"/>
                </a:srgbClr>
              </a:solidFill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391" tIns="61253" rIns="97447" bIns="61252" numCol="1" spcCol="1270" anchor="ctr" anchorCtr="0">
              <a:noAutofit/>
            </a:bodyPr>
            <a:lstStyle/>
            <a:p>
              <a:pPr marL="270014" lvl="1" defTabSz="633368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zh-CN" altLang="en-US">
                  <a:solidFill>
                    <a:prstClr val="white"/>
                  </a:solidFill>
                </a:rPr>
                <a:t>感谢母亲的节日 </a:t>
              </a:r>
            </a:p>
          </p:txBody>
        </p:sp>
        <p:sp>
          <p:nvSpPr>
            <p:cNvPr id="19" name="任意多边形: 形状 18"/>
            <p:cNvSpPr/>
            <p:nvPr/>
          </p:nvSpPr>
          <p:spPr>
            <a:xfrm>
              <a:off x="6592219" y="5208791"/>
              <a:ext cx="4774121" cy="513288"/>
            </a:xfrm>
            <a:custGeom>
              <a:avLst/>
              <a:gdLst>
                <a:gd name="connsiteX0" fmla="*/ 85550 w 513287"/>
                <a:gd name="connsiteY0" fmla="*/ 0 h 4287982"/>
                <a:gd name="connsiteX1" fmla="*/ 427737 w 513287"/>
                <a:gd name="connsiteY1" fmla="*/ 0 h 4287982"/>
                <a:gd name="connsiteX2" fmla="*/ 513287 w 513287"/>
                <a:gd name="connsiteY2" fmla="*/ 85550 h 4287982"/>
                <a:gd name="connsiteX3" fmla="*/ 513287 w 513287"/>
                <a:gd name="connsiteY3" fmla="*/ 4287982 h 4287982"/>
                <a:gd name="connsiteX4" fmla="*/ 513287 w 513287"/>
                <a:gd name="connsiteY4" fmla="*/ 4287982 h 4287982"/>
                <a:gd name="connsiteX5" fmla="*/ 0 w 513287"/>
                <a:gd name="connsiteY5" fmla="*/ 4287982 h 4287982"/>
                <a:gd name="connsiteX6" fmla="*/ 0 w 513287"/>
                <a:gd name="connsiteY6" fmla="*/ 4287982 h 4287982"/>
                <a:gd name="connsiteX7" fmla="*/ 0 w 513287"/>
                <a:gd name="connsiteY7" fmla="*/ 85550 h 4287982"/>
                <a:gd name="connsiteX8" fmla="*/ 85550 w 513287"/>
                <a:gd name="connsiteY8" fmla="*/ 0 h 4287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3287" h="4287982">
                  <a:moveTo>
                    <a:pt x="513287" y="714685"/>
                  </a:moveTo>
                  <a:lnTo>
                    <a:pt x="513287" y="3573297"/>
                  </a:lnTo>
                  <a:cubicBezTo>
                    <a:pt x="513287" y="3968005"/>
                    <a:pt x="508702" y="4287978"/>
                    <a:pt x="503046" y="4287978"/>
                  </a:cubicBezTo>
                  <a:lnTo>
                    <a:pt x="0" y="4287978"/>
                  </a:lnTo>
                  <a:lnTo>
                    <a:pt x="0" y="4287978"/>
                  </a:lnTo>
                  <a:lnTo>
                    <a:pt x="0" y="4"/>
                  </a:lnTo>
                  <a:lnTo>
                    <a:pt x="0" y="4"/>
                  </a:lnTo>
                  <a:lnTo>
                    <a:pt x="503046" y="4"/>
                  </a:lnTo>
                  <a:cubicBezTo>
                    <a:pt x="508702" y="4"/>
                    <a:pt x="513287" y="319977"/>
                    <a:pt x="513287" y="714685"/>
                  </a:cubicBezTo>
                  <a:close/>
                </a:path>
              </a:pathLst>
            </a:custGeom>
            <a:solidFill>
              <a:srgbClr val="FA5C28">
                <a:alpha val="90000"/>
              </a:srgbClr>
            </a:solidFill>
            <a:ln>
              <a:solidFill>
                <a:srgbClr val="E6334A">
                  <a:alpha val="90000"/>
                </a:srgbClr>
              </a:solidFill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391" tIns="61253" rIns="97447" bIns="61252" numCol="1" spcCol="1270" anchor="ctr" anchorCtr="0">
              <a:noAutofit/>
            </a:bodyPr>
            <a:lstStyle/>
            <a:p>
              <a:pPr marL="270014" lvl="1" defTabSz="633368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zh-CN" altLang="en-US">
                  <a:solidFill>
                    <a:prstClr val="white"/>
                  </a:solidFill>
                </a:rPr>
                <a:t>孟母三迁</a:t>
              </a:r>
            </a:p>
          </p:txBody>
        </p:sp>
        <p:sp>
          <p:nvSpPr>
            <p:cNvPr id="10" name="任意多边形: 形状 9"/>
            <p:cNvSpPr/>
            <p:nvPr/>
          </p:nvSpPr>
          <p:spPr>
            <a:xfrm>
              <a:off x="4665979" y="1776184"/>
              <a:ext cx="1955801" cy="641608"/>
            </a:xfrm>
            <a:custGeom>
              <a:avLst/>
              <a:gdLst>
                <a:gd name="connsiteX0" fmla="*/ 0 w 2411990"/>
                <a:gd name="connsiteY0" fmla="*/ 106937 h 641608"/>
                <a:gd name="connsiteX1" fmla="*/ 106937 w 2411990"/>
                <a:gd name="connsiteY1" fmla="*/ 0 h 641608"/>
                <a:gd name="connsiteX2" fmla="*/ 2305053 w 2411990"/>
                <a:gd name="connsiteY2" fmla="*/ 0 h 641608"/>
                <a:gd name="connsiteX3" fmla="*/ 2411990 w 2411990"/>
                <a:gd name="connsiteY3" fmla="*/ 106937 h 641608"/>
                <a:gd name="connsiteX4" fmla="*/ 2411990 w 2411990"/>
                <a:gd name="connsiteY4" fmla="*/ 534671 h 641608"/>
                <a:gd name="connsiteX5" fmla="*/ 2305053 w 2411990"/>
                <a:gd name="connsiteY5" fmla="*/ 641608 h 641608"/>
                <a:gd name="connsiteX6" fmla="*/ 106937 w 2411990"/>
                <a:gd name="connsiteY6" fmla="*/ 641608 h 641608"/>
                <a:gd name="connsiteX7" fmla="*/ 0 w 2411990"/>
                <a:gd name="connsiteY7" fmla="*/ 534671 h 641608"/>
                <a:gd name="connsiteX8" fmla="*/ 0 w 2411990"/>
                <a:gd name="connsiteY8" fmla="*/ 106937 h 641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11990" h="641608">
                  <a:moveTo>
                    <a:pt x="0" y="106937"/>
                  </a:moveTo>
                  <a:cubicBezTo>
                    <a:pt x="0" y="47877"/>
                    <a:pt x="47877" y="0"/>
                    <a:pt x="106937" y="0"/>
                  </a:cubicBezTo>
                  <a:lnTo>
                    <a:pt x="2305053" y="0"/>
                  </a:lnTo>
                  <a:cubicBezTo>
                    <a:pt x="2364113" y="0"/>
                    <a:pt x="2411990" y="47877"/>
                    <a:pt x="2411990" y="106937"/>
                  </a:cubicBezTo>
                  <a:lnTo>
                    <a:pt x="2411990" y="534671"/>
                  </a:lnTo>
                  <a:cubicBezTo>
                    <a:pt x="2411990" y="593731"/>
                    <a:pt x="2364113" y="641608"/>
                    <a:pt x="2305053" y="641608"/>
                  </a:cubicBezTo>
                  <a:lnTo>
                    <a:pt x="106937" y="641608"/>
                  </a:lnTo>
                  <a:cubicBezTo>
                    <a:pt x="47877" y="641608"/>
                    <a:pt x="0" y="593731"/>
                    <a:pt x="0" y="534671"/>
                  </a:cubicBezTo>
                  <a:lnTo>
                    <a:pt x="0" y="106937"/>
                  </a:lnTo>
                  <a:close/>
                </a:path>
              </a:pathLst>
            </a:custGeom>
            <a:solidFill>
              <a:srgbClr val="E6334A"/>
            </a:solidFill>
            <a:ln w="38100"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761" tIns="77041" rIns="122761" bIns="77041" numCol="1" spcCol="1270" anchor="ctr" anchorCtr="0">
              <a:noAutofit/>
            </a:bodyPr>
            <a:lstStyle/>
            <a:p>
              <a:pPr algn="ctr" defTabSz="80004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500">
                  <a:solidFill>
                    <a:prstClr val="white"/>
                  </a:solidFill>
                </a:rPr>
                <a:t>中文名</a:t>
              </a:r>
            </a:p>
          </p:txBody>
        </p:sp>
        <p:sp>
          <p:nvSpPr>
            <p:cNvPr id="12" name="任意多边形: 形状 11"/>
            <p:cNvSpPr/>
            <p:nvPr/>
          </p:nvSpPr>
          <p:spPr>
            <a:xfrm>
              <a:off x="4665979" y="2449873"/>
              <a:ext cx="1955801" cy="641608"/>
            </a:xfrm>
            <a:custGeom>
              <a:avLst/>
              <a:gdLst>
                <a:gd name="connsiteX0" fmla="*/ 0 w 2411990"/>
                <a:gd name="connsiteY0" fmla="*/ 106937 h 641608"/>
                <a:gd name="connsiteX1" fmla="*/ 106937 w 2411990"/>
                <a:gd name="connsiteY1" fmla="*/ 0 h 641608"/>
                <a:gd name="connsiteX2" fmla="*/ 2305053 w 2411990"/>
                <a:gd name="connsiteY2" fmla="*/ 0 h 641608"/>
                <a:gd name="connsiteX3" fmla="*/ 2411990 w 2411990"/>
                <a:gd name="connsiteY3" fmla="*/ 106937 h 641608"/>
                <a:gd name="connsiteX4" fmla="*/ 2411990 w 2411990"/>
                <a:gd name="connsiteY4" fmla="*/ 534671 h 641608"/>
                <a:gd name="connsiteX5" fmla="*/ 2305053 w 2411990"/>
                <a:gd name="connsiteY5" fmla="*/ 641608 h 641608"/>
                <a:gd name="connsiteX6" fmla="*/ 106937 w 2411990"/>
                <a:gd name="connsiteY6" fmla="*/ 641608 h 641608"/>
                <a:gd name="connsiteX7" fmla="*/ 0 w 2411990"/>
                <a:gd name="connsiteY7" fmla="*/ 534671 h 641608"/>
                <a:gd name="connsiteX8" fmla="*/ 0 w 2411990"/>
                <a:gd name="connsiteY8" fmla="*/ 106937 h 641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11990" h="641608">
                  <a:moveTo>
                    <a:pt x="0" y="106937"/>
                  </a:moveTo>
                  <a:cubicBezTo>
                    <a:pt x="0" y="47877"/>
                    <a:pt x="47877" y="0"/>
                    <a:pt x="106937" y="0"/>
                  </a:cubicBezTo>
                  <a:lnTo>
                    <a:pt x="2305053" y="0"/>
                  </a:lnTo>
                  <a:cubicBezTo>
                    <a:pt x="2364113" y="0"/>
                    <a:pt x="2411990" y="47877"/>
                    <a:pt x="2411990" y="106937"/>
                  </a:cubicBezTo>
                  <a:lnTo>
                    <a:pt x="2411990" y="534671"/>
                  </a:lnTo>
                  <a:cubicBezTo>
                    <a:pt x="2411990" y="593731"/>
                    <a:pt x="2364113" y="641608"/>
                    <a:pt x="2305053" y="641608"/>
                  </a:cubicBezTo>
                  <a:lnTo>
                    <a:pt x="106937" y="641608"/>
                  </a:lnTo>
                  <a:cubicBezTo>
                    <a:pt x="47877" y="641608"/>
                    <a:pt x="0" y="593731"/>
                    <a:pt x="0" y="534671"/>
                  </a:cubicBezTo>
                  <a:lnTo>
                    <a:pt x="0" y="106937"/>
                  </a:lnTo>
                  <a:close/>
                </a:path>
              </a:pathLst>
            </a:custGeom>
            <a:solidFill>
              <a:srgbClr val="E6334A"/>
            </a:solidFill>
            <a:ln w="38100"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761" tIns="77041" rIns="122761" bIns="77041" numCol="1" spcCol="1270" anchor="ctr" anchorCtr="0">
              <a:noAutofit/>
            </a:bodyPr>
            <a:lstStyle/>
            <a:p>
              <a:pPr algn="ctr" defTabSz="80004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500">
                  <a:solidFill>
                    <a:prstClr val="white"/>
                  </a:solidFill>
                </a:rPr>
                <a:t>外文名</a:t>
              </a:r>
            </a:p>
          </p:txBody>
        </p:sp>
        <p:sp>
          <p:nvSpPr>
            <p:cNvPr id="14" name="任意多边形: 形状 13"/>
            <p:cNvSpPr/>
            <p:nvPr/>
          </p:nvSpPr>
          <p:spPr>
            <a:xfrm>
              <a:off x="4665979" y="3123562"/>
              <a:ext cx="1955801" cy="641608"/>
            </a:xfrm>
            <a:custGeom>
              <a:avLst/>
              <a:gdLst>
                <a:gd name="connsiteX0" fmla="*/ 0 w 2411990"/>
                <a:gd name="connsiteY0" fmla="*/ 106937 h 641608"/>
                <a:gd name="connsiteX1" fmla="*/ 106937 w 2411990"/>
                <a:gd name="connsiteY1" fmla="*/ 0 h 641608"/>
                <a:gd name="connsiteX2" fmla="*/ 2305053 w 2411990"/>
                <a:gd name="connsiteY2" fmla="*/ 0 h 641608"/>
                <a:gd name="connsiteX3" fmla="*/ 2411990 w 2411990"/>
                <a:gd name="connsiteY3" fmla="*/ 106937 h 641608"/>
                <a:gd name="connsiteX4" fmla="*/ 2411990 w 2411990"/>
                <a:gd name="connsiteY4" fmla="*/ 534671 h 641608"/>
                <a:gd name="connsiteX5" fmla="*/ 2305053 w 2411990"/>
                <a:gd name="connsiteY5" fmla="*/ 641608 h 641608"/>
                <a:gd name="connsiteX6" fmla="*/ 106937 w 2411990"/>
                <a:gd name="connsiteY6" fmla="*/ 641608 h 641608"/>
                <a:gd name="connsiteX7" fmla="*/ 0 w 2411990"/>
                <a:gd name="connsiteY7" fmla="*/ 534671 h 641608"/>
                <a:gd name="connsiteX8" fmla="*/ 0 w 2411990"/>
                <a:gd name="connsiteY8" fmla="*/ 106937 h 641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11990" h="641608">
                  <a:moveTo>
                    <a:pt x="0" y="106937"/>
                  </a:moveTo>
                  <a:cubicBezTo>
                    <a:pt x="0" y="47877"/>
                    <a:pt x="47877" y="0"/>
                    <a:pt x="106937" y="0"/>
                  </a:cubicBezTo>
                  <a:lnTo>
                    <a:pt x="2305053" y="0"/>
                  </a:lnTo>
                  <a:cubicBezTo>
                    <a:pt x="2364113" y="0"/>
                    <a:pt x="2411990" y="47877"/>
                    <a:pt x="2411990" y="106937"/>
                  </a:cubicBezTo>
                  <a:lnTo>
                    <a:pt x="2411990" y="534671"/>
                  </a:lnTo>
                  <a:cubicBezTo>
                    <a:pt x="2411990" y="593731"/>
                    <a:pt x="2364113" y="641608"/>
                    <a:pt x="2305053" y="641608"/>
                  </a:cubicBezTo>
                  <a:lnTo>
                    <a:pt x="106937" y="641608"/>
                  </a:lnTo>
                  <a:cubicBezTo>
                    <a:pt x="47877" y="641608"/>
                    <a:pt x="0" y="593731"/>
                    <a:pt x="0" y="534671"/>
                  </a:cubicBezTo>
                  <a:lnTo>
                    <a:pt x="0" y="106937"/>
                  </a:lnTo>
                  <a:close/>
                </a:path>
              </a:pathLst>
            </a:custGeom>
            <a:solidFill>
              <a:srgbClr val="E6334A"/>
            </a:solidFill>
            <a:ln w="38100"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761" tIns="77041" rIns="122761" bIns="77041" numCol="1" spcCol="1270" anchor="ctr" anchorCtr="0">
              <a:noAutofit/>
            </a:bodyPr>
            <a:lstStyle/>
            <a:p>
              <a:pPr algn="ctr" defTabSz="80004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500">
                  <a:solidFill>
                    <a:prstClr val="white"/>
                  </a:solidFill>
                </a:rPr>
                <a:t>节日时间 </a:t>
              </a:r>
            </a:p>
          </p:txBody>
        </p:sp>
        <p:sp>
          <p:nvSpPr>
            <p:cNvPr id="16" name="任意多边形: 形状 15"/>
            <p:cNvSpPr/>
            <p:nvPr/>
          </p:nvSpPr>
          <p:spPr>
            <a:xfrm>
              <a:off x="4665979" y="3797252"/>
              <a:ext cx="1955801" cy="641608"/>
            </a:xfrm>
            <a:custGeom>
              <a:avLst/>
              <a:gdLst>
                <a:gd name="connsiteX0" fmla="*/ 0 w 2411990"/>
                <a:gd name="connsiteY0" fmla="*/ 106937 h 641608"/>
                <a:gd name="connsiteX1" fmla="*/ 106937 w 2411990"/>
                <a:gd name="connsiteY1" fmla="*/ 0 h 641608"/>
                <a:gd name="connsiteX2" fmla="*/ 2305053 w 2411990"/>
                <a:gd name="connsiteY2" fmla="*/ 0 h 641608"/>
                <a:gd name="connsiteX3" fmla="*/ 2411990 w 2411990"/>
                <a:gd name="connsiteY3" fmla="*/ 106937 h 641608"/>
                <a:gd name="connsiteX4" fmla="*/ 2411990 w 2411990"/>
                <a:gd name="connsiteY4" fmla="*/ 534671 h 641608"/>
                <a:gd name="connsiteX5" fmla="*/ 2305053 w 2411990"/>
                <a:gd name="connsiteY5" fmla="*/ 641608 h 641608"/>
                <a:gd name="connsiteX6" fmla="*/ 106937 w 2411990"/>
                <a:gd name="connsiteY6" fmla="*/ 641608 h 641608"/>
                <a:gd name="connsiteX7" fmla="*/ 0 w 2411990"/>
                <a:gd name="connsiteY7" fmla="*/ 534671 h 641608"/>
                <a:gd name="connsiteX8" fmla="*/ 0 w 2411990"/>
                <a:gd name="connsiteY8" fmla="*/ 106937 h 641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11990" h="641608">
                  <a:moveTo>
                    <a:pt x="0" y="106937"/>
                  </a:moveTo>
                  <a:cubicBezTo>
                    <a:pt x="0" y="47877"/>
                    <a:pt x="47877" y="0"/>
                    <a:pt x="106937" y="0"/>
                  </a:cubicBezTo>
                  <a:lnTo>
                    <a:pt x="2305053" y="0"/>
                  </a:lnTo>
                  <a:cubicBezTo>
                    <a:pt x="2364113" y="0"/>
                    <a:pt x="2411990" y="47877"/>
                    <a:pt x="2411990" y="106937"/>
                  </a:cubicBezTo>
                  <a:lnTo>
                    <a:pt x="2411990" y="534671"/>
                  </a:lnTo>
                  <a:cubicBezTo>
                    <a:pt x="2411990" y="593731"/>
                    <a:pt x="2364113" y="641608"/>
                    <a:pt x="2305053" y="641608"/>
                  </a:cubicBezTo>
                  <a:lnTo>
                    <a:pt x="106937" y="641608"/>
                  </a:lnTo>
                  <a:cubicBezTo>
                    <a:pt x="47877" y="641608"/>
                    <a:pt x="0" y="593731"/>
                    <a:pt x="0" y="534671"/>
                  </a:cubicBezTo>
                  <a:lnTo>
                    <a:pt x="0" y="106937"/>
                  </a:lnTo>
                  <a:close/>
                </a:path>
              </a:pathLst>
            </a:custGeom>
            <a:solidFill>
              <a:srgbClr val="E6334A"/>
            </a:solidFill>
            <a:ln w="38100"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761" tIns="77041" rIns="122761" bIns="77041" numCol="1" spcCol="1270" anchor="ctr" anchorCtr="0">
              <a:noAutofit/>
            </a:bodyPr>
            <a:lstStyle/>
            <a:p>
              <a:pPr algn="ctr" defTabSz="80004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500">
                  <a:solidFill>
                    <a:prstClr val="white"/>
                  </a:solidFill>
                </a:rPr>
                <a:t>母亲花  </a:t>
              </a:r>
            </a:p>
          </p:txBody>
        </p:sp>
        <p:sp>
          <p:nvSpPr>
            <p:cNvPr id="18" name="任意多边形: 形状 17"/>
            <p:cNvSpPr/>
            <p:nvPr/>
          </p:nvSpPr>
          <p:spPr>
            <a:xfrm>
              <a:off x="4665979" y="4470941"/>
              <a:ext cx="1955801" cy="641608"/>
            </a:xfrm>
            <a:custGeom>
              <a:avLst/>
              <a:gdLst>
                <a:gd name="connsiteX0" fmla="*/ 0 w 2411990"/>
                <a:gd name="connsiteY0" fmla="*/ 106937 h 641608"/>
                <a:gd name="connsiteX1" fmla="*/ 106937 w 2411990"/>
                <a:gd name="connsiteY1" fmla="*/ 0 h 641608"/>
                <a:gd name="connsiteX2" fmla="*/ 2305053 w 2411990"/>
                <a:gd name="connsiteY2" fmla="*/ 0 h 641608"/>
                <a:gd name="connsiteX3" fmla="*/ 2411990 w 2411990"/>
                <a:gd name="connsiteY3" fmla="*/ 106937 h 641608"/>
                <a:gd name="connsiteX4" fmla="*/ 2411990 w 2411990"/>
                <a:gd name="connsiteY4" fmla="*/ 534671 h 641608"/>
                <a:gd name="connsiteX5" fmla="*/ 2305053 w 2411990"/>
                <a:gd name="connsiteY5" fmla="*/ 641608 h 641608"/>
                <a:gd name="connsiteX6" fmla="*/ 106937 w 2411990"/>
                <a:gd name="connsiteY6" fmla="*/ 641608 h 641608"/>
                <a:gd name="connsiteX7" fmla="*/ 0 w 2411990"/>
                <a:gd name="connsiteY7" fmla="*/ 534671 h 641608"/>
                <a:gd name="connsiteX8" fmla="*/ 0 w 2411990"/>
                <a:gd name="connsiteY8" fmla="*/ 106937 h 641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11990" h="641608">
                  <a:moveTo>
                    <a:pt x="0" y="106937"/>
                  </a:moveTo>
                  <a:cubicBezTo>
                    <a:pt x="0" y="47877"/>
                    <a:pt x="47877" y="0"/>
                    <a:pt x="106937" y="0"/>
                  </a:cubicBezTo>
                  <a:lnTo>
                    <a:pt x="2305053" y="0"/>
                  </a:lnTo>
                  <a:cubicBezTo>
                    <a:pt x="2364113" y="0"/>
                    <a:pt x="2411990" y="47877"/>
                    <a:pt x="2411990" y="106937"/>
                  </a:cubicBezTo>
                  <a:lnTo>
                    <a:pt x="2411990" y="534671"/>
                  </a:lnTo>
                  <a:cubicBezTo>
                    <a:pt x="2411990" y="593731"/>
                    <a:pt x="2364113" y="641608"/>
                    <a:pt x="2305053" y="641608"/>
                  </a:cubicBezTo>
                  <a:lnTo>
                    <a:pt x="106937" y="641608"/>
                  </a:lnTo>
                  <a:cubicBezTo>
                    <a:pt x="47877" y="641608"/>
                    <a:pt x="0" y="593731"/>
                    <a:pt x="0" y="534671"/>
                  </a:cubicBezTo>
                  <a:lnTo>
                    <a:pt x="0" y="106937"/>
                  </a:lnTo>
                  <a:close/>
                </a:path>
              </a:pathLst>
            </a:custGeom>
            <a:solidFill>
              <a:srgbClr val="E6334A"/>
            </a:solidFill>
            <a:ln w="38100"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761" tIns="77041" rIns="122761" bIns="77041" numCol="1" spcCol="1270" anchor="ctr" anchorCtr="0">
              <a:noAutofit/>
            </a:bodyPr>
            <a:lstStyle/>
            <a:p>
              <a:pPr algn="ctr" defTabSz="80004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500">
                  <a:solidFill>
                    <a:prstClr val="white"/>
                  </a:solidFill>
                </a:rPr>
                <a:t>目的  </a:t>
              </a:r>
            </a:p>
          </p:txBody>
        </p:sp>
        <p:sp>
          <p:nvSpPr>
            <p:cNvPr id="20" name="任意多边形: 形状 19"/>
            <p:cNvSpPr/>
            <p:nvPr/>
          </p:nvSpPr>
          <p:spPr>
            <a:xfrm>
              <a:off x="4665979" y="5144631"/>
              <a:ext cx="1955801" cy="641608"/>
            </a:xfrm>
            <a:custGeom>
              <a:avLst/>
              <a:gdLst>
                <a:gd name="connsiteX0" fmla="*/ 0 w 2411990"/>
                <a:gd name="connsiteY0" fmla="*/ 106937 h 641608"/>
                <a:gd name="connsiteX1" fmla="*/ 106937 w 2411990"/>
                <a:gd name="connsiteY1" fmla="*/ 0 h 641608"/>
                <a:gd name="connsiteX2" fmla="*/ 2305053 w 2411990"/>
                <a:gd name="connsiteY2" fmla="*/ 0 h 641608"/>
                <a:gd name="connsiteX3" fmla="*/ 2411990 w 2411990"/>
                <a:gd name="connsiteY3" fmla="*/ 106937 h 641608"/>
                <a:gd name="connsiteX4" fmla="*/ 2411990 w 2411990"/>
                <a:gd name="connsiteY4" fmla="*/ 534671 h 641608"/>
                <a:gd name="connsiteX5" fmla="*/ 2305053 w 2411990"/>
                <a:gd name="connsiteY5" fmla="*/ 641608 h 641608"/>
                <a:gd name="connsiteX6" fmla="*/ 106937 w 2411990"/>
                <a:gd name="connsiteY6" fmla="*/ 641608 h 641608"/>
                <a:gd name="connsiteX7" fmla="*/ 0 w 2411990"/>
                <a:gd name="connsiteY7" fmla="*/ 534671 h 641608"/>
                <a:gd name="connsiteX8" fmla="*/ 0 w 2411990"/>
                <a:gd name="connsiteY8" fmla="*/ 106937 h 641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11990" h="641608">
                  <a:moveTo>
                    <a:pt x="0" y="106937"/>
                  </a:moveTo>
                  <a:cubicBezTo>
                    <a:pt x="0" y="47877"/>
                    <a:pt x="47877" y="0"/>
                    <a:pt x="106937" y="0"/>
                  </a:cubicBezTo>
                  <a:lnTo>
                    <a:pt x="2305053" y="0"/>
                  </a:lnTo>
                  <a:cubicBezTo>
                    <a:pt x="2364113" y="0"/>
                    <a:pt x="2411990" y="47877"/>
                    <a:pt x="2411990" y="106937"/>
                  </a:cubicBezTo>
                  <a:lnTo>
                    <a:pt x="2411990" y="534671"/>
                  </a:lnTo>
                  <a:cubicBezTo>
                    <a:pt x="2411990" y="593731"/>
                    <a:pt x="2364113" y="641608"/>
                    <a:pt x="2305053" y="641608"/>
                  </a:cubicBezTo>
                  <a:lnTo>
                    <a:pt x="106937" y="641608"/>
                  </a:lnTo>
                  <a:cubicBezTo>
                    <a:pt x="47877" y="641608"/>
                    <a:pt x="0" y="593731"/>
                    <a:pt x="0" y="534671"/>
                  </a:cubicBezTo>
                  <a:lnTo>
                    <a:pt x="0" y="106937"/>
                  </a:lnTo>
                  <a:close/>
                </a:path>
              </a:pathLst>
            </a:custGeom>
            <a:solidFill>
              <a:srgbClr val="E6334A"/>
            </a:solidFill>
            <a:ln w="38100"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761" tIns="77041" rIns="122761" bIns="77041" numCol="1" spcCol="1270" anchor="ctr" anchorCtr="0">
              <a:noAutofit/>
            </a:bodyPr>
            <a:lstStyle/>
            <a:p>
              <a:pPr algn="ctr" defTabSz="80004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500">
                  <a:solidFill>
                    <a:prstClr val="white"/>
                  </a:solidFill>
                </a:rPr>
                <a:t>历史事件 </a:t>
              </a:r>
              <a:r>
                <a:rPr lang="en-US" sz="1500">
                  <a:solidFill>
                    <a:prstClr val="white"/>
                  </a:solidFill>
                </a:rPr>
                <a:t> </a:t>
              </a:r>
              <a:endParaRPr lang="zh-CN" altLang="en-US" sz="1500">
                <a:solidFill>
                  <a:prstClr val="white"/>
                </a:solidFill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763723" y="1690355"/>
            <a:ext cx="461667" cy="1966827"/>
            <a:chOff x="2510378" y="2379893"/>
            <a:chExt cx="615556" cy="2622436"/>
          </a:xfrm>
        </p:grpSpPr>
        <p:grpSp>
          <p:nvGrpSpPr>
            <p:cNvPr id="29" name="组合 28"/>
            <p:cNvGrpSpPr/>
            <p:nvPr/>
          </p:nvGrpSpPr>
          <p:grpSpPr>
            <a:xfrm>
              <a:off x="2510378" y="2379893"/>
              <a:ext cx="615556" cy="2622436"/>
              <a:chOff x="1507846" y="3014400"/>
              <a:chExt cx="97398" cy="1061275"/>
            </a:xfrm>
          </p:grpSpPr>
          <p:sp>
            <p:nvSpPr>
              <p:cNvPr id="30" name="文本框 29"/>
              <p:cNvSpPr txBox="1"/>
              <p:nvPr/>
            </p:nvSpPr>
            <p:spPr>
              <a:xfrm>
                <a:off x="1507846" y="3014400"/>
                <a:ext cx="97398" cy="298930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spAutoFit/>
              </a:bodyPr>
              <a:lstStyle>
                <a:defPPr>
                  <a:defRPr lang="zh-CN"/>
                </a:defPPr>
                <a:lvl1pPr algn="just">
                  <a:defRPr kern="100">
                    <a:effectLst/>
                    <a:latin typeface="等线" panose="02010600030101010101" pitchFamily="2" charset="-122"/>
                    <a:ea typeface="微软雅黑" panose="020B0503020204020204" pitchFamily="34" charset="-122"/>
                    <a:cs typeface="Times New Roman" panose="02020603050405020304" pitchFamily="18" charset="0"/>
                  </a:defRPr>
                </a:lvl1pPr>
              </a:lstStyle>
              <a:p>
                <a:pPr algn="ctr" defTabSz="685749"/>
                <a:r>
                  <a:rPr lang="zh-CN" altLang="en-US" sz="3600">
                    <a:ln w="101600">
                      <a:solidFill>
                        <a:prstClr val="white">
                          <a:hueOff val="0"/>
                          <a:satOff val="0"/>
                          <a:lumOff val="0"/>
                        </a:prstClr>
                      </a:solidFill>
                    </a:ln>
                    <a:gradFill>
                      <a:gsLst>
                        <a:gs pos="100000">
                          <a:srgbClr val="D2102B"/>
                        </a:gs>
                        <a:gs pos="0">
                          <a:srgbClr val="FA5C28"/>
                        </a:gs>
                      </a:gsLst>
                      <a:lin ang="3600000" scaled="0"/>
                    </a:gradFill>
                    <a:effectLst>
                      <a:outerShdw blurRad="12700" dist="12700" dir="2700000" algn="tl" rotWithShape="0">
                        <a:prstClr val="black">
                          <a:alpha val="20000"/>
                        </a:prstClr>
                      </a:outerShdw>
                    </a:effectLst>
                    <a:latin typeface="字魂35号-经典雅黑" panose="00000500000000000000" pitchFamily="2" charset="-122"/>
                    <a:ea typeface="字魂35号-经典雅黑" panose="00000500000000000000" pitchFamily="2" charset="-122"/>
                  </a:rPr>
                  <a:t>节</a:t>
                </a:r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1507846" y="3268515"/>
                <a:ext cx="97398" cy="298930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spAutoFit/>
              </a:bodyPr>
              <a:lstStyle>
                <a:defPPr>
                  <a:defRPr lang="zh-CN"/>
                </a:defPPr>
                <a:lvl1pPr algn="just">
                  <a:defRPr kern="100">
                    <a:effectLst/>
                    <a:latin typeface="等线" panose="02010600030101010101" pitchFamily="2" charset="-122"/>
                    <a:ea typeface="微软雅黑" panose="020B0503020204020204" pitchFamily="34" charset="-122"/>
                    <a:cs typeface="Times New Roman" panose="02020603050405020304" pitchFamily="18" charset="0"/>
                  </a:defRPr>
                </a:lvl1pPr>
              </a:lstStyle>
              <a:p>
                <a:pPr algn="ctr" defTabSz="685749"/>
                <a:r>
                  <a:rPr lang="zh-CN" altLang="en-US" sz="3600">
                    <a:ln w="101600">
                      <a:solidFill>
                        <a:prstClr val="white">
                          <a:hueOff val="0"/>
                          <a:satOff val="0"/>
                          <a:lumOff val="0"/>
                        </a:prstClr>
                      </a:solidFill>
                    </a:ln>
                    <a:gradFill>
                      <a:gsLst>
                        <a:gs pos="100000">
                          <a:srgbClr val="D2102B"/>
                        </a:gs>
                        <a:gs pos="0">
                          <a:srgbClr val="FA5C28"/>
                        </a:gs>
                      </a:gsLst>
                      <a:lin ang="3600000" scaled="0"/>
                    </a:gradFill>
                    <a:effectLst>
                      <a:outerShdw blurRad="12700" dist="12700" dir="2700000" algn="tl" rotWithShape="0">
                        <a:prstClr val="black">
                          <a:alpha val="20000"/>
                        </a:prstClr>
                      </a:outerShdw>
                    </a:effectLst>
                    <a:latin typeface="字魂35号-经典雅黑" panose="00000500000000000000" pitchFamily="2" charset="-122"/>
                    <a:ea typeface="字魂35号-经典雅黑" panose="00000500000000000000" pitchFamily="2" charset="-122"/>
                  </a:rPr>
                  <a:t>日</a:t>
                </a:r>
              </a:p>
            </p:txBody>
          </p:sp>
          <p:sp>
            <p:nvSpPr>
              <p:cNvPr id="32" name="文本框 31"/>
              <p:cNvSpPr txBox="1"/>
              <p:nvPr/>
            </p:nvSpPr>
            <p:spPr>
              <a:xfrm>
                <a:off x="1507846" y="3522630"/>
                <a:ext cx="97398" cy="298930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spAutoFit/>
              </a:bodyPr>
              <a:lstStyle>
                <a:defPPr>
                  <a:defRPr lang="zh-CN"/>
                </a:defPPr>
                <a:lvl1pPr algn="just">
                  <a:defRPr kern="100">
                    <a:effectLst/>
                    <a:latin typeface="等线" panose="02010600030101010101" pitchFamily="2" charset="-122"/>
                    <a:ea typeface="微软雅黑" panose="020B0503020204020204" pitchFamily="34" charset="-122"/>
                    <a:cs typeface="Times New Roman" panose="02020603050405020304" pitchFamily="18" charset="0"/>
                  </a:defRPr>
                </a:lvl1pPr>
              </a:lstStyle>
              <a:p>
                <a:pPr algn="ctr" defTabSz="685749"/>
                <a:r>
                  <a:rPr lang="zh-CN" altLang="en-US" sz="3600">
                    <a:ln w="101600">
                      <a:solidFill>
                        <a:prstClr val="white">
                          <a:hueOff val="0"/>
                          <a:satOff val="0"/>
                          <a:lumOff val="0"/>
                        </a:prstClr>
                      </a:solidFill>
                    </a:ln>
                    <a:gradFill>
                      <a:gsLst>
                        <a:gs pos="100000">
                          <a:srgbClr val="D2102B"/>
                        </a:gs>
                        <a:gs pos="0">
                          <a:srgbClr val="FA5C28"/>
                        </a:gs>
                      </a:gsLst>
                      <a:lin ang="3600000" scaled="0"/>
                    </a:gradFill>
                    <a:effectLst>
                      <a:outerShdw blurRad="12700" dist="12700" dir="2700000" algn="tl" rotWithShape="0">
                        <a:prstClr val="black">
                          <a:alpha val="20000"/>
                        </a:prstClr>
                      </a:outerShdw>
                    </a:effectLst>
                    <a:latin typeface="字魂35号-经典雅黑" panose="00000500000000000000" pitchFamily="2" charset="-122"/>
                    <a:ea typeface="字魂35号-经典雅黑" panose="00000500000000000000" pitchFamily="2" charset="-122"/>
                  </a:rPr>
                  <a:t>简</a:t>
                </a:r>
              </a:p>
            </p:txBody>
          </p:sp>
          <p:sp>
            <p:nvSpPr>
              <p:cNvPr id="33" name="文本框 32"/>
              <p:cNvSpPr txBox="1"/>
              <p:nvPr/>
            </p:nvSpPr>
            <p:spPr>
              <a:xfrm>
                <a:off x="1507846" y="3776745"/>
                <a:ext cx="97398" cy="298930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spAutoFit/>
              </a:bodyPr>
              <a:lstStyle>
                <a:defPPr>
                  <a:defRPr lang="zh-CN"/>
                </a:defPPr>
                <a:lvl1pPr algn="just">
                  <a:defRPr kern="100">
                    <a:effectLst/>
                    <a:latin typeface="等线" panose="02010600030101010101" pitchFamily="2" charset="-122"/>
                    <a:ea typeface="微软雅黑" panose="020B0503020204020204" pitchFamily="34" charset="-122"/>
                    <a:cs typeface="Times New Roman" panose="02020603050405020304" pitchFamily="18" charset="0"/>
                  </a:defRPr>
                </a:lvl1pPr>
              </a:lstStyle>
              <a:p>
                <a:pPr algn="ctr" defTabSz="685749"/>
                <a:r>
                  <a:rPr lang="zh-CN" altLang="en-US" sz="3600">
                    <a:ln w="101600">
                      <a:solidFill>
                        <a:prstClr val="white">
                          <a:hueOff val="0"/>
                          <a:satOff val="0"/>
                          <a:lumOff val="0"/>
                        </a:prstClr>
                      </a:solidFill>
                    </a:ln>
                    <a:gradFill>
                      <a:gsLst>
                        <a:gs pos="100000">
                          <a:srgbClr val="D2102B"/>
                        </a:gs>
                        <a:gs pos="0">
                          <a:srgbClr val="FA5C28"/>
                        </a:gs>
                      </a:gsLst>
                      <a:lin ang="3600000" scaled="0"/>
                    </a:gradFill>
                    <a:effectLst>
                      <a:outerShdw blurRad="12700" dist="12700" dir="2700000" algn="tl" rotWithShape="0">
                        <a:prstClr val="black">
                          <a:alpha val="20000"/>
                        </a:prstClr>
                      </a:outerShdw>
                    </a:effectLst>
                    <a:latin typeface="字魂35号-经典雅黑" panose="00000500000000000000" pitchFamily="2" charset="-122"/>
                    <a:ea typeface="字魂35号-经典雅黑" panose="00000500000000000000" pitchFamily="2" charset="-122"/>
                  </a:rPr>
                  <a:t>介</a:t>
                </a: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2510378" y="2379893"/>
              <a:ext cx="615556" cy="2622436"/>
              <a:chOff x="1507846" y="3014400"/>
              <a:chExt cx="97398" cy="1061275"/>
            </a:xfrm>
          </p:grpSpPr>
          <p:sp>
            <p:nvSpPr>
              <p:cNvPr id="22" name="文本框 21"/>
              <p:cNvSpPr txBox="1"/>
              <p:nvPr/>
            </p:nvSpPr>
            <p:spPr>
              <a:xfrm>
                <a:off x="1507846" y="3014400"/>
                <a:ext cx="97398" cy="298930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spAutoFit/>
              </a:bodyPr>
              <a:lstStyle>
                <a:defPPr>
                  <a:defRPr lang="zh-CN"/>
                </a:defPPr>
                <a:lvl1pPr algn="just">
                  <a:defRPr kern="100">
                    <a:effectLst/>
                    <a:latin typeface="等线" panose="02010600030101010101" pitchFamily="2" charset="-122"/>
                    <a:ea typeface="微软雅黑" panose="020B0503020204020204" pitchFamily="34" charset="-122"/>
                    <a:cs typeface="Times New Roman" panose="02020603050405020304" pitchFamily="18" charset="0"/>
                  </a:defRPr>
                </a:lvl1pPr>
              </a:lstStyle>
              <a:p>
                <a:pPr algn="ctr" defTabSz="685749"/>
                <a:r>
                  <a:rPr lang="zh-CN" altLang="en-US" sz="3600">
                    <a:gradFill>
                      <a:gsLst>
                        <a:gs pos="100000">
                          <a:srgbClr val="D2102B"/>
                        </a:gs>
                        <a:gs pos="0">
                          <a:srgbClr val="FA5C28"/>
                        </a:gs>
                      </a:gsLst>
                      <a:lin ang="3600000" scaled="0"/>
                    </a:gradFill>
                    <a:latin typeface="字魂35号-经典雅黑" panose="00000500000000000000" pitchFamily="2" charset="-122"/>
                    <a:ea typeface="字魂35号-经典雅黑" panose="00000500000000000000" pitchFamily="2" charset="-122"/>
                  </a:rPr>
                  <a:t>节</a:t>
                </a:r>
              </a:p>
            </p:txBody>
          </p:sp>
          <p:sp>
            <p:nvSpPr>
              <p:cNvPr id="23" name="文本框 22"/>
              <p:cNvSpPr txBox="1"/>
              <p:nvPr/>
            </p:nvSpPr>
            <p:spPr>
              <a:xfrm>
                <a:off x="1507846" y="3268515"/>
                <a:ext cx="97398" cy="298930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spAutoFit/>
              </a:bodyPr>
              <a:lstStyle>
                <a:defPPr>
                  <a:defRPr lang="zh-CN"/>
                </a:defPPr>
                <a:lvl1pPr algn="just">
                  <a:defRPr kern="100">
                    <a:effectLst/>
                    <a:latin typeface="等线" panose="02010600030101010101" pitchFamily="2" charset="-122"/>
                    <a:ea typeface="微软雅黑" panose="020B0503020204020204" pitchFamily="34" charset="-122"/>
                    <a:cs typeface="Times New Roman" panose="02020603050405020304" pitchFamily="18" charset="0"/>
                  </a:defRPr>
                </a:lvl1pPr>
              </a:lstStyle>
              <a:p>
                <a:pPr algn="ctr" defTabSz="685749"/>
                <a:r>
                  <a:rPr lang="zh-CN" altLang="en-US" sz="3600" dirty="0">
                    <a:gradFill>
                      <a:gsLst>
                        <a:gs pos="100000">
                          <a:srgbClr val="D2102B"/>
                        </a:gs>
                        <a:gs pos="0">
                          <a:srgbClr val="FA5C28"/>
                        </a:gs>
                      </a:gsLst>
                      <a:lin ang="3600000" scaled="0"/>
                    </a:gradFill>
                    <a:latin typeface="字魂35号-经典雅黑" panose="00000500000000000000" pitchFamily="2" charset="-122"/>
                    <a:ea typeface="字魂35号-经典雅黑" panose="00000500000000000000" pitchFamily="2" charset="-122"/>
                  </a:rPr>
                  <a:t>日</a:t>
                </a:r>
              </a:p>
            </p:txBody>
          </p:sp>
          <p:sp>
            <p:nvSpPr>
              <p:cNvPr id="24" name="文本框 23"/>
              <p:cNvSpPr txBox="1"/>
              <p:nvPr/>
            </p:nvSpPr>
            <p:spPr>
              <a:xfrm>
                <a:off x="1507846" y="3522630"/>
                <a:ext cx="97398" cy="298930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spAutoFit/>
              </a:bodyPr>
              <a:lstStyle>
                <a:defPPr>
                  <a:defRPr lang="zh-CN"/>
                </a:defPPr>
                <a:lvl1pPr algn="just">
                  <a:defRPr kern="100">
                    <a:effectLst/>
                    <a:latin typeface="等线" panose="02010600030101010101" pitchFamily="2" charset="-122"/>
                    <a:ea typeface="微软雅黑" panose="020B0503020204020204" pitchFamily="34" charset="-122"/>
                    <a:cs typeface="Times New Roman" panose="02020603050405020304" pitchFamily="18" charset="0"/>
                  </a:defRPr>
                </a:lvl1pPr>
              </a:lstStyle>
              <a:p>
                <a:pPr algn="ctr" defTabSz="685749"/>
                <a:r>
                  <a:rPr lang="zh-CN" altLang="en-US" sz="3600">
                    <a:gradFill>
                      <a:gsLst>
                        <a:gs pos="100000">
                          <a:srgbClr val="D2102B"/>
                        </a:gs>
                        <a:gs pos="0">
                          <a:srgbClr val="FA5C28"/>
                        </a:gs>
                      </a:gsLst>
                      <a:lin ang="3600000" scaled="0"/>
                    </a:gradFill>
                    <a:latin typeface="字魂35号-经典雅黑" panose="00000500000000000000" pitchFamily="2" charset="-122"/>
                    <a:ea typeface="字魂35号-经典雅黑" panose="00000500000000000000" pitchFamily="2" charset="-122"/>
                  </a:rPr>
                  <a:t>简</a:t>
                </a:r>
              </a:p>
            </p:txBody>
          </p:sp>
          <p:sp>
            <p:nvSpPr>
              <p:cNvPr id="25" name="文本框 24"/>
              <p:cNvSpPr txBox="1"/>
              <p:nvPr/>
            </p:nvSpPr>
            <p:spPr>
              <a:xfrm>
                <a:off x="1507846" y="3776745"/>
                <a:ext cx="97398" cy="298930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spAutoFit/>
              </a:bodyPr>
              <a:lstStyle>
                <a:defPPr>
                  <a:defRPr lang="zh-CN"/>
                </a:defPPr>
                <a:lvl1pPr algn="just">
                  <a:defRPr kern="100">
                    <a:effectLst/>
                    <a:latin typeface="等线" panose="02010600030101010101" pitchFamily="2" charset="-122"/>
                    <a:ea typeface="微软雅黑" panose="020B0503020204020204" pitchFamily="34" charset="-122"/>
                    <a:cs typeface="Times New Roman" panose="02020603050405020304" pitchFamily="18" charset="0"/>
                  </a:defRPr>
                </a:lvl1pPr>
              </a:lstStyle>
              <a:p>
                <a:pPr algn="ctr" defTabSz="685749"/>
                <a:r>
                  <a:rPr lang="zh-CN" altLang="en-US" sz="3600">
                    <a:gradFill>
                      <a:gsLst>
                        <a:gs pos="100000">
                          <a:srgbClr val="D2102B"/>
                        </a:gs>
                        <a:gs pos="0">
                          <a:srgbClr val="FA5C28"/>
                        </a:gs>
                      </a:gsLst>
                      <a:lin ang="3600000" scaled="0"/>
                    </a:gradFill>
                    <a:latin typeface="字魂35号-经典雅黑" panose="00000500000000000000" pitchFamily="2" charset="-122"/>
                    <a:ea typeface="字魂35号-经典雅黑" panose="00000500000000000000" pitchFamily="2" charset="-122"/>
                  </a:rPr>
                  <a:t>介</a:t>
                </a:r>
              </a:p>
            </p:txBody>
          </p:sp>
        </p:grpSp>
      </p:grpSp>
      <p:pic>
        <p:nvPicPr>
          <p:cNvPr id="28" name="图片 2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3056824"/>
            <a:ext cx="1905001" cy="2086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121484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354468" y="976438"/>
            <a:ext cx="5294232" cy="125504"/>
          </a:xfrm>
          <a:prstGeom prst="rect">
            <a:avLst/>
          </a:prstGeom>
          <a:gradFill>
            <a:gsLst>
              <a:gs pos="58000">
                <a:srgbClr val="FDDBDE"/>
              </a:gs>
              <a:gs pos="0">
                <a:srgbClr val="FDDBDE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r" defTabSz="685749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06520" y="243367"/>
            <a:ext cx="2785360" cy="561690"/>
          </a:xfrm>
          <a:prstGeom prst="rect">
            <a:avLst/>
          </a:prstGeom>
          <a:noFill/>
        </p:spPr>
        <p:txBody>
          <a:bodyPr wrap="square" lIns="68576" tIns="34289" rIns="68576" bIns="34289">
            <a:spAutoFit/>
          </a:bodyPr>
          <a:lstStyle>
            <a:defPPr>
              <a:defRPr lang="zh-CN"/>
            </a:defPPr>
            <a:lvl1pPr>
              <a:defRPr sz="3200" b="1">
                <a:gradFill flip="none" rotWithShape="1">
                  <a:gsLst>
                    <a:gs pos="98230">
                      <a:srgbClr val="FA5C28"/>
                    </a:gs>
                    <a:gs pos="54000">
                      <a:srgbClr val="D2102B"/>
                    </a:gs>
                    <a:gs pos="0">
                      <a:srgbClr val="FA5C28"/>
                    </a:gs>
                  </a:gsLst>
                  <a:lin ang="3600000" scaled="0"/>
                </a:gradFill>
                <a:latin typeface="字魂35号-经典雅黑" panose="00000500000000000000" pitchFamily="2" charset="-122"/>
                <a:ea typeface="字魂35号-经典雅黑" panose="00000500000000000000" pitchFamily="2" charset="-122"/>
              </a:defRPr>
            </a:lvl1pPr>
          </a:lstStyle>
          <a:p>
            <a:pPr defTabSz="685749"/>
            <a:r>
              <a:rPr lang="zh-CN" altLang="zh-CN" dirty="0"/>
              <a:t>什么是母亲节？</a:t>
            </a:r>
          </a:p>
        </p:txBody>
      </p:sp>
      <p:sp>
        <p:nvSpPr>
          <p:cNvPr id="23" name="任意多边形: 形状 22"/>
          <p:cNvSpPr/>
          <p:nvPr/>
        </p:nvSpPr>
        <p:spPr>
          <a:xfrm>
            <a:off x="961648" y="2395191"/>
            <a:ext cx="5636225" cy="578506"/>
          </a:xfrm>
          <a:custGeom>
            <a:avLst/>
            <a:gdLst>
              <a:gd name="connsiteX0" fmla="*/ 0 w 8646481"/>
              <a:gd name="connsiteY0" fmla="*/ 0 h 771339"/>
              <a:gd name="connsiteX1" fmla="*/ 8260812 w 8646481"/>
              <a:gd name="connsiteY1" fmla="*/ 0 h 771339"/>
              <a:gd name="connsiteX2" fmla="*/ 8646481 w 8646481"/>
              <a:gd name="connsiteY2" fmla="*/ 385670 h 771339"/>
              <a:gd name="connsiteX3" fmla="*/ 8260812 w 8646481"/>
              <a:gd name="connsiteY3" fmla="*/ 771339 h 771339"/>
              <a:gd name="connsiteX4" fmla="*/ 0 w 8646481"/>
              <a:gd name="connsiteY4" fmla="*/ 771339 h 771339"/>
              <a:gd name="connsiteX5" fmla="*/ 0 w 8646481"/>
              <a:gd name="connsiteY5" fmla="*/ 0 h 771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6481" h="771339">
                <a:moveTo>
                  <a:pt x="8646481" y="771338"/>
                </a:moveTo>
                <a:lnTo>
                  <a:pt x="385669" y="771338"/>
                </a:lnTo>
                <a:lnTo>
                  <a:pt x="0" y="385669"/>
                </a:lnTo>
                <a:lnTo>
                  <a:pt x="385669" y="1"/>
                </a:lnTo>
                <a:lnTo>
                  <a:pt x="8646481" y="1"/>
                </a:lnTo>
                <a:lnTo>
                  <a:pt x="8646481" y="771338"/>
                </a:lnTo>
                <a:close/>
              </a:path>
            </a:pathLst>
          </a:custGeom>
          <a:solidFill>
            <a:srgbClr val="FEF4F6"/>
          </a:solidFill>
          <a:ln>
            <a:gradFill>
              <a:gsLst>
                <a:gs pos="4000">
                  <a:srgbClr val="E6334A">
                    <a:alpha val="0"/>
                  </a:srgbClr>
                </a:gs>
                <a:gs pos="100000">
                  <a:srgbClr val="E6334A"/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marL="540028" defTabSz="685749"/>
            <a:r>
              <a:rPr lang="en-US" sz="1500">
                <a:solidFill>
                  <a:prstClr val="black">
                    <a:lumMod val="85000"/>
                    <a:lumOff val="15000"/>
                  </a:prstClr>
                </a:solidFill>
              </a:rPr>
              <a:t>20</a:t>
            </a:r>
            <a:r>
              <a:rPr lang="zh-CN" altLang="en-US" sz="1500">
                <a:solidFill>
                  <a:prstClr val="black">
                    <a:lumMod val="85000"/>
                    <a:lumOff val="15000"/>
                  </a:prstClr>
                </a:solidFill>
              </a:rPr>
              <a:t>世纪</a:t>
            </a:r>
            <a:r>
              <a:rPr lang="en-US" sz="1500">
                <a:solidFill>
                  <a:prstClr val="black">
                    <a:lumMod val="85000"/>
                    <a:lumOff val="15000"/>
                  </a:prstClr>
                </a:solidFill>
              </a:rPr>
              <a:t>80</a:t>
            </a:r>
            <a:r>
              <a:rPr lang="zh-CN" altLang="en-US" sz="1500">
                <a:solidFill>
                  <a:prstClr val="black">
                    <a:lumMod val="85000"/>
                    <a:lumOff val="15000"/>
                  </a:prstClr>
                </a:solidFill>
              </a:rPr>
              <a:t>年代，母亲节逐渐被中国内地的民众所接受。</a:t>
            </a:r>
          </a:p>
        </p:txBody>
      </p:sp>
      <p:sp>
        <p:nvSpPr>
          <p:cNvPr id="24" name="椭圆 23"/>
          <p:cNvSpPr/>
          <p:nvPr/>
        </p:nvSpPr>
        <p:spPr>
          <a:xfrm>
            <a:off x="672391" y="2395192"/>
            <a:ext cx="578504" cy="578504"/>
          </a:xfrm>
          <a:prstGeom prst="ellipse">
            <a:avLst/>
          </a:prstGeom>
          <a:solidFill>
            <a:srgbClr val="FA5C28"/>
          </a:solidFill>
          <a:ln w="15240">
            <a:solidFill>
              <a:srgbClr val="E6334A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lIns="68576" tIns="34289" rIns="68576" bIns="34289"/>
          <a:lstStyle/>
          <a:p>
            <a:pPr defTabSz="685749"/>
            <a:endParaRPr sz="1400">
              <a:solidFill>
                <a:prstClr val="white">
                  <a:hueOff val="0"/>
                  <a:satOff val="0"/>
                  <a:lumOff val="0"/>
                  <a:alphaOff val="0"/>
                </a:prstClr>
              </a:solidFill>
            </a:endParaRPr>
          </a:p>
        </p:txBody>
      </p:sp>
      <p:sp>
        <p:nvSpPr>
          <p:cNvPr id="25" name="任意多边形: 形状 24"/>
          <p:cNvSpPr/>
          <p:nvPr/>
        </p:nvSpPr>
        <p:spPr>
          <a:xfrm>
            <a:off x="961648" y="3105216"/>
            <a:ext cx="5636225" cy="578506"/>
          </a:xfrm>
          <a:custGeom>
            <a:avLst/>
            <a:gdLst>
              <a:gd name="connsiteX0" fmla="*/ 0 w 8646481"/>
              <a:gd name="connsiteY0" fmla="*/ 0 h 771339"/>
              <a:gd name="connsiteX1" fmla="*/ 8260812 w 8646481"/>
              <a:gd name="connsiteY1" fmla="*/ 0 h 771339"/>
              <a:gd name="connsiteX2" fmla="*/ 8646481 w 8646481"/>
              <a:gd name="connsiteY2" fmla="*/ 385670 h 771339"/>
              <a:gd name="connsiteX3" fmla="*/ 8260812 w 8646481"/>
              <a:gd name="connsiteY3" fmla="*/ 771339 h 771339"/>
              <a:gd name="connsiteX4" fmla="*/ 0 w 8646481"/>
              <a:gd name="connsiteY4" fmla="*/ 771339 h 771339"/>
              <a:gd name="connsiteX5" fmla="*/ 0 w 8646481"/>
              <a:gd name="connsiteY5" fmla="*/ 0 h 771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6481" h="771339">
                <a:moveTo>
                  <a:pt x="8646481" y="771338"/>
                </a:moveTo>
                <a:lnTo>
                  <a:pt x="385669" y="771338"/>
                </a:lnTo>
                <a:lnTo>
                  <a:pt x="0" y="385669"/>
                </a:lnTo>
                <a:lnTo>
                  <a:pt x="385669" y="1"/>
                </a:lnTo>
                <a:lnTo>
                  <a:pt x="8646481" y="1"/>
                </a:lnTo>
                <a:lnTo>
                  <a:pt x="8646481" y="771338"/>
                </a:lnTo>
                <a:close/>
              </a:path>
            </a:pathLst>
          </a:custGeom>
          <a:solidFill>
            <a:srgbClr val="FEF4F6"/>
          </a:solidFill>
          <a:ln>
            <a:gradFill>
              <a:gsLst>
                <a:gs pos="4000">
                  <a:srgbClr val="E6334A">
                    <a:alpha val="0"/>
                  </a:srgbClr>
                </a:gs>
                <a:gs pos="100000">
                  <a:srgbClr val="E6334A"/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marL="540028" defTabSz="685749"/>
            <a:r>
              <a:rPr lang="zh-CN" altLang="en-US" sz="1200">
                <a:solidFill>
                  <a:prstClr val="black">
                    <a:lumMod val="85000"/>
                    <a:lumOff val="15000"/>
                  </a:prstClr>
                </a:solidFill>
              </a:rPr>
              <a:t>从</a:t>
            </a:r>
            <a:r>
              <a:rPr lang="en-US" sz="1200">
                <a:solidFill>
                  <a:prstClr val="black">
                    <a:lumMod val="85000"/>
                    <a:lumOff val="15000"/>
                  </a:prstClr>
                </a:solidFill>
              </a:rPr>
              <a:t>1988</a:t>
            </a:r>
            <a:r>
              <a:rPr lang="zh-CN" altLang="en-US" sz="1200">
                <a:solidFill>
                  <a:prstClr val="black">
                    <a:lumMod val="85000"/>
                    <a:lumOff val="15000"/>
                  </a:prstClr>
                </a:solidFill>
              </a:rPr>
              <a:t>年开始，中国南方的广州等一些城市开始举办母亲节的庆祝活动，</a:t>
            </a:r>
            <a:endParaRPr lang="en-US" altLang="zh-CN" sz="120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marL="540028" defTabSz="685749"/>
            <a:r>
              <a:rPr lang="zh-CN" altLang="en-US" sz="1200">
                <a:solidFill>
                  <a:prstClr val="black">
                    <a:lumMod val="85000"/>
                    <a:lumOff val="15000"/>
                  </a:prstClr>
                </a:solidFill>
              </a:rPr>
              <a:t>并把评选</a:t>
            </a:r>
            <a:r>
              <a:rPr lang="en-US" sz="1200">
                <a:solidFill>
                  <a:prstClr val="black">
                    <a:lumMod val="85000"/>
                    <a:lumOff val="15000"/>
                  </a:prstClr>
                </a:solidFill>
              </a:rPr>
              <a:t>“</a:t>
            </a:r>
            <a:r>
              <a:rPr lang="zh-CN" altLang="en-US" sz="1200">
                <a:solidFill>
                  <a:prstClr val="black">
                    <a:lumMod val="85000"/>
                    <a:lumOff val="15000"/>
                  </a:prstClr>
                </a:solidFill>
              </a:rPr>
              <a:t>好母亲</a:t>
            </a:r>
            <a:r>
              <a:rPr lang="en-US" sz="1200">
                <a:solidFill>
                  <a:prstClr val="black">
                    <a:lumMod val="85000"/>
                    <a:lumOff val="15000"/>
                  </a:prstClr>
                </a:solidFill>
              </a:rPr>
              <a:t>”</a:t>
            </a:r>
            <a:r>
              <a:rPr lang="zh-CN" altLang="en-US" sz="1200">
                <a:solidFill>
                  <a:prstClr val="black">
                    <a:lumMod val="85000"/>
                    <a:lumOff val="15000"/>
                  </a:prstClr>
                </a:solidFill>
              </a:rPr>
              <a:t>作为内容之一。</a:t>
            </a:r>
          </a:p>
        </p:txBody>
      </p:sp>
      <p:sp>
        <p:nvSpPr>
          <p:cNvPr id="26" name="椭圆 25"/>
          <p:cNvSpPr/>
          <p:nvPr/>
        </p:nvSpPr>
        <p:spPr>
          <a:xfrm>
            <a:off x="672391" y="3105217"/>
            <a:ext cx="578504" cy="578504"/>
          </a:xfrm>
          <a:prstGeom prst="ellipse">
            <a:avLst/>
          </a:prstGeom>
          <a:solidFill>
            <a:srgbClr val="FA5C28"/>
          </a:solidFill>
          <a:ln w="15240">
            <a:solidFill>
              <a:srgbClr val="E6334A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lIns="68576" tIns="34289" rIns="68576" bIns="34289"/>
          <a:lstStyle/>
          <a:p>
            <a:pPr defTabSz="685749"/>
            <a:endParaRPr sz="1400">
              <a:solidFill>
                <a:prstClr val="white">
                  <a:hueOff val="0"/>
                  <a:satOff val="0"/>
                  <a:lumOff val="0"/>
                  <a:alphaOff val="0"/>
                </a:prstClr>
              </a:solidFill>
            </a:endParaRPr>
          </a:p>
        </p:txBody>
      </p:sp>
      <p:sp>
        <p:nvSpPr>
          <p:cNvPr id="27" name="任意多边形: 形状 26"/>
          <p:cNvSpPr/>
          <p:nvPr/>
        </p:nvSpPr>
        <p:spPr>
          <a:xfrm>
            <a:off x="1016132" y="3815241"/>
            <a:ext cx="5597361" cy="578506"/>
          </a:xfrm>
          <a:custGeom>
            <a:avLst/>
            <a:gdLst>
              <a:gd name="connsiteX0" fmla="*/ 0 w 8646481"/>
              <a:gd name="connsiteY0" fmla="*/ 0 h 771339"/>
              <a:gd name="connsiteX1" fmla="*/ 8260812 w 8646481"/>
              <a:gd name="connsiteY1" fmla="*/ 0 h 771339"/>
              <a:gd name="connsiteX2" fmla="*/ 8646481 w 8646481"/>
              <a:gd name="connsiteY2" fmla="*/ 385670 h 771339"/>
              <a:gd name="connsiteX3" fmla="*/ 8260812 w 8646481"/>
              <a:gd name="connsiteY3" fmla="*/ 771339 h 771339"/>
              <a:gd name="connsiteX4" fmla="*/ 0 w 8646481"/>
              <a:gd name="connsiteY4" fmla="*/ 771339 h 771339"/>
              <a:gd name="connsiteX5" fmla="*/ 0 w 8646481"/>
              <a:gd name="connsiteY5" fmla="*/ 0 h 771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6481" h="771339">
                <a:moveTo>
                  <a:pt x="8646481" y="771338"/>
                </a:moveTo>
                <a:lnTo>
                  <a:pt x="385669" y="771338"/>
                </a:lnTo>
                <a:lnTo>
                  <a:pt x="0" y="385669"/>
                </a:lnTo>
                <a:lnTo>
                  <a:pt x="385669" y="1"/>
                </a:lnTo>
                <a:lnTo>
                  <a:pt x="8646481" y="1"/>
                </a:lnTo>
                <a:lnTo>
                  <a:pt x="8646481" y="771338"/>
                </a:lnTo>
                <a:close/>
              </a:path>
            </a:pathLst>
          </a:custGeom>
          <a:solidFill>
            <a:srgbClr val="FEF4F6"/>
          </a:solidFill>
          <a:ln>
            <a:gradFill>
              <a:gsLst>
                <a:gs pos="4000">
                  <a:srgbClr val="E6334A">
                    <a:alpha val="0"/>
                  </a:srgbClr>
                </a:gs>
                <a:gs pos="100000">
                  <a:srgbClr val="E6334A"/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marL="540028" defTabSz="685749"/>
            <a:r>
              <a:rPr lang="en-US" sz="1200">
                <a:solidFill>
                  <a:prstClr val="black">
                    <a:lumMod val="85000"/>
                    <a:lumOff val="15000"/>
                  </a:prstClr>
                </a:solidFill>
              </a:rPr>
              <a:t>20</a:t>
            </a:r>
            <a:r>
              <a:rPr lang="zh-CN" altLang="en-US" sz="1200">
                <a:solidFill>
                  <a:prstClr val="black">
                    <a:lumMod val="85000"/>
                    <a:lumOff val="15000"/>
                  </a:prstClr>
                </a:solidFill>
              </a:rPr>
              <a:t>世纪末，随着中国与国际的日益接轨，</a:t>
            </a:r>
            <a:endParaRPr lang="en-US" altLang="zh-CN" sz="120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marL="540028" defTabSz="685749"/>
            <a:r>
              <a:rPr lang="zh-CN" altLang="en-US" sz="1200">
                <a:solidFill>
                  <a:prstClr val="black">
                    <a:lumMod val="85000"/>
                    <a:lumOff val="15000"/>
                  </a:prstClr>
                </a:solidFill>
              </a:rPr>
              <a:t>越来越多的人开始接受母亲节概念。</a:t>
            </a:r>
          </a:p>
        </p:txBody>
      </p:sp>
      <p:sp>
        <p:nvSpPr>
          <p:cNvPr id="28" name="椭圆 27"/>
          <p:cNvSpPr/>
          <p:nvPr/>
        </p:nvSpPr>
        <p:spPr>
          <a:xfrm>
            <a:off x="672391" y="3815242"/>
            <a:ext cx="578504" cy="578504"/>
          </a:xfrm>
          <a:prstGeom prst="ellipse">
            <a:avLst/>
          </a:prstGeom>
          <a:solidFill>
            <a:srgbClr val="FA5C28"/>
          </a:solidFill>
          <a:ln w="15240">
            <a:solidFill>
              <a:srgbClr val="E6334A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lIns="68576" tIns="34289" rIns="68576" bIns="34289"/>
          <a:lstStyle/>
          <a:p>
            <a:pPr defTabSz="685749"/>
            <a:endParaRPr sz="1400">
              <a:solidFill>
                <a:prstClr val="white">
                  <a:hueOff val="0"/>
                  <a:satOff val="0"/>
                  <a:lumOff val="0"/>
                  <a:alphaOff val="0"/>
                </a:prstClr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779757" y="657079"/>
            <a:ext cx="4572000" cy="484748"/>
          </a:xfrm>
          <a:prstGeom prst="rect">
            <a:avLst/>
          </a:prstGeom>
          <a:noFill/>
        </p:spPr>
        <p:txBody>
          <a:bodyPr wrap="square" lIns="68576" tIns="34289" rIns="68576" bIns="34289">
            <a:spAutoFit/>
          </a:bodyPr>
          <a:lstStyle/>
          <a:p>
            <a:pPr algn="r" defTabSz="685749">
              <a:spcBef>
                <a:spcPts val="975"/>
              </a:spcBef>
              <a:spcAft>
                <a:spcPts val="975"/>
              </a:spcAft>
            </a:pPr>
            <a:r>
              <a:rPr lang="zh-CN" altLang="zh-CN" sz="2700" b="1" kern="100" dirty="0">
                <a:solidFill>
                  <a:srgbClr val="E6334A"/>
                </a:solidFill>
                <a:latin typeface="等线" panose="02010600030101010101" pitchFamily="2" charset="-122"/>
              </a:rPr>
              <a:t>母亲节的逐步发展</a:t>
            </a:r>
            <a:endParaRPr lang="zh-CN" altLang="zh-CN" b="1" kern="100" dirty="0">
              <a:solidFill>
                <a:srgbClr val="E6334A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0" y="1207585"/>
            <a:ext cx="9144000" cy="962222"/>
            <a:chOff x="0" y="2336539"/>
            <a:chExt cx="12192000" cy="1282962"/>
          </a:xfrm>
        </p:grpSpPr>
        <p:sp>
          <p:nvSpPr>
            <p:cNvPr id="9" name="矩形 8"/>
            <p:cNvSpPr/>
            <p:nvPr/>
          </p:nvSpPr>
          <p:spPr>
            <a:xfrm>
              <a:off x="0" y="2336539"/>
              <a:ext cx="12192000" cy="1282962"/>
            </a:xfrm>
            <a:prstGeom prst="rect">
              <a:avLst/>
            </a:prstGeom>
            <a:gradFill>
              <a:gsLst>
                <a:gs pos="0">
                  <a:srgbClr val="FA5C28"/>
                </a:gs>
                <a:gs pos="100000">
                  <a:srgbClr val="E6334A"/>
                </a:gs>
              </a:gsLst>
              <a:lin ang="0" scaled="0"/>
            </a:gradFill>
            <a:ln>
              <a:solidFill>
                <a:srgbClr val="E6334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/>
              <a:endParaRPr lang="zh-CN" altLang="en-US" sz="1400">
                <a:solidFill>
                  <a:prstClr val="white"/>
                </a:solidFill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005524" y="2451210"/>
              <a:ext cx="10130152" cy="10464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342875" algn="just" defTabSz="685749">
                <a:lnSpc>
                  <a:spcPct val="150000"/>
                </a:lnSpc>
              </a:pPr>
              <a:r>
                <a:rPr lang="zh-CN" altLang="zh-CN" sz="1500" kern="100" dirty="0">
                  <a:solidFill>
                    <a:prstClr val="white"/>
                  </a:solidFill>
                  <a:latin typeface="等线" panose="02010600030101010101" pitchFamily="2" charset="-122"/>
                  <a:cs typeface="Times New Roman" panose="02020603050405020304" pitchFamily="18" charset="0"/>
                </a:rPr>
                <a:t>母亲节是在中国港澳台地区流行起来之后才进入大陆的，名贵的珠宝，象征母爱的康乃馨，特制的爱心甜点，精致的手工贺卡等，成为人们向母亲敬献爱意的礼物 。</a:t>
              </a:r>
              <a:endParaRPr lang="zh-CN" altLang="zh-CN" sz="1500" kern="100" dirty="0">
                <a:solidFill>
                  <a:prstClr val="white"/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36" name="文本框 35"/>
          <p:cNvSpPr txBox="1"/>
          <p:nvPr/>
        </p:nvSpPr>
        <p:spPr>
          <a:xfrm>
            <a:off x="647318" y="2488643"/>
            <a:ext cx="628650" cy="392415"/>
          </a:xfrm>
          <a:prstGeom prst="rect">
            <a:avLst/>
          </a:prstGeom>
          <a:noFill/>
        </p:spPr>
        <p:txBody>
          <a:bodyPr wrap="square" lIns="68576" tIns="34289" rIns="68576" bIns="34289" rtlCol="0">
            <a:spAutoFit/>
          </a:bodyPr>
          <a:lstStyle/>
          <a:p>
            <a:pPr algn="ctr" defTabSz="685749"/>
            <a:r>
              <a:rPr lang="en-US" altLang="zh-CN" sz="2100">
                <a:solidFill>
                  <a:prstClr val="white"/>
                </a:solidFill>
                <a:latin typeface="Impact" panose="020B0806030902050204" pitchFamily="34" charset="0"/>
              </a:rPr>
              <a:t>01</a:t>
            </a:r>
            <a:endParaRPr lang="zh-CN" altLang="en-US" sz="210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647318" y="3192632"/>
            <a:ext cx="628650" cy="392415"/>
          </a:xfrm>
          <a:prstGeom prst="rect">
            <a:avLst/>
          </a:prstGeom>
          <a:noFill/>
        </p:spPr>
        <p:txBody>
          <a:bodyPr wrap="square" lIns="68576" tIns="34289" rIns="68576" bIns="34289" rtlCol="0">
            <a:spAutoFit/>
          </a:bodyPr>
          <a:lstStyle/>
          <a:p>
            <a:pPr algn="ctr" defTabSz="685749"/>
            <a:r>
              <a:rPr lang="en-US" altLang="zh-CN" sz="2100">
                <a:solidFill>
                  <a:prstClr val="white"/>
                </a:solidFill>
                <a:latin typeface="Impact" panose="020B0806030902050204" pitchFamily="34" charset="0"/>
              </a:rPr>
              <a:t>02</a:t>
            </a:r>
            <a:endParaRPr lang="zh-CN" altLang="en-US" sz="210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47318" y="3896618"/>
            <a:ext cx="628650" cy="392415"/>
          </a:xfrm>
          <a:prstGeom prst="rect">
            <a:avLst/>
          </a:prstGeom>
          <a:noFill/>
        </p:spPr>
        <p:txBody>
          <a:bodyPr wrap="square" lIns="68576" tIns="34289" rIns="68576" bIns="34289" rtlCol="0">
            <a:spAutoFit/>
          </a:bodyPr>
          <a:lstStyle/>
          <a:p>
            <a:pPr algn="ctr" defTabSz="685749"/>
            <a:r>
              <a:rPr lang="en-US" altLang="zh-CN" sz="2100">
                <a:solidFill>
                  <a:prstClr val="white"/>
                </a:solidFill>
                <a:latin typeface="Impact" panose="020B0806030902050204" pitchFamily="34" charset="0"/>
              </a:rPr>
              <a:t>03</a:t>
            </a:r>
            <a:endParaRPr lang="zh-CN" altLang="en-US" sz="210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7123" y="2255812"/>
            <a:ext cx="2112795" cy="2887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343957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3354468" y="1632649"/>
            <a:ext cx="5294232" cy="125504"/>
          </a:xfrm>
          <a:prstGeom prst="rect">
            <a:avLst/>
          </a:prstGeom>
          <a:gradFill>
            <a:gsLst>
              <a:gs pos="58000">
                <a:srgbClr val="FDDBDE"/>
              </a:gs>
              <a:gs pos="0">
                <a:srgbClr val="FDDBDE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r" defTabSz="685749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06520" y="243367"/>
            <a:ext cx="2318145" cy="1054133"/>
          </a:xfrm>
          <a:prstGeom prst="rect">
            <a:avLst/>
          </a:prstGeom>
          <a:noFill/>
        </p:spPr>
        <p:txBody>
          <a:bodyPr wrap="square" lIns="68576" tIns="34289" rIns="68576" bIns="34289">
            <a:spAutoFit/>
          </a:bodyPr>
          <a:lstStyle>
            <a:defPPr>
              <a:defRPr lang="zh-CN"/>
            </a:defPPr>
            <a:lvl1pPr>
              <a:defRPr sz="3200" b="1">
                <a:gradFill flip="none" rotWithShape="1">
                  <a:gsLst>
                    <a:gs pos="98230">
                      <a:srgbClr val="FA5C28"/>
                    </a:gs>
                    <a:gs pos="54000">
                      <a:srgbClr val="D2102B"/>
                    </a:gs>
                    <a:gs pos="0">
                      <a:srgbClr val="FA5C28"/>
                    </a:gs>
                  </a:gsLst>
                  <a:lin ang="3600000" scaled="0"/>
                </a:gradFill>
                <a:latin typeface="字魂35号-经典雅黑" panose="00000500000000000000" pitchFamily="2" charset="-122"/>
                <a:ea typeface="字魂35号-经典雅黑" panose="00000500000000000000" pitchFamily="2" charset="-122"/>
              </a:defRPr>
            </a:lvl1pPr>
          </a:lstStyle>
          <a:p>
            <a:pPr defTabSz="685749"/>
            <a:r>
              <a:rPr lang="zh-CN" altLang="zh-CN"/>
              <a:t>什么是母亲节？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024663" y="1865353"/>
            <a:ext cx="5562600" cy="2423738"/>
          </a:xfrm>
          <a:prstGeom prst="rect">
            <a:avLst/>
          </a:prstGeom>
          <a:noFill/>
        </p:spPr>
        <p:txBody>
          <a:bodyPr wrap="square" lIns="68576" tIns="34289" rIns="68576" bIns="34289">
            <a:spAutoFit/>
          </a:bodyPr>
          <a:lstStyle/>
          <a:p>
            <a:pPr indent="342875" algn="just" defTabSz="685749">
              <a:lnSpc>
                <a:spcPct val="150000"/>
              </a:lnSpc>
            </a:pPr>
            <a:r>
              <a:rPr lang="zh-CN" altLang="zh-CN" sz="1700" kern="100" dirty="0">
                <a:solidFill>
                  <a:prstClr val="black"/>
                </a:solidFill>
                <a:latin typeface="等线" panose="02010600030101010101" pitchFamily="2" charset="-122"/>
                <a:cs typeface="Times New Roman" panose="02020603050405020304" pitchFamily="18" charset="0"/>
              </a:rPr>
              <a:t>中国人以自己特有的方式表达浓浓的亲情，在母亲节这一天，人们会送给母亲鲜花、蛋糕，亲手烹制的饭菜等等礼物。从小就孝敬父母的中国儿童会尝试着为母亲做饭，洗脸，化妆，演奏音乐，绘制图画，让母亲们快乐地过节。</a:t>
            </a:r>
            <a:endParaRPr lang="en-US" altLang="zh-CN" sz="1700" kern="100" dirty="0">
              <a:solidFill>
                <a:prstClr val="black"/>
              </a:solidFill>
              <a:latin typeface="等线" panose="02010600030101010101" pitchFamily="2" charset="-122"/>
              <a:cs typeface="Times New Roman" panose="02020603050405020304" pitchFamily="18" charset="0"/>
            </a:endParaRPr>
          </a:p>
          <a:p>
            <a:pPr indent="342875" algn="just" defTabSz="685749">
              <a:lnSpc>
                <a:spcPct val="150000"/>
              </a:lnSpc>
            </a:pPr>
            <a:r>
              <a:rPr lang="zh-CN" altLang="zh-CN" sz="1700" kern="100" dirty="0">
                <a:solidFill>
                  <a:prstClr val="black"/>
                </a:solidFill>
                <a:latin typeface="等线" panose="02010600030101010101" pitchFamily="2" charset="-122"/>
                <a:cs typeface="Times New Roman" panose="02020603050405020304" pitchFamily="18" charset="0"/>
              </a:rPr>
              <a:t>人们在这一天除了孝敬自己的生身母亲之外，还会以慈善募捐，志愿服务的方式向更多的母亲回报亲情。</a:t>
            </a:r>
            <a:endParaRPr lang="zh-CN" altLang="zh-CN" sz="1700" kern="100" dirty="0">
              <a:solidFill>
                <a:prstClr val="black"/>
              </a:solidFill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024663" y="1337877"/>
            <a:ext cx="5391150" cy="438581"/>
          </a:xfrm>
          <a:prstGeom prst="rect">
            <a:avLst/>
          </a:prstGeom>
          <a:noFill/>
        </p:spPr>
        <p:txBody>
          <a:bodyPr wrap="square" lIns="68576" tIns="34289" rIns="68576" bIns="34289">
            <a:spAutoFit/>
          </a:bodyPr>
          <a:lstStyle/>
          <a:p>
            <a:pPr algn="just" defTabSz="685749"/>
            <a:r>
              <a:rPr lang="zh-CN" altLang="zh-CN" sz="2400" b="1" kern="100" dirty="0">
                <a:solidFill>
                  <a:srgbClr val="D2102B"/>
                </a:solidFill>
                <a:latin typeface="等线" panose="02010600030101010101" pitchFamily="2" charset="-122"/>
                <a:cs typeface="Times New Roman" panose="02020603050405020304" pitchFamily="18" charset="0"/>
              </a:rPr>
              <a:t>当然，中国人的母亲节更有中国味道。</a:t>
            </a:r>
            <a:endParaRPr lang="en-US" altLang="zh-CN" sz="2400" b="1" kern="100" dirty="0">
              <a:solidFill>
                <a:srgbClr val="D2102B"/>
              </a:solidFill>
              <a:latin typeface="等线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02" y="1337875"/>
            <a:ext cx="2447925" cy="3083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861835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组合 68"/>
          <p:cNvGrpSpPr/>
          <p:nvPr/>
        </p:nvGrpSpPr>
        <p:grpSpPr>
          <a:xfrm>
            <a:off x="1030268" y="1484075"/>
            <a:ext cx="7639050" cy="1107996"/>
            <a:chOff x="3652158" y="1490008"/>
            <a:chExt cx="10185400" cy="1477328"/>
          </a:xfrm>
        </p:grpSpPr>
        <p:sp>
          <p:nvSpPr>
            <p:cNvPr id="64" name="文本框 63"/>
            <p:cNvSpPr txBox="1"/>
            <p:nvPr/>
          </p:nvSpPr>
          <p:spPr>
            <a:xfrm>
              <a:off x="3652158" y="1490008"/>
              <a:ext cx="10185400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749"/>
              <a:r>
                <a:rPr lang="zh-CN" altLang="en-US" sz="6600" b="1">
                  <a:ln w="127000">
                    <a:solidFill>
                      <a:prstClr val="white"/>
                    </a:solidFill>
                  </a:ln>
                  <a:gradFill>
                    <a:gsLst>
                      <a:gs pos="56000">
                        <a:srgbClr val="E6334A"/>
                      </a:gs>
                      <a:gs pos="0">
                        <a:srgbClr val="FD98AA"/>
                      </a:gs>
                    </a:gsLst>
                    <a:lin ang="5400000" scaled="1"/>
                  </a:gradFill>
                  <a:effectLst>
                    <a:outerShdw blurRad="12700" dist="12700" dir="5400000" algn="t" rotWithShape="0">
                      <a:srgbClr val="E6334A">
                        <a:alpha val="20000"/>
                      </a:srgbClr>
                    </a:outerShdw>
                  </a:effectLst>
                  <a:latin typeface="字魂35号-经典雅黑" panose="00000500000000000000" pitchFamily="2" charset="-122"/>
                  <a:ea typeface="字魂35号-经典雅黑" panose="00000500000000000000" pitchFamily="2" charset="-122"/>
                </a:rPr>
                <a:t>设立母亲节的意义</a:t>
              </a: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3753758" y="1490008"/>
              <a:ext cx="9982200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749"/>
              <a:r>
                <a:rPr lang="zh-CN" altLang="en-US" sz="6600" b="1" dirty="0">
                  <a:gradFill flip="none" rotWithShape="1">
                    <a:gsLst>
                      <a:gs pos="98230">
                        <a:srgbClr val="FA5C28"/>
                      </a:gs>
                      <a:gs pos="54000">
                        <a:srgbClr val="D2102B"/>
                      </a:gs>
                      <a:gs pos="0">
                        <a:srgbClr val="FA5C28"/>
                      </a:gs>
                    </a:gsLst>
                    <a:lin ang="3600000" scaled="0"/>
                  </a:gradFill>
                  <a:latin typeface="字魂35号-经典雅黑" panose="00000500000000000000" pitchFamily="2" charset="-122"/>
                  <a:ea typeface="字魂35号-经典雅黑" panose="00000500000000000000" pitchFamily="2" charset="-122"/>
                </a:rPr>
                <a:t>设立母亲节的意义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057759" y="409676"/>
            <a:ext cx="1028486" cy="899781"/>
            <a:chOff x="5410343" y="546233"/>
            <a:chExt cx="1371314" cy="1199708"/>
          </a:xfrm>
        </p:grpSpPr>
        <p:sp>
          <p:nvSpPr>
            <p:cNvPr id="18" name="椭圆 17"/>
            <p:cNvSpPr/>
            <p:nvPr/>
          </p:nvSpPr>
          <p:spPr>
            <a:xfrm>
              <a:off x="5500145" y="546233"/>
              <a:ext cx="1191710" cy="1199708"/>
            </a:xfrm>
            <a:prstGeom prst="ellipse">
              <a:avLst/>
            </a:prstGeom>
            <a:solidFill>
              <a:srgbClr val="FA5C28"/>
            </a:solidFill>
            <a:ln>
              <a:solidFill>
                <a:srgbClr val="E6334A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7912" tIns="47912" rIns="47912" bIns="47912" numCol="1" spcCol="1270" anchor="ctr" anchorCtr="0">
              <a:noAutofit/>
            </a:bodyPr>
            <a:lstStyle/>
            <a:p>
              <a:pPr marL="270014" defTabSz="30001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300">
                <a:solidFill>
                  <a:prstClr val="white"/>
                </a:solidFill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5410343" y="605097"/>
              <a:ext cx="1371314" cy="1125260"/>
            </a:xfrm>
            <a:prstGeom prst="ellipse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749"/>
              <a:r>
                <a:rPr lang="en-US" altLang="zh-CN" sz="3300">
                  <a:solidFill>
                    <a:prstClr val="white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330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4439561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3">
      <a:majorFont>
        <a:latin typeface="Calibri Light"/>
        <a:ea typeface="思源宋体 Heavy"/>
        <a:cs typeface="Arial"/>
      </a:majorFont>
      <a:minorFont>
        <a:latin typeface="Calibri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1626</Words>
  <Application>Microsoft Office PowerPoint</Application>
  <PresentationFormat>全屏显示(16:9)</PresentationFormat>
  <Paragraphs>140</Paragraphs>
  <Slides>22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5" baseType="lpstr">
      <vt:lpstr>Meiryo</vt:lpstr>
      <vt:lpstr>等线</vt:lpstr>
      <vt:lpstr>思源宋体 Heavy</vt:lpstr>
      <vt:lpstr>宋体</vt:lpstr>
      <vt:lpstr>微软雅黑</vt:lpstr>
      <vt:lpstr>字魂35号-经典雅黑</vt:lpstr>
      <vt:lpstr>Arial</vt:lpstr>
      <vt:lpstr>Calibri</vt:lpstr>
      <vt:lpstr>Calibri Light</vt:lpstr>
      <vt:lpstr>Impact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2</cp:revision>
  <dcterms:created xsi:type="dcterms:W3CDTF">2021-07-31T01:24:13Z</dcterms:created>
  <dcterms:modified xsi:type="dcterms:W3CDTF">2023-04-11T01:51:36Z</dcterms:modified>
</cp:coreProperties>
</file>