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63.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64.xml" ContentType="application/vnd.openxmlformats-officedocument.presentationml.tags+xml"/>
  <Override PartName="/ppt/notesSlides/notesSlide29.xml" ContentType="application/vnd.openxmlformats-officedocument.presentationml.notesSlide+xml"/>
  <Override PartName="/ppt/tags/tag65.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notesMasterIdLst>
    <p:notesMasterId r:id="rId35"/>
  </p:notesMasterIdLst>
  <p:sldIdLst>
    <p:sldId id="297" r:id="rId3"/>
    <p:sldId id="288" r:id="rId4"/>
    <p:sldId id="258" r:id="rId5"/>
    <p:sldId id="298" r:id="rId6"/>
    <p:sldId id="293" r:id="rId7"/>
    <p:sldId id="265" r:id="rId8"/>
    <p:sldId id="270" r:id="rId9"/>
    <p:sldId id="271" r:id="rId10"/>
    <p:sldId id="299" r:id="rId11"/>
    <p:sldId id="272" r:id="rId12"/>
    <p:sldId id="273" r:id="rId13"/>
    <p:sldId id="274" r:id="rId14"/>
    <p:sldId id="275" r:id="rId15"/>
    <p:sldId id="276" r:id="rId16"/>
    <p:sldId id="294" r:id="rId17"/>
    <p:sldId id="284" r:id="rId18"/>
    <p:sldId id="285" r:id="rId19"/>
    <p:sldId id="295" r:id="rId20"/>
    <p:sldId id="296" r:id="rId21"/>
    <p:sldId id="300" r:id="rId22"/>
    <p:sldId id="277" r:id="rId23"/>
    <p:sldId id="278" r:id="rId24"/>
    <p:sldId id="279" r:id="rId25"/>
    <p:sldId id="280" r:id="rId26"/>
    <p:sldId id="301" r:id="rId27"/>
    <p:sldId id="260" r:id="rId28"/>
    <p:sldId id="281" r:id="rId29"/>
    <p:sldId id="302" r:id="rId30"/>
    <p:sldId id="283" r:id="rId31"/>
    <p:sldId id="287" r:id="rId32"/>
    <p:sldId id="303" r:id="rId33"/>
    <p:sldId id="304" r:id="rId34"/>
  </p:sldIdLst>
  <p:sldSz cx="9144000" cy="5143500" type="screen16x9"/>
  <p:notesSz cx="6858000" cy="9144000"/>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F6DB"/>
    <a:srgbClr val="0D85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14" autoAdjust="0"/>
  </p:normalViewPr>
  <p:slideViewPr>
    <p:cSldViewPr snapToGrid="0">
      <p:cViewPr varScale="1">
        <p:scale>
          <a:sx n="143" d="100"/>
          <a:sy n="143" d="100"/>
        </p:scale>
        <p:origin x="684" y="12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0E1B01-D056-4F33-9FF2-730AFEE28CAC}" type="datetimeFigureOut">
              <a:rPr lang="zh-CN" altLang="en-US" smtClean="0"/>
              <a:t>2023/4/18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9B64E9-5A9A-40B7-AD8B-A1C763745B37}" type="slidenum">
              <a:rPr lang="zh-CN" altLang="en-US" smtClean="0"/>
              <a:t>‹#›</a:t>
            </a:fld>
            <a:endParaRPr lang="zh-CN" altLang="en-US"/>
          </a:p>
        </p:txBody>
      </p:sp>
    </p:spTree>
    <p:extLst>
      <p:ext uri="{BB962C8B-B14F-4D97-AF65-F5344CB8AC3E}">
        <p14:creationId xmlns:p14="http://schemas.microsoft.com/office/powerpoint/2010/main" val="2494663815"/>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429204D-EFA5-4046-ADA6-13EE4B9A8ED8}" type="slidenum">
              <a:rPr lang="zh-CN" altLang="en-US" smtClean="0"/>
              <a:t>1</a:t>
            </a:fld>
            <a:endParaRPr lang="zh-CN" altLang="en-US"/>
          </a:p>
        </p:txBody>
      </p:sp>
    </p:spTree>
    <p:extLst>
      <p:ext uri="{BB962C8B-B14F-4D97-AF65-F5344CB8AC3E}">
        <p14:creationId xmlns:p14="http://schemas.microsoft.com/office/powerpoint/2010/main" val="22448702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BF9257-8B3B-42A0-B82A-2E9E2E6ACF43}" type="slidenum">
              <a:rPr lang="zh-CN" altLang="en-US" smtClean="0"/>
              <a:t>10</a:t>
            </a:fld>
            <a:endParaRPr lang="zh-CN" altLang="en-US"/>
          </a:p>
        </p:txBody>
      </p:sp>
    </p:spTree>
    <p:extLst>
      <p:ext uri="{BB962C8B-B14F-4D97-AF65-F5344CB8AC3E}">
        <p14:creationId xmlns:p14="http://schemas.microsoft.com/office/powerpoint/2010/main" val="24089629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BF9257-8B3B-42A0-B82A-2E9E2E6ACF43}" type="slidenum">
              <a:rPr lang="zh-CN" altLang="en-US" smtClean="0"/>
              <a:t>11</a:t>
            </a:fld>
            <a:endParaRPr lang="zh-CN" altLang="en-US"/>
          </a:p>
        </p:txBody>
      </p:sp>
    </p:spTree>
    <p:extLst>
      <p:ext uri="{BB962C8B-B14F-4D97-AF65-F5344CB8AC3E}">
        <p14:creationId xmlns:p14="http://schemas.microsoft.com/office/powerpoint/2010/main" val="2321150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BF9257-8B3B-42A0-B82A-2E9E2E6ACF43}" type="slidenum">
              <a:rPr lang="zh-CN" altLang="en-US" smtClean="0"/>
              <a:t>12</a:t>
            </a:fld>
            <a:endParaRPr lang="zh-CN" altLang="en-US"/>
          </a:p>
        </p:txBody>
      </p:sp>
    </p:spTree>
    <p:extLst>
      <p:ext uri="{BB962C8B-B14F-4D97-AF65-F5344CB8AC3E}">
        <p14:creationId xmlns:p14="http://schemas.microsoft.com/office/powerpoint/2010/main" val="35733215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BF9257-8B3B-42A0-B82A-2E9E2E6ACF43}" type="slidenum">
              <a:rPr lang="zh-CN" altLang="en-US" smtClean="0"/>
              <a:t>13</a:t>
            </a:fld>
            <a:endParaRPr lang="zh-CN" altLang="en-US"/>
          </a:p>
        </p:txBody>
      </p:sp>
    </p:spTree>
    <p:extLst>
      <p:ext uri="{BB962C8B-B14F-4D97-AF65-F5344CB8AC3E}">
        <p14:creationId xmlns:p14="http://schemas.microsoft.com/office/powerpoint/2010/main" val="38162121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BF9257-8B3B-42A0-B82A-2E9E2E6ACF43}" type="slidenum">
              <a:rPr lang="zh-CN" altLang="en-US" smtClean="0"/>
              <a:t>14</a:t>
            </a:fld>
            <a:endParaRPr lang="zh-CN" altLang="en-US"/>
          </a:p>
        </p:txBody>
      </p:sp>
    </p:spTree>
    <p:extLst>
      <p:ext uri="{BB962C8B-B14F-4D97-AF65-F5344CB8AC3E}">
        <p14:creationId xmlns:p14="http://schemas.microsoft.com/office/powerpoint/2010/main" val="528444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BF9257-8B3B-42A0-B82A-2E9E2E6ACF43}" type="slidenum">
              <a:rPr lang="zh-CN" altLang="en-US" smtClean="0"/>
              <a:t>15</a:t>
            </a:fld>
            <a:endParaRPr lang="zh-CN" altLang="en-US"/>
          </a:p>
        </p:txBody>
      </p:sp>
    </p:spTree>
    <p:extLst>
      <p:ext uri="{BB962C8B-B14F-4D97-AF65-F5344CB8AC3E}">
        <p14:creationId xmlns:p14="http://schemas.microsoft.com/office/powerpoint/2010/main" val="616303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4EBF9257-8B3B-42A0-B82A-2E9E2E6ACF43}" type="slidenum">
              <a:rPr lang="zh-CN" altLang="en-US" smtClean="0"/>
              <a:t>16</a:t>
            </a:fld>
            <a:endParaRPr lang="zh-CN" altLang="en-US"/>
          </a:p>
        </p:txBody>
      </p:sp>
    </p:spTree>
    <p:extLst>
      <p:ext uri="{BB962C8B-B14F-4D97-AF65-F5344CB8AC3E}">
        <p14:creationId xmlns:p14="http://schemas.microsoft.com/office/powerpoint/2010/main" val="36851658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BF9257-8B3B-42A0-B82A-2E9E2E6ACF43}" type="slidenum">
              <a:rPr lang="zh-CN" altLang="en-US" smtClean="0"/>
              <a:t>17</a:t>
            </a:fld>
            <a:endParaRPr lang="zh-CN" altLang="en-US"/>
          </a:p>
        </p:txBody>
      </p:sp>
    </p:spTree>
    <p:extLst>
      <p:ext uri="{BB962C8B-B14F-4D97-AF65-F5344CB8AC3E}">
        <p14:creationId xmlns:p14="http://schemas.microsoft.com/office/powerpoint/2010/main" val="421580108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BF9257-8B3B-42A0-B82A-2E9E2E6ACF43}" type="slidenum">
              <a:rPr lang="zh-CN" altLang="en-US" smtClean="0"/>
              <a:t>18</a:t>
            </a:fld>
            <a:endParaRPr lang="zh-CN" altLang="en-US"/>
          </a:p>
        </p:txBody>
      </p:sp>
    </p:spTree>
    <p:extLst>
      <p:ext uri="{BB962C8B-B14F-4D97-AF65-F5344CB8AC3E}">
        <p14:creationId xmlns:p14="http://schemas.microsoft.com/office/powerpoint/2010/main" val="33016489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BF9257-8B3B-42A0-B82A-2E9E2E6ACF43}" type="slidenum">
              <a:rPr lang="zh-CN" altLang="en-US" smtClean="0"/>
              <a:t>19</a:t>
            </a:fld>
            <a:endParaRPr lang="zh-CN" altLang="en-US"/>
          </a:p>
        </p:txBody>
      </p:sp>
    </p:spTree>
    <p:extLst>
      <p:ext uri="{BB962C8B-B14F-4D97-AF65-F5344CB8AC3E}">
        <p14:creationId xmlns:p14="http://schemas.microsoft.com/office/powerpoint/2010/main" val="3466856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BF9257-8B3B-42A0-B82A-2E9E2E6ACF43}" type="slidenum">
              <a:rPr lang="zh-CN" altLang="en-US" smtClean="0"/>
              <a:t>2</a:t>
            </a:fld>
            <a:endParaRPr lang="zh-CN" altLang="en-US"/>
          </a:p>
        </p:txBody>
      </p:sp>
    </p:spTree>
    <p:extLst>
      <p:ext uri="{BB962C8B-B14F-4D97-AF65-F5344CB8AC3E}">
        <p14:creationId xmlns:p14="http://schemas.microsoft.com/office/powerpoint/2010/main" val="9439481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429204D-EFA5-4046-ADA6-13EE4B9A8ED8}" type="slidenum">
              <a:rPr lang="zh-CN" altLang="en-US" smtClean="0"/>
              <a:t>20</a:t>
            </a:fld>
            <a:endParaRPr lang="zh-CN" altLang="en-US"/>
          </a:p>
        </p:txBody>
      </p:sp>
    </p:spTree>
    <p:extLst>
      <p:ext uri="{BB962C8B-B14F-4D97-AF65-F5344CB8AC3E}">
        <p14:creationId xmlns:p14="http://schemas.microsoft.com/office/powerpoint/2010/main" val="23150177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BF9257-8B3B-42A0-B82A-2E9E2E6ACF43}" type="slidenum">
              <a:rPr lang="zh-CN" altLang="en-US" smtClean="0"/>
              <a:t>21</a:t>
            </a:fld>
            <a:endParaRPr lang="zh-CN" altLang="en-US"/>
          </a:p>
        </p:txBody>
      </p:sp>
    </p:spTree>
    <p:extLst>
      <p:ext uri="{BB962C8B-B14F-4D97-AF65-F5344CB8AC3E}">
        <p14:creationId xmlns:p14="http://schemas.microsoft.com/office/powerpoint/2010/main" val="2370727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BF9257-8B3B-42A0-B82A-2E9E2E6ACF43}" type="slidenum">
              <a:rPr lang="zh-CN" altLang="en-US" smtClean="0"/>
              <a:t>22</a:t>
            </a:fld>
            <a:endParaRPr lang="zh-CN" altLang="en-US"/>
          </a:p>
        </p:txBody>
      </p:sp>
    </p:spTree>
    <p:extLst>
      <p:ext uri="{BB962C8B-B14F-4D97-AF65-F5344CB8AC3E}">
        <p14:creationId xmlns:p14="http://schemas.microsoft.com/office/powerpoint/2010/main" val="308024041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BF9257-8B3B-42A0-B82A-2E9E2E6ACF43}" type="slidenum">
              <a:rPr lang="zh-CN" altLang="en-US" smtClean="0"/>
              <a:t>23</a:t>
            </a:fld>
            <a:endParaRPr lang="zh-CN" altLang="en-US"/>
          </a:p>
        </p:txBody>
      </p:sp>
    </p:spTree>
    <p:extLst>
      <p:ext uri="{BB962C8B-B14F-4D97-AF65-F5344CB8AC3E}">
        <p14:creationId xmlns:p14="http://schemas.microsoft.com/office/powerpoint/2010/main" val="23554047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BF9257-8B3B-42A0-B82A-2E9E2E6ACF43}" type="slidenum">
              <a:rPr lang="zh-CN" altLang="en-US" smtClean="0"/>
              <a:t>24</a:t>
            </a:fld>
            <a:endParaRPr lang="zh-CN" altLang="en-US"/>
          </a:p>
        </p:txBody>
      </p:sp>
    </p:spTree>
    <p:extLst>
      <p:ext uri="{BB962C8B-B14F-4D97-AF65-F5344CB8AC3E}">
        <p14:creationId xmlns:p14="http://schemas.microsoft.com/office/powerpoint/2010/main" val="17370642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429204D-EFA5-4046-ADA6-13EE4B9A8ED8}" type="slidenum">
              <a:rPr lang="zh-CN" altLang="en-US" smtClean="0"/>
              <a:t>25</a:t>
            </a:fld>
            <a:endParaRPr lang="zh-CN" altLang="en-US"/>
          </a:p>
        </p:txBody>
      </p:sp>
    </p:spTree>
    <p:extLst>
      <p:ext uri="{BB962C8B-B14F-4D97-AF65-F5344CB8AC3E}">
        <p14:creationId xmlns:p14="http://schemas.microsoft.com/office/powerpoint/2010/main" val="2261942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BF9257-8B3B-42A0-B82A-2E9E2E6ACF43}" type="slidenum">
              <a:rPr lang="zh-CN" altLang="en-US" smtClean="0"/>
              <a:t>26</a:t>
            </a:fld>
            <a:endParaRPr lang="zh-CN" altLang="en-US"/>
          </a:p>
        </p:txBody>
      </p:sp>
    </p:spTree>
    <p:extLst>
      <p:ext uri="{BB962C8B-B14F-4D97-AF65-F5344CB8AC3E}">
        <p14:creationId xmlns:p14="http://schemas.microsoft.com/office/powerpoint/2010/main" val="21354355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BF9257-8B3B-42A0-B82A-2E9E2E6ACF43}" type="slidenum">
              <a:rPr lang="zh-CN" altLang="en-US" smtClean="0"/>
              <a:t>27</a:t>
            </a:fld>
            <a:endParaRPr lang="zh-CN" altLang="en-US"/>
          </a:p>
        </p:txBody>
      </p:sp>
    </p:spTree>
    <p:extLst>
      <p:ext uri="{BB962C8B-B14F-4D97-AF65-F5344CB8AC3E}">
        <p14:creationId xmlns:p14="http://schemas.microsoft.com/office/powerpoint/2010/main" val="8866757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429204D-EFA5-4046-ADA6-13EE4B9A8ED8}" type="slidenum">
              <a:rPr lang="zh-CN" altLang="en-US" smtClean="0"/>
              <a:t>28</a:t>
            </a:fld>
            <a:endParaRPr lang="zh-CN" altLang="en-US"/>
          </a:p>
        </p:txBody>
      </p:sp>
    </p:spTree>
    <p:extLst>
      <p:ext uri="{BB962C8B-B14F-4D97-AF65-F5344CB8AC3E}">
        <p14:creationId xmlns:p14="http://schemas.microsoft.com/office/powerpoint/2010/main" val="33127079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BF9257-8B3B-42A0-B82A-2E9E2E6ACF43}" type="slidenum">
              <a:rPr lang="zh-CN" altLang="en-US" smtClean="0"/>
              <a:t>29</a:t>
            </a:fld>
            <a:endParaRPr lang="zh-CN" altLang="en-US"/>
          </a:p>
        </p:txBody>
      </p:sp>
    </p:spTree>
    <p:extLst>
      <p:ext uri="{BB962C8B-B14F-4D97-AF65-F5344CB8AC3E}">
        <p14:creationId xmlns:p14="http://schemas.microsoft.com/office/powerpoint/2010/main" val="974163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18827BD-49D6-445A-B9DF-24405FBDCE42}" type="slidenum">
              <a:rPr lang="zh-CN" altLang="en-US" smtClean="0"/>
              <a:t>3</a:t>
            </a:fld>
            <a:endParaRPr lang="zh-CN" altLang="en-US"/>
          </a:p>
        </p:txBody>
      </p:sp>
    </p:spTree>
    <p:extLst>
      <p:ext uri="{BB962C8B-B14F-4D97-AF65-F5344CB8AC3E}">
        <p14:creationId xmlns:p14="http://schemas.microsoft.com/office/powerpoint/2010/main" val="252248601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BF9257-8B3B-42A0-B82A-2E9E2E6ACF43}" type="slidenum">
              <a:rPr lang="zh-CN" altLang="en-US" smtClean="0"/>
              <a:t>30</a:t>
            </a:fld>
            <a:endParaRPr lang="zh-CN" altLang="en-US"/>
          </a:p>
        </p:txBody>
      </p:sp>
    </p:spTree>
    <p:extLst>
      <p:ext uri="{BB962C8B-B14F-4D97-AF65-F5344CB8AC3E}">
        <p14:creationId xmlns:p14="http://schemas.microsoft.com/office/powerpoint/2010/main" val="289201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429204D-EFA5-4046-ADA6-13EE4B9A8ED8}" type="slidenum">
              <a:rPr lang="zh-CN" altLang="en-US" smtClean="0"/>
              <a:t>31</a:t>
            </a:fld>
            <a:endParaRPr lang="zh-CN" altLang="en-US"/>
          </a:p>
        </p:txBody>
      </p:sp>
    </p:spTree>
    <p:extLst>
      <p:ext uri="{BB962C8B-B14F-4D97-AF65-F5344CB8AC3E}">
        <p14:creationId xmlns:p14="http://schemas.microsoft.com/office/powerpoint/2010/main" val="29257556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639463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429204D-EFA5-4046-ADA6-13EE4B9A8ED8}" type="slidenum">
              <a:rPr lang="zh-CN" altLang="en-US" smtClean="0"/>
              <a:t>4</a:t>
            </a:fld>
            <a:endParaRPr lang="zh-CN" altLang="en-US"/>
          </a:p>
        </p:txBody>
      </p:sp>
    </p:spTree>
    <p:extLst>
      <p:ext uri="{BB962C8B-B14F-4D97-AF65-F5344CB8AC3E}">
        <p14:creationId xmlns:p14="http://schemas.microsoft.com/office/powerpoint/2010/main" val="3789270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BF9257-8B3B-42A0-B82A-2E9E2E6ACF43}" type="slidenum">
              <a:rPr lang="zh-CN" altLang="en-US" smtClean="0"/>
              <a:t>5</a:t>
            </a:fld>
            <a:endParaRPr lang="zh-CN" altLang="en-US"/>
          </a:p>
        </p:txBody>
      </p:sp>
    </p:spTree>
    <p:extLst>
      <p:ext uri="{BB962C8B-B14F-4D97-AF65-F5344CB8AC3E}">
        <p14:creationId xmlns:p14="http://schemas.microsoft.com/office/powerpoint/2010/main" val="822677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BF9257-8B3B-42A0-B82A-2E9E2E6ACF43}" type="slidenum">
              <a:rPr lang="zh-CN" altLang="en-US" smtClean="0"/>
              <a:t>6</a:t>
            </a:fld>
            <a:endParaRPr lang="zh-CN" altLang="en-US"/>
          </a:p>
        </p:txBody>
      </p:sp>
    </p:spTree>
    <p:extLst>
      <p:ext uri="{BB962C8B-B14F-4D97-AF65-F5344CB8AC3E}">
        <p14:creationId xmlns:p14="http://schemas.microsoft.com/office/powerpoint/2010/main" val="11895914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BF9257-8B3B-42A0-B82A-2E9E2E6ACF43}" type="slidenum">
              <a:rPr lang="zh-CN" altLang="en-US" smtClean="0"/>
              <a:t>7</a:t>
            </a:fld>
            <a:endParaRPr lang="zh-CN" altLang="en-US"/>
          </a:p>
        </p:txBody>
      </p:sp>
    </p:spTree>
    <p:extLst>
      <p:ext uri="{BB962C8B-B14F-4D97-AF65-F5344CB8AC3E}">
        <p14:creationId xmlns:p14="http://schemas.microsoft.com/office/powerpoint/2010/main" val="38229027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BF9257-8B3B-42A0-B82A-2E9E2E6ACF43}" type="slidenum">
              <a:rPr lang="zh-CN" altLang="en-US" smtClean="0"/>
              <a:t>8</a:t>
            </a:fld>
            <a:endParaRPr lang="zh-CN" altLang="en-US"/>
          </a:p>
        </p:txBody>
      </p:sp>
    </p:spTree>
    <p:extLst>
      <p:ext uri="{BB962C8B-B14F-4D97-AF65-F5344CB8AC3E}">
        <p14:creationId xmlns:p14="http://schemas.microsoft.com/office/powerpoint/2010/main" val="985379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1429204D-EFA5-4046-ADA6-13EE4B9A8ED8}" type="slidenum">
              <a:rPr lang="zh-CN" altLang="en-US" smtClean="0"/>
              <a:t>9</a:t>
            </a:fld>
            <a:endParaRPr lang="zh-CN" altLang="en-US"/>
          </a:p>
        </p:txBody>
      </p:sp>
    </p:spTree>
    <p:extLst>
      <p:ext uri="{BB962C8B-B14F-4D97-AF65-F5344CB8AC3E}">
        <p14:creationId xmlns:p14="http://schemas.microsoft.com/office/powerpoint/2010/main" val="15454241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slideMaster" Target="../slideMasters/slideMaster1.xml"/><Relationship Id="rId4" Type="http://schemas.openxmlformats.org/officeDocument/2006/relationships/tags" Target="../tags/tag57.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slideMaster" Target="../slideMasters/slideMaster1.xml"/><Relationship Id="rId5" Type="http://schemas.openxmlformats.org/officeDocument/2006/relationships/tags" Target="../tags/tag62.xml"/><Relationship Id="rId4" Type="http://schemas.openxmlformats.org/officeDocument/2006/relationships/tags" Target="../tags/tag6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slideMaster" Target="../slideMasters/slideMaster1.xml"/><Relationship Id="rId4" Type="http://schemas.openxmlformats.org/officeDocument/2006/relationships/tags" Target="../tags/tag39.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slideMaster" Target="../slideMasters/slideMaster1.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slideMaster" Target="../slideMasters/slideMaster1.xml"/><Relationship Id="rId5" Type="http://schemas.openxmlformats.org/officeDocument/2006/relationships/tags" Target="../tags/tag53.xml"/><Relationship Id="rId4" Type="http://schemas.openxmlformats.org/officeDocument/2006/relationships/tags" Target="../tags/tag5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899100" y="685800"/>
            <a:ext cx="7349400" cy="1927800"/>
          </a:xfrm>
        </p:spPr>
        <p:txBody>
          <a:bodyPr lIns="67500" tIns="35100" rIns="67500" bIns="35100" anchor="b" anchorCtr="0">
            <a:normAutofit/>
          </a:bodyPr>
          <a:lstStyle>
            <a:lvl1pPr algn="ctr">
              <a:defRPr sz="4500" b="1" i="0" spc="225" baseline="0">
                <a:solidFill>
                  <a:schemeClr val="tx1">
                    <a:lumMod val="85000"/>
                    <a:lumOff val="15000"/>
                  </a:schemeClr>
                </a:solidFill>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899100" y="2670300"/>
            <a:ext cx="7349400" cy="1104300"/>
          </a:xfrm>
        </p:spPr>
        <p:txBody>
          <a:bodyPr lIns="67500" tIns="35100" rIns="67500" bIns="35100">
            <a:normAutofit/>
          </a:bodyPr>
          <a:lstStyle>
            <a:lvl1pPr marL="0" indent="0" algn="ctr" eaLnBrk="1" fontAlgn="auto" latinLnBrk="0" hangingPunct="1">
              <a:lnSpc>
                <a:spcPct val="110000"/>
              </a:lnSpc>
              <a:buNone/>
              <a:defRPr sz="1800" u="none" strike="noStrike" kern="1200" cap="none" spc="150" normalizeH="0" baseline="0">
                <a:solidFill>
                  <a:schemeClr val="tx1">
                    <a:lumMod val="65000"/>
                    <a:lumOff val="35000"/>
                  </a:schemeClr>
                </a:solidFill>
                <a:uFillTx/>
              </a:defRPr>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2023/4/18</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2023/4/18</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456300" y="580500"/>
            <a:ext cx="8229600" cy="4112100"/>
          </a:xfrm>
        </p:spPr>
        <p:txBody>
          <a:bodyPr/>
          <a:lstStyle>
            <a:lvl1pPr marL="171450" indent="-171450" eaLnBrk="1" fontAlgn="auto" latinLnBrk="0" hangingPunct="1">
              <a:lnSpc>
                <a:spcPct val="130000"/>
              </a:lnSpc>
              <a:buFont typeface="Arial" panose="020B0604020202020204" pitchFamily="34" charset="0"/>
              <a:buChar char="●"/>
              <a:defRPr u="none" strike="noStrike" kern="1200" cap="none" spc="113" normalizeH="0" baseline="0">
                <a:solidFill>
                  <a:schemeClr val="tx1">
                    <a:lumMod val="65000"/>
                    <a:lumOff val="35000"/>
                  </a:schemeClr>
                </a:solidFill>
                <a:uFillTx/>
              </a:defRPr>
            </a:lvl1pPr>
            <a:lvl2pPr marL="514350" indent="-171450" defTabSz="685800" eaLnBrk="1" fontAlgn="auto" latinLnBrk="0" hangingPunct="1">
              <a:lnSpc>
                <a:spcPct val="120000"/>
              </a:lnSpc>
              <a:buFont typeface="Arial" panose="020B0604020202020204" pitchFamily="34" charset="0"/>
              <a:buChar char="●"/>
              <a:tabLst>
                <a:tab pos="1207294" algn="l"/>
                <a:tab pos="1207294" algn="l"/>
                <a:tab pos="1207294" algn="l"/>
                <a:tab pos="1207294" algn="l"/>
              </a:tabLst>
              <a:defRPr u="none" strike="noStrike" kern="1200" cap="none" spc="113" normalizeH="0" baseline="0">
                <a:solidFill>
                  <a:schemeClr val="tx1">
                    <a:lumMod val="65000"/>
                    <a:lumOff val="35000"/>
                  </a:schemeClr>
                </a:solidFill>
                <a:uFillTx/>
              </a:defRPr>
            </a:lvl2pPr>
            <a:lvl3pPr marL="857250" indent="-171450" eaLnBrk="1" fontAlgn="auto" latinLnBrk="0" hangingPunct="1">
              <a:lnSpc>
                <a:spcPct val="120000"/>
              </a:lnSpc>
              <a:buFont typeface="Arial" panose="020B0604020202020204" pitchFamily="34" charset="0"/>
              <a:buChar char="●"/>
              <a:defRPr u="none" strike="noStrike" kern="1200" cap="none" spc="113" normalizeH="0" baseline="0">
                <a:solidFill>
                  <a:schemeClr val="tx1">
                    <a:lumMod val="65000"/>
                    <a:lumOff val="35000"/>
                  </a:schemeClr>
                </a:solidFill>
                <a:uFillTx/>
              </a:defRPr>
            </a:lvl3pPr>
            <a:lvl4pPr marL="1200150" indent="-171450" eaLnBrk="1" fontAlgn="auto" latinLnBrk="0" hangingPunct="1">
              <a:lnSpc>
                <a:spcPct val="120000"/>
              </a:lnSpc>
              <a:buFont typeface="Wingdings" panose="05000000000000000000" charset="0"/>
              <a:buChar char=""/>
              <a:defRPr u="none" strike="noStrike" kern="1200" cap="none" spc="113" normalizeH="0" baseline="0">
                <a:solidFill>
                  <a:schemeClr val="tx1">
                    <a:lumMod val="65000"/>
                    <a:lumOff val="35000"/>
                  </a:schemeClr>
                </a:solidFill>
                <a:uFillTx/>
              </a:defRPr>
            </a:lvl4pPr>
            <a:lvl5pPr marL="1543050" indent="-171450" eaLnBrk="1" fontAlgn="auto" latinLnBrk="0" hangingPunct="1">
              <a:lnSpc>
                <a:spcPct val="120000"/>
              </a:lnSpc>
              <a:buFont typeface="Arial" panose="020B0604020202020204" pitchFamily="34" charset="0"/>
              <a:buChar char="•"/>
              <a:defRPr u="none" strike="noStrike" kern="1200" cap="none" spc="113"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2023/4/18</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899100" y="1863000"/>
            <a:ext cx="7349400" cy="764100"/>
          </a:xfrm>
        </p:spPr>
        <p:txBody>
          <a:bodyPr vert="horz" lIns="67500" tIns="35100" rIns="67500" bIns="35100" rtlCol="0" anchor="t" anchorCtr="0">
            <a:normAutofit/>
          </a:bodyPr>
          <a:lstStyle>
            <a:lvl1pPr marL="0" marR="0" algn="ctr" defTabSz="685800" rtl="0" eaLnBrk="1" fontAlgn="auto" latinLnBrk="0" hangingPunct="1">
              <a:lnSpc>
                <a:spcPct val="100000"/>
              </a:lnSpc>
              <a:buNone/>
              <a:defRPr kumimoji="0" lang="zh-CN" altLang="en-US" sz="4500" b="1" i="0" u="none" strike="noStrike" kern="1200" cap="none" spc="225" normalizeH="0" baseline="0" noProof="1" dirty="0">
                <a:solidFill>
                  <a:schemeClr val="tx1">
                    <a:lumMod val="85000"/>
                    <a:lumOff val="15000"/>
                  </a:schemeClr>
                </a:solidFill>
                <a:effectLst/>
                <a:uFillTx/>
                <a:latin typeface="Arial" panose="020B0604020202020204" pitchFamily="34" charset="0"/>
                <a:ea typeface="微软雅黑" panose="020B0503020204020204" charset="-122"/>
                <a:cs typeface="+mj-cs"/>
                <a:sym typeface="+mn-ea"/>
              </a:defRPr>
            </a:lvl1pPr>
          </a:lstStyle>
          <a:p>
            <a:pPr lvl="0"/>
            <a:r>
              <a:rPr>
                <a:sym typeface="+mn-ea"/>
              </a:rPr>
              <a:t>单击此处编辑标题</a:t>
            </a:r>
          </a:p>
        </p:txBody>
      </p:sp>
      <p:sp>
        <p:nvSpPr>
          <p:cNvPr id="7" name="文本占位符 6"/>
          <p:cNvSpPr>
            <a:spLocks noGrp="1"/>
          </p:cNvSpPr>
          <p:nvPr>
            <p:ph type="body" sz="quarter" idx="13"/>
            <p:custDataLst>
              <p:tags r:id="rId5"/>
            </p:custDataLst>
          </p:nvPr>
        </p:nvSpPr>
        <p:spPr>
          <a:xfrm>
            <a:off x="899100" y="2670300"/>
            <a:ext cx="7349400" cy="353700"/>
          </a:xfrm>
        </p:spPr>
        <p:txBody>
          <a:bodyPr lIns="67500" tIns="35100" rIns="67500" bIns="35100">
            <a:normAutofit/>
          </a:bodyPr>
          <a:lstStyle>
            <a:lvl1pPr marL="0" indent="0" algn="ctr">
              <a:lnSpc>
                <a:spcPct val="110000"/>
              </a:lnSpc>
              <a:buNone/>
              <a:defRPr sz="1800" spc="150" baseline="0">
                <a:solidFill>
                  <a:schemeClr val="tx1">
                    <a:lumMod val="65000"/>
                    <a:lumOff val="35000"/>
                  </a:schemeClr>
                </a:solidFill>
              </a:defRPr>
            </a:lvl1pPr>
          </a:lstStyle>
          <a:p>
            <a:pPr lvl="0"/>
            <a:r>
              <a:rPr lang="zh-CN" altLang="en-US" dirty="0"/>
              <a:t>单击此处编辑母版文本样式</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2023/4/18</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29253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67056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44099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17765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868413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58164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8812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456300" y="456300"/>
            <a:ext cx="8226900" cy="529200"/>
          </a:xfrm>
        </p:spPr>
        <p:txBody>
          <a:bodyPr vert="horz" lIns="67500" tIns="35100" rIns="67500" bIns="35100" rtlCol="0" anchor="ctr" anchorCtr="0">
            <a:normAutofit/>
          </a:bodyPr>
          <a:lstStyle>
            <a:lvl1pPr marL="0" marR="0" algn="l" defTabSz="685800" rtl="0" eaLnBrk="1" fontAlgn="auto" latinLnBrk="0" hangingPunct="1">
              <a:lnSpc>
                <a:spcPct val="100000"/>
              </a:lnSpc>
              <a:buNone/>
              <a:defRPr kumimoji="0" lang="zh-CN" altLang="en-US" sz="2700" b="1" i="0" u="none" strike="noStrike" kern="1200" cap="none" spc="225"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456300" y="1117800"/>
            <a:ext cx="8226900" cy="3569400"/>
          </a:xfrm>
        </p:spPr>
        <p:txBody>
          <a:bodyPr vert="horz" lIns="67500" tIns="35100" rIns="67500" bIns="35100" rtlCol="0">
            <a:normAutofit/>
          </a:bodyPr>
          <a:lstStyle>
            <a:lvl1pPr marL="171450" marR="0" lvl="0"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4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685800" rtl="0" eaLnBrk="1" fontAlgn="auto" latinLnBrk="0" hangingPunct="1">
              <a:lnSpc>
                <a:spcPct val="120000"/>
              </a:lnSpc>
              <a:spcBef>
                <a:spcPts val="0"/>
              </a:spcBef>
              <a:spcAft>
                <a:spcPts val="4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685800" rtl="0" eaLnBrk="1" fontAlgn="auto" latinLnBrk="0" hangingPunct="1">
              <a:lnSpc>
                <a:spcPct val="120000"/>
              </a:lnSpc>
              <a:spcBef>
                <a:spcPts val="0"/>
              </a:spcBef>
              <a:spcAft>
                <a:spcPts val="450"/>
              </a:spcAft>
              <a:buFont typeface="Arial" panose="020B0604020202020204" pitchFamily="34" charset="0"/>
              <a:buChar char="●"/>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685800" rtl="0" eaLnBrk="1" fontAlgn="auto" latinLnBrk="0" hangingPunct="1">
              <a:lnSpc>
                <a:spcPct val="120000"/>
              </a:lnSpc>
              <a:spcBef>
                <a:spcPts val="0"/>
              </a:spcBef>
              <a:spcAft>
                <a:spcPts val="225"/>
              </a:spcAft>
              <a:buFont typeface="Wingdings" panose="05000000000000000000" charset="0"/>
              <a:buChar char=""/>
              <a:defRPr kumimoji="0" lang="zh-CN" altLang="en-US" sz="11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685800" rtl="0" eaLnBrk="1" fontAlgn="auto" latinLnBrk="0" hangingPunct="1">
              <a:lnSpc>
                <a:spcPct val="120000"/>
              </a:lnSpc>
              <a:spcBef>
                <a:spcPts val="0"/>
              </a:spcBef>
              <a:spcAft>
                <a:spcPts val="225"/>
              </a:spcAft>
              <a:buFont typeface="Arial" panose="020B0604020202020204" pitchFamily="34" charset="0"/>
              <a:buChar char="•"/>
              <a:defRPr kumimoji="0" lang="zh-CN" altLang="en-US" sz="11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5pPr>
            <a:lvl6pPr marL="1714500" indent="0">
              <a:buNone/>
              <a:defRPr/>
            </a:lvl6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2023/4/18</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7143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58754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99546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1343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493100" y="2886300"/>
            <a:ext cx="5826600" cy="575100"/>
          </a:xfrm>
        </p:spPr>
        <p:txBody>
          <a:bodyPr lIns="67500" tIns="35100" rIns="67500" bIns="35100" anchor="b" anchorCtr="0">
            <a:normAutofit/>
          </a:bodyPr>
          <a:lstStyle>
            <a:lvl1pPr>
              <a:defRPr sz="3300" b="1" i="0" u="none" strike="noStrike" kern="1200" cap="none" spc="225" normalizeH="0" baseline="0">
                <a:solidFill>
                  <a:schemeClr val="tx1">
                    <a:lumMod val="85000"/>
                    <a:lumOff val="15000"/>
                  </a:schemeClr>
                </a:solidFill>
                <a:effectLst/>
                <a:uFillTx/>
              </a:defRPr>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493100" y="3461400"/>
            <a:ext cx="5826600" cy="650700"/>
          </a:xfrm>
        </p:spPr>
        <p:txBody>
          <a:bodyPr lIns="67500" tIns="35100" rIns="67500" bIns="35100">
            <a:normAutofit/>
          </a:bodyPr>
          <a:lstStyle>
            <a:lvl1pPr marL="0" indent="0" eaLnBrk="1" fontAlgn="auto" latinLnBrk="0" hangingPunct="1">
              <a:lnSpc>
                <a:spcPct val="130000"/>
              </a:lnSpc>
              <a:buNone/>
              <a:defRPr kumimoji="0" lang="zh-CN" altLang="en-US" sz="1400" b="0" i="0" u="none" strike="noStrike" kern="1200" cap="none" spc="113" normalizeH="0" baseline="0" noProof="1">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2023/4/18</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456300" y="456300"/>
            <a:ext cx="8226900" cy="529200"/>
          </a:xfrm>
        </p:spPr>
        <p:txBody>
          <a:bodyPr vert="horz" lIns="67500" tIns="35100" rIns="67500" bIns="35100" rtlCol="0" anchor="ctr" anchorCtr="0">
            <a:normAutofit/>
          </a:bodyPr>
          <a:lstStyle>
            <a:lvl1pPr marL="0" marR="0" lvl="0" algn="l" defTabSz="685800" rtl="0" eaLnBrk="1" fontAlgn="auto" latinLnBrk="0" hangingPunct="1">
              <a:lnSpc>
                <a:spcPct val="100000"/>
              </a:lnSpc>
              <a:buNone/>
              <a:defRPr kumimoji="0" lang="zh-CN" altLang="en-US" sz="2700" b="1" i="0" u="none" strike="noStrike" kern="1200" cap="none" spc="225"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456300" y="1125900"/>
            <a:ext cx="3882600" cy="3561300"/>
          </a:xfrm>
        </p:spPr>
        <p:txBody>
          <a:bodyPr vert="horz" lIns="67500" tIns="35100" rIns="67500" bIns="35100" rtlCol="0">
            <a:normAutofit/>
          </a:bodyPr>
          <a:lstStyle>
            <a:lvl1pPr marL="171450" marR="0" lvl="0" indent="-171450" algn="l" defTabSz="685800" rtl="0" eaLnBrk="1" fontAlgn="auto" latinLnBrk="0" hangingPunct="1">
              <a:lnSpc>
                <a:spcPct val="130000"/>
              </a:lnSpc>
              <a:spcBef>
                <a:spcPts val="0"/>
              </a:spcBef>
              <a:spcAft>
                <a:spcPts val="450"/>
              </a:spcAft>
              <a:buFont typeface="Arial" panose="020B0604020202020204" pitchFamily="34" charset="0"/>
              <a:buChar char="●"/>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685800" rtl="0" eaLnBrk="1" fontAlgn="auto" latinLnBrk="0" hangingPunct="1">
              <a:lnSpc>
                <a:spcPct val="120000"/>
              </a:lnSpc>
              <a:spcBef>
                <a:spcPts val="0"/>
              </a:spcBef>
              <a:spcAft>
                <a:spcPts val="4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685800" rtl="0" eaLnBrk="1" fontAlgn="auto" latinLnBrk="0" hangingPunct="1">
              <a:lnSpc>
                <a:spcPct val="120000"/>
              </a:lnSpc>
              <a:spcBef>
                <a:spcPts val="0"/>
              </a:spcBef>
              <a:spcAft>
                <a:spcPts val="450"/>
              </a:spcAft>
              <a:buFont typeface="Arial" panose="020B0604020202020204" pitchFamily="34" charset="0"/>
              <a:buChar char="●"/>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685800" rtl="0" eaLnBrk="1" fontAlgn="auto" latinLnBrk="0" hangingPunct="1">
              <a:lnSpc>
                <a:spcPct val="120000"/>
              </a:lnSpc>
              <a:spcBef>
                <a:spcPts val="0"/>
              </a:spcBef>
              <a:spcAft>
                <a:spcPts val="225"/>
              </a:spcAft>
              <a:buFont typeface="Wingdings" panose="05000000000000000000" charset="0"/>
              <a:buChar char=""/>
              <a:defRPr kumimoji="0" lang="zh-CN" altLang="en-US" sz="11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685800" rtl="0" eaLnBrk="1" fontAlgn="auto" latinLnBrk="0" hangingPunct="1">
              <a:lnSpc>
                <a:spcPct val="120000"/>
              </a:lnSpc>
              <a:spcBef>
                <a:spcPts val="0"/>
              </a:spcBef>
              <a:spcAft>
                <a:spcPts val="225"/>
              </a:spcAft>
              <a:buFont typeface="Arial" panose="020B0604020202020204" pitchFamily="34" charset="0"/>
              <a:buChar char="•"/>
              <a:defRPr kumimoji="0" lang="zh-CN" altLang="en-US" sz="11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4808700" y="1125900"/>
            <a:ext cx="3882600" cy="3561300"/>
          </a:xfrm>
        </p:spPr>
        <p:txBody>
          <a:bodyPr lIns="67500" tIns="35100" rIns="67500" bIns="35100">
            <a:normAutofit/>
          </a:bodyPr>
          <a:lstStyle>
            <a:lvl1pPr marL="171450" indent="-171450" eaLnBrk="1" fontAlgn="auto" latinLnBrk="0" hangingPunct="1">
              <a:lnSpc>
                <a:spcPct val="130000"/>
              </a:lnSpc>
              <a:spcAft>
                <a:spcPts val="450"/>
              </a:spcAft>
              <a:buFont typeface="Arial" panose="020B0604020202020204" pitchFamily="34" charset="0"/>
              <a:buChar char="●"/>
              <a:defRPr sz="1200" u="none" strike="noStrike" kern="1200" cap="none" spc="113" normalizeH="0" baseline="0">
                <a:solidFill>
                  <a:schemeClr val="tx1">
                    <a:lumMod val="65000"/>
                    <a:lumOff val="35000"/>
                  </a:schemeClr>
                </a:solidFill>
                <a:latin typeface="Arial" panose="020B0604020202020204" pitchFamily="34" charset="0"/>
                <a:ea typeface="微软雅黑" panose="020B0503020204020204" charset="-122"/>
              </a:defRPr>
            </a:lvl1pPr>
            <a:lvl2pPr marL="514350" indent="-171450" defTabSz="685800" eaLnBrk="1" fontAlgn="auto" latinLnBrk="0" hangingPunct="1">
              <a:lnSpc>
                <a:spcPct val="120000"/>
              </a:lnSpc>
              <a:buFont typeface="Arial" panose="020B0604020202020204" pitchFamily="34" charset="0"/>
              <a:buChar char="●"/>
              <a:tabLst>
                <a:tab pos="1207294" algn="l"/>
                <a:tab pos="1207294" algn="l"/>
                <a:tab pos="1207294" algn="l"/>
                <a:tab pos="1207294" algn="l"/>
              </a:tabLst>
              <a:defRPr sz="1200" u="none" strike="noStrike" kern="1200" cap="none" spc="113" normalizeH="0" baseline="0">
                <a:solidFill>
                  <a:schemeClr val="tx1">
                    <a:lumMod val="65000"/>
                    <a:lumOff val="35000"/>
                  </a:schemeClr>
                </a:solidFill>
                <a:latin typeface="Arial" panose="020B0604020202020204" pitchFamily="34" charset="0"/>
                <a:ea typeface="微软雅黑" panose="020B0503020204020204" charset="-122"/>
              </a:defRPr>
            </a:lvl2pPr>
            <a:lvl3pPr marL="857250" indent="-171450" eaLnBrk="1" fontAlgn="auto" latinLnBrk="0" hangingPunct="1">
              <a:lnSpc>
                <a:spcPct val="120000"/>
              </a:lnSpc>
              <a:buFont typeface="Arial" panose="020B0604020202020204" pitchFamily="34" charset="0"/>
              <a:buChar char="●"/>
              <a:defRPr sz="1200" u="none" strike="noStrike" kern="1200" cap="none" spc="113" normalizeH="0" baseline="0">
                <a:solidFill>
                  <a:schemeClr val="tx1">
                    <a:lumMod val="65000"/>
                    <a:lumOff val="35000"/>
                  </a:schemeClr>
                </a:solidFill>
                <a:latin typeface="Arial" panose="020B0604020202020204" pitchFamily="34" charset="0"/>
                <a:ea typeface="微软雅黑" panose="020B0503020204020204" charset="-122"/>
              </a:defRPr>
            </a:lvl3pPr>
            <a:lvl4pPr marL="1200150" indent="-171450" eaLnBrk="1" fontAlgn="auto" latinLnBrk="0" hangingPunct="1">
              <a:lnSpc>
                <a:spcPct val="120000"/>
              </a:lnSpc>
              <a:buFont typeface="Wingdings" panose="05000000000000000000" charset="0"/>
              <a:buChar char=""/>
              <a:defRPr sz="1100" u="none" strike="noStrike" kern="1200" cap="none" spc="113" normalizeH="0" baseline="0">
                <a:solidFill>
                  <a:schemeClr val="tx1">
                    <a:lumMod val="65000"/>
                    <a:lumOff val="35000"/>
                  </a:schemeClr>
                </a:solidFill>
                <a:latin typeface="Arial" panose="020B0604020202020204" pitchFamily="34" charset="0"/>
                <a:ea typeface="微软雅黑" panose="020B0503020204020204" charset="-122"/>
              </a:defRPr>
            </a:lvl4pPr>
            <a:lvl5pPr eaLnBrk="1" fontAlgn="auto" latinLnBrk="0" hangingPunct="1">
              <a:lnSpc>
                <a:spcPct val="120000"/>
              </a:lnSpc>
              <a:defRPr sz="1100" u="none" strike="noStrike" kern="1200" cap="none" spc="113"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2023/4/18</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456300" y="456300"/>
            <a:ext cx="8226900" cy="529200"/>
          </a:xfrm>
        </p:spPr>
        <p:txBody>
          <a:bodyPr vert="horz" lIns="67500" tIns="35100" rIns="67500" bIns="35100" rtlCol="0" anchor="ctr" anchorCtr="0">
            <a:normAutofit/>
          </a:bodyPr>
          <a:lstStyle>
            <a:lvl1pPr marL="0" marR="0" lvl="0" algn="l" defTabSz="685800" rtl="0" eaLnBrk="1" fontAlgn="auto" latinLnBrk="0" hangingPunct="1">
              <a:lnSpc>
                <a:spcPct val="100000"/>
              </a:lnSpc>
              <a:buNone/>
              <a:defRPr kumimoji="0" lang="zh-CN" altLang="en-US" sz="2700" b="1" i="0" u="none" strike="noStrike" kern="1200" cap="none" spc="225"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456300" y="1071900"/>
            <a:ext cx="4006800" cy="286200"/>
          </a:xfrm>
        </p:spPr>
        <p:txBody>
          <a:bodyPr lIns="76200" tIns="28575" rIns="57150" bIns="28575" anchor="t" anchorCtr="0">
            <a:normAutofit/>
          </a:bodyPr>
          <a:lstStyle>
            <a:lvl1pPr marL="0" indent="0" eaLnBrk="1" fontAlgn="auto" latinLnBrk="0" hangingPunct="1">
              <a:lnSpc>
                <a:spcPct val="100000"/>
              </a:lnSpc>
              <a:spcAft>
                <a:spcPts val="0"/>
              </a:spcAft>
              <a:buNone/>
              <a:defRPr sz="1500" b="1" u="none" strike="noStrike" kern="1200" cap="none" spc="150" normalizeH="0" baseline="0">
                <a:solidFill>
                  <a:schemeClr val="tx1">
                    <a:lumMod val="75000"/>
                    <a:lumOff val="25000"/>
                  </a:schemeClr>
                </a:solidFill>
                <a:uFillTx/>
                <a:latin typeface="Arial" panose="020B0604020202020204" pitchFamily="34" charset="0"/>
                <a:ea typeface="微软雅黑" panose="020B0503020204020204" charset="-122"/>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456300" y="1390500"/>
            <a:ext cx="4006800" cy="3296700"/>
          </a:xfrm>
        </p:spPr>
        <p:txBody>
          <a:bodyPr vert="horz" lIns="76200" tIns="0" rIns="61913" bIns="0" rtlCol="0">
            <a:normAutofit/>
          </a:bodyPr>
          <a:lstStyle>
            <a:lvl1pPr marL="171450" marR="0" lvl="0" indent="-171450" algn="l" defTabSz="685800" rtl="0" eaLnBrk="1" fontAlgn="auto" latinLnBrk="0" hangingPunct="1">
              <a:lnSpc>
                <a:spcPct val="130000"/>
              </a:lnSpc>
              <a:spcBef>
                <a:spcPts val="0"/>
              </a:spcBef>
              <a:spcAft>
                <a:spcPts val="450"/>
              </a:spcAft>
              <a:buFont typeface="Arial" panose="020B0604020202020204" pitchFamily="34" charset="0"/>
              <a:buChar char="●"/>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685800" rtl="0" eaLnBrk="1" fontAlgn="auto" latinLnBrk="0" hangingPunct="1">
              <a:lnSpc>
                <a:spcPct val="120000"/>
              </a:lnSpc>
              <a:spcBef>
                <a:spcPts val="0"/>
              </a:spcBef>
              <a:spcAft>
                <a:spcPts val="4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685800" rtl="0" eaLnBrk="1" fontAlgn="auto" latinLnBrk="0" hangingPunct="1">
              <a:lnSpc>
                <a:spcPct val="120000"/>
              </a:lnSpc>
              <a:spcBef>
                <a:spcPts val="0"/>
              </a:spcBef>
              <a:spcAft>
                <a:spcPts val="450"/>
              </a:spcAft>
              <a:buFont typeface="Arial" panose="020B0604020202020204" pitchFamily="34" charset="0"/>
              <a:buChar char="●"/>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685800" rtl="0" eaLnBrk="1" fontAlgn="auto" latinLnBrk="0" hangingPunct="1">
              <a:lnSpc>
                <a:spcPct val="120000"/>
              </a:lnSpc>
              <a:spcBef>
                <a:spcPts val="0"/>
              </a:spcBef>
              <a:spcAft>
                <a:spcPts val="225"/>
              </a:spcAft>
              <a:buFont typeface="Wingdings" panose="05000000000000000000" charset="0"/>
              <a:buChar char=""/>
              <a:defRPr kumimoji="0" lang="zh-CN" altLang="en-US" sz="11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685800" rtl="0" eaLnBrk="1" fontAlgn="auto" latinLnBrk="0" hangingPunct="1">
              <a:lnSpc>
                <a:spcPct val="120000"/>
              </a:lnSpc>
              <a:spcBef>
                <a:spcPts val="0"/>
              </a:spcBef>
              <a:spcAft>
                <a:spcPts val="225"/>
              </a:spcAft>
              <a:buFont typeface="Arial" panose="020B0604020202020204" pitchFamily="34" charset="0"/>
              <a:buChar char="•"/>
              <a:defRPr kumimoji="0" lang="zh-CN" altLang="en-US" sz="11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4676813" y="1066297"/>
            <a:ext cx="4006800" cy="286200"/>
          </a:xfrm>
        </p:spPr>
        <p:txBody>
          <a:bodyPr vert="horz" lIns="76200" tIns="28575" rIns="57150" bIns="28575" rtlCol="0" anchor="t" anchorCtr="0">
            <a:normAutofit/>
          </a:bodyPr>
          <a:lstStyle>
            <a:lvl1pPr marL="0" marR="0" lvl="0" indent="0" algn="l" defTabSz="685800" rtl="0" eaLnBrk="1" fontAlgn="auto" latinLnBrk="0" hangingPunct="1">
              <a:lnSpc>
                <a:spcPct val="100000"/>
              </a:lnSpc>
              <a:spcBef>
                <a:spcPts val="0"/>
              </a:spcBef>
              <a:spcAft>
                <a:spcPts val="0"/>
              </a:spcAft>
              <a:buFont typeface="Arial" panose="020B0604020202020204" pitchFamily="34" charset="0"/>
              <a:buNone/>
              <a:defRPr kumimoji="0" lang="zh-CN" altLang="en-US" sz="1500" b="1" i="0" u="none" strike="noStrike" kern="1200" cap="none" spc="150" normalizeH="0" baseline="0" noProof="1" dirty="0">
                <a:solidFill>
                  <a:schemeClr val="tx1">
                    <a:lumMod val="75000"/>
                    <a:lumOff val="25000"/>
                  </a:schemeClr>
                </a:solidFill>
                <a:uFillTx/>
                <a:latin typeface="Arial" panose="020B0604020202020204" pitchFamily="34" charset="0"/>
                <a:ea typeface="微软雅黑" panose="020B0503020204020204" charset="-122"/>
                <a:cs typeface="+mn-cs"/>
                <a:sym typeface="+mn-ea"/>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4676813" y="1390500"/>
            <a:ext cx="4006800" cy="3296700"/>
          </a:xfrm>
        </p:spPr>
        <p:txBody>
          <a:bodyPr vert="horz" lIns="76200" tIns="0" rIns="61913" bIns="0" rtlCol="0">
            <a:normAutofit/>
          </a:bodyPr>
          <a:lstStyle>
            <a:lvl1pPr marL="171450" marR="0" lvl="0" indent="-171450" algn="l" defTabSz="685800" rtl="0" eaLnBrk="1" fontAlgn="auto" latinLnBrk="0" hangingPunct="1">
              <a:lnSpc>
                <a:spcPct val="130000"/>
              </a:lnSpc>
              <a:spcBef>
                <a:spcPts val="0"/>
              </a:spcBef>
              <a:spcAft>
                <a:spcPts val="450"/>
              </a:spcAft>
              <a:buFont typeface="Arial" panose="020B0604020202020204" pitchFamily="34" charset="0"/>
              <a:buChar char="●"/>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685800" rtl="0" eaLnBrk="1" fontAlgn="auto" latinLnBrk="0" hangingPunct="1">
              <a:lnSpc>
                <a:spcPct val="120000"/>
              </a:lnSpc>
              <a:spcBef>
                <a:spcPts val="0"/>
              </a:spcBef>
              <a:spcAft>
                <a:spcPts val="4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2pPr>
            <a:lvl3pPr marL="857250" marR="0" lvl="2" indent="-171450" algn="l" defTabSz="685800" rtl="0" eaLnBrk="1" fontAlgn="auto" latinLnBrk="0" hangingPunct="1">
              <a:lnSpc>
                <a:spcPct val="120000"/>
              </a:lnSpc>
              <a:spcBef>
                <a:spcPts val="0"/>
              </a:spcBef>
              <a:spcAft>
                <a:spcPts val="450"/>
              </a:spcAft>
              <a:buFont typeface="Arial" panose="020B0604020202020204" pitchFamily="34" charset="0"/>
              <a:buChar char="●"/>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3pPr>
            <a:lvl4pPr marL="1200150" marR="0" lvl="3" indent="-171450" algn="l" defTabSz="685800" rtl="0" eaLnBrk="1" fontAlgn="auto" latinLnBrk="0" hangingPunct="1">
              <a:lnSpc>
                <a:spcPct val="120000"/>
              </a:lnSpc>
              <a:spcBef>
                <a:spcPts val="0"/>
              </a:spcBef>
              <a:spcAft>
                <a:spcPts val="225"/>
              </a:spcAft>
              <a:buFont typeface="Wingdings" panose="05000000000000000000" charset="0"/>
              <a:buChar char=""/>
              <a:defRPr kumimoji="0" lang="zh-CN" altLang="en-US" sz="11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4pPr>
            <a:lvl5pPr marL="1543050" marR="0" lvl="4" indent="-171450" algn="l" defTabSz="685800" rtl="0" eaLnBrk="1" fontAlgn="auto" latinLnBrk="0" hangingPunct="1">
              <a:lnSpc>
                <a:spcPct val="120000"/>
              </a:lnSpc>
              <a:spcBef>
                <a:spcPts val="0"/>
              </a:spcBef>
              <a:spcAft>
                <a:spcPts val="225"/>
              </a:spcAft>
              <a:buFont typeface="Arial" panose="020B0604020202020204" pitchFamily="34" charset="0"/>
              <a:buChar char="•"/>
              <a:defRPr kumimoji="0" lang="zh-CN" altLang="en-US" sz="11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2023/4/18</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456300" y="456300"/>
            <a:ext cx="8226900" cy="529200"/>
          </a:xfrm>
        </p:spPr>
        <p:txBody>
          <a:bodyPr vert="horz" lIns="67500" tIns="35100" rIns="67500" bIns="35100" rtlCol="0" anchor="ctr" anchorCtr="0">
            <a:normAutofit/>
          </a:bodyPr>
          <a:lstStyle>
            <a:lvl1pPr marL="0" marR="0" lvl="0" algn="l" defTabSz="685800" rtl="0" eaLnBrk="1" fontAlgn="auto" latinLnBrk="0" hangingPunct="1">
              <a:lnSpc>
                <a:spcPct val="100000"/>
              </a:lnSpc>
              <a:buNone/>
              <a:defRPr kumimoji="0" lang="zh-CN" altLang="en-US" sz="2700" b="1" i="0" u="none" strike="noStrike" kern="1200" cap="none" spc="225"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2023/4/18</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2023/4/18</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456300" y="1166400"/>
            <a:ext cx="3924808" cy="3456000"/>
          </a:xfrm>
        </p:spPr>
        <p:txBody>
          <a:bodyPr vert="horz" lIns="67500" tIns="35100" rIns="67500" bIns="35100" rtlCol="0">
            <a:normAutofit/>
          </a:bodyPr>
          <a:lstStyle>
            <a:lvl1pPr marL="0" marR="0" lvl="0" indent="0" algn="l" defTabSz="685800" rtl="0" eaLnBrk="1" fontAlgn="auto" latinLnBrk="0" hangingPunct="1">
              <a:lnSpc>
                <a:spcPct val="130000"/>
              </a:lnSpc>
              <a:spcBef>
                <a:spcPts val="0"/>
              </a:spcBef>
              <a:spcAft>
                <a:spcPts val="750"/>
              </a:spcAft>
              <a:buFont typeface="Arial" panose="020B0604020202020204" pitchFamily="34" charset="0"/>
              <a:buNone/>
              <a:defRPr kumimoji="0" lang="zh-CN" altLang="en-US" sz="12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514350" marR="0" lvl="1" indent="-171450" algn="l" defTabSz="685800" rtl="0" eaLnBrk="1" fontAlgn="auto" latinLnBrk="0" hangingPunct="1">
              <a:lnSpc>
                <a:spcPct val="130000"/>
              </a:lnSpc>
              <a:spcBef>
                <a:spcPts val="0"/>
              </a:spcBef>
              <a:spcAft>
                <a:spcPts val="750"/>
              </a:spcAft>
              <a:buFont typeface="Arial" panose="020B0604020202020204" pitchFamily="34" charset="0"/>
              <a:buChar char="•"/>
              <a:tabLst>
                <a:tab pos="1207294" algn="l"/>
              </a:tabLst>
              <a:defRPr kumimoji="0" lang="zh-CN" altLang="en-US" sz="1200" b="0" i="0" u="none" strike="noStrike" kern="1200" cap="none" spc="113" normalizeH="0" baseline="0" noProof="1" dirty="0">
                <a:solidFill>
                  <a:schemeClr val="tx1"/>
                </a:solidFill>
                <a:uFillTx/>
                <a:latin typeface="+mn-lt"/>
                <a:ea typeface="+mn-ea"/>
                <a:cs typeface="+mn-cs"/>
                <a:sym typeface="+mn-ea"/>
              </a:defRPr>
            </a:lvl2pPr>
            <a:lvl3pPr marL="857250" marR="0" lvl="2"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3pPr>
            <a:lvl4pPr marL="1200150" marR="0" lvl="3"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4pPr>
            <a:lvl5pPr marL="1543050" marR="0" lvl="4" indent="-171450" algn="l" defTabSz="685800" rtl="0" eaLnBrk="1" fontAlgn="auto" latinLnBrk="0" hangingPunct="1">
              <a:lnSpc>
                <a:spcPct val="130000"/>
              </a:lnSpc>
              <a:spcBef>
                <a:spcPts val="0"/>
              </a:spcBef>
              <a:spcAft>
                <a:spcPts val="750"/>
              </a:spcAft>
              <a:buFont typeface="Arial" panose="020B0604020202020204" pitchFamily="34" charset="0"/>
              <a:buChar char="•"/>
              <a:defRPr kumimoji="0" lang="zh-CN" altLang="en-US" sz="1200" b="0" i="0" u="none" strike="noStrike" kern="1200" cap="none" spc="113"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4762800" y="1166400"/>
            <a:ext cx="3920400" cy="3456000"/>
          </a:xfrm>
        </p:spPr>
        <p:txBody>
          <a:bodyPr vert="horz" lIns="67500" tIns="35100" rIns="67500" bIns="35100" rtlCol="0">
            <a:normAutofit/>
          </a:bodyPr>
          <a:lstStyle>
            <a:lvl1pPr marL="0" marR="0" lvl="0" indent="0" algn="l" defTabSz="685800" rtl="0" eaLnBrk="1" fontAlgn="auto" latinLnBrk="0" hangingPunct="1">
              <a:lnSpc>
                <a:spcPct val="130000"/>
              </a:lnSpc>
              <a:spcBef>
                <a:spcPts val="0"/>
              </a:spcBef>
              <a:spcAft>
                <a:spcPts val="450"/>
              </a:spcAft>
              <a:buFont typeface="Arial" panose="020B0604020202020204" pitchFamily="34" charset="0"/>
              <a:buNone/>
              <a:defRPr kumimoji="0" lang="zh-CN" altLang="en-US" sz="1200" b="0" i="0" u="none" strike="noStrike" kern="1200" cap="none" spc="113" normalizeH="0" baseline="0" noProof="1" dirty="0">
                <a:solidFill>
                  <a:schemeClr val="tx1">
                    <a:lumMod val="65000"/>
                    <a:lumOff val="35000"/>
                  </a:schemeClr>
                </a:solidFill>
                <a:uFillTx/>
                <a:latin typeface="Arial" panose="020B0604020202020204" pitchFamily="34" charset="0"/>
                <a:ea typeface="微软雅黑" panose="020B0503020204020204" charset="-122"/>
                <a:cs typeface="+mn-cs"/>
                <a:sym typeface="+mn-ea"/>
              </a:defRPr>
            </a:lvl1pPr>
            <a:lvl2pPr marL="342900" indent="0" defTabSz="685800" eaLnBrk="1" fontAlgn="auto" latinLnBrk="0" hangingPunct="1">
              <a:buFont typeface="Arial" panose="020B0604020202020204" pitchFamily="34" charset="0"/>
              <a:buNone/>
              <a:tabLst>
                <a:tab pos="1207294" algn="l"/>
                <a:tab pos="1207294" algn="l"/>
                <a:tab pos="1207294" algn="l"/>
                <a:tab pos="1207294" algn="l"/>
              </a:tabLst>
              <a:defRPr u="none" strike="noStrike" kern="1200" cap="none" spc="113" normalizeH="0">
                <a:solidFill>
                  <a:schemeClr val="tx1">
                    <a:lumMod val="65000"/>
                    <a:lumOff val="35000"/>
                  </a:schemeClr>
                </a:solidFill>
                <a:uFillTx/>
                <a:latin typeface="Arial" panose="020B0604020202020204" pitchFamily="34" charset="0"/>
                <a:ea typeface="微软雅黑" panose="020B0503020204020204" charset="-122"/>
              </a:defRPr>
            </a:lvl2pPr>
            <a:lvl3pPr eaLnBrk="1" fontAlgn="auto" latinLnBrk="0" hangingPunct="1">
              <a:buFont typeface="Arial" panose="020B0604020202020204" pitchFamily="34" charset="0"/>
              <a:buChar char="●"/>
              <a:defRPr u="none" strike="noStrike" kern="1200" cap="none" spc="113" normalizeH="0">
                <a:solidFill>
                  <a:schemeClr val="tx1">
                    <a:lumMod val="65000"/>
                    <a:lumOff val="35000"/>
                  </a:schemeClr>
                </a:solidFill>
                <a:uFillTx/>
                <a:latin typeface="Arial" panose="020B0604020202020204" pitchFamily="34" charset="0"/>
                <a:ea typeface="微软雅黑" panose="020B0503020204020204" charset="-122"/>
              </a:defRPr>
            </a:lvl3pPr>
            <a:lvl4pPr eaLnBrk="1" fontAlgn="auto" latinLnBrk="0" hangingPunct="1">
              <a:defRPr u="none" strike="noStrike" kern="1200" cap="none" spc="113" normalizeH="0">
                <a:solidFill>
                  <a:schemeClr val="tx1">
                    <a:lumMod val="65000"/>
                    <a:lumOff val="35000"/>
                  </a:schemeClr>
                </a:solidFill>
                <a:uFillTx/>
                <a:latin typeface="Arial" panose="020B0604020202020204" pitchFamily="34" charset="0"/>
                <a:ea typeface="微软雅黑" panose="020B0503020204020204" charset="-122"/>
              </a:defRPr>
            </a:lvl4pPr>
            <a:lvl5pPr eaLnBrk="1" fontAlgn="auto" latinLnBrk="0" hangingPunct="1">
              <a:defRPr u="none" strike="noStrike" kern="1200" cap="none" spc="113" normalizeH="0">
                <a:solidFill>
                  <a:schemeClr val="tx1">
                    <a:lumMod val="65000"/>
                    <a:lumOff val="35000"/>
                  </a:schemeClr>
                </a:solidFill>
                <a:uFillTx/>
                <a:latin typeface="Arial" panose="020B0604020202020204" pitchFamily="34" charset="0"/>
                <a:ea typeface="微软雅黑" panose="020B0503020204020204" charset="-122"/>
              </a:defRPr>
            </a:lvl5pPr>
          </a:lstStyle>
          <a:p>
            <a:pPr lvl="0"/>
            <a:r>
              <a:rPr dirty="0">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2023/4/18</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lvl1pPr>
              <a:defRPr baseline="0"/>
            </a:lvl1pPr>
          </a:lstStyle>
          <a:p>
            <a:r>
              <a:rPr lang="zh-CN" altLang="en-US"/>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7676100" y="685800"/>
            <a:ext cx="783000" cy="3771900"/>
          </a:xfrm>
        </p:spPr>
        <p:txBody>
          <a:bodyPr vert="eaVert" lIns="67500" tIns="35100" rIns="67500" bIns="35100" rtlCol="0" anchor="ctr" anchorCtr="0">
            <a:normAutofit/>
          </a:bodyPr>
          <a:lstStyle>
            <a:lvl1pPr marL="0" marR="0" lvl="0" algn="l" defTabSz="685800" rtl="0" eaLnBrk="1" fontAlgn="auto" latinLnBrk="0" hangingPunct="1">
              <a:lnSpc>
                <a:spcPct val="100000"/>
              </a:lnSpc>
              <a:spcAft>
                <a:spcPts val="0"/>
              </a:spcAft>
              <a:buNone/>
              <a:defRPr kumimoji="0" lang="zh-CN" altLang="en-US" sz="2100" b="1" i="0" u="none" strike="noStrike" kern="1200" cap="none" spc="225" normalizeH="0" baseline="0" noProof="1" dirty="0">
                <a:solidFill>
                  <a:schemeClr val="tx1">
                    <a:lumMod val="85000"/>
                    <a:lumOff val="15000"/>
                  </a:schemeClr>
                </a:solidFill>
                <a:uFillTx/>
                <a:latin typeface="Arial" panose="020B0604020202020204" pitchFamily="34" charset="0"/>
                <a:ea typeface="微软雅黑" panose="020B0503020204020204" charset="-122"/>
                <a:cs typeface="+mj-cs"/>
                <a:sym typeface="+mn-ea"/>
              </a:defRPr>
            </a:lvl1pPr>
          </a:lstStyle>
          <a:p>
            <a:pPr lvl="0"/>
            <a:r>
              <a:rPr dirty="0">
                <a:sym typeface="+mn-ea"/>
              </a:rPr>
              <a:t>单击此处编辑标题</a:t>
            </a:r>
          </a:p>
        </p:txBody>
      </p:sp>
      <p:sp>
        <p:nvSpPr>
          <p:cNvPr id="3" name="竖排文字占位符 2"/>
          <p:cNvSpPr>
            <a:spLocks noGrp="1"/>
          </p:cNvSpPr>
          <p:nvPr>
            <p:ph type="body" orient="vert" idx="1"/>
            <p:custDataLst>
              <p:tags r:id="rId2"/>
            </p:custDataLst>
          </p:nvPr>
        </p:nvSpPr>
        <p:spPr>
          <a:xfrm>
            <a:off x="685800" y="685800"/>
            <a:ext cx="6876900" cy="3771900"/>
          </a:xfrm>
        </p:spPr>
        <p:txBody>
          <a:bodyPr vert="eaVert" lIns="35100" tIns="35100" rIns="35100" bIns="35100"/>
          <a:lstStyle>
            <a:lvl1pPr marL="171450" indent="-171450" eaLnBrk="1" fontAlgn="auto" latinLnBrk="0" hangingPunct="1">
              <a:lnSpc>
                <a:spcPct val="130000"/>
              </a:lnSpc>
              <a:spcAft>
                <a:spcPts val="750"/>
              </a:spcAft>
              <a:buFont typeface="Arial" panose="020B0604020202020204" pitchFamily="34" charset="0"/>
              <a:buChar char="●"/>
              <a:defRPr u="none" strike="noStrike" kern="1200" cap="none" spc="113" normalizeH="0" baseline="0">
                <a:solidFill>
                  <a:schemeClr val="tx1">
                    <a:lumMod val="65000"/>
                    <a:lumOff val="35000"/>
                  </a:schemeClr>
                </a:solidFill>
                <a:uFillTx/>
              </a:defRPr>
            </a:lvl1pPr>
            <a:lvl2pPr marL="514350" indent="-171450" defTabSz="685800" eaLnBrk="1" fontAlgn="auto" latinLnBrk="0" hangingPunct="1">
              <a:lnSpc>
                <a:spcPct val="120000"/>
              </a:lnSpc>
              <a:spcAft>
                <a:spcPts val="450"/>
              </a:spcAft>
              <a:buFont typeface="Arial" panose="020B0604020202020204" pitchFamily="34" charset="0"/>
              <a:buChar char="●"/>
              <a:tabLst>
                <a:tab pos="1207294" algn="l"/>
                <a:tab pos="1207294" algn="l"/>
                <a:tab pos="1207294" algn="l"/>
                <a:tab pos="1207294" algn="l"/>
              </a:tabLst>
              <a:defRPr u="none" strike="noStrike" kern="1200" cap="none" spc="113" normalizeH="0" baseline="0">
                <a:solidFill>
                  <a:schemeClr val="tx1">
                    <a:lumMod val="65000"/>
                    <a:lumOff val="35000"/>
                  </a:schemeClr>
                </a:solidFill>
                <a:uFillTx/>
              </a:defRPr>
            </a:lvl2pPr>
            <a:lvl3pPr marL="857250" indent="-171450" eaLnBrk="1" fontAlgn="auto" latinLnBrk="0" hangingPunct="1">
              <a:lnSpc>
                <a:spcPct val="120000"/>
              </a:lnSpc>
              <a:spcAft>
                <a:spcPts val="450"/>
              </a:spcAft>
              <a:buFont typeface="Arial" panose="020B0604020202020204" pitchFamily="34" charset="0"/>
              <a:buChar char="●"/>
              <a:defRPr u="none" strike="noStrike" kern="1200" cap="none" spc="113" normalizeH="0" baseline="0">
                <a:solidFill>
                  <a:schemeClr val="tx1">
                    <a:lumMod val="65000"/>
                    <a:lumOff val="35000"/>
                  </a:schemeClr>
                </a:solidFill>
                <a:uFillTx/>
              </a:defRPr>
            </a:lvl3pPr>
            <a:lvl4pPr marL="1200150" indent="-171450" eaLnBrk="1" fontAlgn="auto" latinLnBrk="0" hangingPunct="1">
              <a:lnSpc>
                <a:spcPct val="120000"/>
              </a:lnSpc>
              <a:spcAft>
                <a:spcPts val="225"/>
              </a:spcAft>
              <a:buFont typeface="Wingdings" panose="05000000000000000000" charset="0"/>
              <a:buChar char=""/>
              <a:defRPr u="none" strike="noStrike" kern="1200" cap="none" spc="113" normalizeH="0" baseline="0">
                <a:solidFill>
                  <a:schemeClr val="tx1">
                    <a:lumMod val="65000"/>
                    <a:lumOff val="35000"/>
                  </a:schemeClr>
                </a:solidFill>
                <a:uFillTx/>
              </a:defRPr>
            </a:lvl4pPr>
            <a:lvl5pPr marL="1543050" indent="-171450" eaLnBrk="1" fontAlgn="auto" latinLnBrk="0" hangingPunct="1">
              <a:lnSpc>
                <a:spcPct val="120000"/>
              </a:lnSpc>
              <a:spcAft>
                <a:spcPts val="225"/>
              </a:spcAft>
              <a:buFont typeface="Arial" panose="020B0604020202020204" pitchFamily="34" charset="0"/>
              <a:buChar char="•"/>
              <a:defRPr u="none" strike="noStrike" kern="1200" cap="none" spc="113"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2023/4/18</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tags" Target="../tags/tag5.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4.xml"/><Relationship Id="rId2" Type="http://schemas.openxmlformats.org/officeDocument/2006/relationships/slideLayout" Target="../slideLayouts/slideLayout2.xml"/><Relationship Id="rId16" Type="http://schemas.openxmlformats.org/officeDocument/2006/relationships/tags" Target="../tags/tag3.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2.xml"/><Relationship Id="rId10" Type="http://schemas.openxmlformats.org/officeDocument/2006/relationships/slideLayout" Target="../slideLayouts/slideLayout10.xml"/><Relationship Id="rId19" Type="http://schemas.openxmlformats.org/officeDocument/2006/relationships/tags" Target="../tags/tag6.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20" cstate="email">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5"/>
            </p:custDataLst>
          </p:nvPr>
        </p:nvSpPr>
        <p:spPr>
          <a:xfrm>
            <a:off x="456300" y="456300"/>
            <a:ext cx="8226900" cy="529200"/>
          </a:xfrm>
          <a:prstGeom prst="rect">
            <a:avLst/>
          </a:prstGeom>
        </p:spPr>
        <p:txBody>
          <a:bodyPr vert="horz" lIns="67628" tIns="35243" rIns="67628" bIns="35243"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6"/>
            </p:custDataLst>
          </p:nvPr>
        </p:nvSpPr>
        <p:spPr>
          <a:xfrm>
            <a:off x="456300" y="1117800"/>
            <a:ext cx="8226900" cy="3569400"/>
          </a:xfrm>
          <a:prstGeom prst="rect">
            <a:avLst/>
          </a:prstGeom>
        </p:spPr>
        <p:txBody>
          <a:bodyPr vert="horz" lIns="67500" tIns="35100" rIns="67500" bIns="351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7"/>
            </p:custDataLst>
          </p:nvPr>
        </p:nvSpPr>
        <p:spPr>
          <a:xfrm>
            <a:off x="459000" y="4735800"/>
            <a:ext cx="2025000" cy="237600"/>
          </a:xfrm>
          <a:prstGeom prst="rect">
            <a:avLst/>
          </a:prstGeom>
        </p:spPr>
        <p:txBody>
          <a:bodyPr vert="horz" lIns="68580" tIns="34290" rIns="68580" bIns="34290" rtlCol="0" anchor="ctr">
            <a:normAutofit/>
          </a:bodyPr>
          <a:lstStyle>
            <a:lvl1pPr algn="l">
              <a:defRPr sz="800" baseline="0">
                <a:solidFill>
                  <a:schemeClr val="tx1">
                    <a:tint val="75000"/>
                  </a:schemeClr>
                </a:solidFill>
                <a:latin typeface="Arial" panose="020B0604020202020204" pitchFamily="34" charset="0"/>
                <a:ea typeface="微软雅黑" panose="020B0503020204020204" charset="-122"/>
              </a:defRPr>
            </a:lvl1pPr>
          </a:lstStyle>
          <a:p>
            <a:fld id="{760FBDFE-C587-4B4C-A407-44438C67B59E}" type="datetimeFigureOut">
              <a:rPr lang="zh-CN" altLang="en-US" smtClean="0"/>
              <a:t>2023/4/18</a:t>
            </a:fld>
            <a:endParaRPr lang="zh-CN" altLang="en-US"/>
          </a:p>
        </p:txBody>
      </p:sp>
      <p:sp>
        <p:nvSpPr>
          <p:cNvPr id="5" name="页脚占位符 4"/>
          <p:cNvSpPr>
            <a:spLocks noGrp="1"/>
          </p:cNvSpPr>
          <p:nvPr>
            <p:ph type="ftr" sz="quarter" idx="3"/>
            <p:custDataLst>
              <p:tags r:id="rId18"/>
            </p:custDataLst>
          </p:nvPr>
        </p:nvSpPr>
        <p:spPr>
          <a:xfrm>
            <a:off x="3087000" y="4735800"/>
            <a:ext cx="2970000" cy="237600"/>
          </a:xfrm>
          <a:prstGeom prst="rect">
            <a:avLst/>
          </a:prstGeom>
        </p:spPr>
        <p:txBody>
          <a:bodyPr vert="horz" lIns="68580" tIns="34290" rIns="68580" bIns="34290" rtlCol="0" anchor="ctr">
            <a:normAutofit/>
          </a:bodyPr>
          <a:lstStyle>
            <a:lvl1pPr algn="ctr">
              <a:defRPr sz="800" baseline="0">
                <a:solidFill>
                  <a:schemeClr val="tx1">
                    <a:tint val="75000"/>
                  </a:schemeClr>
                </a:solidFill>
                <a:latin typeface="Arial" panose="020B0604020202020204" pitchFamily="34" charset="0"/>
                <a:ea typeface="微软雅黑" panose="020B0503020204020204" charset="-122"/>
              </a:defRPr>
            </a:lvl1pPr>
          </a:lstStyle>
          <a:p>
            <a:endParaRPr lang="zh-CN" altLang="en-US" dirty="0"/>
          </a:p>
        </p:txBody>
      </p:sp>
      <p:sp>
        <p:nvSpPr>
          <p:cNvPr id="6" name="灯片编号占位符 5"/>
          <p:cNvSpPr>
            <a:spLocks noGrp="1"/>
          </p:cNvSpPr>
          <p:nvPr>
            <p:ph type="sldNum" sz="quarter" idx="4"/>
            <p:custDataLst>
              <p:tags r:id="rId19"/>
            </p:custDataLst>
          </p:nvPr>
        </p:nvSpPr>
        <p:spPr>
          <a:xfrm>
            <a:off x="6658200" y="4735800"/>
            <a:ext cx="2025000" cy="237600"/>
          </a:xfrm>
          <a:prstGeom prst="rect">
            <a:avLst/>
          </a:prstGeom>
        </p:spPr>
        <p:txBody>
          <a:bodyPr vert="horz" lIns="68580" tIns="34290" rIns="68580" bIns="34290" rtlCol="0" anchor="ctr">
            <a:normAutofit/>
          </a:bodyPr>
          <a:lstStyle>
            <a:lvl1pPr algn="r">
              <a:defRPr sz="800" baseline="0">
                <a:solidFill>
                  <a:schemeClr val="tx1">
                    <a:tint val="75000"/>
                  </a:schemeClr>
                </a:solidFill>
                <a:latin typeface="Arial" panose="020B0604020202020204" pitchFamily="34" charset="0"/>
                <a:ea typeface="微软雅黑" panose="020B0503020204020204" charset="-122"/>
              </a:defRPr>
            </a:lvl1pPr>
          </a:lstStyle>
          <a:p>
            <a:fld id="{49AE70B2-8BF9-45C0-BB95-33D1B9D3A854}" type="slidenum">
              <a:rPr lang="zh-CN" altLang="en-US" smtClean="0"/>
              <a:t>‹#›</a:t>
            </a:fld>
            <a:endParaRPr lang="zh-CN" altLang="en-US" dirty="0"/>
          </a:p>
        </p:txBody>
      </p:sp>
    </p:spTree>
    <p:custDataLst>
      <p:tags r:id="rId14"/>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685800" rtl="0" eaLnBrk="1" fontAlgn="auto" latinLnBrk="0" hangingPunct="1">
        <a:lnSpc>
          <a:spcPct val="100000"/>
        </a:lnSpc>
        <a:spcBef>
          <a:spcPct val="0"/>
        </a:spcBef>
        <a:buNone/>
        <a:defRPr sz="2700" b="1" u="none" strike="noStrike" kern="1200" cap="none" spc="225" normalizeH="0" baseline="0">
          <a:solidFill>
            <a:schemeClr val="tx1">
              <a:lumMod val="85000"/>
              <a:lumOff val="15000"/>
            </a:schemeClr>
          </a:solidFill>
          <a:uFillTx/>
          <a:latin typeface="Arial" panose="020B0604020202020204" pitchFamily="34" charset="0"/>
          <a:ea typeface="微软雅黑" panose="020B0503020204020204" charset="-122"/>
          <a:cs typeface="+mj-cs"/>
        </a:defRPr>
      </a:lvl1pPr>
    </p:titleStyle>
    <p:bodyStyle>
      <a:lvl1pPr marL="171450" indent="-171450" algn="l" defTabSz="685800" rtl="0" eaLnBrk="1" fontAlgn="auto" latinLnBrk="0" hangingPunct="1">
        <a:lnSpc>
          <a:spcPct val="130000"/>
        </a:lnSpc>
        <a:spcBef>
          <a:spcPts val="0"/>
        </a:spcBef>
        <a:spcAft>
          <a:spcPts val="750"/>
        </a:spcAft>
        <a:buFont typeface="Arial" panose="020B0604020202020204" pitchFamily="34" charset="0"/>
        <a:buChar char="●"/>
        <a:defRPr sz="1400" u="none" strike="noStrike" kern="1200" cap="none" spc="113"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1pPr>
      <a:lvl2pPr marL="514350" indent="-171450" algn="l" defTabSz="685800" rtl="0" eaLnBrk="1" fontAlgn="auto" latinLnBrk="0" hangingPunct="1">
        <a:lnSpc>
          <a:spcPct val="120000"/>
        </a:lnSpc>
        <a:spcBef>
          <a:spcPts val="0"/>
        </a:spcBef>
        <a:spcAft>
          <a:spcPts val="450"/>
        </a:spcAft>
        <a:buFont typeface="Arial" panose="020B0604020202020204" pitchFamily="34" charset="0"/>
        <a:buChar char="●"/>
        <a:tabLst>
          <a:tab pos="1207294" algn="l"/>
          <a:tab pos="1207294" algn="l"/>
          <a:tab pos="1207294" algn="l"/>
          <a:tab pos="1207294" algn="l"/>
        </a:tabLst>
        <a:defRPr sz="1200" u="none" strike="noStrike" kern="1200" cap="none" spc="113"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2pPr>
      <a:lvl3pPr marL="857250" indent="-171450" algn="l" defTabSz="685800" rtl="0" eaLnBrk="1" fontAlgn="auto" latinLnBrk="0" hangingPunct="1">
        <a:lnSpc>
          <a:spcPct val="120000"/>
        </a:lnSpc>
        <a:spcBef>
          <a:spcPts val="0"/>
        </a:spcBef>
        <a:spcAft>
          <a:spcPts val="450"/>
        </a:spcAft>
        <a:buFont typeface="Arial" panose="020B0604020202020204" pitchFamily="34" charset="0"/>
        <a:buChar char="●"/>
        <a:defRPr sz="1200" u="none" strike="noStrike" kern="1200" cap="none" spc="113"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3pPr>
      <a:lvl4pPr marL="1200150" indent="-171450" algn="l" defTabSz="685800" rtl="0" eaLnBrk="1" fontAlgn="auto" latinLnBrk="0" hangingPunct="1">
        <a:lnSpc>
          <a:spcPct val="120000"/>
        </a:lnSpc>
        <a:spcBef>
          <a:spcPts val="0"/>
        </a:spcBef>
        <a:spcAft>
          <a:spcPts val="225"/>
        </a:spcAft>
        <a:buFont typeface="Wingdings" panose="05000000000000000000" charset="0"/>
        <a:buChar char=""/>
        <a:defRPr sz="1100" u="none" strike="noStrike" kern="1200" cap="none" spc="113"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4pPr>
      <a:lvl5pPr marL="1543050" indent="-171450" algn="l" defTabSz="685800" rtl="0" eaLnBrk="1" fontAlgn="auto" latinLnBrk="0" hangingPunct="1">
        <a:lnSpc>
          <a:spcPct val="120000"/>
        </a:lnSpc>
        <a:spcBef>
          <a:spcPts val="0"/>
        </a:spcBef>
        <a:spcAft>
          <a:spcPts val="225"/>
        </a:spcAft>
        <a:buFont typeface="Arial" panose="020B0604020202020204" pitchFamily="34" charset="0"/>
        <a:buChar char="•"/>
        <a:defRPr sz="1100" u="none" strike="noStrike" kern="1200" cap="none" spc="113" normalizeH="0" baseline="0">
          <a:solidFill>
            <a:schemeClr val="tx1">
              <a:lumMod val="65000"/>
              <a:lumOff val="35000"/>
            </a:schemeClr>
          </a:solidFill>
          <a:uFillTx/>
          <a:latin typeface="Arial" panose="020B0604020202020204" pitchFamily="34" charset="0"/>
          <a:ea typeface="微软雅黑" panose="020B0503020204020204" charset="-122"/>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2023/4/18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77278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tags" Target="../tags/tag6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7.xml"/><Relationship Id="rId1" Type="http://schemas.openxmlformats.org/officeDocument/2006/relationships/tags" Target="../tags/tag65.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2.xml"/><Relationship Id="rId1" Type="http://schemas.openxmlformats.org/officeDocument/2006/relationships/slideLayout" Target="../slideLayouts/slideLayout1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63.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latin typeface="微软雅黑"/>
              <a:ea typeface="微软雅黑"/>
              <a:sym typeface="微软雅黑"/>
            </a:endParaRPr>
          </a:p>
        </p:txBody>
      </p:sp>
      <p:sp>
        <p:nvSpPr>
          <p:cNvPr id="3" name="副标题 2"/>
          <p:cNvSpPr>
            <a:spLocks noGrp="1"/>
          </p:cNvSpPr>
          <p:nvPr>
            <p:ph type="subTitle" idx="1"/>
          </p:nvPr>
        </p:nvSpPr>
        <p:spPr/>
        <p:txBody>
          <a:bodyPr/>
          <a:lstStyle/>
          <a:p>
            <a:endParaRPr lang="zh-CN" altLang="en-US">
              <a:latin typeface="微软雅黑"/>
              <a:ea typeface="微软雅黑"/>
              <a:sym typeface="微软雅黑"/>
            </a:endParaRPr>
          </a:p>
        </p:txBody>
      </p:sp>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0" y="0"/>
            <a:ext cx="9144000" cy="4286250"/>
          </a:xfrm>
          <a:prstGeom prst="rect">
            <a:avLst/>
          </a:prstGeom>
        </p:spPr>
      </p:pic>
      <p:pic>
        <p:nvPicPr>
          <p:cNvPr id="7" name="图片 6"/>
          <p:cNvPicPr>
            <a:picLocks noChangeAspect="1"/>
          </p:cNvPicPr>
          <p:nvPr/>
        </p:nvPicPr>
        <p:blipFill rotWithShape="1">
          <a:blip r:embed="rId4" cstate="email">
            <a:extLst>
              <a:ext uri="{BEBA8EAE-BF5A-486C-A8C5-ECC9F3942E4B}">
                <a14:imgProps xmlns:a14="http://schemas.microsoft.com/office/drawing/2010/main">
                  <a14:imgLayer>
                    <a14:imgEffect>
                      <a14:backgroundRemoval t="0" b="100000" l="0" r="100000">
                        <a14:foregroundMark x1="2465" y1="21318" x2="10963" y2="57445"/>
                        <a14:foregroundMark x1="9629" y1="3173" x2="10412" y2="18552"/>
                        <a14:foregroundMark x1="85064" y1="16355" x2="83179" y2="36452"/>
                        <a14:foregroundMark x1="88312" y1="21969" x2="89443" y2="35801"/>
                        <a14:foregroundMark x1="94809" y1="18877" x2="96955" y2="37022"/>
                        <a14:backgroundMark x1="81148" y1="48007" x2="74768" y2="40195"/>
                      </a14:backgroundRemoval>
                    </a14:imgEffect>
                  </a14:imgLayer>
                </a14:imgProps>
              </a:ext>
              <a:ext uri="{28A0092B-C50C-407E-A947-70E740481C1C}">
                <a14:useLocalDpi xmlns:a14="http://schemas.microsoft.com/office/drawing/2010/main"/>
              </a:ext>
            </a:extLst>
          </a:blip>
          <a:srcRect/>
          <a:stretch>
            <a:fillRect/>
          </a:stretch>
        </p:blipFill>
        <p:spPr>
          <a:xfrm>
            <a:off x="0" y="1955041"/>
            <a:ext cx="9144000" cy="3188459"/>
          </a:xfrm>
          <a:prstGeom prst="rect">
            <a:avLst/>
          </a:prstGeom>
        </p:spPr>
      </p:pic>
      <p:pic>
        <p:nvPicPr>
          <p:cNvPr id="10" name="图片 9"/>
          <p:cNvPicPr>
            <a:picLocks noChangeAspect="1"/>
          </p:cNvPicPr>
          <p:nvPr/>
        </p:nvPicPr>
        <p:blipFill rotWithShape="1">
          <a:blip r:embed="rId5" cstate="email">
            <a:extLst>
              <a:ext uri="{28A0092B-C50C-407E-A947-70E740481C1C}">
                <a14:useLocalDpi xmlns:a14="http://schemas.microsoft.com/office/drawing/2010/main"/>
              </a:ext>
            </a:extLst>
          </a:blip>
          <a:srcRect r="-2708"/>
          <a:stretch>
            <a:fillRect/>
          </a:stretch>
        </p:blipFill>
        <p:spPr>
          <a:xfrm>
            <a:off x="1849079" y="69057"/>
            <a:ext cx="5445842" cy="3594880"/>
          </a:xfrm>
          <a:prstGeom prst="rect">
            <a:avLst/>
          </a:prstGeom>
        </p:spPr>
      </p:pic>
      <p:sp>
        <p:nvSpPr>
          <p:cNvPr id="11" name="矩形 10"/>
          <p:cNvSpPr/>
          <p:nvPr/>
        </p:nvSpPr>
        <p:spPr>
          <a:xfrm>
            <a:off x="3793227" y="4365642"/>
            <a:ext cx="1553006" cy="373949"/>
          </a:xfrm>
          <a:prstGeom prst="rect">
            <a:avLst/>
          </a:prstGeom>
          <a:solidFill>
            <a:srgbClr val="0D8546"/>
          </a:solidFill>
        </p:spPr>
        <p:txBody>
          <a:bodyPr wrap="square" lIns="68580" tIns="34290" rIns="68580" bIns="34290">
            <a:spAutoFit/>
          </a:bodyPr>
          <a:lstStyle/>
          <a:p>
            <a:pPr marL="257175" indent="-257175" algn="ctr" fontAlgn="base">
              <a:lnSpc>
                <a:spcPct val="110000"/>
              </a:lnSpc>
              <a:spcBef>
                <a:spcPct val="0"/>
              </a:spcBef>
              <a:spcAft>
                <a:spcPct val="0"/>
              </a:spcAft>
            </a:pPr>
            <a:r>
              <a:rPr lang="zh-CN" altLang="en-US" sz="1800" kern="0" dirty="0" smtClean="0">
                <a:solidFill>
                  <a:schemeClr val="bg1"/>
                </a:solidFill>
                <a:effectLst>
                  <a:outerShdw blurRad="38100" dist="38100" dir="2700000" algn="tl">
                    <a:srgbClr val="000000">
                      <a:alpha val="43137"/>
                    </a:srgbClr>
                  </a:outerShdw>
                </a:effectLst>
                <a:latin typeface="微软雅黑"/>
                <a:ea typeface="微软雅黑"/>
                <a:sym typeface="微软雅黑"/>
              </a:rPr>
              <a:t>优品</a:t>
            </a:r>
            <a:r>
              <a:rPr lang="en-US" altLang="zh-CN" sz="1800" kern="0" dirty="0" smtClean="0">
                <a:solidFill>
                  <a:schemeClr val="bg1"/>
                </a:solidFill>
                <a:effectLst>
                  <a:outerShdw blurRad="38100" dist="38100" dir="2700000" algn="tl">
                    <a:srgbClr val="000000">
                      <a:alpha val="43137"/>
                    </a:srgbClr>
                  </a:outerShdw>
                </a:effectLst>
                <a:latin typeface="微软雅黑"/>
                <a:ea typeface="微软雅黑"/>
                <a:sym typeface="微软雅黑"/>
              </a:rPr>
              <a:t>PPT</a:t>
            </a:r>
            <a:endParaRPr lang="en-US" altLang="zh-CN" sz="1800" kern="0" dirty="0">
              <a:solidFill>
                <a:schemeClr val="bg1"/>
              </a:solidFill>
              <a:effectLst>
                <a:outerShdw blurRad="38100" dist="38100" dir="2700000" algn="tl">
                  <a:srgbClr val="000000">
                    <a:alpha val="43137"/>
                  </a:srgbClr>
                </a:outerShdw>
              </a:effectLst>
              <a:latin typeface="微软雅黑"/>
              <a:ea typeface="微软雅黑"/>
              <a:sym typeface="微软雅黑"/>
            </a:endParaRPr>
          </a:p>
        </p:txBody>
      </p:sp>
      <p:sp>
        <p:nvSpPr>
          <p:cNvPr id="12" name="Text Box 144"/>
          <p:cNvSpPr txBox="1">
            <a:spLocks noChangeArrowheads="1"/>
          </p:cNvSpPr>
          <p:nvPr/>
        </p:nvSpPr>
        <p:spPr bwMode="ltGray">
          <a:xfrm>
            <a:off x="2727104" y="2548301"/>
            <a:ext cx="3558896" cy="523493"/>
          </a:xfrm>
          <a:prstGeom prst="rect">
            <a:avLst/>
          </a:prstGeom>
          <a:noFill/>
          <a:ln>
            <a:noFill/>
          </a:ln>
          <a:effectLst/>
          <a:extLst>
            <a:ext uri="{909E8E84-426E-40DD-AFC4-6F175D3DCCD1}">
              <a14:hiddenFill xmlns:a14="http://schemas.microsoft.com/office/drawing/2010/main">
                <a:gradFill rotWithShape="1">
                  <a:gsLst>
                    <a:gs pos="0">
                      <a:schemeClr val="bg1"/>
                    </a:gs>
                    <a:gs pos="100000">
                      <a:schemeClr val="accent1"/>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1230" tIns="30615" rIns="61230" bIns="30615">
            <a:spAutoFit/>
          </a:bodyPr>
          <a:lstStyle>
            <a:lvl1pPr algn="l" defTabSz="815975">
              <a:defRPr>
                <a:solidFill>
                  <a:schemeClr val="tx1"/>
                </a:solidFill>
                <a:latin typeface="Arial" panose="020B0604020202020204" pitchFamily="34" charset="0"/>
              </a:defRPr>
            </a:lvl1pPr>
            <a:lvl2pPr marL="408305" algn="l" defTabSz="815975">
              <a:defRPr>
                <a:solidFill>
                  <a:schemeClr val="tx1"/>
                </a:solidFill>
                <a:latin typeface="Arial" panose="020B0604020202020204" pitchFamily="34" charset="0"/>
              </a:defRPr>
            </a:lvl2pPr>
            <a:lvl3pPr marL="815975" algn="l" defTabSz="815975">
              <a:defRPr>
                <a:solidFill>
                  <a:schemeClr val="tx1"/>
                </a:solidFill>
                <a:latin typeface="Arial" panose="020B0604020202020204" pitchFamily="34" charset="0"/>
              </a:defRPr>
            </a:lvl3pPr>
            <a:lvl4pPr marL="1224280" algn="l" defTabSz="815975">
              <a:defRPr>
                <a:solidFill>
                  <a:schemeClr val="tx1"/>
                </a:solidFill>
                <a:latin typeface="Arial" panose="020B0604020202020204" pitchFamily="34" charset="0"/>
              </a:defRPr>
            </a:lvl4pPr>
            <a:lvl5pPr marL="1631950" algn="l" defTabSz="815975">
              <a:defRPr>
                <a:solidFill>
                  <a:schemeClr val="tx1"/>
                </a:solidFill>
                <a:latin typeface="Arial" panose="020B0604020202020204" pitchFamily="34" charset="0"/>
              </a:defRPr>
            </a:lvl5pPr>
            <a:lvl6pPr marL="2089150" defTabSz="815975" fontAlgn="base">
              <a:spcBef>
                <a:spcPct val="0"/>
              </a:spcBef>
              <a:spcAft>
                <a:spcPct val="0"/>
              </a:spcAft>
              <a:defRPr>
                <a:solidFill>
                  <a:schemeClr val="tx1"/>
                </a:solidFill>
                <a:latin typeface="Arial" panose="020B0604020202020204" pitchFamily="34" charset="0"/>
              </a:defRPr>
            </a:lvl6pPr>
            <a:lvl7pPr marL="2546350" defTabSz="815975" fontAlgn="base">
              <a:spcBef>
                <a:spcPct val="0"/>
              </a:spcBef>
              <a:spcAft>
                <a:spcPct val="0"/>
              </a:spcAft>
              <a:defRPr>
                <a:solidFill>
                  <a:schemeClr val="tx1"/>
                </a:solidFill>
                <a:latin typeface="Arial" panose="020B0604020202020204" pitchFamily="34" charset="0"/>
              </a:defRPr>
            </a:lvl7pPr>
            <a:lvl8pPr marL="3003550" defTabSz="815975" fontAlgn="base">
              <a:spcBef>
                <a:spcPct val="0"/>
              </a:spcBef>
              <a:spcAft>
                <a:spcPct val="0"/>
              </a:spcAft>
              <a:defRPr>
                <a:solidFill>
                  <a:schemeClr val="tx1"/>
                </a:solidFill>
                <a:latin typeface="Arial" panose="020B0604020202020204" pitchFamily="34" charset="0"/>
              </a:defRPr>
            </a:lvl8pPr>
            <a:lvl9pPr marL="3460750" defTabSz="815975" fontAlgn="base">
              <a:spcBef>
                <a:spcPct val="0"/>
              </a:spcBef>
              <a:spcAft>
                <a:spcPct val="0"/>
              </a:spcAft>
              <a:defRPr>
                <a:solidFill>
                  <a:schemeClr val="tx1"/>
                </a:solidFill>
                <a:latin typeface="Arial" panose="020B0604020202020204" pitchFamily="34" charset="0"/>
              </a:defRPr>
            </a:lvl9pPr>
          </a:lstStyle>
          <a:p>
            <a:pPr algn="dist"/>
            <a:r>
              <a:rPr lang="zh-CN" altLang="en-US" sz="3000" spc="225" dirty="0">
                <a:solidFill>
                  <a:srgbClr val="0D8546"/>
                </a:solidFill>
                <a:latin typeface="微软雅黑"/>
                <a:ea typeface="微软雅黑"/>
                <a:cs typeface="+mn-ea"/>
                <a:sym typeface="微软雅黑"/>
              </a:rPr>
              <a:t>端午节主题班会</a:t>
            </a:r>
          </a:p>
        </p:txBody>
      </p:sp>
    </p:spTree>
  </p:cSld>
  <p:clrMapOvr>
    <a:masterClrMapping/>
  </p:clrMapOvr>
  <mc:AlternateContent xmlns:mc="http://schemas.openxmlformats.org/markup-compatibility/2006" xmlns:p14="http://schemas.microsoft.com/office/powerpoint/2010/main">
    <mc:Choice Requires="p14">
      <p:transition spd="slow" p14:dur="150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Scale>
                                      <p:cBhvr>
                                        <p:cTn id="7"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0"/>
                                        </p:tgtEl>
                                        <p:attrNameLst>
                                          <p:attrName>ppt_x</p:attrName>
                                          <p:attrName>ppt_y</p:attrName>
                                        </p:attrNameLst>
                                      </p:cBhvr>
                                    </p:animMotion>
                                    <p:animEffect transition="in" filter="fade">
                                      <p:cBhvr>
                                        <p:cTn id="9" dur="1000"/>
                                        <p:tgtEl>
                                          <p:spTgt spid="10"/>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Scale>
                                      <p:cBhvr>
                                        <p:cTn id="13"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12"/>
                                        </p:tgtEl>
                                        <p:attrNameLst>
                                          <p:attrName>ppt_x</p:attrName>
                                          <p:attrName>ppt_y</p:attrName>
                                        </p:attrNameLst>
                                      </p:cBhvr>
                                    </p:animMotion>
                                    <p:animEffect transition="in" filter="fade">
                                      <p:cBhvr>
                                        <p:cTn id="15" dur="1000"/>
                                        <p:tgtEl>
                                          <p:spTgt spid="12"/>
                                        </p:tgtEl>
                                      </p:cBhvr>
                                    </p:animEffect>
                                  </p:childTnLst>
                                </p:cTn>
                              </p:par>
                            </p:childTnLst>
                          </p:cTn>
                        </p:par>
                        <p:par>
                          <p:cTn id="16" fill="hold">
                            <p:stCondLst>
                              <p:cond delay="2000"/>
                            </p:stCondLst>
                            <p:childTnLst>
                              <p:par>
                                <p:cTn id="17" presetID="56" presetClass="entr" presetSubtype="0" fill="hold" grpId="0" nodeType="afterEffect">
                                  <p:stCondLst>
                                    <p:cond delay="0"/>
                                  </p:stCondLst>
                                  <p:iterate type="lt">
                                    <p:tmPct val="10000"/>
                                  </p:iterate>
                                  <p:childTnLst>
                                    <p:set>
                                      <p:cBhvr>
                                        <p:cTn id="18" dur="1" fill="hold">
                                          <p:stCondLst>
                                            <p:cond delay="0"/>
                                          </p:stCondLst>
                                        </p:cTn>
                                        <p:tgtEl>
                                          <p:spTgt spid="11"/>
                                        </p:tgtEl>
                                        <p:attrNameLst>
                                          <p:attrName>style.visibility</p:attrName>
                                        </p:attrNameLst>
                                      </p:cBhvr>
                                      <p:to>
                                        <p:strVal val="visible"/>
                                      </p:to>
                                    </p:set>
                                    <p:anim by="(-#ppt_w*2)" calcmode="lin" valueType="num">
                                      <p:cBhvr rctx="PPT">
                                        <p:cTn id="19" dur="500" autoRev="1" fill="hold">
                                          <p:stCondLst>
                                            <p:cond delay="0"/>
                                          </p:stCondLst>
                                        </p:cTn>
                                        <p:tgtEl>
                                          <p:spTgt spid="11"/>
                                        </p:tgtEl>
                                        <p:attrNameLst>
                                          <p:attrName>ppt_w</p:attrName>
                                        </p:attrNameLst>
                                      </p:cBhvr>
                                    </p:anim>
                                    <p:anim by="(#ppt_w*0.50)" calcmode="lin" valueType="num">
                                      <p:cBhvr>
                                        <p:cTn id="20" dur="500" decel="50000" autoRev="1" fill="hold">
                                          <p:stCondLst>
                                            <p:cond delay="0"/>
                                          </p:stCondLst>
                                        </p:cTn>
                                        <p:tgtEl>
                                          <p:spTgt spid="11"/>
                                        </p:tgtEl>
                                        <p:attrNameLst>
                                          <p:attrName>ppt_x</p:attrName>
                                        </p:attrNameLst>
                                      </p:cBhvr>
                                    </p:anim>
                                    <p:anim from="(-#ppt_h/2)" to="(#ppt_y)" calcmode="lin" valueType="num">
                                      <p:cBhvr>
                                        <p:cTn id="21" dur="1000" fill="hold">
                                          <p:stCondLst>
                                            <p:cond delay="0"/>
                                          </p:stCondLst>
                                        </p:cTn>
                                        <p:tgtEl>
                                          <p:spTgt spid="11"/>
                                        </p:tgtEl>
                                        <p:attrNameLst>
                                          <p:attrName>ppt_y</p:attrName>
                                        </p:attrNameLst>
                                      </p:cBhvr>
                                    </p:anim>
                                    <p:animRot by="21600000">
                                      <p:cBhvr>
                                        <p:cTn id="22" dur="1000"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62606" y="370490"/>
            <a:ext cx="8410904" cy="4422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cs typeface="+mn-ea"/>
              <a:sym typeface="微软雅黑"/>
            </a:endParaRPr>
          </a:p>
        </p:txBody>
      </p:sp>
      <p:grpSp>
        <p:nvGrpSpPr>
          <p:cNvPr id="2" name="组合 1"/>
          <p:cNvGrpSpPr/>
          <p:nvPr/>
        </p:nvGrpSpPr>
        <p:grpSpPr>
          <a:xfrm>
            <a:off x="4436212" y="593509"/>
            <a:ext cx="3375953" cy="4156700"/>
            <a:chOff x="5529097" y="793317"/>
            <a:chExt cx="4501271" cy="5542267"/>
          </a:xfrm>
        </p:grpSpPr>
        <p:sp>
          <p:nvSpPr>
            <p:cNvPr id="4" name="矩形 3"/>
            <p:cNvSpPr/>
            <p:nvPr/>
          </p:nvSpPr>
          <p:spPr>
            <a:xfrm>
              <a:off x="6401362" y="793317"/>
              <a:ext cx="2503250" cy="1025921"/>
            </a:xfrm>
            <a:prstGeom prst="rect">
              <a:avLst/>
            </a:prstGeom>
          </p:spPr>
          <p:txBody>
            <a:bodyPr wrap="none">
              <a:spAutoFit/>
            </a:bodyPr>
            <a:lstStyle/>
            <a:p>
              <a:r>
                <a:rPr lang="zh-CN" altLang="en-US" sz="4400" dirty="0">
                  <a:latin typeface="微软雅黑"/>
                  <a:ea typeface="微软雅黑"/>
                  <a:cs typeface="+mn-ea"/>
                  <a:sym typeface="微软雅黑"/>
                </a:rPr>
                <a:t>划龙舟</a:t>
              </a:r>
            </a:p>
          </p:txBody>
        </p:sp>
        <p:sp>
          <p:nvSpPr>
            <p:cNvPr id="8" name="Text Box 44"/>
            <p:cNvSpPr txBox="1">
              <a:spLocks noChangeArrowheads="1"/>
            </p:cNvSpPr>
            <p:nvPr/>
          </p:nvSpPr>
          <p:spPr bwMode="auto">
            <a:xfrm rot="3537">
              <a:off x="5529097" y="1807806"/>
              <a:ext cx="4501271" cy="452777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360045">
                <a:lnSpc>
                  <a:spcPct val="150000"/>
                </a:lnSpc>
              </a:pPr>
              <a:r>
                <a:rPr lang="zh-CN" altLang="en-US" dirty="0">
                  <a:solidFill>
                    <a:schemeClr val="tx1"/>
                  </a:solidFill>
                  <a:latin typeface="微软雅黑"/>
                  <a:ea typeface="微软雅黑"/>
                  <a:cs typeface="+mn-ea"/>
                  <a:sym typeface="微软雅黑"/>
                </a:rPr>
                <a:t>赛龙舟的目的意义全国各地都大同小异，都与纪念屈原有关，吴川亦不例外，但吴川人扒龙船还有赶“鬼”驱邪的意思。吴川江河湖海众多，以前水利设施落后，经常有水灾水患，古人以为有“水鬼”河怪作祟，因而五月初五想通过扒龙船来赶走“水鬼”，驱邪消灾，以求得平安。</a:t>
              </a:r>
              <a:endParaRPr lang="zh-CN" altLang="en-US" sz="1400" dirty="0">
                <a:solidFill>
                  <a:schemeClr val="tx1"/>
                </a:solidFill>
                <a:latin typeface="微软雅黑"/>
                <a:ea typeface="微软雅黑"/>
                <a:cs typeface="+mn-ea"/>
                <a:sym typeface="微软雅黑"/>
              </a:endParaRPr>
            </a:p>
          </p:txBody>
        </p:sp>
      </p:grpSp>
      <p:pic>
        <p:nvPicPr>
          <p:cNvPr id="12" name="图片 11"/>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543580" y="1766417"/>
            <a:ext cx="3640590" cy="25717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62606" y="370490"/>
            <a:ext cx="8410904" cy="4422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cs typeface="+mn-ea"/>
              <a:sym typeface="微软雅黑"/>
            </a:endParaRPr>
          </a:p>
        </p:txBody>
      </p:sp>
      <p:grpSp>
        <p:nvGrpSpPr>
          <p:cNvPr id="2" name="组合 1"/>
          <p:cNvGrpSpPr/>
          <p:nvPr/>
        </p:nvGrpSpPr>
        <p:grpSpPr>
          <a:xfrm>
            <a:off x="832339" y="534874"/>
            <a:ext cx="4889113" cy="4062834"/>
            <a:chOff x="1109785" y="713165"/>
            <a:chExt cx="6518817" cy="5417112"/>
          </a:xfrm>
        </p:grpSpPr>
        <p:sp>
          <p:nvSpPr>
            <p:cNvPr id="4" name="矩形 3"/>
            <p:cNvSpPr/>
            <p:nvPr/>
          </p:nvSpPr>
          <p:spPr>
            <a:xfrm>
              <a:off x="3132874" y="713165"/>
              <a:ext cx="2298065" cy="943848"/>
            </a:xfrm>
            <a:prstGeom prst="rect">
              <a:avLst/>
            </a:prstGeom>
          </p:spPr>
          <p:txBody>
            <a:bodyPr wrap="none">
              <a:spAutoFit/>
            </a:bodyPr>
            <a:lstStyle/>
            <a:p>
              <a:r>
                <a:rPr lang="zh-CN" altLang="en-US" sz="4000" b="1" dirty="0">
                  <a:latin typeface="微软雅黑"/>
                  <a:ea typeface="微软雅黑"/>
                  <a:cs typeface="+mn-ea"/>
                  <a:sym typeface="微软雅黑"/>
                </a:rPr>
                <a:t>吃粽子</a:t>
              </a:r>
            </a:p>
          </p:txBody>
        </p:sp>
        <p:sp>
          <p:nvSpPr>
            <p:cNvPr id="8" name="Text Box 44"/>
            <p:cNvSpPr txBox="1">
              <a:spLocks noChangeArrowheads="1"/>
            </p:cNvSpPr>
            <p:nvPr/>
          </p:nvSpPr>
          <p:spPr bwMode="auto">
            <a:xfrm rot="3537">
              <a:off x="1109785" y="1602499"/>
              <a:ext cx="6518817" cy="452777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360045">
                <a:lnSpc>
                  <a:spcPct val="150000"/>
                </a:lnSpc>
              </a:pPr>
              <a:r>
                <a:rPr lang="zh-CN" altLang="en-US" dirty="0">
                  <a:solidFill>
                    <a:schemeClr val="tx1"/>
                  </a:solidFill>
                  <a:latin typeface="微软雅黑"/>
                  <a:ea typeface="微软雅黑"/>
                  <a:cs typeface="+mn-ea"/>
                  <a:sym typeface="微软雅黑"/>
                </a:rPr>
                <a:t>端午节的早晨家家吃粽子纪念屈原，一般是前一天把粽子包好，夜间煮熟，早晨食用。包粽子主要是用河塘边盛产的嫩芦苇叶，也有用竹叶的，统称粽叶。粽子的传统形式为三角形，一般根据内瓤命名，包糯米的叫米粽，米中掺小豆的叫小豆粽，掺红枣的叫枣粽；枣粽谐音为“早中”，所以吃枣粽的最多，意在读书的孩子吃了可以早中状元。过去读书人参加科举考试的当天，早晨都要吃枣粽，至今中学、大学入学考试日的早晨，家长亦要做枣粽给考生吃。</a:t>
              </a:r>
              <a:endParaRPr lang="zh-CN" altLang="en-US" sz="1400" dirty="0">
                <a:solidFill>
                  <a:schemeClr val="tx1"/>
                </a:solidFill>
                <a:latin typeface="微软雅黑"/>
                <a:ea typeface="微软雅黑"/>
                <a:cs typeface="+mn-ea"/>
                <a:sym typeface="微软雅黑"/>
              </a:endParaRPr>
            </a:p>
          </p:txBody>
        </p:sp>
      </p:grpSp>
      <p:pic>
        <p:nvPicPr>
          <p:cNvPr id="12" name="图片 11"/>
          <p:cNvPicPr>
            <a:picLocks noChangeAspect="1"/>
          </p:cNvPicPr>
          <p:nvPr/>
        </p:nvPicPr>
        <p:blipFill>
          <a:blip r:embed="rId3" cstate="email">
            <a:clrChange>
              <a:clrFrom>
                <a:srgbClr val="EEEEEE"/>
              </a:clrFrom>
              <a:clrTo>
                <a:srgbClr val="EEEEEE">
                  <a:alpha val="0"/>
                </a:srgbClr>
              </a:clrTo>
            </a:clrChange>
            <a:extLst>
              <a:ext uri="{28A0092B-C50C-407E-A947-70E740481C1C}">
                <a14:useLocalDpi xmlns:a14="http://schemas.microsoft.com/office/drawing/2010/main"/>
              </a:ext>
            </a:extLst>
          </a:blip>
          <a:stretch>
            <a:fillRect/>
          </a:stretch>
        </p:blipFill>
        <p:spPr>
          <a:xfrm>
            <a:off x="5602632" y="1332097"/>
            <a:ext cx="2992553" cy="247461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62606" y="370490"/>
            <a:ext cx="8410904" cy="4422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cs typeface="+mn-ea"/>
              <a:sym typeface="微软雅黑"/>
            </a:endParaRPr>
          </a:p>
        </p:txBody>
      </p:sp>
      <p:grpSp>
        <p:nvGrpSpPr>
          <p:cNvPr id="2" name="组合 1"/>
          <p:cNvGrpSpPr/>
          <p:nvPr/>
        </p:nvGrpSpPr>
        <p:grpSpPr>
          <a:xfrm>
            <a:off x="980776" y="855858"/>
            <a:ext cx="4464835" cy="3598811"/>
            <a:chOff x="141053" y="1309310"/>
            <a:chExt cx="5953113" cy="4798414"/>
          </a:xfrm>
        </p:grpSpPr>
        <p:sp>
          <p:nvSpPr>
            <p:cNvPr id="4" name="矩形 3"/>
            <p:cNvSpPr/>
            <p:nvPr/>
          </p:nvSpPr>
          <p:spPr>
            <a:xfrm>
              <a:off x="1642889" y="1309310"/>
              <a:ext cx="2503249" cy="1025921"/>
            </a:xfrm>
            <a:prstGeom prst="rect">
              <a:avLst/>
            </a:prstGeom>
          </p:spPr>
          <p:txBody>
            <a:bodyPr wrap="none">
              <a:spAutoFit/>
            </a:bodyPr>
            <a:lstStyle/>
            <a:p>
              <a:r>
                <a:rPr lang="zh-CN" altLang="en-US" sz="4400" b="1" dirty="0">
                  <a:latin typeface="微软雅黑"/>
                  <a:ea typeface="微软雅黑"/>
                  <a:cs typeface="+mn-ea"/>
                  <a:sym typeface="微软雅黑"/>
                </a:rPr>
                <a:t>沐兰汤</a:t>
              </a:r>
            </a:p>
          </p:txBody>
        </p:sp>
        <p:sp>
          <p:nvSpPr>
            <p:cNvPr id="8" name="Text Box 44"/>
            <p:cNvSpPr txBox="1">
              <a:spLocks noChangeArrowheads="1"/>
            </p:cNvSpPr>
            <p:nvPr/>
          </p:nvSpPr>
          <p:spPr bwMode="auto">
            <a:xfrm rot="3537">
              <a:off x="141053" y="2565600"/>
              <a:ext cx="5953113" cy="3542124"/>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360045">
                <a:lnSpc>
                  <a:spcPct val="150000"/>
                </a:lnSpc>
              </a:pPr>
              <a:r>
                <a:rPr lang="zh-CN" altLang="en-US" dirty="0">
                  <a:solidFill>
                    <a:schemeClr val="tx1"/>
                  </a:solidFill>
                  <a:latin typeface="微软雅黑"/>
                  <a:ea typeface="微软雅黑"/>
                  <a:cs typeface="+mn-ea"/>
                  <a:sym typeface="微软雅黑"/>
                </a:rPr>
                <a:t>端午日洗浴兰汤是</a:t>
              </a:r>
              <a:r>
                <a:rPr lang="en-US" altLang="zh-CN" dirty="0">
                  <a:solidFill>
                    <a:schemeClr val="tx1"/>
                  </a:solidFill>
                  <a:latin typeface="微软雅黑"/>
                  <a:ea typeface="微软雅黑"/>
                  <a:cs typeface="+mn-ea"/>
                  <a:sym typeface="微软雅黑"/>
                </a:rPr>
                <a:t>《</a:t>
              </a:r>
              <a:r>
                <a:rPr lang="zh-CN" altLang="en-US" dirty="0">
                  <a:solidFill>
                    <a:schemeClr val="tx1"/>
                  </a:solidFill>
                  <a:latin typeface="微软雅黑"/>
                  <a:ea typeface="微软雅黑"/>
                  <a:cs typeface="+mn-ea"/>
                  <a:sym typeface="微软雅黑"/>
                </a:rPr>
                <a:t>大戴礼</a:t>
              </a:r>
              <a:r>
                <a:rPr lang="en-US" altLang="zh-CN" dirty="0">
                  <a:solidFill>
                    <a:schemeClr val="tx1"/>
                  </a:solidFill>
                  <a:latin typeface="微软雅黑"/>
                  <a:ea typeface="微软雅黑"/>
                  <a:cs typeface="+mn-ea"/>
                  <a:sym typeface="微软雅黑"/>
                </a:rPr>
                <a:t>》</a:t>
              </a:r>
              <a:r>
                <a:rPr lang="zh-CN" altLang="en-US" dirty="0">
                  <a:solidFill>
                    <a:schemeClr val="tx1"/>
                  </a:solidFill>
                  <a:latin typeface="微软雅黑"/>
                  <a:ea typeface="微软雅黑"/>
                  <a:cs typeface="+mn-ea"/>
                  <a:sym typeface="微软雅黑"/>
                </a:rPr>
                <a:t>记载的古俗。但文中的兰不是兰花，而是菊科的佩兰或草药，有香气，可煎水沐浴。</a:t>
              </a:r>
              <a:r>
                <a:rPr lang="en-US" altLang="zh-CN" dirty="0">
                  <a:solidFill>
                    <a:schemeClr val="tx1"/>
                  </a:solidFill>
                  <a:latin typeface="微软雅黑"/>
                  <a:ea typeface="微软雅黑"/>
                  <a:cs typeface="+mn-ea"/>
                  <a:sym typeface="微软雅黑"/>
                </a:rPr>
                <a:t>《</a:t>
              </a:r>
              <a:r>
                <a:rPr lang="zh-CN" altLang="en-US" dirty="0">
                  <a:solidFill>
                    <a:schemeClr val="tx1"/>
                  </a:solidFill>
                  <a:latin typeface="微软雅黑"/>
                  <a:ea typeface="微软雅黑"/>
                  <a:cs typeface="+mn-ea"/>
                  <a:sym typeface="微软雅黑"/>
                </a:rPr>
                <a:t>九歌</a:t>
              </a:r>
              <a:r>
                <a:rPr lang="en-US" altLang="zh-CN" dirty="0">
                  <a:solidFill>
                    <a:schemeClr val="tx1"/>
                  </a:solidFill>
                  <a:latin typeface="微软雅黑"/>
                  <a:ea typeface="微软雅黑"/>
                  <a:cs typeface="+mn-ea"/>
                  <a:sym typeface="微软雅黑"/>
                </a:rPr>
                <a:t>·</a:t>
              </a:r>
              <a:r>
                <a:rPr lang="zh-CN" altLang="en-US" dirty="0">
                  <a:solidFill>
                    <a:schemeClr val="tx1"/>
                  </a:solidFill>
                  <a:latin typeface="微软雅黑"/>
                  <a:ea typeface="微软雅黑"/>
                  <a:cs typeface="+mn-ea"/>
                  <a:sym typeface="微软雅黑"/>
                </a:rPr>
                <a:t>云中君</a:t>
              </a:r>
              <a:r>
                <a:rPr lang="en-US" altLang="zh-CN" dirty="0">
                  <a:solidFill>
                    <a:schemeClr val="tx1"/>
                  </a:solidFill>
                  <a:latin typeface="微软雅黑"/>
                  <a:ea typeface="微软雅黑"/>
                  <a:cs typeface="+mn-ea"/>
                  <a:sym typeface="微软雅黑"/>
                </a:rPr>
                <a:t>》</a:t>
              </a:r>
              <a:r>
                <a:rPr lang="zh-CN" altLang="en-US" dirty="0">
                  <a:solidFill>
                    <a:schemeClr val="tx1"/>
                  </a:solidFill>
                  <a:latin typeface="微软雅黑"/>
                  <a:ea typeface="微软雅黑"/>
                  <a:cs typeface="+mn-ea"/>
                  <a:sym typeface="微软雅黑"/>
                </a:rPr>
                <a:t>亦有“浴兰汤会沭芳”之句。</a:t>
              </a:r>
              <a:r>
                <a:rPr lang="en-US" altLang="zh-CN" dirty="0">
                  <a:solidFill>
                    <a:schemeClr val="tx1"/>
                  </a:solidFill>
                  <a:latin typeface="微软雅黑"/>
                  <a:ea typeface="微软雅黑"/>
                  <a:cs typeface="+mn-ea"/>
                  <a:sym typeface="微软雅黑"/>
                </a:rPr>
                <a:t>《</a:t>
              </a:r>
              <a:r>
                <a:rPr lang="zh-CN" altLang="en-US" dirty="0">
                  <a:solidFill>
                    <a:schemeClr val="tx1"/>
                  </a:solidFill>
                  <a:latin typeface="微软雅黑"/>
                  <a:ea typeface="微软雅黑"/>
                  <a:cs typeface="+mn-ea"/>
                  <a:sym typeface="微软雅黑"/>
                </a:rPr>
                <a:t>荆楚岁时记</a:t>
              </a:r>
              <a:r>
                <a:rPr lang="en-US" altLang="zh-CN" dirty="0">
                  <a:solidFill>
                    <a:schemeClr val="tx1"/>
                  </a:solidFill>
                  <a:latin typeface="微软雅黑"/>
                  <a:ea typeface="微软雅黑"/>
                  <a:cs typeface="+mn-ea"/>
                  <a:sym typeface="微软雅黑"/>
                </a:rPr>
                <a:t>》</a:t>
              </a:r>
              <a:r>
                <a:rPr lang="zh-CN" altLang="en-US" dirty="0">
                  <a:solidFill>
                    <a:schemeClr val="tx1"/>
                  </a:solidFill>
                  <a:latin typeface="微软雅黑"/>
                  <a:ea typeface="微软雅黑"/>
                  <a:cs typeface="+mn-ea"/>
                  <a:sym typeface="微软雅黑"/>
                </a:rPr>
                <a:t>：“五月五日，谓之浴兰节。”</a:t>
              </a:r>
              <a:r>
                <a:rPr lang="en-US" altLang="zh-CN" dirty="0">
                  <a:solidFill>
                    <a:schemeClr val="tx1"/>
                  </a:solidFill>
                  <a:latin typeface="微软雅黑"/>
                  <a:ea typeface="微软雅黑"/>
                  <a:cs typeface="+mn-ea"/>
                  <a:sym typeface="微软雅黑"/>
                </a:rPr>
                <a:t>《</a:t>
              </a:r>
              <a:r>
                <a:rPr lang="zh-CN" altLang="en-US" dirty="0">
                  <a:solidFill>
                    <a:schemeClr val="tx1"/>
                  </a:solidFill>
                  <a:latin typeface="微软雅黑"/>
                  <a:ea typeface="微软雅黑"/>
                  <a:cs typeface="+mn-ea"/>
                  <a:sym typeface="微软雅黑"/>
                </a:rPr>
                <a:t>五杂俎</a:t>
              </a:r>
              <a:r>
                <a:rPr lang="en-US" altLang="zh-CN" dirty="0">
                  <a:solidFill>
                    <a:schemeClr val="tx1"/>
                  </a:solidFill>
                  <a:latin typeface="微软雅黑"/>
                  <a:ea typeface="微软雅黑"/>
                  <a:cs typeface="+mn-ea"/>
                  <a:sym typeface="微软雅黑"/>
                </a:rPr>
                <a:t>》</a:t>
              </a:r>
              <a:r>
                <a:rPr lang="zh-CN" altLang="en-US" dirty="0">
                  <a:solidFill>
                    <a:schemeClr val="tx1"/>
                  </a:solidFill>
                  <a:latin typeface="微软雅黑"/>
                  <a:ea typeface="微软雅黑"/>
                  <a:cs typeface="+mn-ea"/>
                  <a:sym typeface="微软雅黑"/>
                </a:rPr>
                <a:t>记明代人因为“兰汤不可得，则以午时取五色草拂而浴之”。后来一般是煎蒲、艾等香草洗澡。</a:t>
              </a:r>
              <a:endParaRPr lang="zh-CN" altLang="en-US" sz="1400" dirty="0">
                <a:solidFill>
                  <a:schemeClr val="tx1"/>
                </a:solidFill>
                <a:latin typeface="微软雅黑"/>
                <a:ea typeface="微软雅黑"/>
                <a:cs typeface="+mn-ea"/>
                <a:sym typeface="微软雅黑"/>
              </a:endParaRPr>
            </a:p>
          </p:txBody>
        </p:sp>
      </p:grpSp>
      <p:pic>
        <p:nvPicPr>
          <p:cNvPr id="12" name="图片 11"/>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5206780" y="1298216"/>
            <a:ext cx="3599003" cy="254237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62606" y="370490"/>
            <a:ext cx="8410904" cy="4422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cs typeface="+mn-ea"/>
              <a:sym typeface="微软雅黑"/>
            </a:endParaRPr>
          </a:p>
        </p:txBody>
      </p:sp>
      <p:grpSp>
        <p:nvGrpSpPr>
          <p:cNvPr id="2" name="组合 1"/>
          <p:cNvGrpSpPr/>
          <p:nvPr/>
        </p:nvGrpSpPr>
        <p:grpSpPr>
          <a:xfrm>
            <a:off x="803817" y="603685"/>
            <a:ext cx="5346604" cy="3787349"/>
            <a:chOff x="1071756" y="804914"/>
            <a:chExt cx="7128805" cy="5049798"/>
          </a:xfrm>
        </p:grpSpPr>
        <p:sp>
          <p:nvSpPr>
            <p:cNvPr id="4" name="矩形 3"/>
            <p:cNvSpPr/>
            <p:nvPr/>
          </p:nvSpPr>
          <p:spPr>
            <a:xfrm>
              <a:off x="3298391" y="804914"/>
              <a:ext cx="1750907" cy="1025921"/>
            </a:xfrm>
            <a:prstGeom prst="rect">
              <a:avLst/>
            </a:prstGeom>
          </p:spPr>
          <p:txBody>
            <a:bodyPr wrap="none">
              <a:spAutoFit/>
            </a:bodyPr>
            <a:lstStyle/>
            <a:p>
              <a:r>
                <a:rPr lang="zh-CN" altLang="en-US" sz="4400" b="1" dirty="0">
                  <a:latin typeface="微软雅黑"/>
                  <a:ea typeface="微软雅黑"/>
                  <a:cs typeface="+mn-ea"/>
                  <a:sym typeface="微软雅黑"/>
                </a:rPr>
                <a:t>画额</a:t>
              </a:r>
            </a:p>
          </p:txBody>
        </p:sp>
        <p:sp>
          <p:nvSpPr>
            <p:cNvPr id="8" name="Text Box 44"/>
            <p:cNvSpPr txBox="1">
              <a:spLocks noChangeArrowheads="1"/>
            </p:cNvSpPr>
            <p:nvPr/>
          </p:nvSpPr>
          <p:spPr bwMode="auto">
            <a:xfrm rot="3537">
              <a:off x="1071756" y="1819761"/>
              <a:ext cx="7128805" cy="403495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360045">
                <a:lnSpc>
                  <a:spcPct val="150000"/>
                </a:lnSpc>
              </a:pPr>
              <a:r>
                <a:rPr lang="zh-CN" altLang="en-US" dirty="0">
                  <a:solidFill>
                    <a:schemeClr val="tx1"/>
                  </a:solidFill>
                  <a:latin typeface="微软雅黑"/>
                  <a:ea typeface="微软雅黑"/>
                  <a:cs typeface="+mn-ea"/>
                  <a:sym typeface="微软雅黑"/>
                </a:rPr>
                <a:t>端午节时以雄黄涂抹小儿额头的习俗，云可驱避毒虫。典型的方法是用雄黄酒在小儿额头画“王”字，一借雄黄以驱毒，二借猛虎（“王”似虎的额纹，又虎为兽中之王，因以代虎）以镇邪。清富察敦祟</a:t>
              </a:r>
              <a:r>
                <a:rPr lang="en-US" altLang="zh-CN" dirty="0">
                  <a:solidFill>
                    <a:schemeClr val="tx1"/>
                  </a:solidFill>
                  <a:latin typeface="微软雅黑"/>
                  <a:ea typeface="微软雅黑"/>
                  <a:cs typeface="+mn-ea"/>
                  <a:sym typeface="微软雅黑"/>
                </a:rPr>
                <a:t>《</a:t>
              </a:r>
              <a:r>
                <a:rPr lang="zh-CN" altLang="en-US" dirty="0">
                  <a:solidFill>
                    <a:schemeClr val="tx1"/>
                  </a:solidFill>
                  <a:latin typeface="微软雅黑"/>
                  <a:ea typeface="微软雅黑"/>
                  <a:cs typeface="+mn-ea"/>
                  <a:sym typeface="微软雅黑"/>
                </a:rPr>
                <a:t>燕京岁时记</a:t>
              </a:r>
              <a:r>
                <a:rPr lang="en-US" altLang="zh-CN" dirty="0">
                  <a:solidFill>
                    <a:schemeClr val="tx1"/>
                  </a:solidFill>
                  <a:latin typeface="微软雅黑"/>
                  <a:ea typeface="微软雅黑"/>
                  <a:cs typeface="+mn-ea"/>
                  <a:sym typeface="微软雅黑"/>
                </a:rPr>
                <a:t>》</a:t>
              </a:r>
              <a:r>
                <a:rPr lang="zh-CN" altLang="en-US" dirty="0">
                  <a:solidFill>
                    <a:schemeClr val="tx1"/>
                  </a:solidFill>
                  <a:latin typeface="微软雅黑"/>
                  <a:ea typeface="微软雅黑"/>
                  <a:cs typeface="+mn-ea"/>
                  <a:sym typeface="微软雅黑"/>
                </a:rPr>
                <a:t>：“每至端阳，自初一日起，取雄黄合酒洒之，用涂小儿领及鼻耳间，以避毒物。”除在额头、鼻耳涂抹外，亦可涂抹他处，用意一致。山西</a:t>
              </a:r>
              <a:r>
                <a:rPr lang="en-US" altLang="zh-CN" dirty="0">
                  <a:solidFill>
                    <a:schemeClr val="tx1"/>
                  </a:solidFill>
                  <a:latin typeface="微软雅黑"/>
                  <a:ea typeface="微软雅黑"/>
                  <a:cs typeface="+mn-ea"/>
                  <a:sym typeface="微软雅黑"/>
                </a:rPr>
                <a:t>《</a:t>
              </a:r>
              <a:r>
                <a:rPr lang="zh-CN" altLang="en-US" dirty="0">
                  <a:solidFill>
                    <a:schemeClr val="tx1"/>
                  </a:solidFill>
                  <a:latin typeface="微软雅黑"/>
                  <a:ea typeface="微软雅黑"/>
                  <a:cs typeface="+mn-ea"/>
                  <a:sym typeface="微软雅黑"/>
                </a:rPr>
                <a:t>河曲县志</a:t>
              </a:r>
              <a:r>
                <a:rPr lang="en-US" altLang="zh-CN" dirty="0">
                  <a:solidFill>
                    <a:schemeClr val="tx1"/>
                  </a:solidFill>
                  <a:latin typeface="微软雅黑"/>
                  <a:ea typeface="微软雅黑"/>
                  <a:cs typeface="+mn-ea"/>
                  <a:sym typeface="微软雅黑"/>
                </a:rPr>
                <a:t>》</a:t>
              </a:r>
              <a:r>
                <a:rPr lang="zh-CN" altLang="en-US" dirty="0">
                  <a:solidFill>
                    <a:schemeClr val="tx1"/>
                  </a:solidFill>
                  <a:latin typeface="微软雅黑"/>
                  <a:ea typeface="微软雅黑"/>
                  <a:cs typeface="+mn-ea"/>
                  <a:sym typeface="微软雅黑"/>
                </a:rPr>
                <a:t>云：“端午，饮雄黄酒，用涂小儿额及两手、足心，</a:t>
              </a:r>
              <a:r>
                <a:rPr lang="en-US" altLang="zh-CN" dirty="0">
                  <a:solidFill>
                    <a:schemeClr val="tx1"/>
                  </a:solidFill>
                  <a:latin typeface="微软雅黑"/>
                  <a:ea typeface="微软雅黑"/>
                  <a:cs typeface="+mn-ea"/>
                  <a:sym typeface="微软雅黑"/>
                </a:rPr>
                <a:t>……</a:t>
              </a:r>
              <a:r>
                <a:rPr lang="zh-CN" altLang="en-US" dirty="0">
                  <a:solidFill>
                    <a:schemeClr val="tx1"/>
                  </a:solidFill>
                  <a:latin typeface="微软雅黑"/>
                  <a:ea typeface="微软雅黑"/>
                  <a:cs typeface="+mn-ea"/>
                  <a:sym typeface="微软雅黑"/>
                </a:rPr>
                <a:t>谓可却病延年。”</a:t>
              </a:r>
              <a:endParaRPr lang="zh-CN" altLang="en-US" sz="1400" dirty="0">
                <a:solidFill>
                  <a:schemeClr val="tx1"/>
                </a:solidFill>
                <a:latin typeface="微软雅黑"/>
                <a:ea typeface="微软雅黑"/>
                <a:cs typeface="+mn-ea"/>
                <a:sym typeface="微软雅黑"/>
              </a:endParaRPr>
            </a:p>
          </p:txBody>
        </p:sp>
      </p:grpSp>
      <p:pic>
        <p:nvPicPr>
          <p:cNvPr id="12" name="图片 11"/>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5841125" y="1226047"/>
            <a:ext cx="3488121" cy="249534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62606" y="370490"/>
            <a:ext cx="8410904" cy="4422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cs typeface="+mn-ea"/>
              <a:sym typeface="微软雅黑"/>
            </a:endParaRPr>
          </a:p>
        </p:txBody>
      </p:sp>
      <p:grpSp>
        <p:nvGrpSpPr>
          <p:cNvPr id="2" name="组合 1"/>
          <p:cNvGrpSpPr/>
          <p:nvPr/>
        </p:nvGrpSpPr>
        <p:grpSpPr>
          <a:xfrm>
            <a:off x="836579" y="606738"/>
            <a:ext cx="4589481" cy="3945431"/>
            <a:chOff x="684513" y="857854"/>
            <a:chExt cx="6119308" cy="5260574"/>
          </a:xfrm>
        </p:grpSpPr>
        <p:sp>
          <p:nvSpPr>
            <p:cNvPr id="4" name="矩形 3"/>
            <p:cNvSpPr/>
            <p:nvPr/>
          </p:nvSpPr>
          <p:spPr>
            <a:xfrm>
              <a:off x="2492540" y="857854"/>
              <a:ext cx="2503249" cy="1025921"/>
            </a:xfrm>
            <a:prstGeom prst="rect">
              <a:avLst/>
            </a:prstGeom>
          </p:spPr>
          <p:txBody>
            <a:bodyPr wrap="none">
              <a:spAutoFit/>
            </a:bodyPr>
            <a:lstStyle/>
            <a:p>
              <a:r>
                <a:rPr lang="zh-CN" altLang="en-US" sz="4400" dirty="0">
                  <a:latin typeface="微软雅黑"/>
                  <a:ea typeface="微软雅黑"/>
                  <a:cs typeface="+mn-ea"/>
                  <a:sym typeface="微软雅黑"/>
                </a:rPr>
                <a:t>戴香包</a:t>
              </a:r>
            </a:p>
          </p:txBody>
        </p:sp>
        <p:sp>
          <p:nvSpPr>
            <p:cNvPr id="8" name="Text Box 44"/>
            <p:cNvSpPr txBox="1">
              <a:spLocks noChangeArrowheads="1"/>
            </p:cNvSpPr>
            <p:nvPr/>
          </p:nvSpPr>
          <p:spPr bwMode="auto">
            <a:xfrm rot="3537">
              <a:off x="684513" y="2083477"/>
              <a:ext cx="6119308" cy="4034951"/>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360045">
                <a:lnSpc>
                  <a:spcPct val="150000"/>
                </a:lnSpc>
              </a:pPr>
              <a:r>
                <a:rPr lang="zh-CN" altLang="en-US" dirty="0">
                  <a:solidFill>
                    <a:schemeClr val="tx1"/>
                  </a:solidFill>
                  <a:latin typeface="微软雅黑"/>
                  <a:ea typeface="微软雅黑"/>
                  <a:cs typeface="+mn-ea"/>
                  <a:sym typeface="微软雅黑"/>
                </a:rPr>
                <a:t>戴香包，香包又叫香袋、香囊、荷包等，有用五色丝线缠成的，有用碎布缝成的，内装香料（用中草药白芷、川芎、芩草、排草、山奈、甘松、高本行制成），佩在胸前，香气扑鼻。陈示靓的</a:t>
              </a:r>
              <a:r>
                <a:rPr lang="en-US" altLang="zh-CN" dirty="0">
                  <a:solidFill>
                    <a:schemeClr val="tx1"/>
                  </a:solidFill>
                  <a:latin typeface="微软雅黑"/>
                  <a:ea typeface="微软雅黑"/>
                  <a:cs typeface="+mn-ea"/>
                  <a:sym typeface="微软雅黑"/>
                </a:rPr>
                <a:t>《</a:t>
              </a:r>
              <a:r>
                <a:rPr lang="zh-CN" altLang="en-US" dirty="0">
                  <a:solidFill>
                    <a:schemeClr val="tx1"/>
                  </a:solidFill>
                  <a:latin typeface="微软雅黑"/>
                  <a:ea typeface="微软雅黑"/>
                  <a:cs typeface="+mn-ea"/>
                  <a:sym typeface="微软雅黑"/>
                </a:rPr>
                <a:t>岁时广记</a:t>
              </a:r>
              <a:r>
                <a:rPr lang="en-US" altLang="zh-CN" dirty="0">
                  <a:solidFill>
                    <a:schemeClr val="tx1"/>
                  </a:solidFill>
                  <a:latin typeface="微软雅黑"/>
                  <a:ea typeface="微软雅黑"/>
                  <a:cs typeface="+mn-ea"/>
                  <a:sym typeface="微软雅黑"/>
                </a:rPr>
                <a:t>》</a:t>
              </a:r>
              <a:r>
                <a:rPr lang="zh-CN" altLang="en-US" dirty="0">
                  <a:solidFill>
                    <a:schemeClr val="tx1"/>
                  </a:solidFill>
                  <a:latin typeface="微软雅黑"/>
                  <a:ea typeface="微软雅黑"/>
                  <a:cs typeface="+mn-ea"/>
                  <a:sym typeface="微软雅黑"/>
                </a:rPr>
                <a:t>引</a:t>
              </a:r>
              <a:r>
                <a:rPr lang="en-US" altLang="zh-CN" dirty="0">
                  <a:solidFill>
                    <a:schemeClr val="tx1"/>
                  </a:solidFill>
                  <a:latin typeface="微软雅黑"/>
                  <a:ea typeface="微软雅黑"/>
                  <a:cs typeface="+mn-ea"/>
                  <a:sym typeface="微软雅黑"/>
                </a:rPr>
                <a:t>《</a:t>
              </a:r>
              <a:r>
                <a:rPr lang="zh-CN" altLang="en-US" dirty="0">
                  <a:solidFill>
                    <a:schemeClr val="tx1"/>
                  </a:solidFill>
                  <a:latin typeface="微软雅黑"/>
                  <a:ea typeface="微软雅黑"/>
                  <a:cs typeface="+mn-ea"/>
                  <a:sym typeface="微软雅黑"/>
                </a:rPr>
                <a:t>岁时杂记</a:t>
              </a:r>
              <a:r>
                <a:rPr lang="en-US" altLang="zh-CN" dirty="0">
                  <a:solidFill>
                    <a:schemeClr val="tx1"/>
                  </a:solidFill>
                  <a:latin typeface="微软雅黑"/>
                  <a:ea typeface="微软雅黑"/>
                  <a:cs typeface="+mn-ea"/>
                  <a:sym typeface="微软雅黑"/>
                </a:rPr>
                <a:t>》</a:t>
              </a:r>
              <a:r>
                <a:rPr lang="zh-CN" altLang="en-US" dirty="0">
                  <a:solidFill>
                    <a:schemeClr val="tx1"/>
                  </a:solidFill>
                  <a:latin typeface="微软雅黑"/>
                  <a:ea typeface="微软雅黑"/>
                  <a:cs typeface="+mn-ea"/>
                  <a:sym typeface="微软雅黑"/>
                </a:rPr>
                <a:t>提及一种“端五以赤白彩造如囊，以彩线贯之，搐使如花形。”以及另一种“蚌粉铃”：“端五日以蚌粉纳帛中，缀之以绵，若数珠。令小儿带之以吸汗也”。</a:t>
              </a:r>
              <a:endParaRPr lang="zh-CN" altLang="en-US" sz="1400" dirty="0">
                <a:solidFill>
                  <a:schemeClr val="tx1"/>
                </a:solidFill>
                <a:latin typeface="微软雅黑"/>
                <a:ea typeface="微软雅黑"/>
                <a:cs typeface="+mn-ea"/>
                <a:sym typeface="微软雅黑"/>
              </a:endParaRPr>
            </a:p>
          </p:txBody>
        </p:sp>
      </p:grpSp>
      <p:pic>
        <p:nvPicPr>
          <p:cNvPr id="12" name="图片 11"/>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4535526" y="1285030"/>
            <a:ext cx="4487293" cy="321014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62606" y="370490"/>
            <a:ext cx="8410904" cy="4422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cs typeface="+mn-ea"/>
              <a:sym typeface="微软雅黑"/>
            </a:endParaRPr>
          </a:p>
        </p:txBody>
      </p:sp>
      <p:grpSp>
        <p:nvGrpSpPr>
          <p:cNvPr id="9" name="组合 8"/>
          <p:cNvGrpSpPr/>
          <p:nvPr/>
        </p:nvGrpSpPr>
        <p:grpSpPr>
          <a:xfrm>
            <a:off x="899679" y="567773"/>
            <a:ext cx="4363984" cy="3740163"/>
            <a:chOff x="1199571" y="757030"/>
            <a:chExt cx="5818645" cy="4986884"/>
          </a:xfrm>
        </p:grpSpPr>
        <p:sp>
          <p:nvSpPr>
            <p:cNvPr id="2" name="文本框 1"/>
            <p:cNvSpPr txBox="1"/>
            <p:nvPr/>
          </p:nvSpPr>
          <p:spPr>
            <a:xfrm>
              <a:off x="2378558" y="757030"/>
              <a:ext cx="3511604" cy="943848"/>
            </a:xfrm>
            <a:prstGeom prst="rect">
              <a:avLst/>
            </a:prstGeom>
            <a:noFill/>
          </p:spPr>
          <p:txBody>
            <a:bodyPr wrap="square" rtlCol="0">
              <a:spAutoFit/>
            </a:bodyPr>
            <a:lstStyle>
              <a:defPPr>
                <a:defRPr lang="zh-CN"/>
              </a:defPPr>
              <a:lvl1pPr>
                <a:defRPr sz="6000" b="1">
                  <a:solidFill>
                    <a:schemeClr val="bg1"/>
                  </a:solidFill>
                  <a:latin typeface="华康海报体W12(P)" panose="040B0C00000000000000" pitchFamily="82" charset="-122"/>
                  <a:ea typeface="华康海报体W12(P)" panose="040B0C00000000000000" pitchFamily="82" charset="-122"/>
                </a:defRPr>
              </a:lvl1pPr>
            </a:lstStyle>
            <a:p>
              <a:r>
                <a:rPr lang="zh-CN" altLang="en-US" sz="4000" dirty="0">
                  <a:solidFill>
                    <a:schemeClr val="tx1"/>
                  </a:solidFill>
                  <a:latin typeface="微软雅黑"/>
                  <a:ea typeface="微软雅黑"/>
                  <a:cs typeface="+mn-ea"/>
                  <a:sym typeface="微软雅黑"/>
                </a:rPr>
                <a:t>佩长命缕</a:t>
              </a:r>
              <a:endParaRPr lang="zh-CN" altLang="en-US" sz="3200" dirty="0">
                <a:solidFill>
                  <a:schemeClr val="tx1"/>
                </a:solidFill>
                <a:latin typeface="微软雅黑"/>
                <a:ea typeface="微软雅黑"/>
                <a:cs typeface="+mn-ea"/>
                <a:sym typeface="微软雅黑"/>
              </a:endParaRPr>
            </a:p>
          </p:txBody>
        </p:sp>
        <p:sp>
          <p:nvSpPr>
            <p:cNvPr id="3" name="矩形 2"/>
            <p:cNvSpPr/>
            <p:nvPr/>
          </p:nvSpPr>
          <p:spPr>
            <a:xfrm>
              <a:off x="1199571" y="1708963"/>
              <a:ext cx="5818645" cy="403495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57200" algn="just">
                <a:lnSpc>
                  <a:spcPct val="200000"/>
                </a:lnSpc>
              </a:pPr>
              <a:r>
                <a:rPr lang="zh-CN" altLang="en-US" sz="1600" dirty="0">
                  <a:latin typeface="微软雅黑"/>
                  <a:ea typeface="微软雅黑"/>
                  <a:cs typeface="+mn-ea"/>
                  <a:sym typeface="微软雅黑"/>
                </a:rPr>
                <a:t>端午节时厌胜佩饰。亦称续命缕、续命丝、延年缕、长寿线，百索、辟兵绍、五彩缕等，名称不一，形制、功用大体相同。其俗在端午节以五色丝结而成索，或悬于门首，或戴小儿项颈，或系小儿手臂，或挂于床帐、摇篮等处，俗谓可避灾除病、保佑安康、益寿延年。</a:t>
              </a:r>
            </a:p>
          </p:txBody>
        </p:sp>
      </p:grpSp>
      <p:pic>
        <p:nvPicPr>
          <p:cNvPr id="11" name="图片 10"/>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4231419" y="1058897"/>
            <a:ext cx="4904698" cy="346472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inVertic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62606" y="370490"/>
            <a:ext cx="8410904" cy="4422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cs typeface="+mn-ea"/>
              <a:sym typeface="微软雅黑"/>
            </a:endParaRPr>
          </a:p>
        </p:txBody>
      </p:sp>
      <p:grpSp>
        <p:nvGrpSpPr>
          <p:cNvPr id="2" name="组合 1"/>
          <p:cNvGrpSpPr/>
          <p:nvPr/>
        </p:nvGrpSpPr>
        <p:grpSpPr>
          <a:xfrm>
            <a:off x="834843" y="1152083"/>
            <a:ext cx="4470705" cy="3166336"/>
            <a:chOff x="1113124" y="1536110"/>
            <a:chExt cx="5960940" cy="4221781"/>
          </a:xfrm>
        </p:grpSpPr>
        <p:sp>
          <p:nvSpPr>
            <p:cNvPr id="4" name="矩形 3"/>
            <p:cNvSpPr/>
            <p:nvPr/>
          </p:nvSpPr>
          <p:spPr>
            <a:xfrm>
              <a:off x="2966256" y="1536110"/>
              <a:ext cx="2503249" cy="1025921"/>
            </a:xfrm>
            <a:prstGeom prst="rect">
              <a:avLst/>
            </a:prstGeom>
          </p:spPr>
          <p:txBody>
            <a:bodyPr wrap="none">
              <a:spAutoFit/>
            </a:bodyPr>
            <a:lstStyle/>
            <a:p>
              <a:r>
                <a:rPr lang="zh-CN" altLang="en-US" sz="4400" b="1" dirty="0">
                  <a:latin typeface="微软雅黑"/>
                  <a:ea typeface="微软雅黑"/>
                  <a:cs typeface="+mn-ea"/>
                  <a:sym typeface="微软雅黑"/>
                </a:rPr>
                <a:t>悬艾叶</a:t>
              </a:r>
              <a:endParaRPr lang="zh-CN" altLang="en-US" sz="6600" b="1" dirty="0">
                <a:latin typeface="微软雅黑"/>
                <a:ea typeface="微软雅黑"/>
                <a:cs typeface="+mn-ea"/>
                <a:sym typeface="微软雅黑"/>
              </a:endParaRPr>
            </a:p>
          </p:txBody>
        </p:sp>
        <p:sp>
          <p:nvSpPr>
            <p:cNvPr id="8" name="Text Box 44"/>
            <p:cNvSpPr txBox="1">
              <a:spLocks noChangeArrowheads="1"/>
            </p:cNvSpPr>
            <p:nvPr/>
          </p:nvSpPr>
          <p:spPr bwMode="auto">
            <a:xfrm rot="3537">
              <a:off x="1113124" y="2708595"/>
              <a:ext cx="5960940" cy="3049296"/>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360045">
                <a:lnSpc>
                  <a:spcPct val="150000"/>
                </a:lnSpc>
              </a:pPr>
              <a:r>
                <a:rPr lang="zh-CN" altLang="en-US" dirty="0">
                  <a:solidFill>
                    <a:schemeClr val="tx1"/>
                  </a:solidFill>
                  <a:latin typeface="微软雅黑"/>
                  <a:ea typeface="微软雅黑"/>
                  <a:cs typeface="+mn-ea"/>
                  <a:sym typeface="微软雅黑"/>
                </a:rPr>
                <a:t>民谚说：“清明插柳，端午插艾”。在端午节，人们把插艾和菖蒲作为重要内容之一。家家都洒扫庭除，以菖蒲、艾条插于门眉，悬于堂中。并用菖蒲、艾叶、榴花、蒜头、龙船花，制成人形或虎形，称为艾人、艾虎；制成花环、佩饰，美丽芬芳，妇人争相佩戴，用以驱瘴。</a:t>
              </a:r>
            </a:p>
          </p:txBody>
        </p:sp>
      </p:grpSp>
      <p:sp>
        <p:nvSpPr>
          <p:cNvPr id="6" name="AutoShape 2" descr="http://img3.imgtn.bdimg.com/it/u=2611348832,1156832053&amp;fm=27&amp;gp=0.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800">
              <a:latin typeface="微软雅黑"/>
              <a:ea typeface="微软雅黑"/>
              <a:cs typeface="+mn-ea"/>
              <a:sym typeface="微软雅黑"/>
            </a:endParaRPr>
          </a:p>
        </p:txBody>
      </p:sp>
      <p:sp>
        <p:nvSpPr>
          <p:cNvPr id="9" name="AutoShape 4" descr="http://img3.imgtn.bdimg.com/it/u=2611348832,1156832053&amp;fm=27&amp;gp=0.jpg"/>
          <p:cNvSpPr>
            <a:spLocks noChangeAspect="1" noChangeArrowheads="1"/>
          </p:cNvSpPr>
          <p:nvPr/>
        </p:nvSpPr>
        <p:spPr bwMode="auto">
          <a:xfrm>
            <a:off x="307975" y="79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sz="1800">
              <a:latin typeface="微软雅黑"/>
              <a:ea typeface="微软雅黑"/>
              <a:cs typeface="+mn-ea"/>
              <a:sym typeface="微软雅黑"/>
            </a:endParaRPr>
          </a:p>
        </p:txBody>
      </p:sp>
      <p:pic>
        <p:nvPicPr>
          <p:cNvPr id="14" name="图片 1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4568058" y="1141170"/>
            <a:ext cx="4473015" cy="315978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arn(inVertical)">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62606" y="370490"/>
            <a:ext cx="8410904" cy="4422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cs typeface="+mn-ea"/>
              <a:sym typeface="微软雅黑"/>
            </a:endParaRPr>
          </a:p>
        </p:txBody>
      </p:sp>
      <p:grpSp>
        <p:nvGrpSpPr>
          <p:cNvPr id="2" name="组合 1"/>
          <p:cNvGrpSpPr/>
          <p:nvPr/>
        </p:nvGrpSpPr>
        <p:grpSpPr>
          <a:xfrm>
            <a:off x="1242595" y="809217"/>
            <a:ext cx="4303413" cy="3491816"/>
            <a:chOff x="1656793" y="1078956"/>
            <a:chExt cx="5737884" cy="4655754"/>
          </a:xfrm>
        </p:grpSpPr>
        <p:sp>
          <p:nvSpPr>
            <p:cNvPr id="4" name="矩形 3"/>
            <p:cNvSpPr/>
            <p:nvPr/>
          </p:nvSpPr>
          <p:spPr>
            <a:xfrm>
              <a:off x="2494984" y="1078956"/>
              <a:ext cx="3255592" cy="1025921"/>
            </a:xfrm>
            <a:prstGeom prst="rect">
              <a:avLst/>
            </a:prstGeom>
          </p:spPr>
          <p:txBody>
            <a:bodyPr wrap="none">
              <a:spAutoFit/>
            </a:bodyPr>
            <a:lstStyle/>
            <a:p>
              <a:r>
                <a:rPr lang="zh-CN" altLang="en-US" sz="4400" b="1" dirty="0">
                  <a:latin typeface="微软雅黑"/>
                  <a:ea typeface="微软雅黑"/>
                  <a:cs typeface="+mn-ea"/>
                  <a:sym typeface="微软雅黑"/>
                </a:rPr>
                <a:t>悬钟馗像</a:t>
              </a:r>
              <a:endParaRPr lang="zh-CN" altLang="en-US" sz="6600" dirty="0">
                <a:latin typeface="微软雅黑"/>
                <a:ea typeface="微软雅黑"/>
                <a:cs typeface="+mn-ea"/>
                <a:sym typeface="微软雅黑"/>
              </a:endParaRPr>
            </a:p>
          </p:txBody>
        </p:sp>
        <p:sp>
          <p:nvSpPr>
            <p:cNvPr id="8" name="Text Box 44"/>
            <p:cNvSpPr txBox="1">
              <a:spLocks noChangeArrowheads="1"/>
            </p:cNvSpPr>
            <p:nvPr/>
          </p:nvSpPr>
          <p:spPr bwMode="auto">
            <a:xfrm rot="3537">
              <a:off x="1656793" y="2192586"/>
              <a:ext cx="5737884" cy="3542124"/>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360045">
                <a:lnSpc>
                  <a:spcPct val="150000"/>
                </a:lnSpc>
              </a:pPr>
              <a:r>
                <a:rPr lang="zh-CN" altLang="en-US" dirty="0">
                  <a:solidFill>
                    <a:schemeClr val="tx1"/>
                  </a:solidFill>
                  <a:latin typeface="微软雅黑"/>
                  <a:ea typeface="微软雅黑"/>
                  <a:cs typeface="+mn-ea"/>
                  <a:sym typeface="微软雅黑"/>
                </a:rPr>
                <a:t>民谚说：“清明插柳，端午插艾”。在端午节，人们把插艾和菖蒲作为重要内容之一。家家都洒扫庭除，以菖蒲、艾条插于门眉，悬于堂中。并用菖蒲、艾叶、榴花、蒜头、龙船花，制成人形或虎形，称为艾人、艾虎；制成花环、佩饰，美丽芬芳，妇人争相佩戴，用以驱瘴。</a:t>
              </a:r>
            </a:p>
          </p:txBody>
        </p:sp>
      </p:grpSp>
      <p:pic>
        <p:nvPicPr>
          <p:cNvPr id="12" name="图片 11"/>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5212164" y="1364406"/>
            <a:ext cx="3376169" cy="200838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arn(inVertical)">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62606" y="370490"/>
            <a:ext cx="8410904" cy="4422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cs typeface="+mn-ea"/>
              <a:sym typeface="微软雅黑"/>
            </a:endParaRPr>
          </a:p>
        </p:txBody>
      </p:sp>
      <p:grpSp>
        <p:nvGrpSpPr>
          <p:cNvPr id="9" name="组合 8"/>
          <p:cNvGrpSpPr/>
          <p:nvPr/>
        </p:nvGrpSpPr>
        <p:grpSpPr>
          <a:xfrm>
            <a:off x="4185139" y="685693"/>
            <a:ext cx="4396154" cy="3660740"/>
            <a:chOff x="5580184" y="914257"/>
            <a:chExt cx="5861539" cy="4880986"/>
          </a:xfrm>
        </p:grpSpPr>
        <p:sp>
          <p:nvSpPr>
            <p:cNvPr id="2" name="文本框 1"/>
            <p:cNvSpPr txBox="1"/>
            <p:nvPr/>
          </p:nvSpPr>
          <p:spPr>
            <a:xfrm>
              <a:off x="6513416" y="914257"/>
              <a:ext cx="4465036" cy="1025921"/>
            </a:xfrm>
            <a:prstGeom prst="rect">
              <a:avLst/>
            </a:prstGeom>
            <a:noFill/>
          </p:spPr>
          <p:txBody>
            <a:bodyPr wrap="square" rtlCol="0">
              <a:spAutoFit/>
            </a:bodyPr>
            <a:lstStyle>
              <a:defPPr>
                <a:defRPr lang="zh-CN"/>
              </a:defPPr>
              <a:lvl1pPr>
                <a:defRPr sz="6000" b="1">
                  <a:solidFill>
                    <a:schemeClr val="bg1"/>
                  </a:solidFill>
                  <a:latin typeface="华康海报体W12(P)" panose="040B0C00000000000000" pitchFamily="82" charset="-122"/>
                  <a:ea typeface="华康海报体W12(P)" panose="040B0C00000000000000" pitchFamily="82" charset="-122"/>
                </a:defRPr>
              </a:lvl1pPr>
            </a:lstStyle>
            <a:p>
              <a:pPr algn="ctr"/>
              <a:r>
                <a:rPr lang="zh-CN" altLang="en-US" sz="4400" dirty="0">
                  <a:solidFill>
                    <a:schemeClr val="tx1"/>
                  </a:solidFill>
                  <a:latin typeface="微软雅黑"/>
                  <a:ea typeface="微软雅黑"/>
                  <a:cs typeface="+mn-ea"/>
                  <a:sym typeface="微软雅黑"/>
                </a:rPr>
                <a:t>吃五黄</a:t>
              </a:r>
            </a:p>
          </p:txBody>
        </p:sp>
        <p:sp>
          <p:nvSpPr>
            <p:cNvPr id="3" name="矩形 2"/>
            <p:cNvSpPr/>
            <p:nvPr/>
          </p:nvSpPr>
          <p:spPr>
            <a:xfrm>
              <a:off x="5580184" y="1760292"/>
              <a:ext cx="5861539" cy="403495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57200" algn="just">
                <a:lnSpc>
                  <a:spcPct val="200000"/>
                </a:lnSpc>
              </a:pPr>
              <a:r>
                <a:rPr lang="zh-CN" altLang="en-US" sz="1600" dirty="0">
                  <a:latin typeface="微软雅黑"/>
                  <a:ea typeface="微软雅黑"/>
                  <a:cs typeface="+mn-ea"/>
                  <a:sym typeface="微软雅黑"/>
                </a:rPr>
                <a:t>汉族民间风时风俗。流行于杭州等地。农历五月，杭州人称五黄月，因有五种带“黄”音的食物上市而得名。端午那天，杭州人必须吃雄黄酒（以雄黄和烧酒调和，削菖蒲根加入，饮少许）、黄鱼、黄瓜、咸甲鸭蛋黄以及用黄豆饭裹的粽子，称为“吃五黄”。</a:t>
              </a:r>
            </a:p>
          </p:txBody>
        </p:sp>
      </p:grpSp>
      <p:pic>
        <p:nvPicPr>
          <p:cNvPr id="11" name="图片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692" y="1081317"/>
            <a:ext cx="4475162" cy="371140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62606" y="370490"/>
            <a:ext cx="8410904" cy="4422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cs typeface="+mn-ea"/>
              <a:sym typeface="微软雅黑"/>
            </a:endParaRPr>
          </a:p>
        </p:txBody>
      </p:sp>
      <p:grpSp>
        <p:nvGrpSpPr>
          <p:cNvPr id="9" name="组合 8"/>
          <p:cNvGrpSpPr/>
          <p:nvPr/>
        </p:nvGrpSpPr>
        <p:grpSpPr>
          <a:xfrm>
            <a:off x="930643" y="685693"/>
            <a:ext cx="3637415" cy="3820318"/>
            <a:chOff x="1240857" y="914257"/>
            <a:chExt cx="4849887" cy="5093757"/>
          </a:xfrm>
        </p:grpSpPr>
        <p:sp>
          <p:nvSpPr>
            <p:cNvPr id="2" name="文本框 1"/>
            <p:cNvSpPr txBox="1"/>
            <p:nvPr/>
          </p:nvSpPr>
          <p:spPr>
            <a:xfrm>
              <a:off x="2719762" y="914257"/>
              <a:ext cx="2687276" cy="1025921"/>
            </a:xfrm>
            <a:prstGeom prst="rect">
              <a:avLst/>
            </a:prstGeom>
            <a:noFill/>
          </p:spPr>
          <p:txBody>
            <a:bodyPr wrap="square" rtlCol="0">
              <a:spAutoFit/>
            </a:bodyPr>
            <a:lstStyle>
              <a:defPPr>
                <a:defRPr lang="zh-CN"/>
              </a:defPPr>
              <a:lvl1pPr>
                <a:defRPr sz="6000" b="1">
                  <a:solidFill>
                    <a:schemeClr val="bg1"/>
                  </a:solidFill>
                  <a:latin typeface="华康海报体W12(P)" panose="040B0C00000000000000" pitchFamily="82" charset="-122"/>
                  <a:ea typeface="华康海报体W12(P)" panose="040B0C00000000000000" pitchFamily="82" charset="-122"/>
                </a:defRPr>
              </a:lvl1pPr>
            </a:lstStyle>
            <a:p>
              <a:r>
                <a:rPr lang="zh-CN" altLang="en-US" sz="4400" dirty="0">
                  <a:solidFill>
                    <a:schemeClr val="tx1"/>
                  </a:solidFill>
                  <a:latin typeface="微软雅黑"/>
                  <a:ea typeface="微软雅黑"/>
                  <a:cs typeface="+mn-ea"/>
                  <a:sym typeface="微软雅黑"/>
                </a:rPr>
                <a:t>打糕</a:t>
              </a:r>
            </a:p>
          </p:txBody>
        </p:sp>
        <p:sp>
          <p:nvSpPr>
            <p:cNvPr id="3" name="矩形 2"/>
            <p:cNvSpPr/>
            <p:nvPr/>
          </p:nvSpPr>
          <p:spPr>
            <a:xfrm>
              <a:off x="1240857" y="1973063"/>
              <a:ext cx="4849887" cy="403495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indent="457200" algn="just">
                <a:lnSpc>
                  <a:spcPct val="200000"/>
                </a:lnSpc>
              </a:pPr>
              <a:r>
                <a:rPr lang="zh-CN" altLang="en-US" sz="1600" dirty="0">
                  <a:latin typeface="微软雅黑"/>
                  <a:ea typeface="微软雅黑"/>
                  <a:cs typeface="+mn-ea"/>
                  <a:sym typeface="微软雅黑"/>
                </a:rPr>
                <a:t>端午节是吉林省延边朝鲜族人民隆重的节日。这一天最有代表性的食品是清香的打糕。打糕，就是将艾蒿与糯米饭，放置于独木凿成的大木槽里，用长柄木捶打制而成的米糕。这种食品很有民族特色，又可增添节日的气氛。</a:t>
              </a:r>
            </a:p>
          </p:txBody>
        </p:sp>
      </p:grpSp>
      <p:pic>
        <p:nvPicPr>
          <p:cNvPr id="11" name="图片 10"/>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56385" y="685693"/>
            <a:ext cx="3721880" cy="37218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inVertic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0" y="0"/>
            <a:ext cx="9144000" cy="5143500"/>
          </a:xfrm>
          <a:prstGeom prst="rect">
            <a:avLst/>
          </a:prstGeom>
        </p:spPr>
      </p:pic>
      <p:sp>
        <p:nvSpPr>
          <p:cNvPr id="2" name="文本框 2"/>
          <p:cNvSpPr txBox="1"/>
          <p:nvPr/>
        </p:nvSpPr>
        <p:spPr>
          <a:xfrm>
            <a:off x="1441707" y="1739990"/>
            <a:ext cx="6260586" cy="2039020"/>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600" dirty="0">
                <a:latin typeface="微软雅黑"/>
                <a:ea typeface="微软雅黑"/>
                <a:cs typeface="+mn-ea"/>
                <a:sym typeface="微软雅黑"/>
              </a:rPr>
              <a:t>     端午节为每年农历五月初五，又称端阳节、午日节、五月节、五日节、艾节、端五、重午、重五、午日、夏节、蒲节，是夏季的一个驱除瘟疫的节日，与春节、中秋等节日同属东亚文化圈的大中华地区及日本、朝鲜、韩国、越南的重要传统节日。</a:t>
            </a:r>
          </a:p>
        </p:txBody>
      </p:sp>
      <p:sp>
        <p:nvSpPr>
          <p:cNvPr id="6" name="文本框 7"/>
          <p:cNvSpPr txBox="1"/>
          <p:nvPr/>
        </p:nvSpPr>
        <p:spPr>
          <a:xfrm>
            <a:off x="3281606" y="998118"/>
            <a:ext cx="2580790" cy="620683"/>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4301"/>
              </a:lnSpc>
            </a:pPr>
            <a:r>
              <a:rPr lang="zh-CN" altLang="en-US" sz="6600" dirty="0">
                <a:solidFill>
                  <a:srgbClr val="0D8546"/>
                </a:solidFill>
                <a:latin typeface="微软雅黑"/>
                <a:ea typeface="微软雅黑"/>
                <a:cs typeface="+mn-ea"/>
                <a:sym typeface="微软雅黑"/>
              </a:rPr>
              <a:t>前 言</a:t>
            </a:r>
          </a:p>
        </p:txBody>
      </p:sp>
      <p:sp>
        <p:nvSpPr>
          <p:cNvPr id="3" name="文本框 2"/>
          <p:cNvSpPr txBox="1"/>
          <p:nvPr/>
        </p:nvSpPr>
        <p:spPr>
          <a:xfrm>
            <a:off x="3610879" y="126815"/>
            <a:ext cx="961121" cy="153888"/>
          </a:xfrm>
          <a:prstGeom prst="rect">
            <a:avLst/>
          </a:prstGeom>
          <a:noFill/>
        </p:spPr>
        <p:txBody>
          <a:bodyPr wrap="square" rtlCol="0">
            <a:spAutoFit/>
          </a:bodyPr>
          <a:lstStyle/>
          <a:p>
            <a:r>
              <a:rPr lang="en-US" altLang="zh-CN" sz="400" dirty="0">
                <a:solidFill>
                  <a:srgbClr val="ECF6DB"/>
                </a:solidFill>
              </a:rPr>
              <a:t>https://www.ypppt.com/</a:t>
            </a:r>
            <a:endParaRPr lang="zh-CN" altLang="en-US" sz="400" dirty="0">
              <a:solidFill>
                <a:srgbClr val="ECF6DB"/>
              </a:solidFill>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latin typeface="微软雅黑"/>
              <a:ea typeface="微软雅黑"/>
              <a:sym typeface="微软雅黑"/>
            </a:endParaRPr>
          </a:p>
        </p:txBody>
      </p:sp>
      <p:sp>
        <p:nvSpPr>
          <p:cNvPr id="3" name="副标题 2"/>
          <p:cNvSpPr>
            <a:spLocks noGrp="1"/>
          </p:cNvSpPr>
          <p:nvPr>
            <p:ph type="subTitle" idx="1"/>
          </p:nvPr>
        </p:nvSpPr>
        <p:spPr/>
        <p:txBody>
          <a:bodyPr/>
          <a:lstStyle/>
          <a:p>
            <a:endParaRPr lang="zh-CN" altLang="en-US">
              <a:latin typeface="微软雅黑"/>
              <a:ea typeface="微软雅黑"/>
              <a:sym typeface="微软雅黑"/>
            </a:endParaRPr>
          </a:p>
        </p:txBody>
      </p:sp>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0" y="0"/>
            <a:ext cx="9144000" cy="4286250"/>
          </a:xfrm>
          <a:prstGeom prst="rect">
            <a:avLst/>
          </a:prstGeom>
        </p:spPr>
      </p:pic>
      <p:pic>
        <p:nvPicPr>
          <p:cNvPr id="7" name="图片 6"/>
          <p:cNvPicPr>
            <a:picLocks noChangeAspect="1"/>
          </p:cNvPicPr>
          <p:nvPr/>
        </p:nvPicPr>
        <p:blipFill rotWithShape="1">
          <a:blip r:embed="rId4" cstate="email">
            <a:extLst>
              <a:ext uri="{BEBA8EAE-BF5A-486C-A8C5-ECC9F3942E4B}">
                <a14:imgProps xmlns:a14="http://schemas.microsoft.com/office/drawing/2010/main">
                  <a14:imgLayer>
                    <a14:imgEffect>
                      <a14:backgroundRemoval t="0" b="100000" l="0" r="100000">
                        <a14:foregroundMark x1="2465" y1="21318" x2="10963" y2="57445"/>
                        <a14:foregroundMark x1="9629" y1="3173" x2="10412" y2="18552"/>
                        <a14:foregroundMark x1="85064" y1="16355" x2="83179" y2="36452"/>
                        <a14:foregroundMark x1="88312" y1="21969" x2="89443" y2="35801"/>
                        <a14:foregroundMark x1="94809" y1="18877" x2="96955" y2="37022"/>
                        <a14:backgroundMark x1="81148" y1="48007" x2="74768" y2="40195"/>
                      </a14:backgroundRemoval>
                    </a14:imgEffect>
                  </a14:imgLayer>
                </a14:imgProps>
              </a:ext>
              <a:ext uri="{28A0092B-C50C-407E-A947-70E740481C1C}">
                <a14:useLocalDpi xmlns:a14="http://schemas.microsoft.com/office/drawing/2010/main"/>
              </a:ext>
            </a:extLst>
          </a:blip>
          <a:srcRect/>
          <a:stretch>
            <a:fillRect/>
          </a:stretch>
        </p:blipFill>
        <p:spPr>
          <a:xfrm>
            <a:off x="0" y="1955041"/>
            <a:ext cx="9144000" cy="3188459"/>
          </a:xfrm>
          <a:prstGeom prst="rect">
            <a:avLst/>
          </a:prstGeom>
        </p:spPr>
      </p:pic>
      <p:grpSp>
        <p:nvGrpSpPr>
          <p:cNvPr id="9" name="组合 8"/>
          <p:cNvGrpSpPr/>
          <p:nvPr/>
        </p:nvGrpSpPr>
        <p:grpSpPr>
          <a:xfrm>
            <a:off x="2466817" y="1095406"/>
            <a:ext cx="3921497" cy="1521657"/>
            <a:chOff x="3761037" y="2123398"/>
            <a:chExt cx="5228663" cy="2028876"/>
          </a:xfrm>
        </p:grpSpPr>
        <p:sp>
          <p:nvSpPr>
            <p:cNvPr id="13" name="矩形 12"/>
            <p:cNvSpPr/>
            <p:nvPr/>
          </p:nvSpPr>
          <p:spPr>
            <a:xfrm>
              <a:off x="3888822" y="2921167"/>
              <a:ext cx="5100878" cy="1231107"/>
            </a:xfrm>
            <a:prstGeom prst="rect">
              <a:avLst/>
            </a:prstGeom>
          </p:spPr>
          <p:txBody>
            <a:bodyPr wrap="square">
              <a:spAutoFit/>
            </a:bodyPr>
            <a:lstStyle/>
            <a:p>
              <a:r>
                <a:rPr lang="zh-CN" altLang="en-US" sz="5400" b="1" dirty="0">
                  <a:solidFill>
                    <a:srgbClr val="0D8546"/>
                  </a:solidFill>
                  <a:latin typeface="微软雅黑"/>
                  <a:ea typeface="微软雅黑"/>
                  <a:cs typeface="+mn-ea"/>
                  <a:sym typeface="微软雅黑"/>
                </a:rPr>
                <a:t>端午节诗词</a:t>
              </a:r>
            </a:p>
          </p:txBody>
        </p:sp>
        <p:sp>
          <p:nvSpPr>
            <p:cNvPr id="14" name="文本框 13"/>
            <p:cNvSpPr txBox="1"/>
            <p:nvPr/>
          </p:nvSpPr>
          <p:spPr>
            <a:xfrm>
              <a:off x="3761037" y="2317507"/>
              <a:ext cx="4294167" cy="615553"/>
            </a:xfrm>
            <a:prstGeom prst="rect">
              <a:avLst/>
            </a:prstGeom>
            <a:noFill/>
          </p:spPr>
          <p:txBody>
            <a:bodyPr wrap="none" rtlCol="0">
              <a:spAutoFit/>
            </a:bodyPr>
            <a:lstStyle/>
            <a:p>
              <a:r>
                <a:rPr lang="en-US" altLang="zh-CN" sz="2400" b="1" dirty="0">
                  <a:solidFill>
                    <a:srgbClr val="0D8546"/>
                  </a:solidFill>
                  <a:latin typeface="微软雅黑"/>
                  <a:ea typeface="微软雅黑"/>
                  <a:cs typeface="+mn-ea"/>
                  <a:sym typeface="微软雅黑"/>
                </a:rPr>
                <a:t>Du­­ān wǔ  jié yoú </a:t>
              </a:r>
              <a:r>
                <a:rPr lang="en-US" altLang="zh-CN" sz="2400" b="1" dirty="0" err="1">
                  <a:solidFill>
                    <a:srgbClr val="0D8546"/>
                  </a:solidFill>
                  <a:latin typeface="微软雅黑"/>
                  <a:ea typeface="微软雅黑"/>
                  <a:cs typeface="+mn-ea"/>
                  <a:sym typeface="微软雅黑"/>
                </a:rPr>
                <a:t>lái</a:t>
              </a:r>
              <a:endParaRPr lang="zh-CN" altLang="en-US" sz="2400" b="1" dirty="0">
                <a:solidFill>
                  <a:srgbClr val="0D8546"/>
                </a:solidFill>
                <a:latin typeface="微软雅黑"/>
                <a:ea typeface="微软雅黑"/>
                <a:cs typeface="+mn-ea"/>
                <a:sym typeface="微软雅黑"/>
              </a:endParaRPr>
            </a:p>
          </p:txBody>
        </p:sp>
        <p:sp>
          <p:nvSpPr>
            <p:cNvPr id="16" name="文本框 15"/>
            <p:cNvSpPr txBox="1"/>
            <p:nvPr/>
          </p:nvSpPr>
          <p:spPr>
            <a:xfrm>
              <a:off x="7598947" y="2123398"/>
              <a:ext cx="856795" cy="1477328"/>
            </a:xfrm>
            <a:prstGeom prst="rect">
              <a:avLst/>
            </a:prstGeom>
            <a:noFill/>
          </p:spPr>
          <p:txBody>
            <a:bodyPr wrap="square" rtlCol="0">
              <a:spAutoFit/>
            </a:bodyPr>
            <a:lstStyle/>
            <a:p>
              <a:r>
                <a:rPr lang="en-US" altLang="zh-CN" sz="3300" b="1" dirty="0">
                  <a:solidFill>
                    <a:srgbClr val="0D8546"/>
                  </a:solidFill>
                  <a:latin typeface="微软雅黑"/>
                  <a:ea typeface="微软雅黑"/>
                  <a:cs typeface="+mn-ea"/>
                  <a:sym typeface="微软雅黑"/>
                </a:rPr>
                <a:t>03</a:t>
              </a:r>
              <a:endParaRPr lang="zh-CN" altLang="en-US" sz="3300" b="1" dirty="0">
                <a:solidFill>
                  <a:srgbClr val="0D8546"/>
                </a:solidFill>
                <a:latin typeface="微软雅黑"/>
                <a:ea typeface="微软雅黑"/>
                <a:cs typeface="+mn-ea"/>
                <a:sym typeface="微软雅黑"/>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362606" y="370490"/>
            <a:ext cx="8410904" cy="4422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cs typeface="+mn-ea"/>
              <a:sym typeface="微软雅黑"/>
            </a:endParaRPr>
          </a:p>
        </p:txBody>
      </p:sp>
      <p:grpSp>
        <p:nvGrpSpPr>
          <p:cNvPr id="2" name="组合 1"/>
          <p:cNvGrpSpPr/>
          <p:nvPr/>
        </p:nvGrpSpPr>
        <p:grpSpPr>
          <a:xfrm>
            <a:off x="1659578" y="1389057"/>
            <a:ext cx="3581093" cy="3129783"/>
            <a:chOff x="2212770" y="1852076"/>
            <a:chExt cx="4774791" cy="4173044"/>
          </a:xfrm>
        </p:grpSpPr>
        <p:sp>
          <p:nvSpPr>
            <p:cNvPr id="6" name="矩形 5"/>
            <p:cNvSpPr/>
            <p:nvPr/>
          </p:nvSpPr>
          <p:spPr>
            <a:xfrm>
              <a:off x="2614383" y="1852076"/>
              <a:ext cx="1887696" cy="1107996"/>
            </a:xfrm>
            <a:prstGeom prst="rect">
              <a:avLst/>
            </a:prstGeom>
          </p:spPr>
          <p:txBody>
            <a:bodyPr wrap="none">
              <a:spAutoFit/>
            </a:bodyPr>
            <a:lstStyle/>
            <a:p>
              <a:r>
                <a:rPr lang="zh-CN" altLang="en-US" sz="4800" dirty="0">
                  <a:latin typeface="微软雅黑"/>
                  <a:ea typeface="微软雅黑"/>
                  <a:cs typeface="+mn-ea"/>
                  <a:sym typeface="微软雅黑"/>
                </a:rPr>
                <a:t>端午</a:t>
              </a:r>
            </a:p>
          </p:txBody>
        </p:sp>
        <p:sp>
          <p:nvSpPr>
            <p:cNvPr id="11" name="Text Box 44"/>
            <p:cNvSpPr txBox="1">
              <a:spLocks noChangeArrowheads="1"/>
            </p:cNvSpPr>
            <p:nvPr/>
          </p:nvSpPr>
          <p:spPr bwMode="auto">
            <a:xfrm>
              <a:off x="2212770" y="3439797"/>
              <a:ext cx="4774791" cy="2585323"/>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360045">
                <a:lnSpc>
                  <a:spcPct val="150000"/>
                </a:lnSpc>
              </a:pPr>
              <a:r>
                <a:rPr lang="zh-CN" altLang="en-US" sz="2000" dirty="0">
                  <a:solidFill>
                    <a:schemeClr val="tx1"/>
                  </a:solidFill>
                  <a:latin typeface="微软雅黑"/>
                  <a:ea typeface="微软雅黑"/>
                  <a:cs typeface="+mn-ea"/>
                  <a:sym typeface="微软雅黑"/>
                </a:rPr>
                <a:t>节分端午自谁言，</a:t>
              </a:r>
              <a:endParaRPr lang="en-US" altLang="zh-CN" sz="2000" dirty="0">
                <a:solidFill>
                  <a:schemeClr val="tx1"/>
                </a:solidFill>
                <a:latin typeface="微软雅黑"/>
                <a:ea typeface="微软雅黑"/>
                <a:cs typeface="+mn-ea"/>
                <a:sym typeface="微软雅黑"/>
              </a:endParaRPr>
            </a:p>
            <a:p>
              <a:pPr indent="360045">
                <a:lnSpc>
                  <a:spcPct val="150000"/>
                </a:lnSpc>
              </a:pPr>
              <a:r>
                <a:rPr lang="zh-CN" altLang="en-US" sz="2000" dirty="0">
                  <a:solidFill>
                    <a:schemeClr val="tx1"/>
                  </a:solidFill>
                  <a:latin typeface="微软雅黑"/>
                  <a:ea typeface="微软雅黑"/>
                  <a:cs typeface="+mn-ea"/>
                  <a:sym typeface="微软雅黑"/>
                </a:rPr>
                <a:t>万古传闻为屈原；</a:t>
              </a:r>
            </a:p>
            <a:p>
              <a:pPr indent="360045">
                <a:lnSpc>
                  <a:spcPct val="150000"/>
                </a:lnSpc>
              </a:pPr>
              <a:r>
                <a:rPr lang="zh-CN" altLang="en-US" sz="2000" dirty="0">
                  <a:solidFill>
                    <a:schemeClr val="tx1"/>
                  </a:solidFill>
                  <a:latin typeface="微软雅黑"/>
                  <a:ea typeface="微软雅黑"/>
                  <a:cs typeface="+mn-ea"/>
                  <a:sym typeface="微软雅黑"/>
                </a:rPr>
                <a:t>堪笑楚江空渺渺，</a:t>
              </a:r>
              <a:endParaRPr lang="en-US" altLang="zh-CN" sz="2000" dirty="0">
                <a:solidFill>
                  <a:schemeClr val="tx1"/>
                </a:solidFill>
                <a:latin typeface="微软雅黑"/>
                <a:ea typeface="微软雅黑"/>
                <a:cs typeface="+mn-ea"/>
                <a:sym typeface="微软雅黑"/>
              </a:endParaRPr>
            </a:p>
            <a:p>
              <a:pPr indent="360045">
                <a:lnSpc>
                  <a:spcPct val="150000"/>
                </a:lnSpc>
              </a:pPr>
              <a:r>
                <a:rPr lang="zh-CN" altLang="en-US" sz="2000" dirty="0">
                  <a:solidFill>
                    <a:schemeClr val="tx1"/>
                  </a:solidFill>
                  <a:latin typeface="微软雅黑"/>
                  <a:ea typeface="微软雅黑"/>
                  <a:cs typeface="+mn-ea"/>
                  <a:sym typeface="微软雅黑"/>
                </a:rPr>
                <a:t>不能洗得直臣冤。</a:t>
              </a:r>
              <a:endParaRPr lang="zh-CN" altLang="en-US" sz="1800" dirty="0">
                <a:solidFill>
                  <a:schemeClr val="tx1"/>
                </a:solidFill>
                <a:latin typeface="微软雅黑"/>
                <a:ea typeface="微软雅黑"/>
                <a:cs typeface="+mn-ea"/>
                <a:sym typeface="微软雅黑"/>
              </a:endParaRPr>
            </a:p>
          </p:txBody>
        </p:sp>
        <p:sp>
          <p:nvSpPr>
            <p:cNvPr id="9" name="Text Box 44"/>
            <p:cNvSpPr txBox="1">
              <a:spLocks noChangeArrowheads="1"/>
            </p:cNvSpPr>
            <p:nvPr/>
          </p:nvSpPr>
          <p:spPr bwMode="auto">
            <a:xfrm>
              <a:off x="3695242" y="2691511"/>
              <a:ext cx="2293323" cy="677108"/>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360045">
                <a:lnSpc>
                  <a:spcPct val="150000"/>
                </a:lnSpc>
              </a:pPr>
              <a:r>
                <a:rPr lang="en-US" altLang="zh-CN" sz="1800" dirty="0">
                  <a:solidFill>
                    <a:schemeClr val="tx1"/>
                  </a:solidFill>
                  <a:latin typeface="微软雅黑"/>
                  <a:ea typeface="微软雅黑"/>
                  <a:cs typeface="+mn-ea"/>
                  <a:sym typeface="微软雅黑"/>
                </a:rPr>
                <a:t> -</a:t>
              </a:r>
              <a:r>
                <a:rPr lang="zh-CN" altLang="en-US" sz="1800" dirty="0">
                  <a:solidFill>
                    <a:schemeClr val="tx1"/>
                  </a:solidFill>
                  <a:latin typeface="微软雅黑"/>
                  <a:ea typeface="微软雅黑"/>
                  <a:cs typeface="+mn-ea"/>
                  <a:sym typeface="微软雅黑"/>
                </a:rPr>
                <a:t>唐</a:t>
              </a:r>
              <a:r>
                <a:rPr lang="en-US" altLang="zh-CN" sz="1800" dirty="0">
                  <a:solidFill>
                    <a:schemeClr val="tx1"/>
                  </a:solidFill>
                  <a:latin typeface="微软雅黑"/>
                  <a:ea typeface="微软雅黑"/>
                  <a:cs typeface="+mn-ea"/>
                  <a:sym typeface="微软雅黑"/>
                </a:rPr>
                <a:t>·</a:t>
              </a:r>
              <a:r>
                <a:rPr lang="zh-CN" altLang="en-US" sz="1800" dirty="0">
                  <a:solidFill>
                    <a:schemeClr val="tx1"/>
                  </a:solidFill>
                  <a:latin typeface="微软雅黑"/>
                  <a:ea typeface="微软雅黑"/>
                  <a:cs typeface="+mn-ea"/>
                  <a:sym typeface="微软雅黑"/>
                </a:rPr>
                <a:t>文秀</a:t>
              </a:r>
            </a:p>
          </p:txBody>
        </p:sp>
      </p:grpSp>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92882" y="571491"/>
            <a:ext cx="4572009" cy="457200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362606" y="370490"/>
            <a:ext cx="8410904" cy="4422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cs typeface="+mn-ea"/>
              <a:sym typeface="微软雅黑"/>
            </a:endParaRPr>
          </a:p>
        </p:txBody>
      </p:sp>
      <p:grpSp>
        <p:nvGrpSpPr>
          <p:cNvPr id="3" name="组合 2"/>
          <p:cNvGrpSpPr/>
          <p:nvPr/>
        </p:nvGrpSpPr>
        <p:grpSpPr>
          <a:xfrm>
            <a:off x="1044175" y="973249"/>
            <a:ext cx="4095271" cy="3646634"/>
            <a:chOff x="1392233" y="1444809"/>
            <a:chExt cx="5460361" cy="4862178"/>
          </a:xfrm>
        </p:grpSpPr>
        <p:sp>
          <p:nvSpPr>
            <p:cNvPr id="11" name="Text Box 44"/>
            <p:cNvSpPr txBox="1">
              <a:spLocks noChangeArrowheads="1"/>
            </p:cNvSpPr>
            <p:nvPr/>
          </p:nvSpPr>
          <p:spPr bwMode="auto">
            <a:xfrm>
              <a:off x="1392233" y="2890667"/>
              <a:ext cx="5460361" cy="3416320"/>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360045">
                <a:lnSpc>
                  <a:spcPct val="150000"/>
                </a:lnSpc>
              </a:pPr>
              <a:r>
                <a:rPr lang="zh-CN" altLang="en-US" sz="1800" dirty="0">
                  <a:solidFill>
                    <a:schemeClr val="tx1"/>
                  </a:solidFill>
                  <a:latin typeface="微软雅黑"/>
                  <a:ea typeface="微软雅黑"/>
                  <a:cs typeface="+mn-ea"/>
                  <a:sym typeface="微软雅黑"/>
                </a:rPr>
                <a:t>端午临中夏，时清日复长。</a:t>
              </a:r>
            </a:p>
            <a:p>
              <a:pPr indent="360045">
                <a:lnSpc>
                  <a:spcPct val="150000"/>
                </a:lnSpc>
              </a:pPr>
              <a:r>
                <a:rPr lang="zh-CN" altLang="en-US" sz="1800" dirty="0">
                  <a:solidFill>
                    <a:schemeClr val="tx1"/>
                  </a:solidFill>
                  <a:latin typeface="微软雅黑"/>
                  <a:ea typeface="微软雅黑"/>
                  <a:cs typeface="+mn-ea"/>
                  <a:sym typeface="微软雅黑"/>
                </a:rPr>
                <a:t>盐梅已佐鼎，曲糵且传觞。</a:t>
              </a:r>
            </a:p>
            <a:p>
              <a:pPr indent="360045">
                <a:lnSpc>
                  <a:spcPct val="150000"/>
                </a:lnSpc>
              </a:pPr>
              <a:r>
                <a:rPr lang="zh-CN" altLang="en-US" sz="1800" dirty="0">
                  <a:solidFill>
                    <a:schemeClr val="tx1"/>
                  </a:solidFill>
                  <a:latin typeface="微软雅黑"/>
                  <a:ea typeface="微软雅黑"/>
                  <a:cs typeface="+mn-ea"/>
                  <a:sym typeface="微软雅黑"/>
                </a:rPr>
                <a:t>事古人留迹，年深缕积长。</a:t>
              </a:r>
            </a:p>
            <a:p>
              <a:pPr indent="360045">
                <a:lnSpc>
                  <a:spcPct val="150000"/>
                </a:lnSpc>
              </a:pPr>
              <a:r>
                <a:rPr lang="zh-CN" altLang="en-US" sz="1800" dirty="0">
                  <a:solidFill>
                    <a:schemeClr val="tx1"/>
                  </a:solidFill>
                  <a:latin typeface="微软雅黑"/>
                  <a:ea typeface="微软雅黑"/>
                  <a:cs typeface="+mn-ea"/>
                  <a:sym typeface="微软雅黑"/>
                </a:rPr>
                <a:t>当轩知槿茂，向水觉芦香。</a:t>
              </a:r>
            </a:p>
            <a:p>
              <a:pPr indent="360045">
                <a:lnSpc>
                  <a:spcPct val="150000"/>
                </a:lnSpc>
              </a:pPr>
              <a:r>
                <a:rPr lang="zh-CN" altLang="en-US" sz="1800" dirty="0">
                  <a:solidFill>
                    <a:schemeClr val="tx1"/>
                  </a:solidFill>
                  <a:latin typeface="微软雅黑"/>
                  <a:ea typeface="微软雅黑"/>
                  <a:cs typeface="+mn-ea"/>
                  <a:sym typeface="微软雅黑"/>
                </a:rPr>
                <a:t>亿兆同归寿，群公共保昌。</a:t>
              </a:r>
            </a:p>
            <a:p>
              <a:pPr indent="360045">
                <a:lnSpc>
                  <a:spcPct val="150000"/>
                </a:lnSpc>
              </a:pPr>
              <a:r>
                <a:rPr lang="zh-CN" altLang="en-US" sz="1800" dirty="0">
                  <a:solidFill>
                    <a:schemeClr val="tx1"/>
                  </a:solidFill>
                  <a:latin typeface="微软雅黑"/>
                  <a:ea typeface="微软雅黑"/>
                  <a:cs typeface="+mn-ea"/>
                  <a:sym typeface="微软雅黑"/>
                </a:rPr>
                <a:t>忠贞如不替，贻厥后昆芳。</a:t>
              </a:r>
              <a:endParaRPr lang="zh-CN" altLang="en-US" dirty="0">
                <a:solidFill>
                  <a:schemeClr val="tx1"/>
                </a:solidFill>
                <a:latin typeface="微软雅黑"/>
                <a:ea typeface="微软雅黑"/>
                <a:cs typeface="+mn-ea"/>
                <a:sym typeface="微软雅黑"/>
              </a:endParaRPr>
            </a:p>
          </p:txBody>
        </p:sp>
        <p:grpSp>
          <p:nvGrpSpPr>
            <p:cNvPr id="2" name="组合 1"/>
            <p:cNvGrpSpPr/>
            <p:nvPr/>
          </p:nvGrpSpPr>
          <p:grpSpPr>
            <a:xfrm>
              <a:off x="2296273" y="1444809"/>
              <a:ext cx="3447658" cy="1459772"/>
              <a:chOff x="639761" y="3125423"/>
              <a:chExt cx="3447658" cy="1459772"/>
            </a:xfrm>
          </p:grpSpPr>
          <p:sp>
            <p:nvSpPr>
              <p:cNvPr id="6" name="矩形 5"/>
              <p:cNvSpPr/>
              <p:nvPr/>
            </p:nvSpPr>
            <p:spPr>
              <a:xfrm>
                <a:off x="639761" y="3125423"/>
                <a:ext cx="1887696" cy="1107996"/>
              </a:xfrm>
              <a:prstGeom prst="rect">
                <a:avLst/>
              </a:prstGeom>
            </p:spPr>
            <p:txBody>
              <a:bodyPr wrap="none">
                <a:spAutoFit/>
              </a:bodyPr>
              <a:lstStyle/>
              <a:p>
                <a:r>
                  <a:rPr lang="zh-CN" altLang="en-US" sz="4800" dirty="0">
                    <a:latin typeface="微软雅黑"/>
                    <a:ea typeface="微软雅黑"/>
                    <a:cs typeface="+mn-ea"/>
                    <a:sym typeface="微软雅黑"/>
                  </a:rPr>
                  <a:t>端午</a:t>
                </a:r>
              </a:p>
            </p:txBody>
          </p:sp>
          <p:sp>
            <p:nvSpPr>
              <p:cNvPr id="9" name="Text Box 44"/>
              <p:cNvSpPr txBox="1">
                <a:spLocks noChangeArrowheads="1"/>
              </p:cNvSpPr>
              <p:nvPr/>
            </p:nvSpPr>
            <p:spPr bwMode="auto">
              <a:xfrm>
                <a:off x="1794095" y="3969642"/>
                <a:ext cx="2293324" cy="615553"/>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360045">
                  <a:lnSpc>
                    <a:spcPct val="150000"/>
                  </a:lnSpc>
                </a:pPr>
                <a:r>
                  <a:rPr lang="en-US" altLang="zh-CN" dirty="0">
                    <a:solidFill>
                      <a:schemeClr val="tx1"/>
                    </a:solidFill>
                    <a:latin typeface="微软雅黑"/>
                    <a:ea typeface="微软雅黑"/>
                    <a:cs typeface="+mn-ea"/>
                    <a:sym typeface="微软雅黑"/>
                  </a:rPr>
                  <a:t> -</a:t>
                </a:r>
                <a:r>
                  <a:rPr lang="zh-CN" altLang="en-US" dirty="0">
                    <a:solidFill>
                      <a:schemeClr val="tx1"/>
                    </a:solidFill>
                    <a:latin typeface="微软雅黑"/>
                    <a:ea typeface="微软雅黑"/>
                    <a:cs typeface="+mn-ea"/>
                    <a:sym typeface="微软雅黑"/>
                  </a:rPr>
                  <a:t>唐</a:t>
                </a:r>
                <a:r>
                  <a:rPr lang="en-US" altLang="zh-CN" dirty="0">
                    <a:solidFill>
                      <a:schemeClr val="tx1"/>
                    </a:solidFill>
                    <a:latin typeface="微软雅黑"/>
                    <a:ea typeface="微软雅黑"/>
                    <a:cs typeface="+mn-ea"/>
                    <a:sym typeface="微软雅黑"/>
                  </a:rPr>
                  <a:t>·</a:t>
                </a:r>
                <a:r>
                  <a:rPr lang="zh-CN" altLang="en-US" dirty="0">
                    <a:solidFill>
                      <a:schemeClr val="tx1"/>
                    </a:solidFill>
                    <a:latin typeface="微软雅黑"/>
                    <a:ea typeface="微软雅黑"/>
                    <a:cs typeface="+mn-ea"/>
                    <a:sym typeface="微软雅黑"/>
                  </a:rPr>
                  <a:t>李隆基</a:t>
                </a:r>
              </a:p>
            </p:txBody>
          </p:sp>
        </p:grpSp>
      </p:grpSp>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94978" y="888782"/>
            <a:ext cx="4079327" cy="407932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362606" y="370490"/>
            <a:ext cx="8410904" cy="4422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cs typeface="+mn-ea"/>
              <a:sym typeface="微软雅黑"/>
            </a:endParaRPr>
          </a:p>
        </p:txBody>
      </p:sp>
      <p:grpSp>
        <p:nvGrpSpPr>
          <p:cNvPr id="2" name="组合 1"/>
          <p:cNvGrpSpPr/>
          <p:nvPr/>
        </p:nvGrpSpPr>
        <p:grpSpPr>
          <a:xfrm>
            <a:off x="738220" y="1061734"/>
            <a:ext cx="4793558" cy="3109325"/>
            <a:chOff x="206527" y="1981043"/>
            <a:chExt cx="6391411" cy="4145767"/>
          </a:xfrm>
        </p:grpSpPr>
        <p:sp>
          <p:nvSpPr>
            <p:cNvPr id="6" name="矩形 5"/>
            <p:cNvSpPr/>
            <p:nvPr/>
          </p:nvSpPr>
          <p:spPr>
            <a:xfrm>
              <a:off x="1348667" y="1981043"/>
              <a:ext cx="2708433" cy="1107996"/>
            </a:xfrm>
            <a:prstGeom prst="rect">
              <a:avLst/>
            </a:prstGeom>
          </p:spPr>
          <p:txBody>
            <a:bodyPr wrap="none">
              <a:spAutoFit/>
            </a:bodyPr>
            <a:lstStyle/>
            <a:p>
              <a:r>
                <a:rPr lang="zh-CN" altLang="en-US" sz="4800" dirty="0">
                  <a:latin typeface="微软雅黑"/>
                  <a:ea typeface="微软雅黑"/>
                  <a:cs typeface="+mn-ea"/>
                  <a:sym typeface="微软雅黑"/>
                </a:rPr>
                <a:t>竞渡诗</a:t>
              </a:r>
            </a:p>
          </p:txBody>
        </p:sp>
        <p:sp>
          <p:nvSpPr>
            <p:cNvPr id="11" name="Text Box 44"/>
            <p:cNvSpPr txBox="1">
              <a:spLocks noChangeArrowheads="1"/>
            </p:cNvSpPr>
            <p:nvPr/>
          </p:nvSpPr>
          <p:spPr bwMode="auto">
            <a:xfrm>
              <a:off x="206527" y="3541487"/>
              <a:ext cx="6391411" cy="2585323"/>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360045">
                <a:lnSpc>
                  <a:spcPct val="150000"/>
                </a:lnSpc>
              </a:pPr>
              <a:r>
                <a:rPr lang="zh-CN" altLang="en-US" sz="2000" dirty="0">
                  <a:solidFill>
                    <a:schemeClr val="tx1"/>
                  </a:solidFill>
                  <a:latin typeface="微软雅黑"/>
                  <a:ea typeface="微软雅黑"/>
                  <a:cs typeface="+mn-ea"/>
                  <a:sym typeface="微软雅黑"/>
                </a:rPr>
                <a:t>石溪久住思端午，馆驿楼前看发机。</a:t>
              </a:r>
            </a:p>
            <a:p>
              <a:pPr indent="360045">
                <a:lnSpc>
                  <a:spcPct val="150000"/>
                </a:lnSpc>
              </a:pPr>
              <a:r>
                <a:rPr lang="zh-CN" altLang="en-US" sz="2000" dirty="0">
                  <a:solidFill>
                    <a:schemeClr val="tx1"/>
                  </a:solidFill>
                  <a:latin typeface="微软雅黑"/>
                  <a:ea typeface="微软雅黑"/>
                  <a:cs typeface="+mn-ea"/>
                  <a:sym typeface="微软雅黑"/>
                </a:rPr>
                <a:t>鼙鼓动时雷隐隐，兽头凌处雪微微。</a:t>
              </a:r>
            </a:p>
            <a:p>
              <a:pPr indent="360045">
                <a:lnSpc>
                  <a:spcPct val="150000"/>
                </a:lnSpc>
              </a:pPr>
              <a:r>
                <a:rPr lang="zh-CN" altLang="en-US" sz="2000" dirty="0">
                  <a:solidFill>
                    <a:schemeClr val="tx1"/>
                  </a:solidFill>
                  <a:latin typeface="微软雅黑"/>
                  <a:ea typeface="微软雅黑"/>
                  <a:cs typeface="+mn-ea"/>
                  <a:sym typeface="微软雅黑"/>
                </a:rPr>
                <a:t>冲波突出人齐譀，跃浪争先鸟退飞。</a:t>
              </a:r>
            </a:p>
            <a:p>
              <a:pPr indent="360045">
                <a:lnSpc>
                  <a:spcPct val="150000"/>
                </a:lnSpc>
              </a:pPr>
              <a:r>
                <a:rPr lang="zh-CN" altLang="en-US" sz="2000" dirty="0">
                  <a:solidFill>
                    <a:schemeClr val="tx1"/>
                  </a:solidFill>
                  <a:latin typeface="微软雅黑"/>
                  <a:ea typeface="微软雅黑"/>
                  <a:cs typeface="+mn-ea"/>
                  <a:sym typeface="微软雅黑"/>
                </a:rPr>
                <a:t>向道是龙刚不信，果然夺得锦标归</a:t>
              </a:r>
              <a:endParaRPr lang="zh-CN" altLang="en-US" sz="1800" dirty="0">
                <a:solidFill>
                  <a:schemeClr val="tx1"/>
                </a:solidFill>
                <a:latin typeface="微软雅黑"/>
                <a:ea typeface="微软雅黑"/>
                <a:cs typeface="+mn-ea"/>
                <a:sym typeface="微软雅黑"/>
              </a:endParaRPr>
            </a:p>
          </p:txBody>
        </p:sp>
        <p:sp>
          <p:nvSpPr>
            <p:cNvPr id="9" name="Text Box 44"/>
            <p:cNvSpPr txBox="1">
              <a:spLocks noChangeArrowheads="1"/>
            </p:cNvSpPr>
            <p:nvPr/>
          </p:nvSpPr>
          <p:spPr bwMode="auto">
            <a:xfrm>
              <a:off x="3453505" y="2812900"/>
              <a:ext cx="2293323" cy="615553"/>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360045">
                <a:lnSpc>
                  <a:spcPct val="150000"/>
                </a:lnSpc>
              </a:pPr>
              <a:r>
                <a:rPr lang="en-US" altLang="zh-CN" dirty="0">
                  <a:solidFill>
                    <a:schemeClr val="tx1"/>
                  </a:solidFill>
                  <a:latin typeface="微软雅黑"/>
                  <a:ea typeface="微软雅黑"/>
                  <a:cs typeface="+mn-ea"/>
                  <a:sym typeface="微软雅黑"/>
                </a:rPr>
                <a:t> -</a:t>
              </a:r>
              <a:r>
                <a:rPr lang="zh-CN" altLang="en-US" dirty="0">
                  <a:solidFill>
                    <a:schemeClr val="tx1"/>
                  </a:solidFill>
                  <a:latin typeface="微软雅黑"/>
                  <a:ea typeface="微软雅黑"/>
                  <a:cs typeface="+mn-ea"/>
                  <a:sym typeface="微软雅黑"/>
                </a:rPr>
                <a:t>唐</a:t>
              </a:r>
              <a:r>
                <a:rPr lang="en-US" altLang="zh-CN" dirty="0">
                  <a:solidFill>
                    <a:schemeClr val="tx1"/>
                  </a:solidFill>
                  <a:latin typeface="微软雅黑"/>
                  <a:ea typeface="微软雅黑"/>
                  <a:cs typeface="+mn-ea"/>
                  <a:sym typeface="微软雅黑"/>
                </a:rPr>
                <a:t>·</a:t>
              </a:r>
              <a:r>
                <a:rPr lang="zh-CN" altLang="en-US" dirty="0">
                  <a:solidFill>
                    <a:schemeClr val="tx1"/>
                  </a:solidFill>
                  <a:latin typeface="微软雅黑"/>
                  <a:ea typeface="微软雅黑"/>
                  <a:cs typeface="+mn-ea"/>
                  <a:sym typeface="微软雅黑"/>
                </a:rPr>
                <a:t>卢肇</a:t>
              </a:r>
            </a:p>
          </p:txBody>
        </p:sp>
      </p:grpSp>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57237" y="396100"/>
            <a:ext cx="4572009" cy="457200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362606" y="370490"/>
            <a:ext cx="8410904" cy="4422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cs typeface="+mn-ea"/>
              <a:sym typeface="微软雅黑"/>
            </a:endParaRPr>
          </a:p>
        </p:txBody>
      </p:sp>
      <p:grpSp>
        <p:nvGrpSpPr>
          <p:cNvPr id="2" name="组合 1"/>
          <p:cNvGrpSpPr/>
          <p:nvPr/>
        </p:nvGrpSpPr>
        <p:grpSpPr>
          <a:xfrm>
            <a:off x="727155" y="654940"/>
            <a:ext cx="4570220" cy="3982706"/>
            <a:chOff x="969540" y="873253"/>
            <a:chExt cx="6093626" cy="5310274"/>
          </a:xfrm>
        </p:grpSpPr>
        <p:sp>
          <p:nvSpPr>
            <p:cNvPr id="6" name="矩形 5"/>
            <p:cNvSpPr/>
            <p:nvPr/>
          </p:nvSpPr>
          <p:spPr>
            <a:xfrm>
              <a:off x="3220581" y="873253"/>
              <a:ext cx="1887696" cy="1107996"/>
            </a:xfrm>
            <a:prstGeom prst="rect">
              <a:avLst/>
            </a:prstGeom>
          </p:spPr>
          <p:txBody>
            <a:bodyPr wrap="none">
              <a:spAutoFit/>
            </a:bodyPr>
            <a:lstStyle/>
            <a:p>
              <a:r>
                <a:rPr lang="zh-CN" altLang="en-US" sz="4800" dirty="0">
                  <a:latin typeface="微软雅黑"/>
                  <a:ea typeface="微软雅黑"/>
                  <a:cs typeface="+mn-ea"/>
                  <a:sym typeface="微软雅黑"/>
                </a:rPr>
                <a:t>五丝</a:t>
              </a:r>
            </a:p>
          </p:txBody>
        </p:sp>
        <p:sp>
          <p:nvSpPr>
            <p:cNvPr id="11" name="Text Box 44"/>
            <p:cNvSpPr txBox="1">
              <a:spLocks noChangeArrowheads="1"/>
            </p:cNvSpPr>
            <p:nvPr/>
          </p:nvSpPr>
          <p:spPr bwMode="auto">
            <a:xfrm>
              <a:off x="969540" y="1785015"/>
              <a:ext cx="5816747" cy="4398512"/>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360045">
                <a:lnSpc>
                  <a:spcPct val="150000"/>
                </a:lnSpc>
              </a:pPr>
              <a:endParaRPr lang="en-US" altLang="zh-CN" sz="2000" dirty="0">
                <a:solidFill>
                  <a:schemeClr val="tx1"/>
                </a:solidFill>
                <a:latin typeface="微软雅黑"/>
                <a:ea typeface="微软雅黑"/>
                <a:cs typeface="+mn-ea"/>
                <a:sym typeface="微软雅黑"/>
              </a:endParaRPr>
            </a:p>
            <a:p>
              <a:pPr indent="360045">
                <a:lnSpc>
                  <a:spcPct val="150000"/>
                </a:lnSpc>
              </a:pPr>
              <a:r>
                <a:rPr lang="en-US" altLang="zh-CN" sz="2000" dirty="0">
                  <a:solidFill>
                    <a:schemeClr val="tx1"/>
                  </a:solidFill>
                  <a:latin typeface="微软雅黑"/>
                  <a:ea typeface="微软雅黑"/>
                  <a:cs typeface="+mn-ea"/>
                  <a:sym typeface="微软雅黑"/>
                </a:rPr>
                <a:t>       </a:t>
              </a:r>
              <a:r>
                <a:rPr lang="zh-CN" altLang="en-US" sz="2000" dirty="0">
                  <a:solidFill>
                    <a:schemeClr val="tx1"/>
                  </a:solidFill>
                  <a:latin typeface="微软雅黑"/>
                  <a:ea typeface="微软雅黑"/>
                  <a:cs typeface="+mn-ea"/>
                  <a:sym typeface="微软雅黑"/>
                </a:rPr>
                <a:t>越人传楚俗，截竹竞萦丝。</a:t>
              </a:r>
            </a:p>
            <a:p>
              <a:pPr indent="360045">
                <a:lnSpc>
                  <a:spcPct val="150000"/>
                </a:lnSpc>
              </a:pPr>
              <a:r>
                <a:rPr lang="zh-CN" altLang="en-US" sz="2000" dirty="0">
                  <a:solidFill>
                    <a:schemeClr val="tx1"/>
                  </a:solidFill>
                  <a:latin typeface="微软雅黑"/>
                  <a:ea typeface="微软雅黑"/>
                  <a:cs typeface="+mn-ea"/>
                  <a:sym typeface="微软雅黑"/>
                </a:rPr>
                <a:t>　　水底深休也，日中还贺之。</a:t>
              </a:r>
            </a:p>
            <a:p>
              <a:pPr indent="360045">
                <a:lnSpc>
                  <a:spcPct val="150000"/>
                </a:lnSpc>
              </a:pPr>
              <a:r>
                <a:rPr lang="zh-CN" altLang="en-US" sz="2000" dirty="0">
                  <a:solidFill>
                    <a:schemeClr val="tx1"/>
                  </a:solidFill>
                  <a:latin typeface="微软雅黑"/>
                  <a:ea typeface="微软雅黑"/>
                  <a:cs typeface="+mn-ea"/>
                  <a:sym typeface="微软雅黑"/>
                </a:rPr>
                <a:t>　　章施文胜质，列匹美于姬。</a:t>
              </a:r>
            </a:p>
            <a:p>
              <a:pPr indent="360045">
                <a:lnSpc>
                  <a:spcPct val="150000"/>
                </a:lnSpc>
              </a:pPr>
              <a:r>
                <a:rPr lang="zh-CN" altLang="en-US" sz="2000" dirty="0">
                  <a:solidFill>
                    <a:schemeClr val="tx1"/>
                  </a:solidFill>
                  <a:latin typeface="微软雅黑"/>
                  <a:ea typeface="微软雅黑"/>
                  <a:cs typeface="+mn-ea"/>
                  <a:sym typeface="微软雅黑"/>
                </a:rPr>
                <a:t>　　锦绣侔新段，羔羊寝旧诗。</a:t>
              </a:r>
            </a:p>
            <a:p>
              <a:pPr indent="360045">
                <a:lnSpc>
                  <a:spcPct val="150000"/>
                </a:lnSpc>
              </a:pPr>
              <a:r>
                <a:rPr lang="zh-CN" altLang="en-US" sz="2000" dirty="0">
                  <a:solidFill>
                    <a:schemeClr val="tx1"/>
                  </a:solidFill>
                  <a:latin typeface="微软雅黑"/>
                  <a:ea typeface="微软雅黑"/>
                  <a:cs typeface="+mn-ea"/>
                  <a:sym typeface="微软雅黑"/>
                </a:rPr>
                <a:t>　　但夸端午节，谁荐屈原祠。</a:t>
              </a:r>
            </a:p>
            <a:p>
              <a:pPr indent="360045">
                <a:lnSpc>
                  <a:spcPct val="150000"/>
                </a:lnSpc>
              </a:pPr>
              <a:r>
                <a:rPr lang="zh-CN" altLang="en-US" sz="2000" dirty="0">
                  <a:solidFill>
                    <a:schemeClr val="tx1"/>
                  </a:solidFill>
                  <a:latin typeface="微软雅黑"/>
                  <a:ea typeface="微软雅黑"/>
                  <a:cs typeface="+mn-ea"/>
                  <a:sym typeface="微软雅黑"/>
                </a:rPr>
                <a:t>　　把酒时伸奠，汨罗空远而。</a:t>
              </a:r>
              <a:endParaRPr lang="zh-CN" altLang="en-US" sz="1800" dirty="0">
                <a:solidFill>
                  <a:schemeClr val="tx1"/>
                </a:solidFill>
                <a:latin typeface="微软雅黑"/>
                <a:ea typeface="微软雅黑"/>
                <a:cs typeface="+mn-ea"/>
                <a:sym typeface="微软雅黑"/>
              </a:endParaRPr>
            </a:p>
          </p:txBody>
        </p:sp>
        <p:sp>
          <p:nvSpPr>
            <p:cNvPr id="9" name="Text Box 44"/>
            <p:cNvSpPr txBox="1">
              <a:spLocks noChangeArrowheads="1"/>
            </p:cNvSpPr>
            <p:nvPr/>
          </p:nvSpPr>
          <p:spPr bwMode="auto">
            <a:xfrm>
              <a:off x="4769844" y="1785016"/>
              <a:ext cx="2293322" cy="615553"/>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360045">
                <a:lnSpc>
                  <a:spcPct val="150000"/>
                </a:lnSpc>
              </a:pPr>
              <a:r>
                <a:rPr lang="en-US" altLang="zh-CN" dirty="0">
                  <a:solidFill>
                    <a:schemeClr val="tx1"/>
                  </a:solidFill>
                  <a:latin typeface="微软雅黑"/>
                  <a:ea typeface="微软雅黑"/>
                  <a:cs typeface="+mn-ea"/>
                  <a:sym typeface="微软雅黑"/>
                </a:rPr>
                <a:t> -</a:t>
              </a:r>
              <a:r>
                <a:rPr lang="zh-CN" altLang="en-US" dirty="0">
                  <a:solidFill>
                    <a:schemeClr val="tx1"/>
                  </a:solidFill>
                  <a:latin typeface="微软雅黑"/>
                  <a:ea typeface="微软雅黑"/>
                  <a:cs typeface="+mn-ea"/>
                  <a:sym typeface="微软雅黑"/>
                </a:rPr>
                <a:t>唐</a:t>
              </a:r>
              <a:r>
                <a:rPr lang="en-US" altLang="zh-CN" dirty="0">
                  <a:solidFill>
                    <a:schemeClr val="tx1"/>
                  </a:solidFill>
                  <a:latin typeface="微软雅黑"/>
                  <a:ea typeface="微软雅黑"/>
                  <a:cs typeface="+mn-ea"/>
                  <a:sym typeface="微软雅黑"/>
                </a:rPr>
                <a:t>·</a:t>
              </a:r>
              <a:r>
                <a:rPr lang="zh-CN" altLang="en-US" dirty="0">
                  <a:solidFill>
                    <a:schemeClr val="tx1"/>
                  </a:solidFill>
                  <a:latin typeface="微软雅黑"/>
                  <a:ea typeface="微软雅黑"/>
                  <a:cs typeface="+mn-ea"/>
                  <a:sym typeface="微软雅黑"/>
                </a:rPr>
                <a:t>褚朝阳</a:t>
              </a:r>
            </a:p>
          </p:txBody>
        </p:sp>
      </p:grpSp>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255448" y="571491"/>
            <a:ext cx="4572009" cy="457200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latin typeface="微软雅黑"/>
              <a:ea typeface="微软雅黑"/>
              <a:sym typeface="微软雅黑"/>
            </a:endParaRPr>
          </a:p>
        </p:txBody>
      </p:sp>
      <p:sp>
        <p:nvSpPr>
          <p:cNvPr id="3" name="副标题 2"/>
          <p:cNvSpPr>
            <a:spLocks noGrp="1"/>
          </p:cNvSpPr>
          <p:nvPr>
            <p:ph type="subTitle" idx="1"/>
          </p:nvPr>
        </p:nvSpPr>
        <p:spPr/>
        <p:txBody>
          <a:bodyPr/>
          <a:lstStyle/>
          <a:p>
            <a:endParaRPr lang="zh-CN" altLang="en-US">
              <a:latin typeface="微软雅黑"/>
              <a:ea typeface="微软雅黑"/>
              <a:sym typeface="微软雅黑"/>
            </a:endParaRPr>
          </a:p>
        </p:txBody>
      </p:sp>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0" y="0"/>
            <a:ext cx="9144000" cy="4286250"/>
          </a:xfrm>
          <a:prstGeom prst="rect">
            <a:avLst/>
          </a:prstGeom>
        </p:spPr>
      </p:pic>
      <p:pic>
        <p:nvPicPr>
          <p:cNvPr id="7" name="图片 6"/>
          <p:cNvPicPr>
            <a:picLocks noChangeAspect="1"/>
          </p:cNvPicPr>
          <p:nvPr/>
        </p:nvPicPr>
        <p:blipFill rotWithShape="1">
          <a:blip r:embed="rId4" cstate="email">
            <a:extLst>
              <a:ext uri="{BEBA8EAE-BF5A-486C-A8C5-ECC9F3942E4B}">
                <a14:imgProps xmlns:a14="http://schemas.microsoft.com/office/drawing/2010/main">
                  <a14:imgLayer>
                    <a14:imgEffect>
                      <a14:backgroundRemoval t="0" b="100000" l="0" r="100000">
                        <a14:foregroundMark x1="2465" y1="21318" x2="10963" y2="57445"/>
                        <a14:foregroundMark x1="9629" y1="3173" x2="10412" y2="18552"/>
                        <a14:foregroundMark x1="85064" y1="16355" x2="83179" y2="36452"/>
                        <a14:foregroundMark x1="88312" y1="21969" x2="89443" y2="35801"/>
                        <a14:foregroundMark x1="94809" y1="18877" x2="96955" y2="37022"/>
                        <a14:backgroundMark x1="81148" y1="48007" x2="74768" y2="40195"/>
                      </a14:backgroundRemoval>
                    </a14:imgEffect>
                  </a14:imgLayer>
                </a14:imgProps>
              </a:ext>
              <a:ext uri="{28A0092B-C50C-407E-A947-70E740481C1C}">
                <a14:useLocalDpi xmlns:a14="http://schemas.microsoft.com/office/drawing/2010/main"/>
              </a:ext>
            </a:extLst>
          </a:blip>
          <a:srcRect/>
          <a:stretch>
            <a:fillRect/>
          </a:stretch>
        </p:blipFill>
        <p:spPr>
          <a:xfrm>
            <a:off x="0" y="1955041"/>
            <a:ext cx="9144000" cy="3188459"/>
          </a:xfrm>
          <a:prstGeom prst="rect">
            <a:avLst/>
          </a:prstGeom>
        </p:spPr>
      </p:pic>
      <p:grpSp>
        <p:nvGrpSpPr>
          <p:cNvPr id="9" name="组合 8"/>
          <p:cNvGrpSpPr/>
          <p:nvPr/>
        </p:nvGrpSpPr>
        <p:grpSpPr>
          <a:xfrm>
            <a:off x="2466817" y="1095406"/>
            <a:ext cx="3921497" cy="1521657"/>
            <a:chOff x="3761037" y="2123398"/>
            <a:chExt cx="5228663" cy="2028876"/>
          </a:xfrm>
        </p:grpSpPr>
        <p:sp>
          <p:nvSpPr>
            <p:cNvPr id="13" name="矩形 12"/>
            <p:cNvSpPr/>
            <p:nvPr/>
          </p:nvSpPr>
          <p:spPr>
            <a:xfrm>
              <a:off x="3888822" y="2921167"/>
              <a:ext cx="5100878" cy="1231107"/>
            </a:xfrm>
            <a:prstGeom prst="rect">
              <a:avLst/>
            </a:prstGeom>
          </p:spPr>
          <p:txBody>
            <a:bodyPr wrap="square">
              <a:spAutoFit/>
            </a:bodyPr>
            <a:lstStyle/>
            <a:p>
              <a:r>
                <a:rPr lang="zh-CN" altLang="en-US" sz="5400" b="1" dirty="0">
                  <a:solidFill>
                    <a:srgbClr val="0D8546"/>
                  </a:solidFill>
                  <a:latin typeface="微软雅黑"/>
                  <a:ea typeface="微软雅黑"/>
                  <a:cs typeface="+mn-ea"/>
                  <a:sym typeface="微软雅黑"/>
                </a:rPr>
                <a:t>端午节活动</a:t>
              </a:r>
            </a:p>
          </p:txBody>
        </p:sp>
        <p:sp>
          <p:nvSpPr>
            <p:cNvPr id="14" name="文本框 13"/>
            <p:cNvSpPr txBox="1"/>
            <p:nvPr/>
          </p:nvSpPr>
          <p:spPr>
            <a:xfrm>
              <a:off x="3761037" y="2317507"/>
              <a:ext cx="4294167" cy="615553"/>
            </a:xfrm>
            <a:prstGeom prst="rect">
              <a:avLst/>
            </a:prstGeom>
            <a:noFill/>
          </p:spPr>
          <p:txBody>
            <a:bodyPr wrap="none" rtlCol="0">
              <a:spAutoFit/>
            </a:bodyPr>
            <a:lstStyle/>
            <a:p>
              <a:r>
                <a:rPr lang="en-US" altLang="zh-CN" sz="2400" b="1" dirty="0">
                  <a:solidFill>
                    <a:srgbClr val="0D8546"/>
                  </a:solidFill>
                  <a:latin typeface="微软雅黑"/>
                  <a:ea typeface="微软雅黑"/>
                  <a:cs typeface="+mn-ea"/>
                  <a:sym typeface="微软雅黑"/>
                </a:rPr>
                <a:t>Du­­ān wǔ  jié yoú </a:t>
              </a:r>
              <a:r>
                <a:rPr lang="en-US" altLang="zh-CN" sz="2400" b="1" dirty="0" err="1">
                  <a:solidFill>
                    <a:srgbClr val="0D8546"/>
                  </a:solidFill>
                  <a:latin typeface="微软雅黑"/>
                  <a:ea typeface="微软雅黑"/>
                  <a:cs typeface="+mn-ea"/>
                  <a:sym typeface="微软雅黑"/>
                </a:rPr>
                <a:t>lái</a:t>
              </a:r>
              <a:endParaRPr lang="zh-CN" altLang="en-US" sz="2400" b="1" dirty="0">
                <a:solidFill>
                  <a:srgbClr val="0D8546"/>
                </a:solidFill>
                <a:latin typeface="微软雅黑"/>
                <a:ea typeface="微软雅黑"/>
                <a:cs typeface="+mn-ea"/>
                <a:sym typeface="微软雅黑"/>
              </a:endParaRPr>
            </a:p>
          </p:txBody>
        </p:sp>
        <p:sp>
          <p:nvSpPr>
            <p:cNvPr id="16" name="文本框 15"/>
            <p:cNvSpPr txBox="1"/>
            <p:nvPr/>
          </p:nvSpPr>
          <p:spPr>
            <a:xfrm>
              <a:off x="7598947" y="2123398"/>
              <a:ext cx="856795" cy="1477328"/>
            </a:xfrm>
            <a:prstGeom prst="rect">
              <a:avLst/>
            </a:prstGeom>
            <a:noFill/>
          </p:spPr>
          <p:txBody>
            <a:bodyPr wrap="square" rtlCol="0">
              <a:spAutoFit/>
            </a:bodyPr>
            <a:lstStyle/>
            <a:p>
              <a:r>
                <a:rPr lang="en-US" altLang="zh-CN" sz="3300" b="1" dirty="0">
                  <a:solidFill>
                    <a:srgbClr val="0D8546"/>
                  </a:solidFill>
                  <a:latin typeface="微软雅黑"/>
                  <a:ea typeface="微软雅黑"/>
                  <a:cs typeface="+mn-ea"/>
                  <a:sym typeface="微软雅黑"/>
                </a:rPr>
                <a:t>04</a:t>
              </a:r>
              <a:endParaRPr lang="zh-CN" altLang="en-US" sz="3300" b="1" dirty="0">
                <a:solidFill>
                  <a:srgbClr val="0D8546"/>
                </a:solidFill>
                <a:latin typeface="微软雅黑"/>
                <a:ea typeface="微软雅黑"/>
                <a:cs typeface="+mn-ea"/>
                <a:sym typeface="微软雅黑"/>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62606" y="370490"/>
            <a:ext cx="8410904" cy="4422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cs typeface="+mn-ea"/>
              <a:sym typeface="微软雅黑"/>
            </a:endParaRPr>
          </a:p>
        </p:txBody>
      </p:sp>
      <p:sp>
        <p:nvSpPr>
          <p:cNvPr id="11" name="矩形 10"/>
          <p:cNvSpPr/>
          <p:nvPr/>
        </p:nvSpPr>
        <p:spPr>
          <a:xfrm>
            <a:off x="5893087" y="2197804"/>
            <a:ext cx="2446824" cy="992579"/>
          </a:xfrm>
          <a:prstGeom prst="rect">
            <a:avLst/>
          </a:prstGeom>
        </p:spPr>
        <p:txBody>
          <a:bodyPr wrap="none" lIns="68580" tIns="34290" rIns="68580" bIns="34290">
            <a:spAutoFit/>
          </a:bodyPr>
          <a:lstStyle/>
          <a:p>
            <a:r>
              <a:rPr lang="zh-CN" altLang="en-US" sz="6000" b="1" dirty="0">
                <a:solidFill>
                  <a:srgbClr val="0D8546"/>
                </a:solidFill>
                <a:latin typeface="微软雅黑"/>
                <a:ea typeface="微软雅黑"/>
                <a:cs typeface="+mn-ea"/>
                <a:sym typeface="微软雅黑"/>
              </a:rPr>
              <a:t>赛龙舟</a:t>
            </a:r>
          </a:p>
        </p:txBody>
      </p:sp>
      <p:pic>
        <p:nvPicPr>
          <p:cNvPr id="9" name="图片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49587" y="-4695"/>
            <a:ext cx="5143500" cy="51435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62606" y="370490"/>
            <a:ext cx="8410904" cy="4422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cs typeface="+mn-ea"/>
              <a:sym typeface="微软雅黑"/>
            </a:endParaRPr>
          </a:p>
        </p:txBody>
      </p:sp>
      <p:sp>
        <p:nvSpPr>
          <p:cNvPr id="15" name="矩形 14"/>
          <p:cNvSpPr/>
          <p:nvPr/>
        </p:nvSpPr>
        <p:spPr>
          <a:xfrm>
            <a:off x="4922646" y="2073113"/>
            <a:ext cx="2446824" cy="992579"/>
          </a:xfrm>
          <a:prstGeom prst="rect">
            <a:avLst/>
          </a:prstGeom>
        </p:spPr>
        <p:txBody>
          <a:bodyPr vert="horz" wrap="none" lIns="68580" tIns="34290" rIns="68580" bIns="34290">
            <a:spAutoFit/>
          </a:bodyPr>
          <a:lstStyle/>
          <a:p>
            <a:r>
              <a:rPr lang="zh-CN" altLang="en-US" sz="6000" b="1" dirty="0">
                <a:solidFill>
                  <a:srgbClr val="0D8546"/>
                </a:solidFill>
                <a:latin typeface="微软雅黑"/>
                <a:ea typeface="微软雅黑"/>
                <a:cs typeface="+mn-ea"/>
                <a:sym typeface="微软雅黑"/>
              </a:rPr>
              <a:t>包粽子</a:t>
            </a:r>
          </a:p>
        </p:txBody>
      </p:sp>
      <p:pic>
        <p:nvPicPr>
          <p:cNvPr id="9" name="图片 8"/>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79451" y="641483"/>
            <a:ext cx="5990898" cy="423203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ppt_x"/>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latin typeface="微软雅黑"/>
              <a:ea typeface="微软雅黑"/>
              <a:sym typeface="微软雅黑"/>
            </a:endParaRPr>
          </a:p>
        </p:txBody>
      </p:sp>
      <p:sp>
        <p:nvSpPr>
          <p:cNvPr id="3" name="副标题 2"/>
          <p:cNvSpPr>
            <a:spLocks noGrp="1"/>
          </p:cNvSpPr>
          <p:nvPr>
            <p:ph type="subTitle" idx="1"/>
          </p:nvPr>
        </p:nvSpPr>
        <p:spPr/>
        <p:txBody>
          <a:bodyPr/>
          <a:lstStyle/>
          <a:p>
            <a:endParaRPr lang="zh-CN" altLang="en-US">
              <a:latin typeface="微软雅黑"/>
              <a:ea typeface="微软雅黑"/>
              <a:sym typeface="微软雅黑"/>
            </a:endParaRPr>
          </a:p>
        </p:txBody>
      </p:sp>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0" y="0"/>
            <a:ext cx="9144000" cy="4286250"/>
          </a:xfrm>
          <a:prstGeom prst="rect">
            <a:avLst/>
          </a:prstGeom>
        </p:spPr>
      </p:pic>
      <p:pic>
        <p:nvPicPr>
          <p:cNvPr id="7" name="图片 6"/>
          <p:cNvPicPr>
            <a:picLocks noChangeAspect="1"/>
          </p:cNvPicPr>
          <p:nvPr/>
        </p:nvPicPr>
        <p:blipFill rotWithShape="1">
          <a:blip r:embed="rId4" cstate="email">
            <a:extLst>
              <a:ext uri="{BEBA8EAE-BF5A-486C-A8C5-ECC9F3942E4B}">
                <a14:imgProps xmlns:a14="http://schemas.microsoft.com/office/drawing/2010/main">
                  <a14:imgLayer>
                    <a14:imgEffect>
                      <a14:backgroundRemoval t="0" b="100000" l="0" r="100000">
                        <a14:foregroundMark x1="2465" y1="21318" x2="10963" y2="57445"/>
                        <a14:foregroundMark x1="9629" y1="3173" x2="10412" y2="18552"/>
                        <a14:foregroundMark x1="85064" y1="16355" x2="83179" y2="36452"/>
                        <a14:foregroundMark x1="88312" y1="21969" x2="89443" y2="35801"/>
                        <a14:foregroundMark x1="94809" y1="18877" x2="96955" y2="37022"/>
                        <a14:backgroundMark x1="81148" y1="48007" x2="74768" y2="40195"/>
                      </a14:backgroundRemoval>
                    </a14:imgEffect>
                  </a14:imgLayer>
                </a14:imgProps>
              </a:ext>
              <a:ext uri="{28A0092B-C50C-407E-A947-70E740481C1C}">
                <a14:useLocalDpi xmlns:a14="http://schemas.microsoft.com/office/drawing/2010/main"/>
              </a:ext>
            </a:extLst>
          </a:blip>
          <a:srcRect/>
          <a:stretch>
            <a:fillRect/>
          </a:stretch>
        </p:blipFill>
        <p:spPr>
          <a:xfrm>
            <a:off x="0" y="1955041"/>
            <a:ext cx="9144000" cy="3188459"/>
          </a:xfrm>
          <a:prstGeom prst="rect">
            <a:avLst/>
          </a:prstGeom>
        </p:spPr>
      </p:pic>
      <p:grpSp>
        <p:nvGrpSpPr>
          <p:cNvPr id="9" name="组合 8"/>
          <p:cNvGrpSpPr/>
          <p:nvPr/>
        </p:nvGrpSpPr>
        <p:grpSpPr>
          <a:xfrm>
            <a:off x="2466817" y="1095406"/>
            <a:ext cx="3921497" cy="1521657"/>
            <a:chOff x="3761037" y="2123398"/>
            <a:chExt cx="5228663" cy="2028876"/>
          </a:xfrm>
        </p:grpSpPr>
        <p:sp>
          <p:nvSpPr>
            <p:cNvPr id="13" name="矩形 12"/>
            <p:cNvSpPr/>
            <p:nvPr/>
          </p:nvSpPr>
          <p:spPr>
            <a:xfrm>
              <a:off x="3888822" y="2921167"/>
              <a:ext cx="5100878" cy="1231107"/>
            </a:xfrm>
            <a:prstGeom prst="rect">
              <a:avLst/>
            </a:prstGeom>
          </p:spPr>
          <p:txBody>
            <a:bodyPr wrap="square">
              <a:spAutoFit/>
            </a:bodyPr>
            <a:lstStyle/>
            <a:p>
              <a:pPr algn="ctr"/>
              <a:r>
                <a:rPr lang="zh-CN" altLang="en-US" sz="5400" b="1" dirty="0">
                  <a:solidFill>
                    <a:srgbClr val="0D8546"/>
                  </a:solidFill>
                  <a:latin typeface="微软雅黑"/>
                  <a:ea typeface="微软雅黑"/>
                  <a:cs typeface="+mn-ea"/>
                  <a:sym typeface="微软雅黑"/>
                </a:rPr>
                <a:t>当地演化</a:t>
              </a:r>
            </a:p>
          </p:txBody>
        </p:sp>
        <p:sp>
          <p:nvSpPr>
            <p:cNvPr id="14" name="文本框 13"/>
            <p:cNvSpPr txBox="1"/>
            <p:nvPr/>
          </p:nvSpPr>
          <p:spPr>
            <a:xfrm>
              <a:off x="3761037" y="2317507"/>
              <a:ext cx="4294167" cy="615553"/>
            </a:xfrm>
            <a:prstGeom prst="rect">
              <a:avLst/>
            </a:prstGeom>
            <a:noFill/>
          </p:spPr>
          <p:txBody>
            <a:bodyPr wrap="none" rtlCol="0">
              <a:spAutoFit/>
            </a:bodyPr>
            <a:lstStyle/>
            <a:p>
              <a:r>
                <a:rPr lang="en-US" altLang="zh-CN" sz="2400" b="1" dirty="0">
                  <a:solidFill>
                    <a:srgbClr val="0D8546"/>
                  </a:solidFill>
                  <a:latin typeface="微软雅黑"/>
                  <a:ea typeface="微软雅黑"/>
                  <a:cs typeface="+mn-ea"/>
                  <a:sym typeface="微软雅黑"/>
                </a:rPr>
                <a:t>Du­­ān wǔ  jié yoú </a:t>
              </a:r>
              <a:r>
                <a:rPr lang="en-US" altLang="zh-CN" sz="2400" b="1" dirty="0" err="1">
                  <a:solidFill>
                    <a:srgbClr val="0D8546"/>
                  </a:solidFill>
                  <a:latin typeface="微软雅黑"/>
                  <a:ea typeface="微软雅黑"/>
                  <a:cs typeface="+mn-ea"/>
                  <a:sym typeface="微软雅黑"/>
                </a:rPr>
                <a:t>lái</a:t>
              </a:r>
              <a:endParaRPr lang="zh-CN" altLang="en-US" sz="2400" b="1" dirty="0">
                <a:solidFill>
                  <a:srgbClr val="0D8546"/>
                </a:solidFill>
                <a:latin typeface="微软雅黑"/>
                <a:ea typeface="微软雅黑"/>
                <a:cs typeface="+mn-ea"/>
                <a:sym typeface="微软雅黑"/>
              </a:endParaRPr>
            </a:p>
          </p:txBody>
        </p:sp>
        <p:sp>
          <p:nvSpPr>
            <p:cNvPr id="16" name="文本框 15"/>
            <p:cNvSpPr txBox="1"/>
            <p:nvPr/>
          </p:nvSpPr>
          <p:spPr>
            <a:xfrm>
              <a:off x="7598947" y="2123398"/>
              <a:ext cx="856795" cy="1477328"/>
            </a:xfrm>
            <a:prstGeom prst="rect">
              <a:avLst/>
            </a:prstGeom>
            <a:noFill/>
          </p:spPr>
          <p:txBody>
            <a:bodyPr wrap="square" rtlCol="0">
              <a:spAutoFit/>
            </a:bodyPr>
            <a:lstStyle/>
            <a:p>
              <a:r>
                <a:rPr lang="en-US" altLang="zh-CN" sz="3300" b="1" dirty="0">
                  <a:solidFill>
                    <a:srgbClr val="0D8546"/>
                  </a:solidFill>
                  <a:latin typeface="微软雅黑"/>
                  <a:ea typeface="微软雅黑"/>
                  <a:cs typeface="+mn-ea"/>
                  <a:sym typeface="微软雅黑"/>
                </a:rPr>
                <a:t>05</a:t>
              </a:r>
              <a:endParaRPr lang="zh-CN" altLang="en-US" sz="3300" b="1" dirty="0">
                <a:solidFill>
                  <a:srgbClr val="0D8546"/>
                </a:solidFill>
                <a:latin typeface="微软雅黑"/>
                <a:ea typeface="微软雅黑"/>
                <a:cs typeface="+mn-ea"/>
                <a:sym typeface="微软雅黑"/>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362606" y="370490"/>
            <a:ext cx="8410904" cy="4422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cs typeface="+mn-ea"/>
              <a:sym typeface="微软雅黑"/>
            </a:endParaRPr>
          </a:p>
        </p:txBody>
      </p:sp>
      <p:sp>
        <p:nvSpPr>
          <p:cNvPr id="2" name="TextBox 6"/>
          <p:cNvSpPr txBox="1"/>
          <p:nvPr/>
        </p:nvSpPr>
        <p:spPr>
          <a:xfrm>
            <a:off x="742009" y="1623856"/>
            <a:ext cx="8039385" cy="3026213"/>
          </a:xfrm>
          <a:prstGeom prst="rect">
            <a:avLst/>
          </a:prstGeom>
          <a:noFill/>
        </p:spPr>
        <p:txBody>
          <a:bodyPr wrap="square" lIns="68580" tIns="34290" rIns="68580" bIns="34290" rtlCol="0">
            <a:spAutoFit/>
          </a:bodyPr>
          <a:lstStyle/>
          <a:p>
            <a:pPr>
              <a:lnSpc>
                <a:spcPct val="150000"/>
              </a:lnSpc>
            </a:pPr>
            <a:r>
              <a:rPr lang="zh-CN" altLang="en-US" sz="1600" dirty="0">
                <a:ln w="0"/>
                <a:latin typeface="微软雅黑"/>
                <a:ea typeface="微软雅黑"/>
                <a:cs typeface="+mn-ea"/>
                <a:sym typeface="微软雅黑"/>
              </a:rPr>
              <a:t>自</a:t>
            </a:r>
            <a:r>
              <a:rPr lang="en-US" altLang="zh-CN" sz="1600" dirty="0">
                <a:ln w="0"/>
                <a:latin typeface="微软雅黑"/>
                <a:ea typeface="微软雅黑"/>
                <a:cs typeface="+mn-ea"/>
                <a:sym typeface="微软雅黑"/>
              </a:rPr>
              <a:t>2008</a:t>
            </a:r>
            <a:r>
              <a:rPr lang="zh-CN" altLang="en-US" sz="1600" dirty="0">
                <a:ln w="0"/>
                <a:latin typeface="微软雅黑"/>
                <a:ea typeface="微软雅黑"/>
                <a:cs typeface="+mn-ea"/>
                <a:sym typeface="微软雅黑"/>
              </a:rPr>
              <a:t>年开始，端午节在中国大陆地区也成为国家法定节假日之一，按规定放假一天。</a:t>
            </a:r>
            <a:endParaRPr lang="en-US" altLang="zh-CN" sz="1600" dirty="0">
              <a:ln w="0"/>
              <a:latin typeface="微软雅黑"/>
              <a:ea typeface="微软雅黑"/>
              <a:cs typeface="+mn-ea"/>
              <a:sym typeface="微软雅黑"/>
            </a:endParaRPr>
          </a:p>
          <a:p>
            <a:pPr>
              <a:lnSpc>
                <a:spcPct val="150000"/>
              </a:lnSpc>
            </a:pPr>
            <a:r>
              <a:rPr lang="zh-CN" altLang="en-US" sz="1600" dirty="0">
                <a:ln w="0"/>
                <a:latin typeface="微软雅黑"/>
                <a:ea typeface="微软雅黑"/>
                <a:cs typeface="+mn-ea"/>
                <a:sym typeface="微软雅黑"/>
              </a:rPr>
              <a:t>中国大陆南方地区端午节习俗保存较完善，也较北方地区气氛浓厚，各地纷纷举办各种规模的赛龙舟活动，家庭也都包粽子全家同吃，虽然不一定代表端午节本身的纪念屈原的意义，很多人尤其是青少年都不知道它代表的含义。但这种习俗一直保留着。</a:t>
            </a:r>
            <a:endParaRPr lang="en-US" altLang="zh-CN" sz="1600" dirty="0">
              <a:ln w="0"/>
              <a:latin typeface="微软雅黑"/>
              <a:ea typeface="微软雅黑"/>
              <a:cs typeface="+mn-ea"/>
              <a:sym typeface="微软雅黑"/>
            </a:endParaRPr>
          </a:p>
          <a:p>
            <a:pPr>
              <a:lnSpc>
                <a:spcPct val="150000"/>
              </a:lnSpc>
            </a:pPr>
            <a:r>
              <a:rPr lang="en-US" altLang="zh-CN" sz="1600" dirty="0">
                <a:ln w="0"/>
                <a:latin typeface="微软雅黑"/>
                <a:ea typeface="微软雅黑"/>
                <a:cs typeface="+mn-ea"/>
                <a:sym typeface="微软雅黑"/>
              </a:rPr>
              <a:t>2009</a:t>
            </a:r>
            <a:r>
              <a:rPr lang="zh-CN" altLang="en-US" sz="1600" dirty="0">
                <a:ln w="0"/>
                <a:latin typeface="微软雅黑"/>
                <a:ea typeface="微软雅黑"/>
                <a:cs typeface="+mn-ea"/>
                <a:sym typeface="微软雅黑"/>
              </a:rPr>
              <a:t>年湖北省代表中华人民共和国向联合国教科文组织申报世界文化遗产的湖北秭归“屈原故里端午习俗”，黄石“西塞神舟会”赛龙舟，湖南“汨罗江畔端午习俗”，江苏苏州祭伍子胥的“苏州端午习俗”，就是中国大陆长江流域三个省份当地人民庆祝端午节时的习俗。</a:t>
            </a:r>
          </a:p>
        </p:txBody>
      </p:sp>
      <p:sp>
        <p:nvSpPr>
          <p:cNvPr id="3" name="MH_Text_1"/>
          <p:cNvSpPr txBox="1"/>
          <p:nvPr>
            <p:custDataLst>
              <p:tags r:id="rId1"/>
            </p:custDataLst>
          </p:nvPr>
        </p:nvSpPr>
        <p:spPr>
          <a:xfrm>
            <a:off x="3402779" y="673162"/>
            <a:ext cx="3497470" cy="677157"/>
          </a:xfrm>
          <a:prstGeom prst="rect">
            <a:avLst/>
          </a:prstGeom>
          <a:noFill/>
        </p:spPr>
        <p:txBody>
          <a:bodyPr wrap="square" lIns="0" tIns="0" rIns="0" bIns="0" rtlCol="0" anchor="t" anchorCtr="0">
            <a:spAutoFit/>
          </a:bodyPr>
          <a:lstStyle/>
          <a:p>
            <a:r>
              <a:rPr lang="zh-CN" altLang="en-US" sz="4400" b="1" spc="300" dirty="0">
                <a:latin typeface="微软雅黑"/>
                <a:ea typeface="微软雅黑"/>
                <a:cs typeface="+mn-ea"/>
                <a:sym typeface="微软雅黑"/>
              </a:rPr>
              <a:t>中国大陆</a:t>
            </a:r>
            <a:endParaRPr lang="en-US" altLang="zh-CN" sz="4400" b="1" spc="300" dirty="0">
              <a:latin typeface="微软雅黑"/>
              <a:ea typeface="微软雅黑"/>
              <a:cs typeface="+mn-ea"/>
              <a:sym typeface="微软雅黑"/>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356979" y="1010309"/>
            <a:ext cx="1009286" cy="3062800"/>
            <a:chOff x="2355406" y="610478"/>
            <a:chExt cx="1345714" cy="4083733"/>
          </a:xfrm>
        </p:grpSpPr>
        <p:grpSp>
          <p:nvGrpSpPr>
            <p:cNvPr id="11" name="组合 10"/>
            <p:cNvGrpSpPr/>
            <p:nvPr/>
          </p:nvGrpSpPr>
          <p:grpSpPr>
            <a:xfrm>
              <a:off x="2653017" y="610478"/>
              <a:ext cx="1048103" cy="4083733"/>
              <a:chOff x="4275822" y="920853"/>
              <a:chExt cx="1048103" cy="4083733"/>
            </a:xfrm>
          </p:grpSpPr>
          <p:sp>
            <p:nvSpPr>
              <p:cNvPr id="12" name="椭圆 11"/>
              <p:cNvSpPr/>
              <p:nvPr/>
            </p:nvSpPr>
            <p:spPr>
              <a:xfrm>
                <a:off x="4275822" y="920853"/>
                <a:ext cx="1045541" cy="1045541"/>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a:ea typeface="微软雅黑"/>
                  <a:cs typeface="+mn-ea"/>
                  <a:sym typeface="微软雅黑"/>
                </a:endParaRPr>
              </a:p>
            </p:txBody>
          </p:sp>
          <p:grpSp>
            <p:nvGrpSpPr>
              <p:cNvPr id="14" name="组合 13"/>
              <p:cNvGrpSpPr/>
              <p:nvPr/>
            </p:nvGrpSpPr>
            <p:grpSpPr>
              <a:xfrm>
                <a:off x="4285452" y="1095723"/>
                <a:ext cx="1038473" cy="3908863"/>
                <a:chOff x="3046620" y="1856011"/>
                <a:chExt cx="1038473" cy="3908863"/>
              </a:xfrm>
            </p:grpSpPr>
            <p:sp>
              <p:nvSpPr>
                <p:cNvPr id="17" name="文本框 16" descr="e7d195523061f1c08d347f6bf0421bdacd46f3c1815d51b81E1CE79090F8942429A56C6AE2B3163BABA1A3FCE285BEC4FF43A5085572A94AD2C0A17AE448F24FA68DD62479D8C0666FEB6710638384D2ED817A4F5797E348883944C6244EF39A691B89C54BD09E674C9F65284D4E04C4EEFED5D0553524A8AE18AD3024F92A08F322DEA730AFB7ABA7CB389C8560056D"/>
                <p:cNvSpPr txBox="1"/>
                <p:nvPr/>
              </p:nvSpPr>
              <p:spPr>
                <a:xfrm>
                  <a:off x="3046620" y="1856011"/>
                  <a:ext cx="984885" cy="738664"/>
                </a:xfrm>
                <a:prstGeom prst="rect">
                  <a:avLst/>
                </a:prstGeom>
                <a:noFill/>
              </p:spPr>
              <p:txBody>
                <a:bodyPr vert="eaVert" wrap="none" rtlCol="0">
                  <a:spAutoFit/>
                </a:bodyPr>
                <a:lstStyle/>
                <a:p>
                  <a:r>
                    <a:rPr lang="zh-CN" altLang="en-US" sz="3600" dirty="0">
                      <a:solidFill>
                        <a:schemeClr val="tx1">
                          <a:lumMod val="75000"/>
                          <a:lumOff val="25000"/>
                        </a:schemeClr>
                      </a:solidFill>
                      <a:latin typeface="微软雅黑"/>
                      <a:ea typeface="微软雅黑"/>
                      <a:cs typeface="+mn-ea"/>
                      <a:sym typeface="微软雅黑"/>
                    </a:rPr>
                    <a:t>壹</a:t>
                  </a:r>
                </a:p>
              </p:txBody>
            </p:sp>
            <p:sp>
              <p:nvSpPr>
                <p:cNvPr id="21" name="文本框 20" descr="e7d195523061f1c08d347f6bf0421bdacd46f3c1815d51b81E1CE79090F8942429A56C6AE2B3163BABA1A3FCE285BEC4FF43A5085572A94AD2C0A17AE448F24FA68DD62479D8C0666FEB6710638384D2ED817A4F5797E348883944C6244EF39A691B89C54BD09E674C9F65284D4E04C4EEFED5D0553524A8AE18AD3024F92A08F322DEA730AFB7ABA7CB389C8560056D"/>
                <p:cNvSpPr txBox="1"/>
                <p:nvPr/>
              </p:nvSpPr>
              <p:spPr>
                <a:xfrm>
                  <a:off x="3346429" y="2890960"/>
                  <a:ext cx="738664" cy="2873914"/>
                </a:xfrm>
                <a:prstGeom prst="rect">
                  <a:avLst/>
                </a:prstGeom>
                <a:noFill/>
              </p:spPr>
              <p:txBody>
                <a:bodyPr vert="eaVert" wrap="square" rtlCol="0">
                  <a:spAutoFit/>
                </a:bodyPr>
                <a:lstStyle/>
                <a:p>
                  <a:r>
                    <a:rPr lang="zh-CN" altLang="en-US" sz="800" dirty="0">
                      <a:solidFill>
                        <a:schemeClr val="tx1">
                          <a:lumMod val="75000"/>
                          <a:lumOff val="25000"/>
                        </a:schemeClr>
                      </a:solidFill>
                      <a:latin typeface="微软雅黑"/>
                      <a:ea typeface="微软雅黑"/>
                      <a:cs typeface="+mn-ea"/>
                      <a:sym typeface="微软雅黑"/>
                    </a:rPr>
                    <a:t>端午节又名端阳节、重午节，据传是中国古代伟大诗人、世界四大文化名人之一的屈原投汩罗江殉国的日子</a:t>
                  </a:r>
                </a:p>
              </p:txBody>
            </p:sp>
          </p:grpSp>
        </p:grpSp>
        <p:sp>
          <p:nvSpPr>
            <p:cNvPr id="64" name="TextBox 10"/>
            <p:cNvSpPr txBox="1"/>
            <p:nvPr/>
          </p:nvSpPr>
          <p:spPr>
            <a:xfrm>
              <a:off x="2355406" y="1780706"/>
              <a:ext cx="677108" cy="2372374"/>
            </a:xfrm>
            <a:prstGeom prst="rect">
              <a:avLst/>
            </a:prstGeom>
            <a:noFill/>
          </p:spPr>
          <p:txBody>
            <a:bodyPr vert="eaVert" wrap="square" rtlCol="0">
              <a:spAutoFit/>
            </a:bodyPr>
            <a:lstStyle/>
            <a:p>
              <a:pPr algn="dist"/>
              <a:r>
                <a:rPr lang="zh-CN" altLang="en-US" sz="2100" b="1" dirty="0">
                  <a:solidFill>
                    <a:schemeClr val="tx1">
                      <a:lumMod val="75000"/>
                      <a:lumOff val="25000"/>
                    </a:schemeClr>
                  </a:solidFill>
                  <a:latin typeface="微软雅黑"/>
                  <a:ea typeface="微软雅黑"/>
                  <a:cs typeface="+mn-ea"/>
                  <a:sym typeface="微软雅黑"/>
                </a:rPr>
                <a:t>端午节由来</a:t>
              </a:r>
              <a:endParaRPr lang="en-US" altLang="zh-CN" sz="2100" b="1" dirty="0">
                <a:solidFill>
                  <a:schemeClr val="tx1">
                    <a:lumMod val="75000"/>
                    <a:lumOff val="25000"/>
                  </a:schemeClr>
                </a:solidFill>
                <a:latin typeface="微软雅黑"/>
                <a:ea typeface="微软雅黑"/>
                <a:cs typeface="+mn-ea"/>
                <a:sym typeface="微软雅黑"/>
              </a:endParaRPr>
            </a:p>
          </p:txBody>
        </p:sp>
      </p:grpSp>
      <p:grpSp>
        <p:nvGrpSpPr>
          <p:cNvPr id="5" name="组合 4"/>
          <p:cNvGrpSpPr/>
          <p:nvPr/>
        </p:nvGrpSpPr>
        <p:grpSpPr>
          <a:xfrm>
            <a:off x="2734125" y="1390868"/>
            <a:ext cx="1029843" cy="3062800"/>
            <a:chOff x="4191599" y="1117890"/>
            <a:chExt cx="1373123" cy="4083733"/>
          </a:xfrm>
        </p:grpSpPr>
        <p:grpSp>
          <p:nvGrpSpPr>
            <p:cNvPr id="67" name="组合 66"/>
            <p:cNvGrpSpPr/>
            <p:nvPr/>
          </p:nvGrpSpPr>
          <p:grpSpPr>
            <a:xfrm>
              <a:off x="4516619" y="1117890"/>
              <a:ext cx="1048103" cy="4083733"/>
              <a:chOff x="4275822" y="920853"/>
              <a:chExt cx="1048103" cy="4083733"/>
            </a:xfrm>
          </p:grpSpPr>
          <p:sp>
            <p:nvSpPr>
              <p:cNvPr id="68" name="椭圆 67"/>
              <p:cNvSpPr/>
              <p:nvPr/>
            </p:nvSpPr>
            <p:spPr>
              <a:xfrm>
                <a:off x="4275822" y="920853"/>
                <a:ext cx="1045541" cy="1045541"/>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a:ea typeface="微软雅黑"/>
                  <a:cs typeface="+mn-ea"/>
                  <a:sym typeface="微软雅黑"/>
                </a:endParaRPr>
              </a:p>
            </p:txBody>
          </p:sp>
          <p:grpSp>
            <p:nvGrpSpPr>
              <p:cNvPr id="72" name="组合 71"/>
              <p:cNvGrpSpPr/>
              <p:nvPr/>
            </p:nvGrpSpPr>
            <p:grpSpPr>
              <a:xfrm>
                <a:off x="4285452" y="1095723"/>
                <a:ext cx="1038473" cy="3908863"/>
                <a:chOff x="3046620" y="1856011"/>
                <a:chExt cx="1038473" cy="3908863"/>
              </a:xfrm>
            </p:grpSpPr>
            <p:sp>
              <p:nvSpPr>
                <p:cNvPr id="79" name="文本框 78" descr="e7d195523061f1c08d347f6bf0421bdacd46f3c1815d51b81E1CE79090F8942429A56C6AE2B3163BABA1A3FCE285BEC4FF43A5085572A94AD2C0A17AE448F24FA68DD62479D8C0666FEB6710638384D2ED817A4F5797E348883944C6244EF39A691B89C54BD09E674C9F65284D4E04C4EEFED5D0553524A8AE18AD3024F92A08F322DEA730AFB7ABA7CB389C8560056D"/>
                <p:cNvSpPr txBox="1"/>
                <p:nvPr/>
              </p:nvSpPr>
              <p:spPr>
                <a:xfrm>
                  <a:off x="3046620" y="1856011"/>
                  <a:ext cx="984885" cy="738664"/>
                </a:xfrm>
                <a:prstGeom prst="rect">
                  <a:avLst/>
                </a:prstGeom>
                <a:noFill/>
              </p:spPr>
              <p:txBody>
                <a:bodyPr vert="eaVert" wrap="none" rtlCol="0">
                  <a:spAutoFit/>
                </a:bodyPr>
                <a:lstStyle/>
                <a:p>
                  <a:r>
                    <a:rPr lang="zh-CN" altLang="en-US" sz="3600" dirty="0">
                      <a:solidFill>
                        <a:schemeClr val="tx1">
                          <a:lumMod val="75000"/>
                          <a:lumOff val="25000"/>
                        </a:schemeClr>
                      </a:solidFill>
                      <a:latin typeface="微软雅黑"/>
                      <a:ea typeface="微软雅黑"/>
                      <a:cs typeface="+mn-ea"/>
                      <a:sym typeface="微软雅黑"/>
                    </a:rPr>
                    <a:t>贰</a:t>
                  </a:r>
                </a:p>
              </p:txBody>
            </p:sp>
            <p:sp>
              <p:nvSpPr>
                <p:cNvPr id="80" name="文本框 79" descr="e7d195523061f1c08d347f6bf0421bdacd46f3c1815d51b81E1CE79090F8942429A56C6AE2B3163BABA1A3FCE285BEC4FF43A5085572A94AD2C0A17AE448F24FA68DD62479D8C0666FEB6710638384D2ED817A4F5797E348883944C6244EF39A691B89C54BD09E674C9F65284D4E04C4EEFED5D0553524A8AE18AD3024F92A08F322DEA730AFB7ABA7CB389C8560056D"/>
                <p:cNvSpPr txBox="1"/>
                <p:nvPr/>
              </p:nvSpPr>
              <p:spPr>
                <a:xfrm>
                  <a:off x="3346429" y="2890960"/>
                  <a:ext cx="738664" cy="2873914"/>
                </a:xfrm>
                <a:prstGeom prst="rect">
                  <a:avLst/>
                </a:prstGeom>
                <a:noFill/>
              </p:spPr>
              <p:txBody>
                <a:bodyPr vert="eaVert" wrap="square" rtlCol="0">
                  <a:spAutoFit/>
                </a:bodyPr>
                <a:lstStyle/>
                <a:p>
                  <a:r>
                    <a:rPr lang="zh-CN" altLang="en-US" sz="800" dirty="0">
                      <a:solidFill>
                        <a:schemeClr val="tx1">
                          <a:lumMod val="75000"/>
                          <a:lumOff val="25000"/>
                        </a:schemeClr>
                      </a:solidFill>
                      <a:latin typeface="微软雅黑"/>
                      <a:ea typeface="微软雅黑"/>
                      <a:cs typeface="+mn-ea"/>
                      <a:sym typeface="微软雅黑"/>
                    </a:rPr>
                    <a:t>端午节又名端阳节、重午节，据传是中国古代伟大诗人、世界四大文化名人之一的屈原投汩罗江殉国的日子</a:t>
                  </a:r>
                </a:p>
              </p:txBody>
            </p:sp>
          </p:grpSp>
        </p:grpSp>
        <p:sp>
          <p:nvSpPr>
            <p:cNvPr id="94" name="TextBox 10"/>
            <p:cNvSpPr txBox="1"/>
            <p:nvPr/>
          </p:nvSpPr>
          <p:spPr>
            <a:xfrm>
              <a:off x="4191599" y="2284483"/>
              <a:ext cx="677108" cy="2330702"/>
            </a:xfrm>
            <a:prstGeom prst="rect">
              <a:avLst/>
            </a:prstGeom>
            <a:noFill/>
          </p:spPr>
          <p:txBody>
            <a:bodyPr vert="eaVert" wrap="square" rtlCol="0">
              <a:spAutoFit/>
            </a:bodyPr>
            <a:lstStyle/>
            <a:p>
              <a:pPr algn="dist"/>
              <a:r>
                <a:rPr lang="zh-CN" altLang="en-US" sz="2100" b="1" dirty="0">
                  <a:solidFill>
                    <a:schemeClr val="tx1">
                      <a:lumMod val="75000"/>
                      <a:lumOff val="25000"/>
                    </a:schemeClr>
                  </a:solidFill>
                  <a:latin typeface="微软雅黑"/>
                  <a:ea typeface="微软雅黑"/>
                  <a:cs typeface="+mn-ea"/>
                  <a:sym typeface="微软雅黑"/>
                </a:rPr>
                <a:t>端午节习俗</a:t>
              </a:r>
              <a:endParaRPr lang="en-US" altLang="zh-CN" sz="2100" b="1" dirty="0">
                <a:solidFill>
                  <a:schemeClr val="tx1">
                    <a:lumMod val="75000"/>
                    <a:lumOff val="25000"/>
                  </a:schemeClr>
                </a:solidFill>
                <a:latin typeface="微软雅黑"/>
                <a:ea typeface="微软雅黑"/>
                <a:cs typeface="+mn-ea"/>
                <a:sym typeface="微软雅黑"/>
              </a:endParaRPr>
            </a:p>
          </p:txBody>
        </p:sp>
      </p:grpSp>
      <p:grpSp>
        <p:nvGrpSpPr>
          <p:cNvPr id="6" name="组合 5"/>
          <p:cNvGrpSpPr/>
          <p:nvPr/>
        </p:nvGrpSpPr>
        <p:grpSpPr>
          <a:xfrm>
            <a:off x="4168461" y="1044835"/>
            <a:ext cx="955214" cy="3062800"/>
            <a:chOff x="6104049" y="656513"/>
            <a:chExt cx="1273618" cy="4083733"/>
          </a:xfrm>
        </p:grpSpPr>
        <p:grpSp>
          <p:nvGrpSpPr>
            <p:cNvPr id="65" name="组合 64"/>
            <p:cNvGrpSpPr/>
            <p:nvPr/>
          </p:nvGrpSpPr>
          <p:grpSpPr>
            <a:xfrm>
              <a:off x="6329564" y="656513"/>
              <a:ext cx="1048103" cy="4083733"/>
              <a:chOff x="4275822" y="920853"/>
              <a:chExt cx="1048103" cy="4083733"/>
            </a:xfrm>
          </p:grpSpPr>
          <p:sp>
            <p:nvSpPr>
              <p:cNvPr id="66" name="椭圆 65"/>
              <p:cNvSpPr/>
              <p:nvPr/>
            </p:nvSpPr>
            <p:spPr>
              <a:xfrm>
                <a:off x="4275822" y="920853"/>
                <a:ext cx="1045541" cy="1045541"/>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a:ea typeface="微软雅黑"/>
                  <a:cs typeface="+mn-ea"/>
                  <a:sym typeface="微软雅黑"/>
                </a:endParaRPr>
              </a:p>
            </p:txBody>
          </p:sp>
          <p:grpSp>
            <p:nvGrpSpPr>
              <p:cNvPr id="81" name="组合 80"/>
              <p:cNvGrpSpPr/>
              <p:nvPr/>
            </p:nvGrpSpPr>
            <p:grpSpPr>
              <a:xfrm>
                <a:off x="4285452" y="1095723"/>
                <a:ext cx="1038473" cy="3908863"/>
                <a:chOff x="3046620" y="1856011"/>
                <a:chExt cx="1038473" cy="3908863"/>
              </a:xfrm>
            </p:grpSpPr>
            <p:sp>
              <p:nvSpPr>
                <p:cNvPr id="82" name="文本框 81" descr="e7d195523061f1c08d347f6bf0421bdacd46f3c1815d51b81E1CE79090F8942429A56C6AE2B3163BABA1A3FCE285BEC4FF43A5085572A94AD2C0A17AE448F24FA68DD62479D8C0666FEB6710638384D2ED817A4F5797E348883944C6244EF39A691B89C54BD09E674C9F65284D4E04C4EEFED5D0553524A8AE18AD3024F92A08F322DEA730AFB7ABA7CB389C8560056D"/>
                <p:cNvSpPr txBox="1"/>
                <p:nvPr/>
              </p:nvSpPr>
              <p:spPr>
                <a:xfrm>
                  <a:off x="3046620" y="1856011"/>
                  <a:ext cx="984885" cy="738664"/>
                </a:xfrm>
                <a:prstGeom prst="rect">
                  <a:avLst/>
                </a:prstGeom>
                <a:noFill/>
              </p:spPr>
              <p:txBody>
                <a:bodyPr vert="eaVert" wrap="none" rtlCol="0">
                  <a:spAutoFit/>
                </a:bodyPr>
                <a:lstStyle/>
                <a:p>
                  <a:r>
                    <a:rPr lang="zh-CN" altLang="en-US" sz="3600" dirty="0">
                      <a:solidFill>
                        <a:schemeClr val="tx1">
                          <a:lumMod val="75000"/>
                          <a:lumOff val="25000"/>
                        </a:schemeClr>
                      </a:solidFill>
                      <a:latin typeface="微软雅黑"/>
                      <a:ea typeface="微软雅黑"/>
                      <a:cs typeface="+mn-ea"/>
                      <a:sym typeface="微软雅黑"/>
                    </a:rPr>
                    <a:t>壹</a:t>
                  </a:r>
                </a:p>
              </p:txBody>
            </p:sp>
            <p:sp>
              <p:nvSpPr>
                <p:cNvPr id="83" name="文本框 82" descr="e7d195523061f1c08d347f6bf0421bdacd46f3c1815d51b81E1CE79090F8942429A56C6AE2B3163BABA1A3FCE285BEC4FF43A5085572A94AD2C0A17AE448F24FA68DD62479D8C0666FEB6710638384D2ED817A4F5797E348883944C6244EF39A691B89C54BD09E674C9F65284D4E04C4EEFED5D0553524A8AE18AD3024F92A08F322DEA730AFB7ABA7CB389C8560056D"/>
                <p:cNvSpPr txBox="1"/>
                <p:nvPr/>
              </p:nvSpPr>
              <p:spPr>
                <a:xfrm>
                  <a:off x="3346429" y="2890960"/>
                  <a:ext cx="738664" cy="2873914"/>
                </a:xfrm>
                <a:prstGeom prst="rect">
                  <a:avLst/>
                </a:prstGeom>
                <a:noFill/>
              </p:spPr>
              <p:txBody>
                <a:bodyPr vert="eaVert" wrap="square" rtlCol="0">
                  <a:spAutoFit/>
                </a:bodyPr>
                <a:lstStyle/>
                <a:p>
                  <a:r>
                    <a:rPr lang="zh-CN" altLang="en-US" sz="800" dirty="0">
                      <a:solidFill>
                        <a:schemeClr val="tx1">
                          <a:lumMod val="75000"/>
                          <a:lumOff val="25000"/>
                        </a:schemeClr>
                      </a:solidFill>
                      <a:latin typeface="微软雅黑"/>
                      <a:ea typeface="微软雅黑"/>
                      <a:cs typeface="+mn-ea"/>
                      <a:sym typeface="微软雅黑"/>
                    </a:rPr>
                    <a:t>端午节又名端阳节、重午节，据传是中国古代伟大诗人、世界四大文化名人之一的屈原投汩罗江殉国的日子</a:t>
                  </a:r>
                </a:p>
              </p:txBody>
            </p:sp>
          </p:grpSp>
        </p:grpSp>
        <p:sp>
          <p:nvSpPr>
            <p:cNvPr id="95" name="TextBox 10"/>
            <p:cNvSpPr txBox="1"/>
            <p:nvPr/>
          </p:nvSpPr>
          <p:spPr>
            <a:xfrm>
              <a:off x="6104049" y="1874368"/>
              <a:ext cx="677108" cy="2364340"/>
            </a:xfrm>
            <a:prstGeom prst="rect">
              <a:avLst/>
            </a:prstGeom>
            <a:noFill/>
          </p:spPr>
          <p:txBody>
            <a:bodyPr vert="eaVert" wrap="square" rtlCol="0">
              <a:spAutoFit/>
            </a:bodyPr>
            <a:lstStyle/>
            <a:p>
              <a:pPr algn="dist"/>
              <a:r>
                <a:rPr lang="zh-CN" altLang="en-US" sz="2100" b="1" dirty="0">
                  <a:solidFill>
                    <a:schemeClr val="tx1">
                      <a:lumMod val="75000"/>
                      <a:lumOff val="25000"/>
                    </a:schemeClr>
                  </a:solidFill>
                  <a:latin typeface="微软雅黑"/>
                  <a:ea typeface="微软雅黑"/>
                  <a:cs typeface="+mn-ea"/>
                  <a:sym typeface="微软雅黑"/>
                </a:rPr>
                <a:t>端午节诗词</a:t>
              </a:r>
              <a:endParaRPr lang="en-US" altLang="zh-CN" sz="2100" b="1" dirty="0">
                <a:solidFill>
                  <a:schemeClr val="tx1">
                    <a:lumMod val="75000"/>
                    <a:lumOff val="25000"/>
                  </a:schemeClr>
                </a:solidFill>
                <a:latin typeface="微软雅黑"/>
                <a:ea typeface="微软雅黑"/>
                <a:cs typeface="+mn-ea"/>
                <a:sym typeface="微软雅黑"/>
              </a:endParaRPr>
            </a:p>
          </p:txBody>
        </p:sp>
      </p:grpSp>
      <p:grpSp>
        <p:nvGrpSpPr>
          <p:cNvPr id="7" name="组合 6"/>
          <p:cNvGrpSpPr/>
          <p:nvPr/>
        </p:nvGrpSpPr>
        <p:grpSpPr>
          <a:xfrm>
            <a:off x="5545609" y="1425394"/>
            <a:ext cx="975769" cy="3062800"/>
            <a:chOff x="7940244" y="1163925"/>
            <a:chExt cx="1301025" cy="4083733"/>
          </a:xfrm>
        </p:grpSpPr>
        <p:grpSp>
          <p:nvGrpSpPr>
            <p:cNvPr id="84" name="组合 83"/>
            <p:cNvGrpSpPr/>
            <p:nvPr/>
          </p:nvGrpSpPr>
          <p:grpSpPr>
            <a:xfrm>
              <a:off x="8193166" y="1163925"/>
              <a:ext cx="1048103" cy="4083733"/>
              <a:chOff x="4275822" y="920853"/>
              <a:chExt cx="1048103" cy="4083733"/>
            </a:xfrm>
          </p:grpSpPr>
          <p:sp>
            <p:nvSpPr>
              <p:cNvPr id="85" name="椭圆 84"/>
              <p:cNvSpPr/>
              <p:nvPr/>
            </p:nvSpPr>
            <p:spPr>
              <a:xfrm>
                <a:off x="4275822" y="920853"/>
                <a:ext cx="1045541" cy="1045541"/>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a:ea typeface="微软雅黑"/>
                  <a:cs typeface="+mn-ea"/>
                  <a:sym typeface="微软雅黑"/>
                </a:endParaRPr>
              </a:p>
            </p:txBody>
          </p:sp>
          <p:grpSp>
            <p:nvGrpSpPr>
              <p:cNvPr id="86" name="组合 85"/>
              <p:cNvGrpSpPr/>
              <p:nvPr/>
            </p:nvGrpSpPr>
            <p:grpSpPr>
              <a:xfrm>
                <a:off x="4285452" y="1095723"/>
                <a:ext cx="1038473" cy="3908863"/>
                <a:chOff x="3046620" y="1856011"/>
                <a:chExt cx="1038473" cy="3908863"/>
              </a:xfrm>
            </p:grpSpPr>
            <p:sp>
              <p:nvSpPr>
                <p:cNvPr id="87" name="文本框 86" descr="e7d195523061f1c08d347f6bf0421bdacd46f3c1815d51b81E1CE79090F8942429A56C6AE2B3163BABA1A3FCE285BEC4FF43A5085572A94AD2C0A17AE448F24FA68DD62479D8C0666FEB6710638384D2ED817A4F5797E348883944C6244EF39A691B89C54BD09E674C9F65284D4E04C4EEFED5D0553524A8AE18AD3024F92A08F322DEA730AFB7ABA7CB389C8560056D"/>
                <p:cNvSpPr txBox="1"/>
                <p:nvPr/>
              </p:nvSpPr>
              <p:spPr>
                <a:xfrm>
                  <a:off x="3046620" y="1856011"/>
                  <a:ext cx="984885" cy="738664"/>
                </a:xfrm>
                <a:prstGeom prst="rect">
                  <a:avLst/>
                </a:prstGeom>
                <a:noFill/>
              </p:spPr>
              <p:txBody>
                <a:bodyPr vert="eaVert" wrap="none" rtlCol="0">
                  <a:spAutoFit/>
                </a:bodyPr>
                <a:lstStyle/>
                <a:p>
                  <a:r>
                    <a:rPr lang="zh-CN" altLang="en-US" sz="3600" dirty="0">
                      <a:solidFill>
                        <a:schemeClr val="tx1">
                          <a:lumMod val="75000"/>
                          <a:lumOff val="25000"/>
                        </a:schemeClr>
                      </a:solidFill>
                      <a:latin typeface="微软雅黑"/>
                      <a:ea typeface="微软雅黑"/>
                      <a:cs typeface="+mn-ea"/>
                      <a:sym typeface="微软雅黑"/>
                    </a:rPr>
                    <a:t>贰</a:t>
                  </a:r>
                </a:p>
              </p:txBody>
            </p:sp>
            <p:sp>
              <p:nvSpPr>
                <p:cNvPr id="88" name="文本框 87" descr="e7d195523061f1c08d347f6bf0421bdacd46f3c1815d51b81E1CE79090F8942429A56C6AE2B3163BABA1A3FCE285BEC4FF43A5085572A94AD2C0A17AE448F24FA68DD62479D8C0666FEB6710638384D2ED817A4F5797E348883944C6244EF39A691B89C54BD09E674C9F65284D4E04C4EEFED5D0553524A8AE18AD3024F92A08F322DEA730AFB7ABA7CB389C8560056D"/>
                <p:cNvSpPr txBox="1"/>
                <p:nvPr/>
              </p:nvSpPr>
              <p:spPr>
                <a:xfrm>
                  <a:off x="3346429" y="2890960"/>
                  <a:ext cx="738664" cy="2873914"/>
                </a:xfrm>
                <a:prstGeom prst="rect">
                  <a:avLst/>
                </a:prstGeom>
                <a:noFill/>
              </p:spPr>
              <p:txBody>
                <a:bodyPr vert="eaVert" wrap="square" rtlCol="0">
                  <a:spAutoFit/>
                </a:bodyPr>
                <a:lstStyle/>
                <a:p>
                  <a:r>
                    <a:rPr lang="zh-CN" altLang="en-US" sz="800" dirty="0">
                      <a:solidFill>
                        <a:schemeClr val="tx1">
                          <a:lumMod val="75000"/>
                          <a:lumOff val="25000"/>
                        </a:schemeClr>
                      </a:solidFill>
                      <a:latin typeface="微软雅黑"/>
                      <a:ea typeface="微软雅黑"/>
                      <a:cs typeface="+mn-ea"/>
                      <a:sym typeface="微软雅黑"/>
                    </a:rPr>
                    <a:t>端午节又名端阳节、重午节，据传是中国古代伟大诗人、世界四大文化名人之一的屈原投汩罗江殉国的日子</a:t>
                  </a:r>
                </a:p>
              </p:txBody>
            </p:sp>
          </p:grpSp>
        </p:grpSp>
        <p:sp>
          <p:nvSpPr>
            <p:cNvPr id="96" name="TextBox 10"/>
            <p:cNvSpPr txBox="1"/>
            <p:nvPr/>
          </p:nvSpPr>
          <p:spPr>
            <a:xfrm>
              <a:off x="7940244" y="2378144"/>
              <a:ext cx="677108" cy="2330702"/>
            </a:xfrm>
            <a:prstGeom prst="rect">
              <a:avLst/>
            </a:prstGeom>
            <a:noFill/>
          </p:spPr>
          <p:txBody>
            <a:bodyPr vert="eaVert" wrap="square" rtlCol="0">
              <a:spAutoFit/>
            </a:bodyPr>
            <a:lstStyle/>
            <a:p>
              <a:pPr algn="dist"/>
              <a:r>
                <a:rPr lang="zh-CN" altLang="en-US" sz="2100" b="1" dirty="0">
                  <a:solidFill>
                    <a:schemeClr val="tx1">
                      <a:lumMod val="75000"/>
                      <a:lumOff val="25000"/>
                    </a:schemeClr>
                  </a:solidFill>
                  <a:latin typeface="微软雅黑"/>
                  <a:ea typeface="微软雅黑"/>
                  <a:cs typeface="+mn-ea"/>
                  <a:sym typeface="微软雅黑"/>
                </a:rPr>
                <a:t>端午节活动</a:t>
              </a:r>
              <a:endParaRPr lang="en-US" altLang="zh-CN" sz="2100" b="1" dirty="0">
                <a:solidFill>
                  <a:schemeClr val="tx1">
                    <a:lumMod val="75000"/>
                    <a:lumOff val="25000"/>
                  </a:schemeClr>
                </a:solidFill>
                <a:latin typeface="微软雅黑"/>
                <a:ea typeface="微软雅黑"/>
                <a:cs typeface="+mn-ea"/>
                <a:sym typeface="微软雅黑"/>
              </a:endParaRPr>
            </a:p>
          </p:txBody>
        </p:sp>
      </p:grpSp>
      <p:grpSp>
        <p:nvGrpSpPr>
          <p:cNvPr id="8" name="组合 7"/>
          <p:cNvGrpSpPr/>
          <p:nvPr/>
        </p:nvGrpSpPr>
        <p:grpSpPr>
          <a:xfrm>
            <a:off x="6871481" y="1050861"/>
            <a:ext cx="956354" cy="3255053"/>
            <a:chOff x="9708074" y="664548"/>
            <a:chExt cx="1275138" cy="4340070"/>
          </a:xfrm>
        </p:grpSpPr>
        <p:grpSp>
          <p:nvGrpSpPr>
            <p:cNvPr id="89" name="组合 88"/>
            <p:cNvGrpSpPr/>
            <p:nvPr/>
          </p:nvGrpSpPr>
          <p:grpSpPr>
            <a:xfrm>
              <a:off x="9935109" y="664548"/>
              <a:ext cx="1048103" cy="4083733"/>
              <a:chOff x="4275822" y="920853"/>
              <a:chExt cx="1048103" cy="4083733"/>
            </a:xfrm>
          </p:grpSpPr>
          <p:sp>
            <p:nvSpPr>
              <p:cNvPr id="90" name="椭圆 89"/>
              <p:cNvSpPr/>
              <p:nvPr/>
            </p:nvSpPr>
            <p:spPr>
              <a:xfrm>
                <a:off x="4275822" y="920853"/>
                <a:ext cx="1045541" cy="1045541"/>
              </a:xfrm>
              <a:prstGeom prst="ellipse">
                <a:avLst/>
              </a:pr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latin typeface="微软雅黑"/>
                  <a:ea typeface="微软雅黑"/>
                  <a:cs typeface="+mn-ea"/>
                  <a:sym typeface="微软雅黑"/>
                </a:endParaRPr>
              </a:p>
            </p:txBody>
          </p:sp>
          <p:grpSp>
            <p:nvGrpSpPr>
              <p:cNvPr id="91" name="组合 90"/>
              <p:cNvGrpSpPr/>
              <p:nvPr/>
            </p:nvGrpSpPr>
            <p:grpSpPr>
              <a:xfrm>
                <a:off x="4285452" y="1095723"/>
                <a:ext cx="1038473" cy="3908863"/>
                <a:chOff x="3046620" y="1856011"/>
                <a:chExt cx="1038473" cy="3908863"/>
              </a:xfrm>
            </p:grpSpPr>
            <p:sp>
              <p:nvSpPr>
                <p:cNvPr id="92" name="文本框 91" descr="e7d195523061f1c08d347f6bf0421bdacd46f3c1815d51b81E1CE79090F8942429A56C6AE2B3163BABA1A3FCE285BEC4FF43A5085572A94AD2C0A17AE448F24FA68DD62479D8C0666FEB6710638384D2ED817A4F5797E348883944C6244EF39A691B89C54BD09E674C9F65284D4E04C4EEFED5D0553524A8AE18AD3024F92A08F322DEA730AFB7ABA7CB389C8560056D"/>
                <p:cNvSpPr txBox="1"/>
                <p:nvPr/>
              </p:nvSpPr>
              <p:spPr>
                <a:xfrm>
                  <a:off x="3046620" y="1856011"/>
                  <a:ext cx="984885" cy="738664"/>
                </a:xfrm>
                <a:prstGeom prst="rect">
                  <a:avLst/>
                </a:prstGeom>
                <a:noFill/>
              </p:spPr>
              <p:txBody>
                <a:bodyPr vert="eaVert" wrap="none" rtlCol="0">
                  <a:spAutoFit/>
                </a:bodyPr>
                <a:lstStyle/>
                <a:p>
                  <a:r>
                    <a:rPr lang="zh-CN" altLang="en-US" sz="3600" dirty="0">
                      <a:solidFill>
                        <a:schemeClr val="tx1">
                          <a:lumMod val="75000"/>
                          <a:lumOff val="25000"/>
                        </a:schemeClr>
                      </a:solidFill>
                      <a:latin typeface="微软雅黑"/>
                      <a:ea typeface="微软雅黑"/>
                      <a:cs typeface="+mn-ea"/>
                      <a:sym typeface="微软雅黑"/>
                    </a:rPr>
                    <a:t>壹</a:t>
                  </a:r>
                </a:p>
              </p:txBody>
            </p:sp>
            <p:sp>
              <p:nvSpPr>
                <p:cNvPr id="93" name="文本框 92" descr="e7d195523061f1c08d347f6bf0421bdacd46f3c1815d51b81E1CE79090F8942429A56C6AE2B3163BABA1A3FCE285BEC4FF43A5085572A94AD2C0A17AE448F24FA68DD62479D8C0666FEB6710638384D2ED817A4F5797E348883944C6244EF39A691B89C54BD09E674C9F65284D4E04C4EEFED5D0553524A8AE18AD3024F92A08F322DEA730AFB7ABA7CB389C8560056D"/>
                <p:cNvSpPr txBox="1"/>
                <p:nvPr/>
              </p:nvSpPr>
              <p:spPr>
                <a:xfrm>
                  <a:off x="3346429" y="2890960"/>
                  <a:ext cx="738664" cy="2873914"/>
                </a:xfrm>
                <a:prstGeom prst="rect">
                  <a:avLst/>
                </a:prstGeom>
                <a:noFill/>
              </p:spPr>
              <p:txBody>
                <a:bodyPr vert="eaVert" wrap="square" rtlCol="0">
                  <a:spAutoFit/>
                </a:bodyPr>
                <a:lstStyle/>
                <a:p>
                  <a:r>
                    <a:rPr lang="zh-CN" altLang="en-US" sz="800" dirty="0">
                      <a:solidFill>
                        <a:schemeClr val="tx1">
                          <a:lumMod val="75000"/>
                          <a:lumOff val="25000"/>
                        </a:schemeClr>
                      </a:solidFill>
                      <a:latin typeface="微软雅黑"/>
                      <a:ea typeface="微软雅黑"/>
                      <a:cs typeface="+mn-ea"/>
                      <a:sym typeface="微软雅黑"/>
                    </a:rPr>
                    <a:t>端午节又名端阳节、重午节，据传是中国古代伟大诗人、世界四大文化名人之一的屈原投汩罗江殉国的日子</a:t>
                  </a:r>
                </a:p>
              </p:txBody>
            </p:sp>
          </p:grpSp>
        </p:grpSp>
        <p:sp>
          <p:nvSpPr>
            <p:cNvPr id="97" name="TextBox 10"/>
            <p:cNvSpPr txBox="1"/>
            <p:nvPr/>
          </p:nvSpPr>
          <p:spPr>
            <a:xfrm>
              <a:off x="9708074" y="1866330"/>
              <a:ext cx="677108" cy="3138288"/>
            </a:xfrm>
            <a:prstGeom prst="rect">
              <a:avLst/>
            </a:prstGeom>
            <a:noFill/>
          </p:spPr>
          <p:txBody>
            <a:bodyPr vert="eaVert" wrap="square" rtlCol="0">
              <a:spAutoFit/>
            </a:bodyPr>
            <a:lstStyle/>
            <a:p>
              <a:pPr algn="dist" defTabSz="514350"/>
              <a:r>
                <a:rPr lang="zh-CN" altLang="en-US" sz="2100" b="1" dirty="0">
                  <a:solidFill>
                    <a:schemeClr val="tx1">
                      <a:lumMod val="75000"/>
                      <a:lumOff val="25000"/>
                    </a:schemeClr>
                  </a:solidFill>
                  <a:latin typeface="微软雅黑"/>
                  <a:ea typeface="微软雅黑"/>
                  <a:cs typeface="+mn-ea"/>
                  <a:sym typeface="微软雅黑"/>
                </a:rPr>
                <a:t>端午节的当地演化</a:t>
              </a:r>
              <a:endParaRPr lang="en-US" altLang="zh-CN" sz="2100" b="1" dirty="0">
                <a:solidFill>
                  <a:schemeClr val="tx1">
                    <a:lumMod val="75000"/>
                    <a:lumOff val="25000"/>
                  </a:schemeClr>
                </a:solidFill>
                <a:latin typeface="微软雅黑"/>
                <a:ea typeface="微软雅黑"/>
                <a:cs typeface="+mn-ea"/>
                <a:sym typeface="微软雅黑"/>
              </a:endParaRPr>
            </a:p>
          </p:txBody>
        </p:sp>
      </p:grpSp>
      <p:pic>
        <p:nvPicPr>
          <p:cNvPr id="44" name="图片 43"/>
          <p:cNvPicPr>
            <a:picLocks noChangeAspect="1"/>
          </p:cNvPicPr>
          <p:nvPr/>
        </p:nvPicPr>
        <p:blipFill rotWithShape="1">
          <a:blip r:embed="rId3" cstate="email">
            <a:extLst>
              <a:ext uri="{BEBA8EAE-BF5A-486C-A8C5-ECC9F3942E4B}">
                <a14:imgProps xmlns:a14="http://schemas.microsoft.com/office/drawing/2010/main">
                  <a14:imgLayer>
                    <a14:imgEffect>
                      <a14:backgroundRemoval t="0" b="98667" l="0" r="99561">
                        <a14:foregroundMark x1="0" y1="4111" x2="8333" y2="4556"/>
                        <a14:foregroundMark x1="60088" y1="96111" x2="60088" y2="96111"/>
                      </a14:backgroundRemoval>
                    </a14:imgEffect>
                  </a14:imgLayer>
                </a14:imgProps>
              </a:ext>
              <a:ext uri="{28A0092B-C50C-407E-A947-70E740481C1C}">
                <a14:useLocalDpi xmlns:a14="http://schemas.microsoft.com/office/drawing/2010/main"/>
              </a:ext>
            </a:extLst>
          </a:blip>
          <a:srcRect b="-1438"/>
          <a:stretch>
            <a:fillRect/>
          </a:stretch>
        </p:blipFill>
        <p:spPr>
          <a:xfrm flipH="1">
            <a:off x="7704160" y="-92123"/>
            <a:ext cx="1439840" cy="5506872"/>
          </a:xfrm>
          <a:prstGeom prst="rect">
            <a:avLst/>
          </a:prstGeom>
        </p:spPr>
      </p:pic>
      <p:pic>
        <p:nvPicPr>
          <p:cNvPr id="45" name="图片 44"/>
          <p:cNvPicPr>
            <a:picLocks noChangeAspect="1"/>
          </p:cNvPicPr>
          <p:nvPr/>
        </p:nvPicPr>
        <p:blipFill rotWithShape="1">
          <a:blip r:embed="rId3" cstate="email">
            <a:extLst>
              <a:ext uri="{BEBA8EAE-BF5A-486C-A8C5-ECC9F3942E4B}">
                <a14:imgProps xmlns:a14="http://schemas.microsoft.com/office/drawing/2010/main">
                  <a14:imgLayer>
                    <a14:imgEffect>
                      <a14:backgroundRemoval t="0" b="98667" l="0" r="99561">
                        <a14:foregroundMark x1="0" y1="4111" x2="8333" y2="4556"/>
                        <a14:foregroundMark x1="60088" y1="96111" x2="60088" y2="96111"/>
                      </a14:backgroundRemoval>
                    </a14:imgEffect>
                  </a14:imgLayer>
                </a14:imgProps>
              </a:ext>
              <a:ext uri="{28A0092B-C50C-407E-A947-70E740481C1C}">
                <a14:useLocalDpi xmlns:a14="http://schemas.microsoft.com/office/drawing/2010/main"/>
              </a:ext>
            </a:extLst>
          </a:blip>
          <a:srcRect b="-1438"/>
          <a:stretch>
            <a:fillRect/>
          </a:stretch>
        </p:blipFill>
        <p:spPr>
          <a:xfrm>
            <a:off x="0" y="-92123"/>
            <a:ext cx="1439840" cy="550687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362606" y="370490"/>
            <a:ext cx="8410904" cy="4422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cs typeface="+mn-ea"/>
              <a:sym typeface="微软雅黑"/>
            </a:endParaRPr>
          </a:p>
        </p:txBody>
      </p:sp>
      <p:sp>
        <p:nvSpPr>
          <p:cNvPr id="3" name="TextBox 6"/>
          <p:cNvSpPr txBox="1"/>
          <p:nvPr/>
        </p:nvSpPr>
        <p:spPr>
          <a:xfrm>
            <a:off x="460043" y="1357751"/>
            <a:ext cx="8410904" cy="3441712"/>
          </a:xfrm>
          <a:prstGeom prst="rect">
            <a:avLst/>
          </a:prstGeom>
          <a:noFill/>
        </p:spPr>
        <p:txBody>
          <a:bodyPr wrap="square" lIns="68580" tIns="34290" rIns="68580" bIns="34290" rtlCol="0">
            <a:spAutoFit/>
          </a:bodyPr>
          <a:lstStyle/>
          <a:p>
            <a:pPr algn="ctr">
              <a:lnSpc>
                <a:spcPct val="150000"/>
              </a:lnSpc>
            </a:pPr>
            <a:r>
              <a:rPr lang="zh-CN" altLang="en-US" sz="1800" b="1" dirty="0">
                <a:ln w="0"/>
                <a:latin typeface="微软雅黑"/>
                <a:ea typeface="微软雅黑"/>
                <a:cs typeface="+mn-ea"/>
                <a:sym typeface="微软雅黑"/>
              </a:rPr>
              <a:t>台湾端午节</a:t>
            </a:r>
            <a:r>
              <a:rPr lang="zh-CN" altLang="en-US" sz="1600" dirty="0">
                <a:ln w="0"/>
                <a:latin typeface="微软雅黑"/>
                <a:ea typeface="微软雅黑"/>
                <a:cs typeface="+mn-ea"/>
                <a:sym typeface="微软雅黑"/>
              </a:rPr>
              <a:t>保留大量端午信俗，台湾人俗称端阳、“五日节”或“五月节”，习俗为吃粽子、饮雄黄酒、驱五毒、饮午时水、沐午时水、午时立蛋（传说中能在午时，立起鸡蛋可以得到好运）与赛龙舟。端午禳除的习俗源自于夏至，台湾习俗认为端午当天正午，是全年阳气最盛的时刻，因此配合饮用午时水可强身健体、驱除百病，加入了香茅、艾草、菖蒲等驱邪植物，或是挂榕枝、饮雄黄酒、佩挂香馨</a:t>
            </a:r>
            <a:r>
              <a:rPr lang="en-US" altLang="zh-CN" sz="1600" dirty="0">
                <a:ln w="0"/>
                <a:latin typeface="微软雅黑"/>
                <a:ea typeface="微软雅黑"/>
                <a:cs typeface="+mn-ea"/>
                <a:sym typeface="微软雅黑"/>
              </a:rPr>
              <a:t>(</a:t>
            </a:r>
            <a:r>
              <a:rPr lang="zh-CN" altLang="en-US" sz="1600" dirty="0">
                <a:ln w="0"/>
                <a:latin typeface="微软雅黑"/>
                <a:ea typeface="微软雅黑"/>
                <a:cs typeface="+mn-ea"/>
                <a:sym typeface="微软雅黑"/>
              </a:rPr>
              <a:t>香包</a:t>
            </a:r>
            <a:r>
              <a:rPr lang="en-US" altLang="zh-CN" sz="1600" dirty="0">
                <a:ln w="0"/>
                <a:latin typeface="微软雅黑"/>
                <a:ea typeface="微软雅黑"/>
                <a:cs typeface="+mn-ea"/>
                <a:sym typeface="微软雅黑"/>
              </a:rPr>
              <a:t>)</a:t>
            </a:r>
            <a:r>
              <a:rPr lang="zh-CN" altLang="en-US" sz="1600" dirty="0">
                <a:ln w="0"/>
                <a:latin typeface="微软雅黑"/>
                <a:ea typeface="微软雅黑"/>
                <a:cs typeface="+mn-ea"/>
                <a:sym typeface="微软雅黑"/>
              </a:rPr>
              <a:t>更可达到功效；另外当天也会使洗艾草水，同样也有防毒健身的效果。全国最著名汲取“午时水”地点在台中县大甲镇铁砧山上的剑井。</a:t>
            </a:r>
            <a:endParaRPr lang="en-US" altLang="zh-CN" sz="1600" dirty="0">
              <a:ln w="0"/>
              <a:latin typeface="微软雅黑"/>
              <a:ea typeface="微软雅黑"/>
              <a:cs typeface="+mn-ea"/>
              <a:sym typeface="微软雅黑"/>
            </a:endParaRPr>
          </a:p>
          <a:p>
            <a:pPr algn="ctr">
              <a:lnSpc>
                <a:spcPct val="150000"/>
              </a:lnSpc>
            </a:pPr>
            <a:r>
              <a:rPr lang="zh-CN" altLang="en-US" sz="1600" dirty="0">
                <a:ln w="0"/>
                <a:latin typeface="微软雅黑"/>
                <a:ea typeface="微软雅黑"/>
                <a:cs typeface="+mn-ea"/>
                <a:sym typeface="微软雅黑"/>
              </a:rPr>
              <a:t>台湾俗谚有：“未食五月粽，破裘不愿放”，形容过了端午节才算真正进入夏季的炎热。端午节与春节、中秋节是台湾民间三大民俗节日。中华民国政府立端午节为法定假日，依规定放假一天。</a:t>
            </a:r>
          </a:p>
        </p:txBody>
      </p:sp>
      <p:sp>
        <p:nvSpPr>
          <p:cNvPr id="4" name="MH_Text_1"/>
          <p:cNvSpPr txBox="1"/>
          <p:nvPr>
            <p:custDataLst>
              <p:tags r:id="rId1"/>
            </p:custDataLst>
          </p:nvPr>
        </p:nvSpPr>
        <p:spPr>
          <a:xfrm>
            <a:off x="3646249" y="634931"/>
            <a:ext cx="1712135" cy="677157"/>
          </a:xfrm>
          <a:prstGeom prst="rect">
            <a:avLst/>
          </a:prstGeom>
          <a:noFill/>
        </p:spPr>
        <p:txBody>
          <a:bodyPr wrap="square" lIns="0" tIns="0" rIns="0" bIns="0" rtlCol="0" anchor="t" anchorCtr="0">
            <a:spAutoFit/>
          </a:bodyPr>
          <a:lstStyle/>
          <a:p>
            <a:pPr algn="ctr"/>
            <a:r>
              <a:rPr lang="zh-CN" altLang="en-US" sz="4400" b="1" dirty="0">
                <a:latin typeface="微软雅黑"/>
                <a:ea typeface="微软雅黑"/>
                <a:cs typeface="+mn-ea"/>
                <a:sym typeface="微软雅黑"/>
              </a:rPr>
              <a:t>台 湾</a:t>
            </a:r>
            <a:endParaRPr lang="en-US" altLang="zh-CN" sz="4400" b="1" dirty="0">
              <a:latin typeface="微软雅黑"/>
              <a:ea typeface="微软雅黑"/>
              <a:cs typeface="+mn-ea"/>
              <a:sym typeface="微软雅黑"/>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ppt_x"/>
                                          </p:val>
                                        </p:tav>
                                        <p:tav tm="100000">
                                          <p:val>
                                            <p:strVal val="#ppt_x"/>
                                          </p:val>
                                        </p:tav>
                                      </p:tavLst>
                                    </p:anim>
                                    <p:anim calcmode="lin" valueType="num">
                                      <p:cBhvr additive="base">
                                        <p:cTn id="1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latin typeface="微软雅黑"/>
              <a:ea typeface="微软雅黑"/>
              <a:sym typeface="微软雅黑"/>
            </a:endParaRPr>
          </a:p>
        </p:txBody>
      </p:sp>
      <p:sp>
        <p:nvSpPr>
          <p:cNvPr id="3" name="副标题 2"/>
          <p:cNvSpPr>
            <a:spLocks noGrp="1"/>
          </p:cNvSpPr>
          <p:nvPr>
            <p:ph type="subTitle" idx="1"/>
          </p:nvPr>
        </p:nvSpPr>
        <p:spPr/>
        <p:txBody>
          <a:bodyPr/>
          <a:lstStyle/>
          <a:p>
            <a:endParaRPr lang="zh-CN" altLang="en-US">
              <a:latin typeface="微软雅黑"/>
              <a:ea typeface="微软雅黑"/>
              <a:sym typeface="微软雅黑"/>
            </a:endParaRPr>
          </a:p>
        </p:txBody>
      </p:sp>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0" y="0"/>
            <a:ext cx="9144000" cy="4286250"/>
          </a:xfrm>
          <a:prstGeom prst="rect">
            <a:avLst/>
          </a:prstGeom>
        </p:spPr>
      </p:pic>
      <p:pic>
        <p:nvPicPr>
          <p:cNvPr id="7" name="图片 6"/>
          <p:cNvPicPr>
            <a:picLocks noChangeAspect="1"/>
          </p:cNvPicPr>
          <p:nvPr/>
        </p:nvPicPr>
        <p:blipFill rotWithShape="1">
          <a:blip r:embed="rId4" cstate="email">
            <a:extLst>
              <a:ext uri="{BEBA8EAE-BF5A-486C-A8C5-ECC9F3942E4B}">
                <a14:imgProps xmlns:a14="http://schemas.microsoft.com/office/drawing/2010/main">
                  <a14:imgLayer>
                    <a14:imgEffect>
                      <a14:backgroundRemoval t="0" b="100000" l="0" r="100000">
                        <a14:foregroundMark x1="2465" y1="21318" x2="10963" y2="57445"/>
                        <a14:foregroundMark x1="9629" y1="3173" x2="10412" y2="18552"/>
                        <a14:foregroundMark x1="85064" y1="16355" x2="83179" y2="36452"/>
                        <a14:foregroundMark x1="88312" y1="21969" x2="89443" y2="35801"/>
                        <a14:foregroundMark x1="94809" y1="18877" x2="96955" y2="37022"/>
                        <a14:backgroundMark x1="81148" y1="48007" x2="74768" y2="40195"/>
                      </a14:backgroundRemoval>
                    </a14:imgEffect>
                  </a14:imgLayer>
                </a14:imgProps>
              </a:ext>
              <a:ext uri="{28A0092B-C50C-407E-A947-70E740481C1C}">
                <a14:useLocalDpi xmlns:a14="http://schemas.microsoft.com/office/drawing/2010/main"/>
              </a:ext>
            </a:extLst>
          </a:blip>
          <a:srcRect/>
          <a:stretch>
            <a:fillRect/>
          </a:stretch>
        </p:blipFill>
        <p:spPr>
          <a:xfrm>
            <a:off x="0" y="1955041"/>
            <a:ext cx="9144000" cy="3188459"/>
          </a:xfrm>
          <a:prstGeom prst="rect">
            <a:avLst/>
          </a:prstGeom>
        </p:spPr>
      </p:pic>
      <p:pic>
        <p:nvPicPr>
          <p:cNvPr id="10" name="图片 9"/>
          <p:cNvPicPr>
            <a:picLocks noChangeAspect="1"/>
          </p:cNvPicPr>
          <p:nvPr/>
        </p:nvPicPr>
        <p:blipFill rotWithShape="1">
          <a:blip r:embed="rId5" cstate="email">
            <a:extLst>
              <a:ext uri="{28A0092B-C50C-407E-A947-70E740481C1C}">
                <a14:useLocalDpi xmlns:a14="http://schemas.microsoft.com/office/drawing/2010/main"/>
              </a:ext>
            </a:extLst>
          </a:blip>
          <a:srcRect r="-2708"/>
          <a:stretch>
            <a:fillRect/>
          </a:stretch>
        </p:blipFill>
        <p:spPr>
          <a:xfrm>
            <a:off x="1849079" y="69057"/>
            <a:ext cx="5445842" cy="3594880"/>
          </a:xfrm>
          <a:prstGeom prst="rect">
            <a:avLst/>
          </a:prstGeom>
        </p:spPr>
      </p:pic>
      <p:sp>
        <p:nvSpPr>
          <p:cNvPr id="12" name="Text Box 144"/>
          <p:cNvSpPr txBox="1">
            <a:spLocks noChangeArrowheads="1"/>
          </p:cNvSpPr>
          <p:nvPr/>
        </p:nvSpPr>
        <p:spPr bwMode="ltGray">
          <a:xfrm>
            <a:off x="2727104" y="2548301"/>
            <a:ext cx="3558896" cy="523493"/>
          </a:xfrm>
          <a:prstGeom prst="rect">
            <a:avLst/>
          </a:prstGeom>
          <a:noFill/>
          <a:ln>
            <a:noFill/>
          </a:ln>
          <a:effectLst/>
          <a:extLst>
            <a:ext uri="{909E8E84-426E-40DD-AFC4-6F175D3DCCD1}">
              <a14:hiddenFill xmlns:a14="http://schemas.microsoft.com/office/drawing/2010/main">
                <a:gradFill rotWithShape="1">
                  <a:gsLst>
                    <a:gs pos="0">
                      <a:schemeClr val="bg1"/>
                    </a:gs>
                    <a:gs pos="100000">
                      <a:schemeClr val="accent1"/>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1230" tIns="30615" rIns="61230" bIns="30615">
            <a:spAutoFit/>
          </a:bodyPr>
          <a:lstStyle>
            <a:lvl1pPr algn="l" defTabSz="815975">
              <a:defRPr>
                <a:solidFill>
                  <a:schemeClr val="tx1"/>
                </a:solidFill>
                <a:latin typeface="Arial" panose="020B0604020202020204" pitchFamily="34" charset="0"/>
              </a:defRPr>
            </a:lvl1pPr>
            <a:lvl2pPr marL="408305" algn="l" defTabSz="815975">
              <a:defRPr>
                <a:solidFill>
                  <a:schemeClr val="tx1"/>
                </a:solidFill>
                <a:latin typeface="Arial" panose="020B0604020202020204" pitchFamily="34" charset="0"/>
              </a:defRPr>
            </a:lvl2pPr>
            <a:lvl3pPr marL="815975" algn="l" defTabSz="815975">
              <a:defRPr>
                <a:solidFill>
                  <a:schemeClr val="tx1"/>
                </a:solidFill>
                <a:latin typeface="Arial" panose="020B0604020202020204" pitchFamily="34" charset="0"/>
              </a:defRPr>
            </a:lvl3pPr>
            <a:lvl4pPr marL="1224280" algn="l" defTabSz="815975">
              <a:defRPr>
                <a:solidFill>
                  <a:schemeClr val="tx1"/>
                </a:solidFill>
                <a:latin typeface="Arial" panose="020B0604020202020204" pitchFamily="34" charset="0"/>
              </a:defRPr>
            </a:lvl4pPr>
            <a:lvl5pPr marL="1631950" algn="l" defTabSz="815975">
              <a:defRPr>
                <a:solidFill>
                  <a:schemeClr val="tx1"/>
                </a:solidFill>
                <a:latin typeface="Arial" panose="020B0604020202020204" pitchFamily="34" charset="0"/>
              </a:defRPr>
            </a:lvl5pPr>
            <a:lvl6pPr marL="2089150" defTabSz="815975" fontAlgn="base">
              <a:spcBef>
                <a:spcPct val="0"/>
              </a:spcBef>
              <a:spcAft>
                <a:spcPct val="0"/>
              </a:spcAft>
              <a:defRPr>
                <a:solidFill>
                  <a:schemeClr val="tx1"/>
                </a:solidFill>
                <a:latin typeface="Arial" panose="020B0604020202020204" pitchFamily="34" charset="0"/>
              </a:defRPr>
            </a:lvl6pPr>
            <a:lvl7pPr marL="2546350" defTabSz="815975" fontAlgn="base">
              <a:spcBef>
                <a:spcPct val="0"/>
              </a:spcBef>
              <a:spcAft>
                <a:spcPct val="0"/>
              </a:spcAft>
              <a:defRPr>
                <a:solidFill>
                  <a:schemeClr val="tx1"/>
                </a:solidFill>
                <a:latin typeface="Arial" panose="020B0604020202020204" pitchFamily="34" charset="0"/>
              </a:defRPr>
            </a:lvl7pPr>
            <a:lvl8pPr marL="3003550" defTabSz="815975" fontAlgn="base">
              <a:spcBef>
                <a:spcPct val="0"/>
              </a:spcBef>
              <a:spcAft>
                <a:spcPct val="0"/>
              </a:spcAft>
              <a:defRPr>
                <a:solidFill>
                  <a:schemeClr val="tx1"/>
                </a:solidFill>
                <a:latin typeface="Arial" panose="020B0604020202020204" pitchFamily="34" charset="0"/>
              </a:defRPr>
            </a:lvl8pPr>
            <a:lvl9pPr marL="3460750" defTabSz="815975" fontAlgn="base">
              <a:spcBef>
                <a:spcPct val="0"/>
              </a:spcBef>
              <a:spcAft>
                <a:spcPct val="0"/>
              </a:spcAft>
              <a:defRPr>
                <a:solidFill>
                  <a:schemeClr val="tx1"/>
                </a:solidFill>
                <a:latin typeface="Arial" panose="020B0604020202020204" pitchFamily="34" charset="0"/>
              </a:defRPr>
            </a:lvl9pPr>
          </a:lstStyle>
          <a:p>
            <a:pPr algn="dist"/>
            <a:r>
              <a:rPr lang="zh-CN" altLang="en-US" sz="3000" spc="225" dirty="0">
                <a:solidFill>
                  <a:srgbClr val="0D8546"/>
                </a:solidFill>
                <a:latin typeface="微软雅黑"/>
                <a:ea typeface="微软雅黑"/>
                <a:cs typeface="+mn-ea"/>
                <a:sym typeface="微软雅黑"/>
              </a:rPr>
              <a:t>端午节主题班会</a:t>
            </a:r>
          </a:p>
        </p:txBody>
      </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Scale>
                                      <p:cBhvr>
                                        <p:cTn id="7" dur="1000" decel="50000" fill="hold">
                                          <p:stCondLst>
                                            <p:cond delay="0"/>
                                          </p:stCondLst>
                                        </p:cTn>
                                        <p:tgtEl>
                                          <p:spTgt spid="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0"/>
                                        </p:tgtEl>
                                        <p:attrNameLst>
                                          <p:attrName>ppt_x</p:attrName>
                                          <p:attrName>ppt_y</p:attrName>
                                        </p:attrNameLst>
                                      </p:cBhvr>
                                    </p:animMotion>
                                    <p:animEffect transition="in" filter="fade">
                                      <p:cBhvr>
                                        <p:cTn id="9" dur="1000"/>
                                        <p:tgtEl>
                                          <p:spTgt spid="10"/>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Scale>
                                      <p:cBhvr>
                                        <p:cTn id="13"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12"/>
                                        </p:tgtEl>
                                        <p:attrNameLst>
                                          <p:attrName>ppt_x</p:attrName>
                                          <p:attrName>ppt_y</p:attrName>
                                        </p:attrNameLst>
                                      </p:cBhvr>
                                    </p:animMotion>
                                    <p:animEffect transition="in" filter="fade">
                                      <p:cBhvr>
                                        <p:cTn id="1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085837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latin typeface="微软雅黑"/>
              <a:ea typeface="微软雅黑"/>
              <a:sym typeface="微软雅黑"/>
            </a:endParaRPr>
          </a:p>
        </p:txBody>
      </p:sp>
      <p:sp>
        <p:nvSpPr>
          <p:cNvPr id="3" name="副标题 2"/>
          <p:cNvSpPr>
            <a:spLocks noGrp="1"/>
          </p:cNvSpPr>
          <p:nvPr>
            <p:ph type="subTitle" idx="1"/>
          </p:nvPr>
        </p:nvSpPr>
        <p:spPr/>
        <p:txBody>
          <a:bodyPr/>
          <a:lstStyle/>
          <a:p>
            <a:endParaRPr lang="zh-CN" altLang="en-US">
              <a:latin typeface="微软雅黑"/>
              <a:ea typeface="微软雅黑"/>
              <a:sym typeface="微软雅黑"/>
            </a:endParaRPr>
          </a:p>
        </p:txBody>
      </p:sp>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1905" y="476"/>
            <a:ext cx="9144000" cy="4286250"/>
          </a:xfrm>
          <a:prstGeom prst="rect">
            <a:avLst/>
          </a:prstGeom>
        </p:spPr>
      </p:pic>
      <p:pic>
        <p:nvPicPr>
          <p:cNvPr id="7" name="图片 6"/>
          <p:cNvPicPr>
            <a:picLocks noChangeAspect="1"/>
          </p:cNvPicPr>
          <p:nvPr/>
        </p:nvPicPr>
        <p:blipFill rotWithShape="1">
          <a:blip r:embed="rId4" cstate="email">
            <a:extLst>
              <a:ext uri="{BEBA8EAE-BF5A-486C-A8C5-ECC9F3942E4B}">
                <a14:imgProps xmlns:a14="http://schemas.microsoft.com/office/drawing/2010/main">
                  <a14:imgLayer>
                    <a14:imgEffect>
                      <a14:backgroundRemoval t="0" b="100000" l="0" r="100000">
                        <a14:foregroundMark x1="2465" y1="21318" x2="10963" y2="57445"/>
                        <a14:foregroundMark x1="9629" y1="3173" x2="10412" y2="18552"/>
                        <a14:foregroundMark x1="85064" y1="16355" x2="83179" y2="36452"/>
                        <a14:foregroundMark x1="88312" y1="21969" x2="89443" y2="35801"/>
                        <a14:foregroundMark x1="94809" y1="18877" x2="96955" y2="37022"/>
                        <a14:backgroundMark x1="81148" y1="48007" x2="74768" y2="40195"/>
                      </a14:backgroundRemoval>
                    </a14:imgEffect>
                  </a14:imgLayer>
                </a14:imgProps>
              </a:ext>
              <a:ext uri="{28A0092B-C50C-407E-A947-70E740481C1C}">
                <a14:useLocalDpi xmlns:a14="http://schemas.microsoft.com/office/drawing/2010/main"/>
              </a:ext>
            </a:extLst>
          </a:blip>
          <a:srcRect/>
          <a:stretch>
            <a:fillRect/>
          </a:stretch>
        </p:blipFill>
        <p:spPr>
          <a:xfrm>
            <a:off x="0" y="1955041"/>
            <a:ext cx="9144000" cy="3188459"/>
          </a:xfrm>
          <a:prstGeom prst="rect">
            <a:avLst/>
          </a:prstGeom>
        </p:spPr>
      </p:pic>
      <p:grpSp>
        <p:nvGrpSpPr>
          <p:cNvPr id="9" name="组合 8"/>
          <p:cNvGrpSpPr/>
          <p:nvPr/>
        </p:nvGrpSpPr>
        <p:grpSpPr>
          <a:xfrm>
            <a:off x="2466817" y="1095406"/>
            <a:ext cx="3921497" cy="1521657"/>
            <a:chOff x="3761037" y="2123398"/>
            <a:chExt cx="5228663" cy="2028876"/>
          </a:xfrm>
        </p:grpSpPr>
        <p:sp>
          <p:nvSpPr>
            <p:cNvPr id="13" name="矩形 12"/>
            <p:cNvSpPr/>
            <p:nvPr/>
          </p:nvSpPr>
          <p:spPr>
            <a:xfrm>
              <a:off x="3888822" y="2921167"/>
              <a:ext cx="5100878" cy="1231107"/>
            </a:xfrm>
            <a:prstGeom prst="rect">
              <a:avLst/>
            </a:prstGeom>
          </p:spPr>
          <p:txBody>
            <a:bodyPr wrap="square">
              <a:spAutoFit/>
            </a:bodyPr>
            <a:lstStyle/>
            <a:p>
              <a:r>
                <a:rPr lang="zh-CN" altLang="en-US" sz="5400" b="1" dirty="0">
                  <a:solidFill>
                    <a:srgbClr val="0D8546"/>
                  </a:solidFill>
                  <a:latin typeface="微软雅黑"/>
                  <a:ea typeface="微软雅黑"/>
                  <a:cs typeface="+mn-ea"/>
                  <a:sym typeface="微软雅黑"/>
                </a:rPr>
                <a:t>端午节由来</a:t>
              </a:r>
            </a:p>
          </p:txBody>
        </p:sp>
        <p:sp>
          <p:nvSpPr>
            <p:cNvPr id="14" name="文本框 13"/>
            <p:cNvSpPr txBox="1"/>
            <p:nvPr/>
          </p:nvSpPr>
          <p:spPr>
            <a:xfrm>
              <a:off x="3761037" y="2317507"/>
              <a:ext cx="4294167" cy="615553"/>
            </a:xfrm>
            <a:prstGeom prst="rect">
              <a:avLst/>
            </a:prstGeom>
            <a:noFill/>
          </p:spPr>
          <p:txBody>
            <a:bodyPr wrap="none" rtlCol="0">
              <a:spAutoFit/>
            </a:bodyPr>
            <a:lstStyle/>
            <a:p>
              <a:r>
                <a:rPr lang="en-US" altLang="zh-CN" sz="2400" b="1" dirty="0">
                  <a:solidFill>
                    <a:srgbClr val="0D8546"/>
                  </a:solidFill>
                  <a:latin typeface="微软雅黑"/>
                  <a:ea typeface="微软雅黑"/>
                  <a:cs typeface="+mn-ea"/>
                  <a:sym typeface="微软雅黑"/>
                </a:rPr>
                <a:t>Du­­ān wǔ  jié yoú </a:t>
              </a:r>
              <a:r>
                <a:rPr lang="en-US" altLang="zh-CN" sz="2400" b="1" dirty="0" err="1">
                  <a:solidFill>
                    <a:srgbClr val="0D8546"/>
                  </a:solidFill>
                  <a:latin typeface="微软雅黑"/>
                  <a:ea typeface="微软雅黑"/>
                  <a:cs typeface="+mn-ea"/>
                  <a:sym typeface="微软雅黑"/>
                </a:rPr>
                <a:t>lái</a:t>
              </a:r>
              <a:endParaRPr lang="zh-CN" altLang="en-US" sz="2400" b="1" dirty="0">
                <a:solidFill>
                  <a:srgbClr val="0D8546"/>
                </a:solidFill>
                <a:latin typeface="微软雅黑"/>
                <a:ea typeface="微软雅黑"/>
                <a:cs typeface="+mn-ea"/>
                <a:sym typeface="微软雅黑"/>
              </a:endParaRPr>
            </a:p>
          </p:txBody>
        </p:sp>
        <p:sp>
          <p:nvSpPr>
            <p:cNvPr id="16" name="文本框 15"/>
            <p:cNvSpPr txBox="1"/>
            <p:nvPr/>
          </p:nvSpPr>
          <p:spPr>
            <a:xfrm>
              <a:off x="7598947" y="2123398"/>
              <a:ext cx="856795" cy="1477328"/>
            </a:xfrm>
            <a:prstGeom prst="rect">
              <a:avLst/>
            </a:prstGeom>
            <a:noFill/>
          </p:spPr>
          <p:txBody>
            <a:bodyPr wrap="square" rtlCol="0">
              <a:spAutoFit/>
            </a:bodyPr>
            <a:lstStyle/>
            <a:p>
              <a:r>
                <a:rPr lang="en-US" altLang="zh-CN" sz="3300" b="1" dirty="0">
                  <a:solidFill>
                    <a:srgbClr val="0D8546"/>
                  </a:solidFill>
                  <a:latin typeface="微软雅黑"/>
                  <a:ea typeface="微软雅黑"/>
                  <a:cs typeface="+mn-ea"/>
                  <a:sym typeface="微软雅黑"/>
                </a:rPr>
                <a:t>01</a:t>
              </a:r>
              <a:endParaRPr lang="zh-CN" altLang="en-US" sz="3300" b="1" dirty="0">
                <a:solidFill>
                  <a:srgbClr val="0D8546"/>
                </a:solidFill>
                <a:latin typeface="微软雅黑"/>
                <a:ea typeface="微软雅黑"/>
                <a:cs typeface="+mn-ea"/>
                <a:sym typeface="微软雅黑"/>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62606" y="370490"/>
            <a:ext cx="8410904" cy="4422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cs typeface="+mn-ea"/>
              <a:sym typeface="微软雅黑"/>
            </a:endParaRPr>
          </a:p>
        </p:txBody>
      </p:sp>
      <p:grpSp>
        <p:nvGrpSpPr>
          <p:cNvPr id="4" name="组合 3"/>
          <p:cNvGrpSpPr/>
          <p:nvPr/>
        </p:nvGrpSpPr>
        <p:grpSpPr>
          <a:xfrm>
            <a:off x="1166652" y="654940"/>
            <a:ext cx="6502752" cy="3028688"/>
            <a:chOff x="1555536" y="873253"/>
            <a:chExt cx="8670336" cy="4038250"/>
          </a:xfrm>
        </p:grpSpPr>
        <p:sp>
          <p:nvSpPr>
            <p:cNvPr id="6" name="矩形 5"/>
            <p:cNvSpPr/>
            <p:nvPr/>
          </p:nvSpPr>
          <p:spPr>
            <a:xfrm>
              <a:off x="3808084" y="873253"/>
              <a:ext cx="4349909" cy="1107996"/>
            </a:xfrm>
            <a:prstGeom prst="rect">
              <a:avLst/>
            </a:prstGeom>
          </p:spPr>
          <p:txBody>
            <a:bodyPr wrap="none">
              <a:spAutoFit/>
            </a:bodyPr>
            <a:lstStyle/>
            <a:p>
              <a:r>
                <a:rPr lang="zh-CN" altLang="en-US" sz="4800" dirty="0">
                  <a:latin typeface="微软雅黑"/>
                  <a:ea typeface="微软雅黑"/>
                  <a:cs typeface="+mn-ea"/>
                  <a:sym typeface="微软雅黑"/>
                </a:rPr>
                <a:t>端午节由来</a:t>
              </a:r>
            </a:p>
          </p:txBody>
        </p:sp>
        <p:sp>
          <p:nvSpPr>
            <p:cNvPr id="11" name="Text Box 44"/>
            <p:cNvSpPr txBox="1">
              <a:spLocks noChangeArrowheads="1"/>
            </p:cNvSpPr>
            <p:nvPr/>
          </p:nvSpPr>
          <p:spPr bwMode="auto">
            <a:xfrm>
              <a:off x="1555536" y="2326180"/>
              <a:ext cx="8670336" cy="2585323"/>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360045">
                <a:lnSpc>
                  <a:spcPct val="150000"/>
                </a:lnSpc>
              </a:pPr>
              <a:r>
                <a:rPr lang="zh-CN" altLang="en-US" dirty="0">
                  <a:solidFill>
                    <a:schemeClr val="tx1"/>
                  </a:solidFill>
                  <a:latin typeface="微软雅黑"/>
                  <a:ea typeface="微软雅黑"/>
                  <a:cs typeface="+mn-ea"/>
                  <a:sym typeface="微软雅黑"/>
                </a:rPr>
                <a:t>端午节又名端阳节、重午节，据传是中国古代伟大诗人、世界四大文化名人之一的屈原投汩罗江殉国的日子。两千多年来，每年的农历五月初五就成为了纪念屈原的传统节日。　</a:t>
              </a:r>
              <a:endParaRPr lang="en-US" altLang="zh-CN" dirty="0">
                <a:solidFill>
                  <a:schemeClr val="tx1"/>
                </a:solidFill>
                <a:latin typeface="微软雅黑"/>
                <a:ea typeface="微软雅黑"/>
                <a:cs typeface="+mn-ea"/>
                <a:sym typeface="微软雅黑"/>
              </a:endParaRPr>
            </a:p>
            <a:p>
              <a:pPr indent="360045">
                <a:lnSpc>
                  <a:spcPct val="150000"/>
                </a:lnSpc>
              </a:pPr>
              <a:r>
                <a:rPr lang="zh-CN" altLang="en-US" dirty="0">
                  <a:solidFill>
                    <a:schemeClr val="tx1"/>
                  </a:solidFill>
                  <a:latin typeface="微软雅黑"/>
                  <a:ea typeface="微软雅黑"/>
                  <a:cs typeface="+mn-ea"/>
                  <a:sym typeface="微软雅黑"/>
                </a:rPr>
                <a:t>以后，在每年的五月初五，就有了龙舟竞渡、吃粽子、喝雄黄酒的风俗；以此来纪念爱国诗人屈原。</a:t>
              </a:r>
              <a:endParaRPr lang="zh-CN" altLang="en-US" sz="1400" dirty="0">
                <a:solidFill>
                  <a:schemeClr val="tx1"/>
                </a:solidFill>
                <a:latin typeface="微软雅黑"/>
                <a:ea typeface="微软雅黑"/>
                <a:cs typeface="+mn-ea"/>
                <a:sym typeface="微软雅黑"/>
              </a:endParaRPr>
            </a:p>
          </p:txBody>
        </p:sp>
      </p:grpSp>
      <p:pic>
        <p:nvPicPr>
          <p:cNvPr id="13" name="图片 1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63832" y="2747141"/>
            <a:ext cx="2571750" cy="257175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362606" y="370490"/>
            <a:ext cx="8410904" cy="4422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cs typeface="+mn-ea"/>
              <a:sym typeface="微软雅黑"/>
            </a:endParaRPr>
          </a:p>
        </p:txBody>
      </p:sp>
      <p:grpSp>
        <p:nvGrpSpPr>
          <p:cNvPr id="2" name="组合 1"/>
          <p:cNvGrpSpPr/>
          <p:nvPr/>
        </p:nvGrpSpPr>
        <p:grpSpPr>
          <a:xfrm>
            <a:off x="846638" y="833164"/>
            <a:ext cx="4365074" cy="3517040"/>
            <a:chOff x="1128850" y="1110885"/>
            <a:chExt cx="5820099" cy="4689386"/>
          </a:xfrm>
        </p:grpSpPr>
        <p:sp>
          <p:nvSpPr>
            <p:cNvPr id="6" name="矩形 5"/>
            <p:cNvSpPr/>
            <p:nvPr/>
          </p:nvSpPr>
          <p:spPr>
            <a:xfrm>
              <a:off x="2346702" y="1110885"/>
              <a:ext cx="3255592" cy="1025921"/>
            </a:xfrm>
            <a:prstGeom prst="rect">
              <a:avLst/>
            </a:prstGeom>
          </p:spPr>
          <p:txBody>
            <a:bodyPr wrap="none">
              <a:spAutoFit/>
            </a:bodyPr>
            <a:lstStyle/>
            <a:p>
              <a:r>
                <a:rPr lang="zh-CN" altLang="en-US" sz="4400" dirty="0">
                  <a:latin typeface="微软雅黑"/>
                  <a:ea typeface="微软雅黑"/>
                  <a:cs typeface="+mn-ea"/>
                  <a:sym typeface="微软雅黑"/>
                </a:rPr>
                <a:t>纪念屈原</a:t>
              </a:r>
            </a:p>
          </p:txBody>
        </p:sp>
        <p:sp>
          <p:nvSpPr>
            <p:cNvPr id="12" name="Text Box 44"/>
            <p:cNvSpPr txBox="1">
              <a:spLocks noChangeArrowheads="1"/>
            </p:cNvSpPr>
            <p:nvPr/>
          </p:nvSpPr>
          <p:spPr bwMode="auto">
            <a:xfrm>
              <a:off x="1128850" y="2258147"/>
              <a:ext cx="5820099" cy="3542124"/>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360045">
                <a:lnSpc>
                  <a:spcPct val="150000"/>
                </a:lnSpc>
              </a:pPr>
              <a:r>
                <a:rPr lang="zh-CN" altLang="en-US" dirty="0">
                  <a:solidFill>
                    <a:schemeClr val="tx1"/>
                  </a:solidFill>
                  <a:latin typeface="微软雅黑"/>
                  <a:ea typeface="微软雅黑"/>
                  <a:cs typeface="+mn-ea"/>
                  <a:sym typeface="微软雅黑"/>
                </a:rPr>
                <a:t>端午节又名端阳节、重午节，据传是中国古代伟大诗人、世界四大文化名人之一的屈原投汩罗江殉国的日子。两千多年来，每年的农历五月初五就成为了纪念屈原的传统节日。　</a:t>
              </a:r>
              <a:endParaRPr lang="en-US" altLang="zh-CN" dirty="0">
                <a:solidFill>
                  <a:schemeClr val="tx1"/>
                </a:solidFill>
                <a:latin typeface="微软雅黑"/>
                <a:ea typeface="微软雅黑"/>
                <a:cs typeface="+mn-ea"/>
                <a:sym typeface="微软雅黑"/>
              </a:endParaRPr>
            </a:p>
            <a:p>
              <a:pPr indent="360045">
                <a:lnSpc>
                  <a:spcPct val="150000"/>
                </a:lnSpc>
              </a:pPr>
              <a:r>
                <a:rPr lang="zh-CN" altLang="en-US" dirty="0">
                  <a:solidFill>
                    <a:schemeClr val="tx1"/>
                  </a:solidFill>
                  <a:latin typeface="微软雅黑"/>
                  <a:ea typeface="微软雅黑"/>
                  <a:cs typeface="+mn-ea"/>
                  <a:sym typeface="微软雅黑"/>
                </a:rPr>
                <a:t>以后，在每年的五月初五，就有了龙</a:t>
              </a:r>
              <a:endParaRPr lang="en-US" altLang="zh-CN" dirty="0">
                <a:solidFill>
                  <a:schemeClr val="tx1"/>
                </a:solidFill>
                <a:latin typeface="微软雅黑"/>
                <a:ea typeface="微软雅黑"/>
                <a:cs typeface="+mn-ea"/>
                <a:sym typeface="微软雅黑"/>
              </a:endParaRPr>
            </a:p>
            <a:p>
              <a:pPr indent="360045">
                <a:lnSpc>
                  <a:spcPct val="150000"/>
                </a:lnSpc>
              </a:pPr>
              <a:r>
                <a:rPr lang="zh-CN" altLang="en-US" dirty="0">
                  <a:solidFill>
                    <a:schemeClr val="tx1"/>
                  </a:solidFill>
                  <a:latin typeface="微软雅黑"/>
                  <a:ea typeface="微软雅黑"/>
                  <a:cs typeface="+mn-ea"/>
                  <a:sym typeface="微软雅黑"/>
                </a:rPr>
                <a:t>舟竞渡、吃粽子、喝雄黄酒的风俗；以此来纪念爱国诗人屈原。</a:t>
              </a:r>
              <a:endParaRPr lang="zh-CN" altLang="en-US" sz="1400" dirty="0">
                <a:solidFill>
                  <a:schemeClr val="tx1"/>
                </a:solidFill>
                <a:latin typeface="微软雅黑"/>
                <a:ea typeface="微软雅黑"/>
                <a:cs typeface="+mn-ea"/>
                <a:sym typeface="微软雅黑"/>
              </a:endParaRPr>
            </a:p>
          </p:txBody>
        </p:sp>
      </p:grpSp>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4917833" y="1058896"/>
            <a:ext cx="4138251" cy="318857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362606" y="370490"/>
            <a:ext cx="8410904" cy="4422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cs typeface="+mn-ea"/>
              <a:sym typeface="微软雅黑"/>
            </a:endParaRPr>
          </a:p>
        </p:txBody>
      </p:sp>
      <p:grpSp>
        <p:nvGrpSpPr>
          <p:cNvPr id="2" name="组合 1"/>
          <p:cNvGrpSpPr/>
          <p:nvPr/>
        </p:nvGrpSpPr>
        <p:grpSpPr>
          <a:xfrm>
            <a:off x="641090" y="1011284"/>
            <a:ext cx="4182111" cy="3480479"/>
            <a:chOff x="854786" y="1348378"/>
            <a:chExt cx="5576148" cy="4640639"/>
          </a:xfrm>
        </p:grpSpPr>
        <p:sp>
          <p:nvSpPr>
            <p:cNvPr id="12" name="Text Box 44"/>
            <p:cNvSpPr txBox="1">
              <a:spLocks noChangeArrowheads="1"/>
            </p:cNvSpPr>
            <p:nvPr/>
          </p:nvSpPr>
          <p:spPr bwMode="auto">
            <a:xfrm>
              <a:off x="854786" y="2446893"/>
              <a:ext cx="5576148" cy="3542124"/>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360045">
                <a:lnSpc>
                  <a:spcPct val="150000"/>
                </a:lnSpc>
              </a:pPr>
              <a:r>
                <a:rPr lang="zh-CN" altLang="en-US" dirty="0">
                  <a:solidFill>
                    <a:schemeClr val="tx1"/>
                  </a:solidFill>
                  <a:latin typeface="微软雅黑"/>
                  <a:ea typeface="微软雅黑"/>
                  <a:cs typeface="+mn-ea"/>
                  <a:sym typeface="微软雅黑"/>
                </a:rPr>
                <a:t>端午节的第二个传说，在江浙一带流传很广，是纪念春秋时期（公元前</a:t>
              </a:r>
              <a:r>
                <a:rPr lang="en-US" altLang="zh-CN" dirty="0">
                  <a:solidFill>
                    <a:schemeClr val="tx1"/>
                  </a:solidFill>
                  <a:latin typeface="微软雅黑"/>
                  <a:ea typeface="微软雅黑"/>
                  <a:cs typeface="+mn-ea"/>
                  <a:sym typeface="微软雅黑"/>
                </a:rPr>
                <a:t>770-</a:t>
              </a:r>
              <a:r>
                <a:rPr lang="zh-CN" altLang="en-US" dirty="0">
                  <a:solidFill>
                    <a:schemeClr val="tx1"/>
                  </a:solidFill>
                  <a:latin typeface="微软雅黑"/>
                  <a:ea typeface="微软雅黑"/>
                  <a:cs typeface="+mn-ea"/>
                  <a:sym typeface="微软雅黑"/>
                </a:rPr>
                <a:t>前</a:t>
              </a:r>
              <a:r>
                <a:rPr lang="en-US" altLang="zh-CN" dirty="0">
                  <a:solidFill>
                    <a:schemeClr val="tx1"/>
                  </a:solidFill>
                  <a:latin typeface="微软雅黑"/>
                  <a:ea typeface="微软雅黑"/>
                  <a:cs typeface="+mn-ea"/>
                  <a:sym typeface="微软雅黑"/>
                </a:rPr>
                <a:t>476</a:t>
              </a:r>
              <a:r>
                <a:rPr lang="zh-CN" altLang="en-US" dirty="0">
                  <a:solidFill>
                    <a:schemeClr val="tx1"/>
                  </a:solidFill>
                  <a:latin typeface="微软雅黑"/>
                  <a:ea typeface="微软雅黑"/>
                  <a:cs typeface="+mn-ea"/>
                  <a:sym typeface="微软雅黑"/>
                </a:rPr>
                <a:t>年）的伍子胥。</a:t>
              </a:r>
            </a:p>
            <a:p>
              <a:pPr indent="360045">
                <a:lnSpc>
                  <a:spcPct val="150000"/>
                </a:lnSpc>
              </a:pPr>
              <a:r>
                <a:rPr lang="zh-CN" altLang="en-US" dirty="0">
                  <a:solidFill>
                    <a:schemeClr val="tx1"/>
                  </a:solidFill>
                  <a:latin typeface="微软雅黑"/>
                  <a:ea typeface="微软雅黑"/>
                  <a:cs typeface="+mn-ea"/>
                  <a:sym typeface="微软雅黑"/>
                </a:rPr>
                <a:t>伍子胥，名员，楚国人，父兄均为楚王所杀，后来子胥弃暗投明，奔向吴国，助吴伐楚，五战而入楚都郢城。当时楚平王已死，子胥掘墓鞭尸三百，以报杀父兄之仇。</a:t>
              </a:r>
              <a:endParaRPr lang="zh-CN" altLang="en-US" sz="1400" dirty="0">
                <a:solidFill>
                  <a:schemeClr val="tx1"/>
                </a:solidFill>
                <a:latin typeface="微软雅黑"/>
                <a:ea typeface="微软雅黑"/>
                <a:cs typeface="+mn-ea"/>
                <a:sym typeface="微软雅黑"/>
              </a:endParaRPr>
            </a:p>
          </p:txBody>
        </p:sp>
        <p:sp>
          <p:nvSpPr>
            <p:cNvPr id="10" name="矩形 9"/>
            <p:cNvSpPr/>
            <p:nvPr/>
          </p:nvSpPr>
          <p:spPr>
            <a:xfrm>
              <a:off x="1638894" y="1348378"/>
              <a:ext cx="4007935" cy="1025921"/>
            </a:xfrm>
            <a:prstGeom prst="rect">
              <a:avLst/>
            </a:prstGeom>
          </p:spPr>
          <p:txBody>
            <a:bodyPr wrap="none">
              <a:spAutoFit/>
            </a:bodyPr>
            <a:lstStyle/>
            <a:p>
              <a:r>
                <a:rPr lang="zh-CN" altLang="en-US" sz="4400" dirty="0">
                  <a:latin typeface="微软雅黑"/>
                  <a:ea typeface="微软雅黑"/>
                  <a:cs typeface="+mn-ea"/>
                  <a:sym typeface="微软雅黑"/>
                </a:rPr>
                <a:t>纪念伍子胥</a:t>
              </a:r>
            </a:p>
          </p:txBody>
        </p:sp>
      </p:grpSp>
      <p:pic>
        <p:nvPicPr>
          <p:cNvPr id="4" name="图片 3"/>
          <p:cNvPicPr>
            <a:picLocks noChangeAspect="1"/>
          </p:cNvPicPr>
          <p:nvPr/>
        </p:nvPicPr>
        <p:blipFill>
          <a:blip r:embed="rId3" cstate="email">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4785587" y="804795"/>
            <a:ext cx="3987923" cy="398792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362606" y="370490"/>
            <a:ext cx="8410904" cy="44222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微软雅黑"/>
              <a:ea typeface="微软雅黑"/>
              <a:cs typeface="+mn-ea"/>
              <a:sym typeface="微软雅黑"/>
            </a:endParaRPr>
          </a:p>
        </p:txBody>
      </p:sp>
      <p:grpSp>
        <p:nvGrpSpPr>
          <p:cNvPr id="2" name="组合 1"/>
          <p:cNvGrpSpPr/>
          <p:nvPr/>
        </p:nvGrpSpPr>
        <p:grpSpPr>
          <a:xfrm>
            <a:off x="1170196" y="744577"/>
            <a:ext cx="4365074" cy="3561451"/>
            <a:chOff x="1560260" y="992769"/>
            <a:chExt cx="5820099" cy="4748601"/>
          </a:xfrm>
        </p:grpSpPr>
        <p:sp>
          <p:nvSpPr>
            <p:cNvPr id="12" name="Text Box 44"/>
            <p:cNvSpPr txBox="1">
              <a:spLocks noChangeArrowheads="1"/>
            </p:cNvSpPr>
            <p:nvPr/>
          </p:nvSpPr>
          <p:spPr bwMode="auto">
            <a:xfrm>
              <a:off x="1560260" y="2199246"/>
              <a:ext cx="5820099" cy="3542124"/>
            </a:xfrm>
            <a:prstGeom prst="rect">
              <a:avLst/>
            </a:prstGeom>
            <a:noFill/>
            <a:ln>
              <a:noFill/>
            </a:ln>
            <a:effectLst/>
            <a:extLst>
              <a:ext uri="{909E8E84-426E-40DD-AFC4-6F175D3DCCD1}">
                <a14:hiddenFill xmlns:a14="http://schemas.microsoft.com/office/drawing/2010/main">
                  <a:solidFill>
                    <a:srgbClr val="FFFFFF">
                      <a:alpha val="30000"/>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defPPr>
                <a:defRPr lang="en-US"/>
              </a:defPPr>
              <a:lvl1pPr indent="457200" defTabSz="720725">
                <a:lnSpc>
                  <a:spcPct val="135000"/>
                </a:lnSpc>
                <a:defRPr sz="1600">
                  <a:solidFill>
                    <a:schemeClr val="bg1">
                      <a:lumMod val="50000"/>
                    </a:schemeClr>
                  </a:solidFill>
                  <a:latin typeface="微软雅黑" panose="020B0503020204020204" charset="-122"/>
                  <a:ea typeface="微软雅黑" panose="020B0503020204020204" charset="-122"/>
                </a:defRPr>
              </a:lvl1pPr>
              <a:lvl2pPr defTabSz="720725" eaLnBrk="0" hangingPunct="0">
                <a:defRPr sz="1600">
                  <a:latin typeface="Arial" panose="020B0604020202020204" pitchFamily="34" charset="0"/>
                  <a:ea typeface="宋体" panose="02010600030101010101" pitchFamily="2" charset="-122"/>
                </a:defRPr>
              </a:lvl2pPr>
              <a:lvl3pPr defTabSz="720725" eaLnBrk="0" hangingPunct="0">
                <a:defRPr sz="1600">
                  <a:latin typeface="Arial" panose="020B0604020202020204" pitchFamily="34" charset="0"/>
                  <a:ea typeface="宋体" panose="02010600030101010101" pitchFamily="2" charset="-122"/>
                </a:defRPr>
              </a:lvl3pPr>
              <a:lvl4pPr defTabSz="720725" eaLnBrk="0" hangingPunct="0">
                <a:defRPr sz="1600">
                  <a:latin typeface="Arial" panose="020B0604020202020204" pitchFamily="34" charset="0"/>
                  <a:ea typeface="宋体" panose="02010600030101010101" pitchFamily="2" charset="-122"/>
                </a:defRPr>
              </a:lvl4pPr>
              <a:lvl5pPr defTabSz="720725" eaLnBrk="0" hangingPunct="0">
                <a:defRPr sz="1600">
                  <a:latin typeface="Arial" panose="020B0604020202020204" pitchFamily="34" charset="0"/>
                  <a:ea typeface="宋体" panose="02010600030101010101" pitchFamily="2" charset="-122"/>
                </a:defRPr>
              </a:lvl5pPr>
              <a:lvl6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6pPr>
              <a:lvl7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7pPr>
              <a:lvl8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8pPr>
              <a:lvl9pPr defTabSz="720725" eaLnBrk="0" fontAlgn="base" hangingPunct="0">
                <a:spcBef>
                  <a:spcPct val="0"/>
                </a:spcBef>
                <a:spcAft>
                  <a:spcPct val="0"/>
                </a:spcAft>
                <a:defRPr sz="1600">
                  <a:latin typeface="Arial" panose="020B0604020202020204" pitchFamily="34" charset="0"/>
                  <a:ea typeface="宋体" panose="02010600030101010101" pitchFamily="2" charset="-122"/>
                </a:defRPr>
              </a:lvl9pPr>
            </a:lstStyle>
            <a:p>
              <a:pPr indent="360045">
                <a:lnSpc>
                  <a:spcPct val="150000"/>
                </a:lnSpc>
              </a:pPr>
              <a:r>
                <a:rPr lang="zh-CN" altLang="en-US" dirty="0">
                  <a:solidFill>
                    <a:schemeClr val="tx1"/>
                  </a:solidFill>
                  <a:latin typeface="微软雅黑"/>
                  <a:ea typeface="微软雅黑"/>
                  <a:cs typeface="+mn-ea"/>
                  <a:sym typeface="微软雅黑"/>
                </a:rPr>
                <a:t>端午节的第三个传说，是为纪念东汉（公元</a:t>
              </a:r>
              <a:r>
                <a:rPr lang="en-US" altLang="zh-CN" dirty="0">
                  <a:solidFill>
                    <a:schemeClr val="tx1"/>
                  </a:solidFill>
                  <a:latin typeface="微软雅黑"/>
                  <a:ea typeface="微软雅黑"/>
                  <a:cs typeface="+mn-ea"/>
                  <a:sym typeface="微软雅黑"/>
                </a:rPr>
                <a:t>23-220</a:t>
              </a:r>
              <a:r>
                <a:rPr lang="zh-CN" altLang="en-US" dirty="0">
                  <a:solidFill>
                    <a:schemeClr val="tx1"/>
                  </a:solidFill>
                  <a:latin typeface="微软雅黑"/>
                  <a:ea typeface="微软雅黑"/>
                  <a:cs typeface="+mn-ea"/>
                  <a:sym typeface="微软雅黑"/>
                </a:rPr>
                <a:t>年）孝女曹娥救父投江。曹娥是东汉上虞人，父亲溺于江中，数日不见尸体，当时孝女曹娥年仅十四岁，昼夜沿江号哭。过了十七天，在五月五日也投江，五日后抱出父尸。就此传为神话，继而相传至县府知事，令度尚为之立碑，让他的弟子邯郸淳作诔辞颂扬。</a:t>
              </a:r>
              <a:endParaRPr lang="zh-CN" altLang="en-US" sz="1400" dirty="0">
                <a:solidFill>
                  <a:schemeClr val="tx1"/>
                </a:solidFill>
                <a:latin typeface="微软雅黑"/>
                <a:ea typeface="微软雅黑"/>
                <a:cs typeface="+mn-ea"/>
                <a:sym typeface="微软雅黑"/>
              </a:endParaRPr>
            </a:p>
          </p:txBody>
        </p:sp>
        <p:sp>
          <p:nvSpPr>
            <p:cNvPr id="15" name="矩形 14"/>
            <p:cNvSpPr/>
            <p:nvPr/>
          </p:nvSpPr>
          <p:spPr>
            <a:xfrm>
              <a:off x="2522601" y="992769"/>
              <a:ext cx="3255592" cy="1025921"/>
            </a:xfrm>
            <a:prstGeom prst="rect">
              <a:avLst/>
            </a:prstGeom>
          </p:spPr>
          <p:txBody>
            <a:bodyPr wrap="none">
              <a:spAutoFit/>
            </a:bodyPr>
            <a:lstStyle/>
            <a:p>
              <a:r>
                <a:rPr lang="zh-CN" altLang="en-US" sz="4400" dirty="0">
                  <a:latin typeface="微软雅黑"/>
                  <a:ea typeface="微软雅黑"/>
                  <a:cs typeface="+mn-ea"/>
                  <a:sym typeface="微软雅黑"/>
                </a:rPr>
                <a:t>纪念曹娥</a:t>
              </a:r>
            </a:p>
          </p:txBody>
        </p:sp>
      </p:grpSp>
      <p:pic>
        <p:nvPicPr>
          <p:cNvPr id="11" name="图片 10"/>
          <p:cNvPicPr>
            <a:picLocks noChangeAspect="1"/>
          </p:cNvPicPr>
          <p:nvPr/>
        </p:nvPicPr>
        <p:blipFill>
          <a:blip r:embed="rId3" cstate="email">
            <a:clrChange>
              <a:clrFrom>
                <a:srgbClr val="E6E6E6"/>
              </a:clrFrom>
              <a:clrTo>
                <a:srgbClr val="E6E6E6">
                  <a:alpha val="0"/>
                </a:srgbClr>
              </a:clrTo>
            </a:clrChange>
            <a:extLst>
              <a:ext uri="{28A0092B-C50C-407E-A947-70E740481C1C}">
                <a14:useLocalDpi xmlns:a14="http://schemas.microsoft.com/office/drawing/2010/main"/>
              </a:ext>
            </a:extLst>
          </a:blip>
          <a:stretch>
            <a:fillRect/>
          </a:stretch>
        </p:blipFill>
        <p:spPr>
          <a:xfrm>
            <a:off x="5699404" y="1295222"/>
            <a:ext cx="2730419" cy="273041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arn(inVertical)">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endParaRPr lang="zh-CN" altLang="en-US">
              <a:latin typeface="微软雅黑"/>
              <a:ea typeface="微软雅黑"/>
              <a:sym typeface="微软雅黑"/>
            </a:endParaRPr>
          </a:p>
        </p:txBody>
      </p:sp>
      <p:sp>
        <p:nvSpPr>
          <p:cNvPr id="3" name="副标题 2"/>
          <p:cNvSpPr>
            <a:spLocks noGrp="1"/>
          </p:cNvSpPr>
          <p:nvPr>
            <p:ph type="subTitle" idx="1"/>
          </p:nvPr>
        </p:nvSpPr>
        <p:spPr/>
        <p:txBody>
          <a:bodyPr/>
          <a:lstStyle/>
          <a:p>
            <a:endParaRPr lang="zh-CN" altLang="en-US">
              <a:latin typeface="微软雅黑"/>
              <a:ea typeface="微软雅黑"/>
              <a:sym typeface="微软雅黑"/>
            </a:endParaRPr>
          </a:p>
        </p:txBody>
      </p:sp>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0" y="0"/>
            <a:ext cx="9144000" cy="4286250"/>
          </a:xfrm>
          <a:prstGeom prst="rect">
            <a:avLst/>
          </a:prstGeom>
        </p:spPr>
      </p:pic>
      <p:pic>
        <p:nvPicPr>
          <p:cNvPr id="7" name="图片 6"/>
          <p:cNvPicPr>
            <a:picLocks noChangeAspect="1"/>
          </p:cNvPicPr>
          <p:nvPr/>
        </p:nvPicPr>
        <p:blipFill rotWithShape="1">
          <a:blip r:embed="rId4" cstate="email">
            <a:extLst>
              <a:ext uri="{BEBA8EAE-BF5A-486C-A8C5-ECC9F3942E4B}">
                <a14:imgProps xmlns:a14="http://schemas.microsoft.com/office/drawing/2010/main">
                  <a14:imgLayer>
                    <a14:imgEffect>
                      <a14:backgroundRemoval t="0" b="100000" l="0" r="100000">
                        <a14:foregroundMark x1="2465" y1="21318" x2="10963" y2="57445"/>
                        <a14:foregroundMark x1="9629" y1="3173" x2="10412" y2="18552"/>
                        <a14:foregroundMark x1="85064" y1="16355" x2="83179" y2="36452"/>
                        <a14:foregroundMark x1="88312" y1="21969" x2="89443" y2="35801"/>
                        <a14:foregroundMark x1="94809" y1="18877" x2="96955" y2="37022"/>
                        <a14:backgroundMark x1="81148" y1="48007" x2="74768" y2="40195"/>
                      </a14:backgroundRemoval>
                    </a14:imgEffect>
                  </a14:imgLayer>
                </a14:imgProps>
              </a:ext>
              <a:ext uri="{28A0092B-C50C-407E-A947-70E740481C1C}">
                <a14:useLocalDpi xmlns:a14="http://schemas.microsoft.com/office/drawing/2010/main"/>
              </a:ext>
            </a:extLst>
          </a:blip>
          <a:srcRect/>
          <a:stretch>
            <a:fillRect/>
          </a:stretch>
        </p:blipFill>
        <p:spPr>
          <a:xfrm>
            <a:off x="0" y="1955041"/>
            <a:ext cx="9144000" cy="3188459"/>
          </a:xfrm>
          <a:prstGeom prst="rect">
            <a:avLst/>
          </a:prstGeom>
        </p:spPr>
      </p:pic>
      <p:grpSp>
        <p:nvGrpSpPr>
          <p:cNvPr id="9" name="组合 8"/>
          <p:cNvGrpSpPr/>
          <p:nvPr/>
        </p:nvGrpSpPr>
        <p:grpSpPr>
          <a:xfrm>
            <a:off x="2466817" y="1095406"/>
            <a:ext cx="3921497" cy="1521657"/>
            <a:chOff x="3761037" y="2123398"/>
            <a:chExt cx="5228663" cy="2028876"/>
          </a:xfrm>
        </p:grpSpPr>
        <p:sp>
          <p:nvSpPr>
            <p:cNvPr id="13" name="矩形 12"/>
            <p:cNvSpPr/>
            <p:nvPr/>
          </p:nvSpPr>
          <p:spPr>
            <a:xfrm>
              <a:off x="3888822" y="2921167"/>
              <a:ext cx="5100878" cy="1231107"/>
            </a:xfrm>
            <a:prstGeom prst="rect">
              <a:avLst/>
            </a:prstGeom>
          </p:spPr>
          <p:txBody>
            <a:bodyPr wrap="square">
              <a:spAutoFit/>
            </a:bodyPr>
            <a:lstStyle/>
            <a:p>
              <a:r>
                <a:rPr lang="zh-CN" altLang="en-US" sz="5400" b="1" dirty="0">
                  <a:solidFill>
                    <a:srgbClr val="0D8546"/>
                  </a:solidFill>
                  <a:latin typeface="微软雅黑"/>
                  <a:ea typeface="微软雅黑"/>
                  <a:cs typeface="+mn-ea"/>
                  <a:sym typeface="微软雅黑"/>
                </a:rPr>
                <a:t>端午节习俗</a:t>
              </a:r>
            </a:p>
          </p:txBody>
        </p:sp>
        <p:sp>
          <p:nvSpPr>
            <p:cNvPr id="14" name="文本框 13"/>
            <p:cNvSpPr txBox="1"/>
            <p:nvPr/>
          </p:nvSpPr>
          <p:spPr>
            <a:xfrm>
              <a:off x="3761037" y="2317507"/>
              <a:ext cx="4294167" cy="615553"/>
            </a:xfrm>
            <a:prstGeom prst="rect">
              <a:avLst/>
            </a:prstGeom>
            <a:noFill/>
          </p:spPr>
          <p:txBody>
            <a:bodyPr wrap="none" rtlCol="0">
              <a:spAutoFit/>
            </a:bodyPr>
            <a:lstStyle/>
            <a:p>
              <a:r>
                <a:rPr lang="en-US" altLang="zh-CN" sz="2400" b="1" dirty="0">
                  <a:solidFill>
                    <a:srgbClr val="0D8546"/>
                  </a:solidFill>
                  <a:latin typeface="微软雅黑"/>
                  <a:ea typeface="微软雅黑"/>
                  <a:cs typeface="+mn-ea"/>
                  <a:sym typeface="微软雅黑"/>
                </a:rPr>
                <a:t>Du­­ān wǔ  jié yoú </a:t>
              </a:r>
              <a:r>
                <a:rPr lang="en-US" altLang="zh-CN" sz="2400" b="1" dirty="0" err="1">
                  <a:solidFill>
                    <a:srgbClr val="0D8546"/>
                  </a:solidFill>
                  <a:latin typeface="微软雅黑"/>
                  <a:ea typeface="微软雅黑"/>
                  <a:cs typeface="+mn-ea"/>
                  <a:sym typeface="微软雅黑"/>
                </a:rPr>
                <a:t>lái</a:t>
              </a:r>
              <a:endParaRPr lang="zh-CN" altLang="en-US" sz="2400" b="1" dirty="0">
                <a:solidFill>
                  <a:srgbClr val="0D8546"/>
                </a:solidFill>
                <a:latin typeface="微软雅黑"/>
                <a:ea typeface="微软雅黑"/>
                <a:cs typeface="+mn-ea"/>
                <a:sym typeface="微软雅黑"/>
              </a:endParaRPr>
            </a:p>
          </p:txBody>
        </p:sp>
        <p:sp>
          <p:nvSpPr>
            <p:cNvPr id="16" name="文本框 15"/>
            <p:cNvSpPr txBox="1"/>
            <p:nvPr/>
          </p:nvSpPr>
          <p:spPr>
            <a:xfrm>
              <a:off x="7598947" y="2123398"/>
              <a:ext cx="856795" cy="1477328"/>
            </a:xfrm>
            <a:prstGeom prst="rect">
              <a:avLst/>
            </a:prstGeom>
            <a:noFill/>
          </p:spPr>
          <p:txBody>
            <a:bodyPr wrap="square" rtlCol="0">
              <a:spAutoFit/>
            </a:bodyPr>
            <a:lstStyle/>
            <a:p>
              <a:r>
                <a:rPr lang="en-US" altLang="zh-CN" sz="3300" b="1" dirty="0">
                  <a:solidFill>
                    <a:srgbClr val="0D8546"/>
                  </a:solidFill>
                  <a:latin typeface="微软雅黑"/>
                  <a:ea typeface="微软雅黑"/>
                  <a:cs typeface="+mn-ea"/>
                  <a:sym typeface="微软雅黑"/>
                </a:rPr>
                <a:t>02</a:t>
              </a:r>
              <a:endParaRPr lang="zh-CN" altLang="en-US" sz="3300" b="1" dirty="0">
                <a:solidFill>
                  <a:srgbClr val="0D8546"/>
                </a:solidFill>
                <a:latin typeface="微软雅黑"/>
                <a:ea typeface="微软雅黑"/>
                <a:cs typeface="+mn-ea"/>
                <a:sym typeface="微软雅黑"/>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Scale>
                                      <p:cBhvr>
                                        <p:cTn id="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
                                        </p:tgtEl>
                                        <p:attrNameLst>
                                          <p:attrName>ppt_x</p:attrName>
                                          <p:attrName>ppt_y</p:attrName>
                                        </p:attrNameLst>
                                      </p:cBhvr>
                                    </p:animMotion>
                                    <p:animEffect transition="in" filter="fade">
                                      <p:cBhvr>
                                        <p:cTn id="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TIMING" val="|3.7"/>
</p:tagLst>
</file>

<file path=ppt/tags/tag64.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Text"/>
  <p:tag name="MH_ORDER" val="1"/>
</p:tagLst>
</file>

<file path=ppt/tags/tag65.xml><?xml version="1.0" encoding="utf-8"?>
<p:tagLst xmlns:a="http://schemas.openxmlformats.org/drawingml/2006/main" xmlns:r="http://schemas.openxmlformats.org/officeDocument/2006/relationships" xmlns:p="http://schemas.openxmlformats.org/presentationml/2006/main">
  <p:tag name="MH" val="20161022194503"/>
  <p:tag name="MH_LIBRARY" val="GRAPHIC"/>
  <p:tag name="MH_TYPE" val="Text"/>
  <p:tag name="MH_ORDER" val="1"/>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第一PPT模板网-WWW.1PPT.COM">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2294</Words>
  <Application>Microsoft Office PowerPoint</Application>
  <PresentationFormat>全屏显示(16:9)</PresentationFormat>
  <Paragraphs>147</Paragraphs>
  <Slides>32</Slides>
  <Notes>32</Notes>
  <HiddenSlides>0</HiddenSlides>
  <MMClips>0</MMClips>
  <ScaleCrop>false</ScaleCrop>
  <HeadingPairs>
    <vt:vector size="6" baseType="variant">
      <vt:variant>
        <vt:lpstr>已用的字体</vt:lpstr>
      </vt:variant>
      <vt:variant>
        <vt:i4>8</vt:i4>
      </vt:variant>
      <vt:variant>
        <vt:lpstr>主题</vt:lpstr>
      </vt:variant>
      <vt:variant>
        <vt:i4>2</vt:i4>
      </vt:variant>
      <vt:variant>
        <vt:lpstr>幻灯片标题</vt:lpstr>
      </vt:variant>
      <vt:variant>
        <vt:i4>32</vt:i4>
      </vt:variant>
    </vt:vector>
  </HeadingPairs>
  <TitlesOfParts>
    <vt:vector size="42" baseType="lpstr">
      <vt:lpstr>Meiryo</vt:lpstr>
      <vt:lpstr>等线</vt:lpstr>
      <vt:lpstr>宋体</vt:lpstr>
      <vt:lpstr>微软雅黑</vt:lpstr>
      <vt:lpstr>Arial</vt:lpstr>
      <vt:lpstr>Calibri</vt:lpstr>
      <vt:lpstr>Calibri Light</vt:lpstr>
      <vt:lpstr>Wingdings</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1</cp:revision>
  <dcterms:created xsi:type="dcterms:W3CDTF">2020-06-22T01:24:00Z</dcterms:created>
  <dcterms:modified xsi:type="dcterms:W3CDTF">2023-04-18T08:53:05Z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2052-11.1.0.9740</vt:lpwstr>
  </property>
</Properties>
</file>