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4430" r:id="rId2"/>
    <p:sldMasterId id="2147484434" r:id="rId3"/>
  </p:sldMasterIdLst>
  <p:notesMasterIdLst>
    <p:notesMasterId r:id="rId28"/>
  </p:notesMasterIdLst>
  <p:handoutMasterIdLst>
    <p:handoutMasterId r:id="rId29"/>
  </p:handoutMasterIdLst>
  <p:sldIdLst>
    <p:sldId id="17957" r:id="rId4"/>
    <p:sldId id="17959" r:id="rId5"/>
    <p:sldId id="18024" r:id="rId6"/>
    <p:sldId id="17974" r:id="rId7"/>
    <p:sldId id="17998" r:id="rId8"/>
    <p:sldId id="17999" r:id="rId9"/>
    <p:sldId id="18000" r:id="rId10"/>
    <p:sldId id="18023" r:id="rId11"/>
    <p:sldId id="18002" r:id="rId12"/>
    <p:sldId id="18003" r:id="rId13"/>
    <p:sldId id="18004" r:id="rId14"/>
    <p:sldId id="18022" r:id="rId15"/>
    <p:sldId id="18006" r:id="rId16"/>
    <p:sldId id="18021" r:id="rId17"/>
    <p:sldId id="18010" r:id="rId18"/>
    <p:sldId id="18011" r:id="rId19"/>
    <p:sldId id="18020" r:id="rId20"/>
    <p:sldId id="18014" r:id="rId21"/>
    <p:sldId id="18015" r:id="rId22"/>
    <p:sldId id="18016" r:id="rId23"/>
    <p:sldId id="18017" r:id="rId24"/>
    <p:sldId id="18018" r:id="rId25"/>
    <p:sldId id="18019" r:id="rId26"/>
    <p:sldId id="18025" r:id="rId27"/>
  </p:sldIdLst>
  <p:sldSz cx="12858750" cy="7232650"/>
  <p:notesSz cx="6858000" cy="9144000"/>
  <p:custDataLst>
    <p:tags r:id="rId30"/>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2" pos="4050" userDrawn="1">
          <p15:clr>
            <a:srgbClr val="A4A3A4"/>
          </p15:clr>
        </p15:guide>
        <p15:guide id="5" orient="horz" pos="3956" userDrawn="1">
          <p15:clr>
            <a:srgbClr val="A4A3A4"/>
          </p15:clr>
        </p15:guide>
        <p15:guide id="6" pos="7588" userDrawn="1">
          <p15:clr>
            <a:srgbClr val="A4A3A4"/>
          </p15:clr>
        </p15:guide>
        <p15:guide id="7" pos="60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A6D6C"/>
    <a:srgbClr val="76AAAA"/>
    <a:srgbClr val="66B4B8"/>
    <a:srgbClr val="FF9993"/>
    <a:srgbClr val="B94445"/>
    <a:srgbClr val="FFE0E3"/>
    <a:srgbClr val="D4AB06"/>
    <a:srgbClr val="684F31"/>
    <a:srgbClr val="4971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43" autoAdjust="0"/>
    <p:restoredTop sz="96340" autoAdjust="0"/>
  </p:normalViewPr>
  <p:slideViewPr>
    <p:cSldViewPr>
      <p:cViewPr varScale="1">
        <p:scale>
          <a:sx n="103" d="100"/>
          <a:sy n="103" d="100"/>
        </p:scale>
        <p:origin x="702" y="126"/>
      </p:cViewPr>
      <p:guideLst>
        <p:guide pos="4050"/>
        <p:guide orient="horz" pos="3956"/>
        <p:guide pos="7588"/>
        <p:guide pos="603"/>
      </p:guideLst>
    </p:cSldViewPr>
  </p:slideViewPr>
  <p:outlineViewPr>
    <p:cViewPr>
      <p:scale>
        <a:sx n="100" d="100"/>
        <a:sy n="100" d="100"/>
      </p:scale>
      <p:origin x="0" y="-10128"/>
    </p:cViewPr>
  </p:outlineViewPr>
  <p:notesTextViewPr>
    <p:cViewPr>
      <p:scale>
        <a:sx n="66" d="100"/>
        <a:sy n="66" d="100"/>
      </p:scale>
      <p:origin x="0" y="0"/>
    </p:cViewPr>
  </p:notesTextViewPr>
  <p:sorterViewPr>
    <p:cViewPr>
      <p:scale>
        <a:sx n="66" d="100"/>
        <a:sy n="66" d="100"/>
      </p:scale>
      <p:origin x="0" y="0"/>
    </p:cViewPr>
  </p:sorterViewPr>
  <p:notesViewPr>
    <p:cSldViewPr showGuides="1">
      <p:cViewPr varScale="1">
        <p:scale>
          <a:sx n="83" d="100"/>
          <a:sy n="83"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tags" Target="tags/tag1.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2023/4/21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2023/4/21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4770525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10</a:t>
            </a:fld>
            <a:endParaRPr lang="zh-CN" altLang="en-US"/>
          </a:p>
        </p:txBody>
      </p:sp>
    </p:spTree>
    <p:extLst>
      <p:ext uri="{BB962C8B-B14F-4D97-AF65-F5344CB8AC3E}">
        <p14:creationId xmlns:p14="http://schemas.microsoft.com/office/powerpoint/2010/main" val="32609758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11</a:t>
            </a:fld>
            <a:endParaRPr lang="zh-CN" altLang="en-US"/>
          </a:p>
        </p:txBody>
      </p:sp>
    </p:spTree>
    <p:extLst>
      <p:ext uri="{BB962C8B-B14F-4D97-AF65-F5344CB8AC3E}">
        <p14:creationId xmlns:p14="http://schemas.microsoft.com/office/powerpoint/2010/main" val="32609758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14770525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13</a:t>
            </a:fld>
            <a:endParaRPr lang="zh-CN" altLang="en-US"/>
          </a:p>
        </p:txBody>
      </p:sp>
    </p:spTree>
    <p:extLst>
      <p:ext uri="{BB962C8B-B14F-4D97-AF65-F5344CB8AC3E}">
        <p14:creationId xmlns:p14="http://schemas.microsoft.com/office/powerpoint/2010/main" val="32609758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14770525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15</a:t>
            </a:fld>
            <a:endParaRPr lang="zh-CN" altLang="en-US"/>
          </a:p>
        </p:txBody>
      </p:sp>
    </p:spTree>
    <p:extLst>
      <p:ext uri="{BB962C8B-B14F-4D97-AF65-F5344CB8AC3E}">
        <p14:creationId xmlns:p14="http://schemas.microsoft.com/office/powerpoint/2010/main" val="32609758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16</a:t>
            </a:fld>
            <a:endParaRPr lang="zh-CN" altLang="en-US"/>
          </a:p>
        </p:txBody>
      </p:sp>
    </p:spTree>
    <p:extLst>
      <p:ext uri="{BB962C8B-B14F-4D97-AF65-F5344CB8AC3E}">
        <p14:creationId xmlns:p14="http://schemas.microsoft.com/office/powerpoint/2010/main" val="32609758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14770525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18</a:t>
            </a:fld>
            <a:endParaRPr lang="zh-CN" altLang="en-US"/>
          </a:p>
        </p:txBody>
      </p:sp>
    </p:spTree>
    <p:extLst>
      <p:ext uri="{BB962C8B-B14F-4D97-AF65-F5344CB8AC3E}">
        <p14:creationId xmlns:p14="http://schemas.microsoft.com/office/powerpoint/2010/main" val="32609758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19</a:t>
            </a:fld>
            <a:endParaRPr lang="zh-CN" altLang="en-US"/>
          </a:p>
        </p:txBody>
      </p:sp>
    </p:spTree>
    <p:extLst>
      <p:ext uri="{BB962C8B-B14F-4D97-AF65-F5344CB8AC3E}">
        <p14:creationId xmlns:p14="http://schemas.microsoft.com/office/powerpoint/2010/main" val="3260975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34275064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4770525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21</a:t>
            </a:fld>
            <a:endParaRPr lang="zh-CN" altLang="en-US"/>
          </a:p>
        </p:txBody>
      </p:sp>
    </p:spTree>
    <p:extLst>
      <p:ext uri="{BB962C8B-B14F-4D97-AF65-F5344CB8AC3E}">
        <p14:creationId xmlns:p14="http://schemas.microsoft.com/office/powerpoint/2010/main" val="32609758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22</a:t>
            </a:fld>
            <a:endParaRPr lang="zh-CN" altLang="en-US"/>
          </a:p>
        </p:txBody>
      </p:sp>
    </p:spTree>
    <p:extLst>
      <p:ext uri="{BB962C8B-B14F-4D97-AF65-F5344CB8AC3E}">
        <p14:creationId xmlns:p14="http://schemas.microsoft.com/office/powerpoint/2010/main" val="32609758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14770525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53898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1477052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4</a:t>
            </a:fld>
            <a:endParaRPr lang="zh-CN" altLang="en-US"/>
          </a:p>
        </p:txBody>
      </p:sp>
    </p:spTree>
    <p:extLst>
      <p:ext uri="{BB962C8B-B14F-4D97-AF65-F5344CB8AC3E}">
        <p14:creationId xmlns:p14="http://schemas.microsoft.com/office/powerpoint/2010/main" val="3260975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5</a:t>
            </a:fld>
            <a:endParaRPr lang="zh-CN" altLang="en-US"/>
          </a:p>
        </p:txBody>
      </p:sp>
    </p:spTree>
    <p:extLst>
      <p:ext uri="{BB962C8B-B14F-4D97-AF65-F5344CB8AC3E}">
        <p14:creationId xmlns:p14="http://schemas.microsoft.com/office/powerpoint/2010/main" val="32609758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6</a:t>
            </a:fld>
            <a:endParaRPr lang="zh-CN" altLang="en-US"/>
          </a:p>
        </p:txBody>
      </p:sp>
    </p:spTree>
    <p:extLst>
      <p:ext uri="{BB962C8B-B14F-4D97-AF65-F5344CB8AC3E}">
        <p14:creationId xmlns:p14="http://schemas.microsoft.com/office/powerpoint/2010/main" val="32609758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7</a:t>
            </a:fld>
            <a:endParaRPr lang="zh-CN" altLang="en-US"/>
          </a:p>
        </p:txBody>
      </p:sp>
    </p:spTree>
    <p:extLst>
      <p:ext uri="{BB962C8B-B14F-4D97-AF65-F5344CB8AC3E}">
        <p14:creationId xmlns:p14="http://schemas.microsoft.com/office/powerpoint/2010/main" val="32609758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4770525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9</a:t>
            </a:fld>
            <a:endParaRPr lang="zh-CN" altLang="en-US"/>
          </a:p>
        </p:txBody>
      </p:sp>
    </p:spTree>
    <p:extLst>
      <p:ext uri="{BB962C8B-B14F-4D97-AF65-F5344CB8AC3E}">
        <p14:creationId xmlns:p14="http://schemas.microsoft.com/office/powerpoint/2010/main" val="32609758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7043652"/>
      </p:ext>
    </p:extLst>
  </p:cSld>
  <p:clrMapOvr>
    <a:masterClrMapping/>
  </p:clrMapOvr>
  <p:transition spd="slow" advTm="3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1703507086"/>
      </p:ext>
    </p:extLst>
  </p:cSld>
  <p:clrMapOvr>
    <a:masterClrMapping/>
  </p:clrMapOvr>
  <p:transition spd="slow" advTm="3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172887349"/>
      </p:ext>
    </p:extLst>
  </p:cSld>
  <p:clrMapOvr>
    <a:masterClrMapping/>
  </p:clrMapOvr>
  <p:transition spd="slow" advTm="300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1119859996"/>
      </p:ext>
    </p:extLst>
  </p:cSld>
  <p:clrMapOvr>
    <a:masterClrMapping/>
  </p:clrMapOvr>
  <p:transition spd="slow" advTm="3000">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1964022919"/>
      </p:ext>
    </p:extLst>
  </p:cSld>
  <p:clrMapOvr>
    <a:masterClrMapping/>
  </p:clrMapOvr>
  <p:transition spd="slow" advTm="3000">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895058125"/>
      </p:ext>
    </p:extLst>
  </p:cSld>
  <p:clrMapOvr>
    <a:masterClrMapping/>
  </p:clrMapOvr>
  <p:transition spd="slow" advTm="3000">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472736464"/>
      </p:ext>
    </p:extLst>
  </p:cSld>
  <p:clrMapOvr>
    <a:masterClrMapping/>
  </p:clrMapOvr>
  <p:transition spd="slow" advTm="3000">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3201924223"/>
      </p:ext>
    </p:extLst>
  </p:cSld>
  <p:clrMapOvr>
    <a:masterClrMapping/>
  </p:clrMapOvr>
  <p:transition spd="slow" advTm="3000">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3180254238"/>
      </p:ext>
    </p:extLst>
  </p:cSld>
  <p:clrMapOvr>
    <a:masterClrMapping/>
  </p:clrMapOvr>
  <p:transition spd="slow" advTm="3000">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3962002920"/>
      </p:ext>
    </p:extLst>
  </p:cSld>
  <p:clrMapOvr>
    <a:masterClrMapping/>
  </p:clrMapOvr>
  <p:transition spd="slow" advTm="3000">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512681895"/>
      </p:ext>
    </p:extLst>
  </p:cSld>
  <p:clrMapOvr>
    <a:masterClrMapping/>
  </p:clrMapOvr>
  <p:transition spd="slow" advTm="300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9" name="图片占位符 8">
            <a:extLst>
              <a:ext uri="{FF2B5EF4-FFF2-40B4-BE49-F238E27FC236}">
                <a16:creationId xmlns:a16="http://schemas.microsoft.com/office/drawing/2014/main" xmlns="" id="{84A987E4-5098-48D7-B3D9-7C65E17B9A4E}"/>
              </a:ext>
            </a:extLst>
          </p:cNvPr>
          <p:cNvSpPr>
            <a:spLocks noGrp="1"/>
          </p:cNvSpPr>
          <p:nvPr>
            <p:ph type="pic" sz="quarter" idx="10"/>
          </p:nvPr>
        </p:nvSpPr>
        <p:spPr>
          <a:xfrm>
            <a:off x="4197826" y="3862346"/>
            <a:ext cx="4742666" cy="1848387"/>
          </a:xfrm>
          <a:custGeom>
            <a:avLst/>
            <a:gdLst>
              <a:gd name="connsiteX0" fmla="*/ 2864411 w 4496750"/>
              <a:gd name="connsiteY0" fmla="*/ 0 h 1752641"/>
              <a:gd name="connsiteX1" fmla="*/ 4496750 w 4496750"/>
              <a:gd name="connsiteY1" fmla="*/ 633131 h 1752641"/>
              <a:gd name="connsiteX2" fmla="*/ 1632339 w 4496750"/>
              <a:gd name="connsiteY2" fmla="*/ 1752641 h 1752641"/>
              <a:gd name="connsiteX3" fmla="*/ 0 w 4496750"/>
              <a:gd name="connsiteY3" fmla="*/ 1119510 h 1752641"/>
            </a:gdLst>
            <a:ahLst/>
            <a:cxnLst>
              <a:cxn ang="0">
                <a:pos x="connsiteX0" y="connsiteY0"/>
              </a:cxn>
              <a:cxn ang="0">
                <a:pos x="connsiteX1" y="connsiteY1"/>
              </a:cxn>
              <a:cxn ang="0">
                <a:pos x="connsiteX2" y="connsiteY2"/>
              </a:cxn>
              <a:cxn ang="0">
                <a:pos x="connsiteX3" y="connsiteY3"/>
              </a:cxn>
            </a:cxnLst>
            <a:rect l="l" t="t" r="r" b="b"/>
            <a:pathLst>
              <a:path w="4496750" h="1752641">
                <a:moveTo>
                  <a:pt x="2864411" y="0"/>
                </a:moveTo>
                <a:lnTo>
                  <a:pt x="4496750" y="633131"/>
                </a:lnTo>
                <a:lnTo>
                  <a:pt x="1632339" y="1752641"/>
                </a:lnTo>
                <a:lnTo>
                  <a:pt x="0" y="1119510"/>
                </a:lnTo>
                <a:close/>
              </a:path>
            </a:pathLst>
          </a:custGeom>
        </p:spPr>
        <p:txBody>
          <a:bodyPr wrap="square">
            <a:noAutofit/>
          </a:bodyPr>
          <a:lstStyle/>
          <a:p>
            <a:endParaRPr lang="zh-CN" altLang="en-US"/>
          </a:p>
        </p:txBody>
      </p:sp>
      <p:sp>
        <p:nvSpPr>
          <p:cNvPr id="8" name="图片占位符 7">
            <a:extLst>
              <a:ext uri="{FF2B5EF4-FFF2-40B4-BE49-F238E27FC236}">
                <a16:creationId xmlns:a16="http://schemas.microsoft.com/office/drawing/2014/main" xmlns="" id="{0DDDB151-FC67-4A93-B914-9C1A19B49987}"/>
              </a:ext>
            </a:extLst>
          </p:cNvPr>
          <p:cNvSpPr>
            <a:spLocks noGrp="1"/>
          </p:cNvSpPr>
          <p:nvPr>
            <p:ph type="pic" sz="quarter" idx="11"/>
          </p:nvPr>
        </p:nvSpPr>
        <p:spPr>
          <a:xfrm>
            <a:off x="4279647" y="3534216"/>
            <a:ext cx="4742666" cy="1848387"/>
          </a:xfrm>
          <a:custGeom>
            <a:avLst/>
            <a:gdLst>
              <a:gd name="connsiteX0" fmla="*/ 2864411 w 4496750"/>
              <a:gd name="connsiteY0" fmla="*/ 0 h 1752641"/>
              <a:gd name="connsiteX1" fmla="*/ 4496750 w 4496750"/>
              <a:gd name="connsiteY1" fmla="*/ 633131 h 1752641"/>
              <a:gd name="connsiteX2" fmla="*/ 1632339 w 4496750"/>
              <a:gd name="connsiteY2" fmla="*/ 1752641 h 1752641"/>
              <a:gd name="connsiteX3" fmla="*/ 0 w 4496750"/>
              <a:gd name="connsiteY3" fmla="*/ 1119510 h 1752641"/>
            </a:gdLst>
            <a:ahLst/>
            <a:cxnLst>
              <a:cxn ang="0">
                <a:pos x="connsiteX0" y="connsiteY0"/>
              </a:cxn>
              <a:cxn ang="0">
                <a:pos x="connsiteX1" y="connsiteY1"/>
              </a:cxn>
              <a:cxn ang="0">
                <a:pos x="connsiteX2" y="connsiteY2"/>
              </a:cxn>
              <a:cxn ang="0">
                <a:pos x="connsiteX3" y="connsiteY3"/>
              </a:cxn>
            </a:cxnLst>
            <a:rect l="l" t="t" r="r" b="b"/>
            <a:pathLst>
              <a:path w="4496750" h="1752641">
                <a:moveTo>
                  <a:pt x="2864411" y="0"/>
                </a:moveTo>
                <a:lnTo>
                  <a:pt x="4496750" y="633131"/>
                </a:lnTo>
                <a:lnTo>
                  <a:pt x="1632339" y="1752641"/>
                </a:lnTo>
                <a:lnTo>
                  <a:pt x="0" y="111951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3423113"/>
      </p:ext>
    </p:extLst>
  </p:cSld>
  <p:clrMapOvr>
    <a:masterClrMapping/>
  </p:clrMapOvr>
  <p:transition spd="slow" advTm="3000">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663235255"/>
      </p:ext>
    </p:extLst>
  </p:cSld>
  <p:clrMapOvr>
    <a:masterClrMapping/>
  </p:clrMapOvr>
  <p:transition spd="slow" advTm="3000">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1862655271"/>
      </p:ext>
    </p:extLst>
  </p:cSld>
  <p:clrMapOvr>
    <a:masterClrMapping/>
  </p:clrMapOvr>
  <p:transition spd="slow" advTm="3000">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3624208137"/>
      </p:ext>
    </p:extLst>
  </p:cSld>
  <p:clrMapOvr>
    <a:masterClrMapping/>
  </p:clrMapOvr>
  <p:transition spd="slow" advTm="3000">
    <p:push di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1617180055"/>
      </p:ext>
    </p:extLst>
  </p:cSld>
  <p:clrMapOvr>
    <a:masterClrMapping/>
  </p:clrMapOvr>
  <p:transition spd="slow" advTm="3000">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4046108216"/>
      </p:ext>
    </p:extLst>
  </p:cSld>
  <p:clrMapOvr>
    <a:masterClrMapping/>
  </p:clrMapOvr>
  <p:transition spd="slow" advTm="3000">
    <p:push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3143531831"/>
      </p:ext>
    </p:extLst>
  </p:cSld>
  <p:clrMapOvr>
    <a:masterClrMapping/>
  </p:clrMapOvr>
  <p:transition spd="slow" advTm="3000">
    <p:push dir="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862375811"/>
      </p:ext>
    </p:extLst>
  </p:cSld>
  <p:clrMapOvr>
    <a:masterClrMapping/>
  </p:clrMapOvr>
  <p:transition spd="slow" advTm="3000">
    <p:push dir="u"/>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1631107731"/>
      </p:ext>
    </p:extLst>
  </p:cSld>
  <p:clrMapOvr>
    <a:masterClrMapping/>
  </p:clrMapOvr>
  <p:transition spd="slow" advTm="3000">
    <p:push dir="u"/>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3927261411"/>
      </p:ext>
    </p:extLst>
  </p:cSld>
  <p:clrMapOvr>
    <a:masterClrMapping/>
  </p:clrMapOvr>
  <p:transition spd="slow" advTm="3000">
    <p:push dir="u"/>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1087388564"/>
      </p:ext>
    </p:extLst>
  </p:cSld>
  <p:clrMapOvr>
    <a:masterClrMapping/>
  </p:clrMapOvr>
  <p:transition spd="slow" advTm="300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3478" y="-56084"/>
            <a:ext cx="12845271" cy="7288733"/>
          </a:xfrm>
          <a:prstGeom prst="rect">
            <a:avLst/>
          </a:prstGeom>
        </p:spPr>
      </p:pic>
    </p:spTree>
    <p:extLst>
      <p:ext uri="{BB962C8B-B14F-4D97-AF65-F5344CB8AC3E}">
        <p14:creationId xmlns:p14="http://schemas.microsoft.com/office/powerpoint/2010/main" val="175228779"/>
      </p:ext>
    </p:extLst>
  </p:cSld>
  <p:clrMapOvr>
    <a:masterClrMapping/>
  </p:clrMapOvr>
  <p:transition spd="slow" advTm="3000">
    <p:push dir="u"/>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1303583343"/>
      </p:ext>
    </p:extLst>
  </p:cSld>
  <p:clrMapOvr>
    <a:masterClrMapping/>
  </p:clrMapOvr>
  <p:transition spd="slow" advTm="3000">
    <p:push dir="u"/>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074050003"/>
      </p:ext>
    </p:extLst>
  </p:cSld>
  <p:clrMapOvr>
    <a:masterClrMapping/>
  </p:clrMapOvr>
  <p:transition spd="slow" advTm="3000">
    <p:push dir="u"/>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09658936"/>
      </p:ext>
    </p:extLst>
  </p:cSld>
  <p:clrMapOvr>
    <a:masterClrMapping/>
  </p:clrMapOvr>
  <p:transition spd="slow" advTm="3000">
    <p:push dir="u"/>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1075767841"/>
      </p:ext>
    </p:extLst>
  </p:cSld>
  <p:clrMapOvr>
    <a:masterClrMapping/>
  </p:clrMapOvr>
  <p:transition spd="slow" advTm="3000">
    <p:push dir="u"/>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37023304"/>
      </p:ext>
    </p:extLst>
  </p:cSld>
  <p:clrMapOvr>
    <a:masterClrMapping/>
  </p:clrMapOvr>
  <p:transition spd="slow" advTm="3000">
    <p:push dir="u"/>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92914498"/>
      </p:ext>
    </p:extLst>
  </p:cSld>
  <p:clrMapOvr>
    <a:masterClrMapping/>
  </p:clrMapOvr>
  <p:transition spd="slow" advTm="3000">
    <p:push dir="u"/>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077728335"/>
      </p:ext>
    </p:extLst>
  </p:cSld>
  <p:clrMapOvr>
    <a:masterClrMapping/>
  </p:clrMapOvr>
  <p:transition spd="slow" advTm="3000">
    <p:push dir="u"/>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6" name="TextBox 5"/>
          <p:cNvSpPr txBox="1"/>
          <p:nvPr userDrawn="1"/>
        </p:nvSpPr>
        <p:spPr>
          <a:xfrm>
            <a:off x="453650" y="0"/>
            <a:ext cx="540060" cy="123111"/>
          </a:xfrm>
          <a:prstGeom prst="rect">
            <a:avLst/>
          </a:prstGeom>
          <a:noFill/>
        </p:spPr>
        <p:txBody>
          <a:bodyPr wrap="square" rtlCol="0">
            <a:spAutoFit/>
          </a:bodyPr>
          <a:lstStyle/>
          <a:p>
            <a:pPr>
              <a:lnSpc>
                <a:spcPct val="200000"/>
              </a:lnSpc>
            </a:pPr>
            <a:r>
              <a:rPr lang="zh-CN" altLang="en-US" sz="100" dirty="0">
                <a:latin typeface="微软雅黑" panose="020B0503020204020204" pitchFamily="34" charset="-122"/>
                <a:ea typeface="微软雅黑" panose="020B0503020204020204" pitchFamily="34" charset="-122"/>
                <a:hlinkClick r:id="rId2"/>
              </a:rPr>
              <a:t>行业</a:t>
            </a:r>
            <a:r>
              <a:rPr lang="en-US" altLang="zh-CN" sz="100" dirty="0">
                <a:latin typeface="微软雅黑" panose="020B0503020204020204" pitchFamily="34" charset="-122"/>
                <a:ea typeface="微软雅黑" panose="020B0503020204020204" pitchFamily="34" charset="-122"/>
                <a:hlinkClick r:id="rId2"/>
              </a:rPr>
              <a:t>PPT</a:t>
            </a:r>
            <a:r>
              <a:rPr lang="zh-CN" altLang="en-US" sz="100" dirty="0">
                <a:latin typeface="微软雅黑" panose="020B0503020204020204" pitchFamily="34" charset="-122"/>
                <a:ea typeface="微软雅黑" panose="020B0503020204020204" pitchFamily="34" charset="-122"/>
                <a:hlinkClick r:id="rId2"/>
              </a:rPr>
              <a:t>模板</a:t>
            </a:r>
            <a:r>
              <a:rPr lang="en-US" altLang="zh-CN" sz="100" dirty="0">
                <a:latin typeface="微软雅黑" panose="020B0503020204020204" pitchFamily="34" charset="-122"/>
                <a:ea typeface="微软雅黑" panose="020B0503020204020204" pitchFamily="34" charset="-122"/>
              </a:rPr>
              <a:t>http://</a:t>
            </a:r>
            <a:r>
              <a:rPr lang="en-US" altLang="zh-CN" sz="100" dirty="0" smtClean="0">
                <a:latin typeface="微软雅黑" panose="020B0503020204020204" pitchFamily="34" charset="-122"/>
                <a:ea typeface="微软雅黑" panose="020B0503020204020204" pitchFamily="34" charset="-122"/>
              </a:rPr>
              <a:t>www.ypppt.com/hangye</a:t>
            </a:r>
            <a:r>
              <a:rPr lang="en-US" altLang="zh-CN" sz="100" dirty="0">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4164576053"/>
      </p:ext>
    </p:extLst>
  </p:cSld>
  <p:clrMapOvr>
    <a:masterClrMapping/>
  </p:clrMapOvr>
  <p:transition spd="slow" advTm="3000">
    <p:push dir="u"/>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915714892"/>
      </p:ext>
    </p:extLst>
  </p:cSld>
  <p:clrMapOvr>
    <a:masterClrMapping/>
  </p:clrMapOvr>
  <p:transition spd="slow" advTm="3000">
    <p:push dir="u"/>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097457096"/>
      </p:ext>
    </p:extLst>
  </p:cSld>
  <p:clrMapOvr>
    <a:masterClrMapping/>
  </p:clrMapOvr>
  <p:transition spd="slow" advTm="3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Vertical Title and Text">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2464594" y="508964"/>
            <a:ext cx="7929563" cy="497116"/>
          </a:xfrm>
          <a:prstGeom prst="rect">
            <a:avLst/>
          </a:prstGeom>
        </p:spPr>
        <p:txBody>
          <a:bodyPr wrap="none" lIns="0" tIns="0" rIns="0" bIns="0" anchor="ctr">
            <a:noAutofit/>
          </a:bodyPr>
          <a:lstStyle>
            <a:lvl1pPr algn="ctr">
              <a:defRPr sz="3375"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3536156" y="1003924"/>
            <a:ext cx="5786438" cy="282284"/>
          </a:xfrm>
          <a:prstGeom prst="rect">
            <a:avLst/>
          </a:prstGeom>
        </p:spPr>
        <p:txBody>
          <a:bodyPr wrap="none" lIns="0" tIns="0" rIns="0" bIns="0" anchor="ctr">
            <a:noAutofit/>
          </a:bodyPr>
          <a:lstStyle>
            <a:lvl1pPr marL="0" indent="0" algn="ctr">
              <a:buNone/>
              <a:defRPr sz="1687" b="1" baseline="0">
                <a:solidFill>
                  <a:schemeClr val="bg1">
                    <a:lumMod val="75000"/>
                  </a:schemeClr>
                </a:solidFill>
              </a:defRPr>
            </a:lvl1pPr>
            <a:lvl2pPr marL="642915" indent="0">
              <a:buNone/>
              <a:defRPr sz="1687"/>
            </a:lvl2pPr>
            <a:lvl3pPr marL="1285829" indent="0">
              <a:buNone/>
              <a:defRPr sz="1406"/>
            </a:lvl3pPr>
            <a:lvl4pPr marL="1928744" indent="0">
              <a:buNone/>
              <a:defRPr sz="1266"/>
            </a:lvl4pPr>
            <a:lvl5pPr marL="2571659" indent="0">
              <a:buNone/>
              <a:defRPr sz="1266"/>
            </a:lvl5pPr>
            <a:lvl6pPr marL="3214573" indent="0">
              <a:buNone/>
              <a:defRPr sz="1266"/>
            </a:lvl6pPr>
            <a:lvl7pPr marL="3857488" indent="0">
              <a:buNone/>
              <a:defRPr sz="1266"/>
            </a:lvl7pPr>
            <a:lvl8pPr marL="4500402" indent="0">
              <a:buNone/>
              <a:defRPr sz="1266"/>
            </a:lvl8pPr>
            <a:lvl9pPr marL="5143317" indent="0">
              <a:buNone/>
              <a:defRPr sz="1266"/>
            </a:lvl9pPr>
          </a:lstStyle>
          <a:p>
            <a:pPr lvl="0"/>
            <a:r>
              <a:rPr lang="en-US" dirty="0"/>
              <a:t>Subtext Goes Here</a:t>
            </a:r>
          </a:p>
        </p:txBody>
      </p:sp>
    </p:spTree>
    <p:extLst>
      <p:ext uri="{BB962C8B-B14F-4D97-AF65-F5344CB8AC3E}">
        <p14:creationId xmlns:p14="http://schemas.microsoft.com/office/powerpoint/2010/main" val="3317961982"/>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fade">
                                      <p:cBhvr>
                                        <p:cTn id="11"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1110150931"/>
      </p:ext>
    </p:extLst>
  </p:cSld>
  <p:clrMapOvr>
    <a:masterClrMapping/>
  </p:clrMapOvr>
  <p:transition spd="slow" advTm="3000">
    <p:push dir="u"/>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42938" y="289641"/>
            <a:ext cx="11572875" cy="1205442"/>
          </a:xfrm>
          <a:prstGeom prst="rect">
            <a:avLst/>
          </a:prstGeom>
        </p:spPr>
        <p:txBody>
          <a:bodyPr lIns="114803" tIns="57401" rIns="114803" bIns="57401"/>
          <a:lstStyle/>
          <a:p>
            <a:r>
              <a:rPr lang="zh-CN" altLang="en-US"/>
              <a:t>单击此处编辑母版标题样式</a:t>
            </a:r>
          </a:p>
        </p:txBody>
      </p:sp>
      <p:sp>
        <p:nvSpPr>
          <p:cNvPr id="3" name="竖排文字占位符 2"/>
          <p:cNvSpPr>
            <a:spLocks noGrp="1"/>
          </p:cNvSpPr>
          <p:nvPr>
            <p:ph type="body" orient="vert" idx="1"/>
          </p:nvPr>
        </p:nvSpPr>
        <p:spPr>
          <a:xfrm>
            <a:off x="642938" y="1687619"/>
            <a:ext cx="11572875" cy="4773215"/>
          </a:xfrm>
          <a:prstGeom prst="rect">
            <a:avLst/>
          </a:prstGeom>
        </p:spPr>
        <p:txBody>
          <a:bodyPr vert="eaVert" lIns="114803" tIns="57401" rIns="114803" bIns="5740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42938" y="6703595"/>
            <a:ext cx="3000375" cy="385072"/>
          </a:xfrm>
          <a:prstGeom prst="rect">
            <a:avLst/>
          </a:prstGeom>
        </p:spPr>
        <p:txBody>
          <a:bodyPr lIns="114803" tIns="57401" rIns="114803" bIns="57401"/>
          <a:lstStyle/>
          <a:p>
            <a:pPr defTabSz="1148029" fontAlgn="auto">
              <a:spcBef>
                <a:spcPts val="0"/>
              </a:spcBef>
              <a:spcAft>
                <a:spcPts val="0"/>
              </a:spcAft>
            </a:pPr>
            <a:fld id="{2E3AAC11-D570-4EA9-AFC0-30FB72BA45EB}" type="datetimeFigureOut">
              <a:rPr lang="zh-CN" altLang="en-US" sz="2300" smtClean="0">
                <a:solidFill>
                  <a:prstClr val="black"/>
                </a:solidFill>
                <a:latin typeface="Calibri"/>
                <a:ea typeface="宋体"/>
              </a:rPr>
              <a:pPr defTabSz="1148029" fontAlgn="auto">
                <a:spcBef>
                  <a:spcPts val="0"/>
                </a:spcBef>
                <a:spcAft>
                  <a:spcPts val="0"/>
                </a:spcAft>
              </a:pPr>
              <a:t>2023/4/21</a:t>
            </a:fld>
            <a:endParaRPr lang="zh-CN" altLang="en-US" sz="2300">
              <a:solidFill>
                <a:prstClr val="black"/>
              </a:solidFill>
              <a:latin typeface="Calibri"/>
              <a:ea typeface="宋体"/>
            </a:endParaRPr>
          </a:p>
        </p:txBody>
      </p:sp>
      <p:sp>
        <p:nvSpPr>
          <p:cNvPr id="5" name="页脚占位符 4"/>
          <p:cNvSpPr>
            <a:spLocks noGrp="1"/>
          </p:cNvSpPr>
          <p:nvPr>
            <p:ph type="ftr" sz="quarter" idx="11"/>
          </p:nvPr>
        </p:nvSpPr>
        <p:spPr>
          <a:xfrm>
            <a:off x="4393406" y="6703595"/>
            <a:ext cx="4071938" cy="385072"/>
          </a:xfrm>
          <a:prstGeom prst="rect">
            <a:avLst/>
          </a:prstGeom>
        </p:spPr>
        <p:txBody>
          <a:bodyPr lIns="114803" tIns="57401" rIns="114803" bIns="57401"/>
          <a:lstStyle/>
          <a:p>
            <a:pPr defTabSz="1148029" fontAlgn="auto">
              <a:spcBef>
                <a:spcPts val="0"/>
              </a:spcBef>
              <a:spcAft>
                <a:spcPts val="0"/>
              </a:spcAft>
            </a:pPr>
            <a:endParaRPr lang="zh-CN" altLang="en-US" sz="2300">
              <a:solidFill>
                <a:prstClr val="black"/>
              </a:solidFill>
              <a:latin typeface="Calibri"/>
              <a:ea typeface="宋体"/>
            </a:endParaRPr>
          </a:p>
        </p:txBody>
      </p:sp>
      <p:sp>
        <p:nvSpPr>
          <p:cNvPr id="6" name="灯片编号占位符 5"/>
          <p:cNvSpPr>
            <a:spLocks noGrp="1"/>
          </p:cNvSpPr>
          <p:nvPr>
            <p:ph type="sldNum" sz="quarter" idx="12"/>
          </p:nvPr>
        </p:nvSpPr>
        <p:spPr>
          <a:xfrm>
            <a:off x="9215438" y="6703595"/>
            <a:ext cx="3000375" cy="385072"/>
          </a:xfrm>
          <a:prstGeom prst="rect">
            <a:avLst/>
          </a:prstGeom>
        </p:spPr>
        <p:txBody>
          <a:bodyPr lIns="114803" tIns="57401" rIns="114803" bIns="57401"/>
          <a:lstStyle/>
          <a:p>
            <a:pPr defTabSz="1148029" fontAlgn="auto">
              <a:spcBef>
                <a:spcPts val="0"/>
              </a:spcBef>
              <a:spcAft>
                <a:spcPts val="0"/>
              </a:spcAft>
            </a:pPr>
            <a:fld id="{55ECCFAA-F4FB-487C-9F1E-C8836D0C3DC9}" type="slidenum">
              <a:rPr lang="zh-CN" altLang="en-US" sz="2300" smtClean="0">
                <a:solidFill>
                  <a:prstClr val="black"/>
                </a:solidFill>
                <a:latin typeface="Calibri"/>
                <a:ea typeface="宋体"/>
              </a:rPr>
              <a:pPr defTabSz="1148029" fontAlgn="auto">
                <a:spcBef>
                  <a:spcPts val="0"/>
                </a:spcBef>
                <a:spcAft>
                  <a:spcPts val="0"/>
                </a:spcAft>
              </a:pPr>
              <a:t>‹#›</a:t>
            </a:fld>
            <a:endParaRPr lang="zh-CN" altLang="en-US" sz="2300">
              <a:solidFill>
                <a:prstClr val="black"/>
              </a:solidFill>
              <a:latin typeface="Calibri"/>
              <a:ea typeface="宋体"/>
            </a:endParaRPr>
          </a:p>
        </p:txBody>
      </p:sp>
    </p:spTree>
    <p:extLst>
      <p:ext uri="{BB962C8B-B14F-4D97-AF65-F5344CB8AC3E}">
        <p14:creationId xmlns:p14="http://schemas.microsoft.com/office/powerpoint/2010/main" val="41561899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a:prstGeom prst="rect">
            <a:avLst/>
          </a:prstGeom>
        </p:spPr>
        <p:txBody>
          <a:bodyPr vert="eaVert" lIns="114803" tIns="57401" rIns="114803" bIns="57401"/>
          <a:lstStyle/>
          <a:p>
            <a:r>
              <a:rPr lang="zh-CN" altLang="en-US"/>
              <a:t>单击此处编辑母版标题样式</a:t>
            </a:r>
          </a:p>
        </p:txBody>
      </p:sp>
      <p:sp>
        <p:nvSpPr>
          <p:cNvPr id="3" name="竖排文字占位符 2"/>
          <p:cNvSpPr>
            <a:spLocks noGrp="1"/>
          </p:cNvSpPr>
          <p:nvPr>
            <p:ph type="body" orient="vert" idx="1"/>
          </p:nvPr>
        </p:nvSpPr>
        <p:spPr>
          <a:xfrm>
            <a:off x="642937" y="289642"/>
            <a:ext cx="8465344" cy="6171192"/>
          </a:xfrm>
          <a:prstGeom prst="rect">
            <a:avLst/>
          </a:prstGeom>
        </p:spPr>
        <p:txBody>
          <a:bodyPr vert="eaVert" lIns="114803" tIns="57401" rIns="114803" bIns="5740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42938" y="6703595"/>
            <a:ext cx="3000375" cy="385072"/>
          </a:xfrm>
          <a:prstGeom prst="rect">
            <a:avLst/>
          </a:prstGeom>
        </p:spPr>
        <p:txBody>
          <a:bodyPr lIns="114803" tIns="57401" rIns="114803" bIns="57401"/>
          <a:lstStyle/>
          <a:p>
            <a:pPr defTabSz="1148029" fontAlgn="auto">
              <a:spcBef>
                <a:spcPts val="0"/>
              </a:spcBef>
              <a:spcAft>
                <a:spcPts val="0"/>
              </a:spcAft>
            </a:pPr>
            <a:fld id="{2E3AAC11-D570-4EA9-AFC0-30FB72BA45EB}" type="datetimeFigureOut">
              <a:rPr lang="zh-CN" altLang="en-US" sz="2300" smtClean="0">
                <a:solidFill>
                  <a:prstClr val="black"/>
                </a:solidFill>
                <a:latin typeface="Calibri"/>
                <a:ea typeface="宋体"/>
              </a:rPr>
              <a:pPr defTabSz="1148029" fontAlgn="auto">
                <a:spcBef>
                  <a:spcPts val="0"/>
                </a:spcBef>
                <a:spcAft>
                  <a:spcPts val="0"/>
                </a:spcAft>
              </a:pPr>
              <a:t>2023/4/21</a:t>
            </a:fld>
            <a:endParaRPr lang="zh-CN" altLang="en-US" sz="2300">
              <a:solidFill>
                <a:prstClr val="black"/>
              </a:solidFill>
              <a:latin typeface="Calibri"/>
              <a:ea typeface="宋体"/>
            </a:endParaRPr>
          </a:p>
        </p:txBody>
      </p:sp>
      <p:sp>
        <p:nvSpPr>
          <p:cNvPr id="5" name="页脚占位符 4"/>
          <p:cNvSpPr>
            <a:spLocks noGrp="1"/>
          </p:cNvSpPr>
          <p:nvPr>
            <p:ph type="ftr" sz="quarter" idx="11"/>
          </p:nvPr>
        </p:nvSpPr>
        <p:spPr>
          <a:xfrm>
            <a:off x="4393406" y="6703595"/>
            <a:ext cx="4071938" cy="385072"/>
          </a:xfrm>
          <a:prstGeom prst="rect">
            <a:avLst/>
          </a:prstGeom>
        </p:spPr>
        <p:txBody>
          <a:bodyPr lIns="114803" tIns="57401" rIns="114803" bIns="57401"/>
          <a:lstStyle/>
          <a:p>
            <a:pPr defTabSz="1148029" fontAlgn="auto">
              <a:spcBef>
                <a:spcPts val="0"/>
              </a:spcBef>
              <a:spcAft>
                <a:spcPts val="0"/>
              </a:spcAft>
            </a:pPr>
            <a:endParaRPr lang="zh-CN" altLang="en-US" sz="2300">
              <a:solidFill>
                <a:prstClr val="black"/>
              </a:solidFill>
              <a:latin typeface="Calibri"/>
              <a:ea typeface="宋体"/>
            </a:endParaRPr>
          </a:p>
        </p:txBody>
      </p:sp>
      <p:sp>
        <p:nvSpPr>
          <p:cNvPr id="6" name="灯片编号占位符 5"/>
          <p:cNvSpPr>
            <a:spLocks noGrp="1"/>
          </p:cNvSpPr>
          <p:nvPr>
            <p:ph type="sldNum" sz="quarter" idx="12"/>
          </p:nvPr>
        </p:nvSpPr>
        <p:spPr>
          <a:xfrm>
            <a:off x="9215438" y="6703595"/>
            <a:ext cx="3000375" cy="385072"/>
          </a:xfrm>
          <a:prstGeom prst="rect">
            <a:avLst/>
          </a:prstGeom>
        </p:spPr>
        <p:txBody>
          <a:bodyPr lIns="114803" tIns="57401" rIns="114803" bIns="57401"/>
          <a:lstStyle/>
          <a:p>
            <a:pPr defTabSz="1148029" fontAlgn="auto">
              <a:spcBef>
                <a:spcPts val="0"/>
              </a:spcBef>
              <a:spcAft>
                <a:spcPts val="0"/>
              </a:spcAft>
            </a:pPr>
            <a:fld id="{55ECCFAA-F4FB-487C-9F1E-C8836D0C3DC9}" type="slidenum">
              <a:rPr lang="zh-CN" altLang="en-US" sz="2300" smtClean="0">
                <a:solidFill>
                  <a:prstClr val="black"/>
                </a:solidFill>
                <a:latin typeface="Calibri"/>
                <a:ea typeface="宋体"/>
              </a:rPr>
              <a:pPr defTabSz="1148029" fontAlgn="auto">
                <a:spcBef>
                  <a:spcPts val="0"/>
                </a:spcBef>
                <a:spcAft>
                  <a:spcPts val="0"/>
                </a:spcAft>
              </a:pPr>
              <a:t>‹#›</a:t>
            </a:fld>
            <a:endParaRPr lang="zh-CN" altLang="en-US" sz="2300">
              <a:solidFill>
                <a:prstClr val="black"/>
              </a:solidFill>
              <a:latin typeface="Calibri"/>
              <a:ea typeface="宋体"/>
            </a:endParaRPr>
          </a:p>
        </p:txBody>
      </p:sp>
    </p:spTree>
    <p:extLst>
      <p:ext uri="{BB962C8B-B14F-4D97-AF65-F5344CB8AC3E}">
        <p14:creationId xmlns:p14="http://schemas.microsoft.com/office/powerpoint/2010/main" val="46481055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359592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607344" y="1183677"/>
            <a:ext cx="9644063" cy="2518034"/>
          </a:xfrm>
        </p:spPr>
        <p:txBody>
          <a:bodyPr anchor="b"/>
          <a:lstStyle>
            <a:lvl1pPr algn="ctr">
              <a:defRPr sz="6328"/>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607344" y="3798816"/>
            <a:ext cx="9644063" cy="1746216"/>
          </a:xfrm>
        </p:spPr>
        <p:txBody>
          <a:bodyPr/>
          <a:lstStyle>
            <a:lvl1pPr marL="0" indent="0" algn="ctr">
              <a:buNone/>
              <a:defRPr sz="2531"/>
            </a:lvl1pPr>
            <a:lvl2pPr marL="482163" indent="0" algn="ctr">
              <a:buNone/>
              <a:defRPr sz="2109"/>
            </a:lvl2pPr>
            <a:lvl3pPr marL="964326" indent="0" algn="ctr">
              <a:buNone/>
              <a:defRPr sz="1898"/>
            </a:lvl3pPr>
            <a:lvl4pPr marL="1446489" indent="0" algn="ctr">
              <a:buNone/>
              <a:defRPr sz="1687"/>
            </a:lvl4pPr>
            <a:lvl5pPr marL="1928652" indent="0" algn="ctr">
              <a:buNone/>
              <a:defRPr sz="1687"/>
            </a:lvl5pPr>
            <a:lvl6pPr marL="2410816" indent="0" algn="ctr">
              <a:buNone/>
              <a:defRPr sz="1687"/>
            </a:lvl6pPr>
            <a:lvl7pPr marL="2892979" indent="0" algn="ctr">
              <a:buNone/>
              <a:defRPr sz="1687"/>
            </a:lvl7pPr>
            <a:lvl8pPr marL="3375142" indent="0" algn="ctr">
              <a:buNone/>
              <a:defRPr sz="1687"/>
            </a:lvl8pPr>
            <a:lvl9pPr marL="3857305" indent="0" algn="ctr">
              <a:buNone/>
              <a:defRPr sz="1687"/>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140758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639349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77342" y="1803141"/>
            <a:ext cx="11090672" cy="3008581"/>
          </a:xfrm>
        </p:spPr>
        <p:txBody>
          <a:bodyPr anchor="b"/>
          <a:lstStyle>
            <a:lvl1pPr>
              <a:defRPr sz="6328"/>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77342" y="4840184"/>
            <a:ext cx="11090672" cy="1582142"/>
          </a:xfrm>
        </p:spPr>
        <p:txBody>
          <a:bodyPr/>
          <a:lstStyle>
            <a:lvl1pPr marL="0" indent="0">
              <a:buNone/>
              <a:defRPr sz="2531">
                <a:solidFill>
                  <a:schemeClr val="tx1">
                    <a:tint val="75000"/>
                  </a:schemeClr>
                </a:solidFill>
              </a:defRPr>
            </a:lvl1pPr>
            <a:lvl2pPr marL="482163" indent="0">
              <a:buNone/>
              <a:defRPr sz="2109">
                <a:solidFill>
                  <a:schemeClr val="tx1">
                    <a:tint val="75000"/>
                  </a:schemeClr>
                </a:solidFill>
              </a:defRPr>
            </a:lvl2pPr>
            <a:lvl3pPr marL="964326" indent="0">
              <a:buNone/>
              <a:defRPr sz="1898">
                <a:solidFill>
                  <a:schemeClr val="tx1">
                    <a:tint val="75000"/>
                  </a:schemeClr>
                </a:solidFill>
              </a:defRPr>
            </a:lvl3pPr>
            <a:lvl4pPr marL="1446489" indent="0">
              <a:buNone/>
              <a:defRPr sz="1687">
                <a:solidFill>
                  <a:schemeClr val="tx1">
                    <a:tint val="75000"/>
                  </a:schemeClr>
                </a:solidFill>
              </a:defRPr>
            </a:lvl4pPr>
            <a:lvl5pPr marL="1928652" indent="0">
              <a:buNone/>
              <a:defRPr sz="1687">
                <a:solidFill>
                  <a:schemeClr val="tx1">
                    <a:tint val="75000"/>
                  </a:schemeClr>
                </a:solidFill>
              </a:defRPr>
            </a:lvl5pPr>
            <a:lvl6pPr marL="2410816" indent="0">
              <a:buNone/>
              <a:defRPr sz="1687">
                <a:solidFill>
                  <a:schemeClr val="tx1">
                    <a:tint val="75000"/>
                  </a:schemeClr>
                </a:solidFill>
              </a:defRPr>
            </a:lvl6pPr>
            <a:lvl7pPr marL="2892979" indent="0">
              <a:buNone/>
              <a:defRPr sz="1687">
                <a:solidFill>
                  <a:schemeClr val="tx1">
                    <a:tint val="75000"/>
                  </a:schemeClr>
                </a:solidFill>
              </a:defRPr>
            </a:lvl7pPr>
            <a:lvl8pPr marL="3375142" indent="0">
              <a:buNone/>
              <a:defRPr sz="1687">
                <a:solidFill>
                  <a:schemeClr val="tx1">
                    <a:tint val="75000"/>
                  </a:schemeClr>
                </a:solidFill>
              </a:defRPr>
            </a:lvl8pPr>
            <a:lvl9pPr marL="3857305" indent="0">
              <a:buNone/>
              <a:defRPr sz="1687">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42039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84039" y="1925358"/>
            <a:ext cx="5464969" cy="45890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509742" y="1925358"/>
            <a:ext cx="5464969" cy="45890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523324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85714" y="385072"/>
            <a:ext cx="11090672" cy="1397978"/>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5715" y="1773004"/>
            <a:ext cx="5439853" cy="868922"/>
          </a:xfrm>
        </p:spPr>
        <p:txBody>
          <a:bodyPr anchor="b"/>
          <a:lstStyle>
            <a:lvl1pPr marL="0" indent="0">
              <a:buNone/>
              <a:defRPr sz="2531" b="1"/>
            </a:lvl1pPr>
            <a:lvl2pPr marL="482163" indent="0">
              <a:buNone/>
              <a:defRPr sz="2109" b="1"/>
            </a:lvl2pPr>
            <a:lvl3pPr marL="964326" indent="0">
              <a:buNone/>
              <a:defRPr sz="1898" b="1"/>
            </a:lvl3pPr>
            <a:lvl4pPr marL="1446489" indent="0">
              <a:buNone/>
              <a:defRPr sz="1687" b="1"/>
            </a:lvl4pPr>
            <a:lvl5pPr marL="1928652" indent="0">
              <a:buNone/>
              <a:defRPr sz="1687" b="1"/>
            </a:lvl5pPr>
            <a:lvl6pPr marL="2410816" indent="0">
              <a:buNone/>
              <a:defRPr sz="1687" b="1"/>
            </a:lvl6pPr>
            <a:lvl7pPr marL="2892979" indent="0">
              <a:buNone/>
              <a:defRPr sz="1687" b="1"/>
            </a:lvl7pPr>
            <a:lvl8pPr marL="3375142" indent="0">
              <a:buNone/>
              <a:defRPr sz="1687" b="1"/>
            </a:lvl8pPr>
            <a:lvl9pPr marL="3857305" indent="0">
              <a:buNone/>
              <a:defRPr sz="1687" b="1"/>
            </a:lvl9pPr>
          </a:lstStyle>
          <a:p>
            <a:pPr lvl="0"/>
            <a:r>
              <a:rPr lang="zh-CN" altLang="en-US" smtClean="0"/>
              <a:t>单击此处编辑母版文本样式</a:t>
            </a:r>
          </a:p>
        </p:txBody>
      </p:sp>
      <p:sp>
        <p:nvSpPr>
          <p:cNvPr id="4" name="Content Placeholder 3"/>
          <p:cNvSpPr>
            <a:spLocks noGrp="1"/>
          </p:cNvSpPr>
          <p:nvPr>
            <p:ph sz="half" idx="2"/>
          </p:nvPr>
        </p:nvSpPr>
        <p:spPr>
          <a:xfrm>
            <a:off x="885715" y="2641926"/>
            <a:ext cx="5439853" cy="38858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509742" y="1773004"/>
            <a:ext cx="5466644" cy="868922"/>
          </a:xfrm>
        </p:spPr>
        <p:txBody>
          <a:bodyPr anchor="b"/>
          <a:lstStyle>
            <a:lvl1pPr marL="0" indent="0">
              <a:buNone/>
              <a:defRPr sz="2531" b="1"/>
            </a:lvl1pPr>
            <a:lvl2pPr marL="482163" indent="0">
              <a:buNone/>
              <a:defRPr sz="2109" b="1"/>
            </a:lvl2pPr>
            <a:lvl3pPr marL="964326" indent="0">
              <a:buNone/>
              <a:defRPr sz="1898" b="1"/>
            </a:lvl3pPr>
            <a:lvl4pPr marL="1446489" indent="0">
              <a:buNone/>
              <a:defRPr sz="1687" b="1"/>
            </a:lvl4pPr>
            <a:lvl5pPr marL="1928652" indent="0">
              <a:buNone/>
              <a:defRPr sz="1687" b="1"/>
            </a:lvl5pPr>
            <a:lvl6pPr marL="2410816" indent="0">
              <a:buNone/>
              <a:defRPr sz="1687" b="1"/>
            </a:lvl6pPr>
            <a:lvl7pPr marL="2892979" indent="0">
              <a:buNone/>
              <a:defRPr sz="1687" b="1"/>
            </a:lvl7pPr>
            <a:lvl8pPr marL="3375142" indent="0">
              <a:buNone/>
              <a:defRPr sz="1687" b="1"/>
            </a:lvl8pPr>
            <a:lvl9pPr marL="3857305" indent="0">
              <a:buNone/>
              <a:defRPr sz="1687" b="1"/>
            </a:lvl9pPr>
          </a:lstStyle>
          <a:p>
            <a:pPr lvl="0"/>
            <a:r>
              <a:rPr lang="zh-CN" altLang="en-US" smtClean="0"/>
              <a:t>单击此处编辑母版文本样式</a:t>
            </a:r>
          </a:p>
        </p:txBody>
      </p:sp>
      <p:sp>
        <p:nvSpPr>
          <p:cNvPr id="6" name="Content Placeholder 5"/>
          <p:cNvSpPr>
            <a:spLocks noGrp="1"/>
          </p:cNvSpPr>
          <p:nvPr>
            <p:ph sz="quarter" idx="4"/>
          </p:nvPr>
        </p:nvSpPr>
        <p:spPr>
          <a:xfrm>
            <a:off x="6509742" y="2641926"/>
            <a:ext cx="5466644" cy="38858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025382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9735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hre icons righ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36139415"/>
      </p:ext>
    </p:extLst>
  </p:cSld>
  <p:clrMapOvr>
    <a:masterClrMapping/>
  </p:clrMapOvr>
  <p:transition spd="slow" advTm="3000">
    <p:push dir="u"/>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36077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85715" y="482177"/>
            <a:ext cx="4147281" cy="1687618"/>
          </a:xfrm>
        </p:spPr>
        <p:txBody>
          <a:bodyPr anchor="b"/>
          <a:lstStyle>
            <a:lvl1pPr>
              <a:defRPr sz="3375"/>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466644" y="1041368"/>
            <a:ext cx="6509742" cy="5139869"/>
          </a:xfrm>
        </p:spPr>
        <p:txBody>
          <a:bodyPr/>
          <a:lstStyle>
            <a:lvl1pPr>
              <a:defRPr sz="3375"/>
            </a:lvl1pPr>
            <a:lvl2pPr>
              <a:defRPr sz="2953"/>
            </a:lvl2pPr>
            <a:lvl3pPr>
              <a:defRPr sz="2531"/>
            </a:lvl3pPr>
            <a:lvl4pPr>
              <a:defRPr sz="2109"/>
            </a:lvl4pPr>
            <a:lvl5pPr>
              <a:defRPr sz="2109"/>
            </a:lvl5pPr>
            <a:lvl6pPr>
              <a:defRPr sz="2109"/>
            </a:lvl6pPr>
            <a:lvl7pPr>
              <a:defRPr sz="2109"/>
            </a:lvl7pPr>
            <a:lvl8pPr>
              <a:defRPr sz="2109"/>
            </a:lvl8pPr>
            <a:lvl9pPr>
              <a:defRPr sz="210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85715" y="2169795"/>
            <a:ext cx="4147281" cy="4019814"/>
          </a:xfrm>
        </p:spPr>
        <p:txBody>
          <a:bodyPr/>
          <a:lstStyle>
            <a:lvl1pPr marL="0" indent="0">
              <a:buNone/>
              <a:defRPr sz="1687"/>
            </a:lvl1pPr>
            <a:lvl2pPr marL="482163" indent="0">
              <a:buNone/>
              <a:defRPr sz="1476"/>
            </a:lvl2pPr>
            <a:lvl3pPr marL="964326" indent="0">
              <a:buNone/>
              <a:defRPr sz="1266"/>
            </a:lvl3pPr>
            <a:lvl4pPr marL="1446489" indent="0">
              <a:buNone/>
              <a:defRPr sz="1055"/>
            </a:lvl4pPr>
            <a:lvl5pPr marL="1928652" indent="0">
              <a:buNone/>
              <a:defRPr sz="1055"/>
            </a:lvl5pPr>
            <a:lvl6pPr marL="2410816" indent="0">
              <a:buNone/>
              <a:defRPr sz="1055"/>
            </a:lvl6pPr>
            <a:lvl7pPr marL="2892979" indent="0">
              <a:buNone/>
              <a:defRPr sz="1055"/>
            </a:lvl7pPr>
            <a:lvl8pPr marL="3375142" indent="0">
              <a:buNone/>
              <a:defRPr sz="1055"/>
            </a:lvl8pPr>
            <a:lvl9pPr marL="3857305" indent="0">
              <a:buNone/>
              <a:defRPr sz="105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849053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85715" y="482177"/>
            <a:ext cx="4147281" cy="1687618"/>
          </a:xfrm>
        </p:spPr>
        <p:txBody>
          <a:bodyPr anchor="b"/>
          <a:lstStyle>
            <a:lvl1pPr>
              <a:defRPr sz="3375"/>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466644" y="1041368"/>
            <a:ext cx="6509742" cy="5139869"/>
          </a:xfrm>
        </p:spPr>
        <p:txBody>
          <a:bodyPr anchor="t"/>
          <a:lstStyle>
            <a:lvl1pPr marL="0" indent="0">
              <a:buNone/>
              <a:defRPr sz="3375"/>
            </a:lvl1pPr>
            <a:lvl2pPr marL="482163" indent="0">
              <a:buNone/>
              <a:defRPr sz="2953"/>
            </a:lvl2pPr>
            <a:lvl3pPr marL="964326" indent="0">
              <a:buNone/>
              <a:defRPr sz="2531"/>
            </a:lvl3pPr>
            <a:lvl4pPr marL="1446489" indent="0">
              <a:buNone/>
              <a:defRPr sz="2109"/>
            </a:lvl4pPr>
            <a:lvl5pPr marL="1928652" indent="0">
              <a:buNone/>
              <a:defRPr sz="2109"/>
            </a:lvl5pPr>
            <a:lvl6pPr marL="2410816" indent="0">
              <a:buNone/>
              <a:defRPr sz="2109"/>
            </a:lvl6pPr>
            <a:lvl7pPr marL="2892979" indent="0">
              <a:buNone/>
              <a:defRPr sz="2109"/>
            </a:lvl7pPr>
            <a:lvl8pPr marL="3375142" indent="0">
              <a:buNone/>
              <a:defRPr sz="2109"/>
            </a:lvl8pPr>
            <a:lvl9pPr marL="3857305" indent="0">
              <a:buNone/>
              <a:defRPr sz="2109"/>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85715" y="2169795"/>
            <a:ext cx="4147281" cy="4019814"/>
          </a:xfrm>
        </p:spPr>
        <p:txBody>
          <a:bodyPr/>
          <a:lstStyle>
            <a:lvl1pPr marL="0" indent="0">
              <a:buNone/>
              <a:defRPr sz="1687"/>
            </a:lvl1pPr>
            <a:lvl2pPr marL="482163" indent="0">
              <a:buNone/>
              <a:defRPr sz="1476"/>
            </a:lvl2pPr>
            <a:lvl3pPr marL="964326" indent="0">
              <a:buNone/>
              <a:defRPr sz="1266"/>
            </a:lvl3pPr>
            <a:lvl4pPr marL="1446489" indent="0">
              <a:buNone/>
              <a:defRPr sz="1055"/>
            </a:lvl4pPr>
            <a:lvl5pPr marL="1928652" indent="0">
              <a:buNone/>
              <a:defRPr sz="1055"/>
            </a:lvl5pPr>
            <a:lvl6pPr marL="2410816" indent="0">
              <a:buNone/>
              <a:defRPr sz="1055"/>
            </a:lvl6pPr>
            <a:lvl7pPr marL="2892979" indent="0">
              <a:buNone/>
              <a:defRPr sz="1055"/>
            </a:lvl7pPr>
            <a:lvl8pPr marL="3375142" indent="0">
              <a:buNone/>
              <a:defRPr sz="1055"/>
            </a:lvl8pPr>
            <a:lvl9pPr marL="3857305" indent="0">
              <a:buNone/>
              <a:defRPr sz="105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046825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91823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02043" y="385071"/>
            <a:ext cx="2772668" cy="6129337"/>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84039" y="385071"/>
            <a:ext cx="8157270" cy="612933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9479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Main Title+ SubTitle_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6772797"/>
      </p:ext>
    </p:extLst>
  </p:cSld>
  <p:clrMapOvr>
    <a:masterClrMapping/>
  </p:clrMapOvr>
  <p:transition spd="slow" advTm="3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Blank 01">
    <p:spTree>
      <p:nvGrpSpPr>
        <p:cNvPr id="1" name=""/>
        <p:cNvGrpSpPr/>
        <p:nvPr/>
      </p:nvGrpSpPr>
      <p:grpSpPr>
        <a:xfrm>
          <a:off x="0" y="0"/>
          <a:ext cx="0" cy="0"/>
          <a:chOff x="0" y="0"/>
          <a:chExt cx="0" cy="0"/>
        </a:xfrm>
      </p:grpSpPr>
    </p:spTree>
    <p:extLst>
      <p:ext uri="{BB962C8B-B14F-4D97-AF65-F5344CB8AC3E}">
        <p14:creationId xmlns:p14="http://schemas.microsoft.com/office/powerpoint/2010/main" val="635707408"/>
      </p:ext>
    </p:extLst>
  </p:cSld>
  <p:clrMapOvr>
    <a:masterClrMapping/>
  </p:clrMapOvr>
  <p:transition spd="slow" advTm="3000">
    <p:push dir="u"/>
  </p:transition>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948513" y="0"/>
            <a:ext cx="910237" cy="1665439"/>
          </a:xfrm>
          <a:prstGeom prst="rect">
            <a:avLst/>
          </a:prstGeom>
        </p:spPr>
      </p:pic>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5868" y="89960"/>
            <a:ext cx="1159471" cy="1158729"/>
          </a:xfrm>
          <a:prstGeom prst="rect">
            <a:avLst/>
          </a:prstGeom>
        </p:spPr>
      </p:pic>
    </p:spTree>
    <p:extLst>
      <p:ext uri="{BB962C8B-B14F-4D97-AF65-F5344CB8AC3E}">
        <p14:creationId xmlns:p14="http://schemas.microsoft.com/office/powerpoint/2010/main" val="1997137443"/>
      </p:ext>
    </p:extLst>
  </p:cSld>
  <p:clrMapOvr>
    <a:masterClrMapping/>
  </p:clrMapOvr>
  <p:transition spd="slow" advTm="3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2023/4/21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803706296"/>
      </p:ext>
    </p:extLst>
  </p:cSld>
  <p:clrMapOvr>
    <a:masterClrMapping/>
  </p:clrMapOvr>
  <p:transition spd="slow" advTm="3000">
    <p:push dir="u"/>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3.xml"/><Relationship Id="rId2" Type="http://schemas.openxmlformats.org/officeDocument/2006/relationships/slideLayout" Target="../slideLayouts/slideLayout42.xml"/><Relationship Id="rId1" Type="http://schemas.openxmlformats.org/officeDocument/2006/relationships/slideLayout" Target="../slideLayouts/slideLayout41.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1.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theme" Target="../theme/theme3.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2023/4/21</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4262" r:id="rId1"/>
    <p:sldLayoutId id="2147484354" r:id="rId2"/>
    <p:sldLayoutId id="2147484390" r:id="rId3"/>
    <p:sldLayoutId id="2147484391" r:id="rId4"/>
    <p:sldLayoutId id="2147484393" r:id="rId5"/>
    <p:sldLayoutId id="2147484394" r:id="rId6"/>
    <p:sldLayoutId id="2147484396" r:id="rId7"/>
    <p:sldLayoutId id="2147484397" r:id="rId8"/>
    <p:sldLayoutId id="2147484398" r:id="rId9"/>
    <p:sldLayoutId id="2147484399" r:id="rId10"/>
    <p:sldLayoutId id="2147484400" r:id="rId11"/>
    <p:sldLayoutId id="2147484401" r:id="rId12"/>
    <p:sldLayoutId id="2147484402" r:id="rId13"/>
    <p:sldLayoutId id="2147484403" r:id="rId14"/>
    <p:sldLayoutId id="2147484404" r:id="rId15"/>
    <p:sldLayoutId id="2147484405" r:id="rId16"/>
    <p:sldLayoutId id="2147484406" r:id="rId17"/>
    <p:sldLayoutId id="2147484407" r:id="rId18"/>
    <p:sldLayoutId id="2147484408" r:id="rId19"/>
    <p:sldLayoutId id="2147484409" r:id="rId20"/>
    <p:sldLayoutId id="2147484410" r:id="rId21"/>
    <p:sldLayoutId id="2147484411" r:id="rId22"/>
    <p:sldLayoutId id="2147484412" r:id="rId23"/>
    <p:sldLayoutId id="2147484413" r:id="rId24"/>
    <p:sldLayoutId id="2147484414" r:id="rId25"/>
    <p:sldLayoutId id="2147484415" r:id="rId26"/>
    <p:sldLayoutId id="2147484416" r:id="rId27"/>
    <p:sldLayoutId id="2147484417" r:id="rId28"/>
    <p:sldLayoutId id="2147484418" r:id="rId29"/>
    <p:sldLayoutId id="2147484419" r:id="rId30"/>
    <p:sldLayoutId id="2147484420" r:id="rId31"/>
    <p:sldLayoutId id="2147484421" r:id="rId32"/>
    <p:sldLayoutId id="2147484422" r:id="rId33"/>
    <p:sldLayoutId id="2147484423" r:id="rId34"/>
    <p:sldLayoutId id="2147484424" r:id="rId35"/>
    <p:sldLayoutId id="2147484425" r:id="rId36"/>
    <p:sldLayoutId id="2147484426" r:id="rId37"/>
    <p:sldLayoutId id="2147484427" r:id="rId38"/>
    <p:sldLayoutId id="2147484428" r:id="rId39"/>
    <p:sldLayoutId id="2147484429" r:id="rId40"/>
  </p:sldLayoutIdLst>
  <p:transition spd="slow" advTm="3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951339"/>
      </p:ext>
    </p:extLst>
  </p:cSld>
  <p:clrMap bg1="lt1" tx1="dk1" bg2="lt2" tx2="dk2" accent1="accent1" accent2="accent2" accent3="accent3" accent4="accent4" accent5="accent5" accent6="accent6" hlink="hlink" folHlink="folHlink"/>
  <p:sldLayoutIdLst>
    <p:sldLayoutId id="2147484431" r:id="rId1"/>
    <p:sldLayoutId id="2147484432" r:id="rId2"/>
    <p:sldLayoutId id="2147484433" r:id="rId3"/>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anose="020B0604020202020204"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anose="020B0604020202020204"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anose="020B0604020202020204"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anose="020B0604020202020204"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anose="020B0604020202020204"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anose="020B0604020202020204"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anose="020B0604020202020204"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2023/4/21</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399628805"/>
      </p:ext>
    </p:extLst>
  </p:cSld>
  <p:clrMap bg1="lt1" tx1="dk1" bg2="lt2" tx2="dk2" accent1="accent1" accent2="accent2" accent3="accent3" accent4="accent4" accent5="accent5" accent6="accent6" hlink="hlink" folHlink="folHlink"/>
  <p:sldLayoutIdLst>
    <p:sldLayoutId id="2147484435" r:id="rId1"/>
    <p:sldLayoutId id="2147484436" r:id="rId2"/>
    <p:sldLayoutId id="2147484437" r:id="rId3"/>
    <p:sldLayoutId id="2147484438" r:id="rId4"/>
    <p:sldLayoutId id="2147484439" r:id="rId5"/>
    <p:sldLayoutId id="2147484440" r:id="rId6"/>
    <p:sldLayoutId id="2147484441" r:id="rId7"/>
    <p:sldLayoutId id="2147484442" r:id="rId8"/>
    <p:sldLayoutId id="2147484443" r:id="rId9"/>
    <p:sldLayoutId id="2147484444" r:id="rId10"/>
    <p:sldLayoutId id="2147484445" r:id="rId11"/>
  </p:sldLayoutIdLst>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5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125962" y="1274100"/>
            <a:ext cx="6939412" cy="1862048"/>
          </a:xfrm>
          <a:prstGeom prst="rect">
            <a:avLst/>
          </a:prstGeom>
        </p:spPr>
        <p:txBody>
          <a:bodyPr wrap="square">
            <a:spAutoFit/>
          </a:bodyPr>
          <a:lstStyle/>
          <a:p>
            <a:pPr algn="dist"/>
            <a:r>
              <a:rPr lang="zh-CN" altLang="en-US" sz="11500" spc="600" dirty="0">
                <a:solidFill>
                  <a:srgbClr val="FA6D6C"/>
                </a:solidFill>
                <a:latin typeface="+mn-lt"/>
                <a:ea typeface="+mn-ea"/>
                <a:cs typeface="+mn-ea"/>
                <a:sym typeface="+mn-lt"/>
              </a:rPr>
              <a:t>我爱读书</a:t>
            </a:r>
          </a:p>
        </p:txBody>
      </p:sp>
      <p:sp>
        <p:nvSpPr>
          <p:cNvPr id="11" name="Rectangle 16"/>
          <p:cNvSpPr/>
          <p:nvPr/>
        </p:nvSpPr>
        <p:spPr>
          <a:xfrm>
            <a:off x="4269135" y="3180139"/>
            <a:ext cx="4680520" cy="784830"/>
          </a:xfrm>
          <a:prstGeom prst="rect">
            <a:avLst/>
          </a:prstGeom>
        </p:spPr>
        <p:txBody>
          <a:bodyPr wrap="square">
            <a:spAutoFit/>
          </a:bodyPr>
          <a:lstStyle/>
          <a:p>
            <a:pPr algn="dist">
              <a:lnSpc>
                <a:spcPct val="150000"/>
              </a:lnSpc>
            </a:pPr>
            <a:r>
              <a:rPr lang="zh-CN" altLang="en-US" sz="3600" b="1" dirty="0">
                <a:solidFill>
                  <a:srgbClr val="FA6D6C"/>
                </a:solidFill>
                <a:latin typeface="+mn-lt"/>
                <a:ea typeface="+mn-ea"/>
                <a:cs typeface="+mn-ea"/>
                <a:sym typeface="+mn-lt"/>
              </a:rPr>
              <a:t>世界读书日</a:t>
            </a:r>
            <a:endParaRPr lang="en-US" altLang="zh-CN" sz="3600" b="1" dirty="0">
              <a:solidFill>
                <a:srgbClr val="FA6D6C"/>
              </a:solidFill>
              <a:latin typeface="+mn-lt"/>
              <a:ea typeface="+mn-ea"/>
              <a:cs typeface="+mn-ea"/>
              <a:sym typeface="+mn-lt"/>
            </a:endParaRPr>
          </a:p>
        </p:txBody>
      </p:sp>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4480421"/>
            <a:ext cx="12884229" cy="2752229"/>
          </a:xfrm>
          <a:prstGeom prst="rect">
            <a:avLst/>
          </a:prstGeom>
        </p:spPr>
      </p:pic>
      <p:grpSp>
        <p:nvGrpSpPr>
          <p:cNvPr id="7" name="组合 6"/>
          <p:cNvGrpSpPr/>
          <p:nvPr/>
        </p:nvGrpSpPr>
        <p:grpSpPr>
          <a:xfrm>
            <a:off x="-1" y="-86617"/>
            <a:ext cx="12884229" cy="2562853"/>
            <a:chOff x="-1" y="-86617"/>
            <a:chExt cx="12884229" cy="2562853"/>
          </a:xfrm>
        </p:grpSpPr>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1530854" y="-86617"/>
              <a:ext cx="1353374" cy="2476236"/>
            </a:xfrm>
            <a:prstGeom prst="rect">
              <a:avLst/>
            </a:prstGeom>
          </p:spPr>
        </p:pic>
        <p:pic>
          <p:nvPicPr>
            <p:cNvPr id="9" name="图片 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1" y="0"/>
              <a:ext cx="1353374" cy="2476236"/>
            </a:xfrm>
            <a:prstGeom prst="rect">
              <a:avLst/>
            </a:prstGeom>
          </p:spPr>
        </p:pic>
      </p:grpSp>
      <p:pic>
        <p:nvPicPr>
          <p:cNvPr id="8" name="图片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904063" y="1628184"/>
            <a:ext cx="2954687" cy="4756414"/>
          </a:xfrm>
          <a:prstGeom prst="rect">
            <a:avLst/>
          </a:prstGeom>
        </p:spPr>
      </p:pic>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64679" y="3154185"/>
            <a:ext cx="3456384" cy="4078465"/>
          </a:xfrm>
          <a:prstGeom prst="rect">
            <a:avLst/>
          </a:prstGeom>
        </p:spPr>
      </p:pic>
    </p:spTree>
    <p:extLst>
      <p:ext uri="{BB962C8B-B14F-4D97-AF65-F5344CB8AC3E}">
        <p14:creationId xmlns:p14="http://schemas.microsoft.com/office/powerpoint/2010/main" val="1323971466"/>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1" presetClass="entr" presetSubtype="0" fill="hold" nodeType="afterEffect">
                                  <p:stCondLst>
                                    <p:cond delay="0"/>
                                  </p:stCondLst>
                                  <p:iterate type="lt">
                                    <p:tmPct val="10000"/>
                                  </p:iterate>
                                  <p:childTnLst>
                                    <p:set>
                                      <p:cBhvr>
                                        <p:cTn id="26" dur="1" fill="hold">
                                          <p:stCondLst>
                                            <p:cond delay="0"/>
                                          </p:stCondLst>
                                        </p:cTn>
                                        <p:tgtEl>
                                          <p:spTgt spid="10">
                                            <p:txEl>
                                              <p:pRg st="0" end="0"/>
                                            </p:txEl>
                                          </p:spTgt>
                                        </p:tgtEl>
                                        <p:attrNameLst>
                                          <p:attrName>style.visibility</p:attrName>
                                        </p:attrNameLst>
                                      </p:cBhvr>
                                      <p:to>
                                        <p:strVal val="visible"/>
                                      </p:to>
                                    </p:set>
                                    <p:anim calcmode="lin" valueType="num">
                                      <p:cBhvr>
                                        <p:cTn id="27" dur="500" fill="hold"/>
                                        <p:tgtEl>
                                          <p:spTgt spid="1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0">
                                            <p:txEl>
                                              <p:pRg st="0" end="0"/>
                                            </p:txEl>
                                          </p:spTgt>
                                        </p:tgtEl>
                                        <p:attrNameLst>
                                          <p:attrName>ppt_y</p:attrName>
                                        </p:attrNameLst>
                                      </p:cBhvr>
                                      <p:tavLst>
                                        <p:tav tm="0">
                                          <p:val>
                                            <p:strVal val="#ppt_y"/>
                                          </p:val>
                                        </p:tav>
                                        <p:tav tm="100000">
                                          <p:val>
                                            <p:strVal val="#ppt_y"/>
                                          </p:val>
                                        </p:tav>
                                      </p:tavLst>
                                    </p:anim>
                                    <p:anim calcmode="lin" valueType="num">
                                      <p:cBhvr>
                                        <p:cTn id="29" dur="500" fill="hold"/>
                                        <p:tgtEl>
                                          <p:spTgt spid="1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0">
                                            <p:txEl>
                                              <p:pRg st="0" end="0"/>
                                            </p:txEl>
                                          </p:spTgt>
                                        </p:tgtEl>
                                      </p:cBhvr>
                                    </p:animEffect>
                                  </p:childTnLst>
                                </p:cTn>
                              </p:par>
                            </p:childTnLst>
                          </p:cTn>
                        </p:par>
                        <p:par>
                          <p:cTn id="32" fill="hold">
                            <p:stCondLst>
                              <p:cond delay="365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2484309" y="336468"/>
            <a:ext cx="6825386"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dirty="0">
                <a:solidFill>
                  <a:srgbClr val="76AAAA"/>
                </a:solidFill>
                <a:cs typeface="+mn-ea"/>
                <a:sym typeface="+mn-lt"/>
              </a:rPr>
              <a:t>书籍的发展历史：竹简 一 帛书 一 纸书</a:t>
            </a:r>
          </a:p>
        </p:txBody>
      </p:sp>
      <p:sp>
        <p:nvSpPr>
          <p:cNvPr id="31" name="矩形 30"/>
          <p:cNvSpPr>
            <a:spLocks noChangeArrowheads="1"/>
          </p:cNvSpPr>
          <p:nvPr/>
        </p:nvSpPr>
        <p:spPr bwMode="auto">
          <a:xfrm>
            <a:off x="6299547" y="1233713"/>
            <a:ext cx="778186" cy="380791"/>
          </a:xfrm>
          <a:prstGeom prst="rect">
            <a:avLst/>
          </a:prstGeom>
          <a:noFill/>
          <a:ln w="9525">
            <a:noFill/>
            <a:miter lim="800000"/>
            <a:headEnd/>
            <a:tailEnd/>
          </a:ln>
        </p:spPr>
        <p:txBody>
          <a:bodyPr wrap="square" lIns="72307" tIns="36154" rIns="72307" bIns="36154">
            <a:spAutoFit/>
          </a:bodyPr>
          <a:lstStyle/>
          <a:p>
            <a:r>
              <a:rPr lang="zh-CN" altLang="en-US" sz="2000" b="1" kern="0" dirty="0">
                <a:solidFill>
                  <a:schemeClr val="tx1">
                    <a:lumMod val="75000"/>
                    <a:lumOff val="25000"/>
                  </a:schemeClr>
                </a:solidFill>
                <a:latin typeface="+mn-lt"/>
                <a:ea typeface="+mn-ea"/>
                <a:cs typeface="+mn-ea"/>
                <a:sym typeface="+mn-lt"/>
              </a:rPr>
              <a:t>帛书</a:t>
            </a:r>
          </a:p>
        </p:txBody>
      </p:sp>
      <p:cxnSp>
        <p:nvCxnSpPr>
          <p:cNvPr id="32" name="直接连接符 31"/>
          <p:cNvCxnSpPr/>
          <p:nvPr/>
        </p:nvCxnSpPr>
        <p:spPr>
          <a:xfrm>
            <a:off x="5924505" y="1745530"/>
            <a:ext cx="136815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4285705" y="2203374"/>
            <a:ext cx="6708917" cy="199789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4401924" y="2325159"/>
            <a:ext cx="6420255" cy="1938992"/>
          </a:xfrm>
          <a:prstGeom prst="rect">
            <a:avLst/>
          </a:prstGeom>
          <a:noFill/>
          <a:ln>
            <a:noFill/>
          </a:ln>
        </p:spPr>
        <p:txBody>
          <a:bodyPr wrap="square">
            <a:spAutoFit/>
          </a:bodyPr>
          <a:lstStyle/>
          <a:p>
            <a:pPr indent="457200" algn="just">
              <a:lnSpc>
                <a:spcPct val="150000"/>
              </a:lnSpc>
            </a:pPr>
            <a:r>
              <a:rPr lang="zh-CN" altLang="en-US" sz="1600" dirty="0">
                <a:solidFill>
                  <a:schemeClr val="tx1">
                    <a:lumMod val="75000"/>
                    <a:lumOff val="25000"/>
                  </a:schemeClr>
                </a:solidFill>
                <a:latin typeface="+mn-lt"/>
                <a:ea typeface="+mn-ea"/>
                <a:cs typeface="+mn-ea"/>
                <a:sym typeface="+mn-lt"/>
              </a:rPr>
              <a:t>春秋末期，还出现了写在绸子上面的书。这种书叫做</a:t>
            </a:r>
            <a:r>
              <a:rPr lang="zh-CN" altLang="en-US" sz="1600" b="1" dirty="0">
                <a:solidFill>
                  <a:schemeClr val="tx1">
                    <a:lumMod val="75000"/>
                    <a:lumOff val="25000"/>
                  </a:schemeClr>
                </a:solidFill>
                <a:latin typeface="+mn-lt"/>
                <a:ea typeface="+mn-ea"/>
                <a:cs typeface="+mn-ea"/>
                <a:sym typeface="+mn-lt"/>
              </a:rPr>
              <a:t>帛书</a:t>
            </a:r>
            <a:r>
              <a:rPr lang="zh-CN" altLang="en-US" sz="1600" dirty="0">
                <a:solidFill>
                  <a:schemeClr val="tx1">
                    <a:lumMod val="75000"/>
                    <a:lumOff val="25000"/>
                  </a:schemeClr>
                </a:solidFill>
                <a:latin typeface="+mn-lt"/>
                <a:ea typeface="+mn-ea"/>
                <a:cs typeface="+mn-ea"/>
                <a:sym typeface="+mn-lt"/>
              </a:rPr>
              <a:t>。它可以卷起来，一部书就是一卷或几卷绸子，用木棒做轴，所以也叫它卷轴。后来，</a:t>
            </a:r>
            <a:r>
              <a:rPr lang="zh-CN" altLang="en-US" sz="1600" b="1" dirty="0">
                <a:solidFill>
                  <a:schemeClr val="tx1">
                    <a:lumMod val="75000"/>
                    <a:lumOff val="25000"/>
                  </a:schemeClr>
                </a:solidFill>
                <a:latin typeface="+mn-lt"/>
                <a:ea typeface="+mn-ea"/>
                <a:cs typeface="+mn-ea"/>
                <a:sym typeface="+mn-lt"/>
              </a:rPr>
              <a:t>“卷”</a:t>
            </a:r>
            <a:r>
              <a:rPr lang="zh-CN" altLang="en-US" sz="1600" dirty="0">
                <a:solidFill>
                  <a:schemeClr val="tx1">
                    <a:lumMod val="75000"/>
                    <a:lumOff val="25000"/>
                  </a:schemeClr>
                </a:solidFill>
                <a:latin typeface="+mn-lt"/>
                <a:ea typeface="+mn-ea"/>
                <a:cs typeface="+mn-ea"/>
                <a:sym typeface="+mn-lt"/>
              </a:rPr>
              <a:t>成了书的量词。人们常说的</a:t>
            </a:r>
            <a:r>
              <a:rPr lang="zh-CN" altLang="en-US" sz="1600" b="1" dirty="0">
                <a:solidFill>
                  <a:schemeClr val="tx1">
                    <a:lumMod val="75000"/>
                    <a:lumOff val="25000"/>
                  </a:schemeClr>
                </a:solidFill>
                <a:latin typeface="+mn-lt"/>
                <a:ea typeface="+mn-ea"/>
                <a:cs typeface="+mn-ea"/>
                <a:sym typeface="+mn-lt"/>
              </a:rPr>
              <a:t>“开卷有益”</a:t>
            </a:r>
            <a:r>
              <a:rPr lang="zh-CN" altLang="en-US" sz="1600" dirty="0">
                <a:solidFill>
                  <a:schemeClr val="tx1">
                    <a:lumMod val="75000"/>
                    <a:lumOff val="25000"/>
                  </a:schemeClr>
                </a:solidFill>
                <a:latin typeface="+mn-lt"/>
                <a:ea typeface="+mn-ea"/>
                <a:cs typeface="+mn-ea"/>
                <a:sym typeface="+mn-lt"/>
              </a:rPr>
              <a:t>，</a:t>
            </a:r>
            <a:r>
              <a:rPr lang="zh-CN" altLang="en-US" sz="1600" b="1" dirty="0">
                <a:solidFill>
                  <a:schemeClr val="tx1">
                    <a:lumMod val="75000"/>
                    <a:lumOff val="25000"/>
                  </a:schemeClr>
                </a:solidFill>
                <a:latin typeface="+mn-lt"/>
                <a:ea typeface="+mn-ea"/>
                <a:cs typeface="+mn-ea"/>
                <a:sym typeface="+mn-lt"/>
              </a:rPr>
              <a:t>“读书破万卷”</a:t>
            </a:r>
            <a:r>
              <a:rPr lang="zh-CN" altLang="en-US" sz="1600" dirty="0">
                <a:solidFill>
                  <a:schemeClr val="tx1">
                    <a:lumMod val="75000"/>
                    <a:lumOff val="25000"/>
                  </a:schemeClr>
                </a:solidFill>
                <a:latin typeface="+mn-lt"/>
                <a:ea typeface="+mn-ea"/>
                <a:cs typeface="+mn-ea"/>
                <a:sym typeface="+mn-lt"/>
              </a:rPr>
              <a:t>，就是从这里来的。这种书比竹简轻便，但成本太高，不容易普遍采用。</a:t>
            </a:r>
          </a:p>
        </p:txBody>
      </p:sp>
      <p:pic>
        <p:nvPicPr>
          <p:cNvPr id="13" name="图片 12"/>
          <p:cNvPicPr>
            <a:picLocks noChangeAspect="1"/>
          </p:cNvPicPr>
          <p:nvPr/>
        </p:nvPicPr>
        <p:blipFill>
          <a:blip r:embed="rId3"/>
          <a:stretch>
            <a:fillRect/>
          </a:stretch>
        </p:blipFill>
        <p:spPr>
          <a:xfrm>
            <a:off x="1400232" y="2203374"/>
            <a:ext cx="2658880" cy="3885063"/>
          </a:xfrm>
          <a:prstGeom prst="rect">
            <a:avLst/>
          </a:prstGeom>
        </p:spPr>
      </p:pic>
      <p:pic>
        <p:nvPicPr>
          <p:cNvPr id="14" name="图片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85705" y="4878685"/>
            <a:ext cx="1222046" cy="1209752"/>
          </a:xfrm>
          <a:prstGeom prst="rect">
            <a:avLst/>
          </a:prstGeom>
        </p:spPr>
      </p:pic>
      <p:pic>
        <p:nvPicPr>
          <p:cNvPr id="16" name="图片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93224" y="4878685"/>
            <a:ext cx="1158373" cy="1213099"/>
          </a:xfrm>
          <a:prstGeom prst="rect">
            <a:avLst/>
          </a:prstGeom>
        </p:spPr>
      </p:pic>
      <p:pic>
        <p:nvPicPr>
          <p:cNvPr id="17" name="图片 1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037070" y="4878685"/>
            <a:ext cx="1149964" cy="1213099"/>
          </a:xfrm>
          <a:prstGeom prst="rect">
            <a:avLst/>
          </a:prstGeom>
        </p:spPr>
      </p:pic>
      <p:pic>
        <p:nvPicPr>
          <p:cNvPr id="18" name="图片 1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372507" y="4878685"/>
            <a:ext cx="1201229" cy="1213099"/>
          </a:xfrm>
          <a:prstGeom prst="rect">
            <a:avLst/>
          </a:prstGeom>
        </p:spPr>
      </p:pic>
      <p:pic>
        <p:nvPicPr>
          <p:cNvPr id="20" name="图片 1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730026" y="4878685"/>
            <a:ext cx="1264596" cy="1220722"/>
          </a:xfrm>
          <a:prstGeom prst="rect">
            <a:avLst/>
          </a:prstGeom>
        </p:spPr>
      </p:pic>
    </p:spTree>
    <p:extLst>
      <p:ext uri="{BB962C8B-B14F-4D97-AF65-F5344CB8AC3E}">
        <p14:creationId xmlns:p14="http://schemas.microsoft.com/office/powerpoint/2010/main" val="3858616116"/>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barn(outVertical)">
                                      <p:cBhvr>
                                        <p:cTn id="11" dur="500"/>
                                        <p:tgtEl>
                                          <p:spTgt spid="32"/>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up)">
                                      <p:cBhvr>
                                        <p:cTn id="20" dur="500"/>
                                        <p:tgtEl>
                                          <p:spTgt spid="12"/>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up)">
                                      <p:cBhvr>
                                        <p:cTn id="23" dur="500"/>
                                        <p:tgtEl>
                                          <p:spTgt spid="11"/>
                                        </p:tgtEl>
                                      </p:cBhvr>
                                    </p:animEffect>
                                  </p:childTnLst>
                                </p:cTn>
                              </p:par>
                            </p:childTnLst>
                          </p:cTn>
                        </p:par>
                        <p:par>
                          <p:cTn id="24" fill="hold">
                            <p:stCondLst>
                              <p:cond delay="2000"/>
                            </p:stCondLst>
                            <p:childTnLst>
                              <p:par>
                                <p:cTn id="25" presetID="12" presetClass="entr" presetSubtype="8"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p:tgtEl>
                                          <p:spTgt spid="14"/>
                                        </p:tgtEl>
                                        <p:attrNameLst>
                                          <p:attrName>ppt_x</p:attrName>
                                        </p:attrNameLst>
                                      </p:cBhvr>
                                      <p:tavLst>
                                        <p:tav tm="0">
                                          <p:val>
                                            <p:strVal val="#ppt_x-#ppt_w*1.125000"/>
                                          </p:val>
                                        </p:tav>
                                        <p:tav tm="100000">
                                          <p:val>
                                            <p:strVal val="#ppt_x"/>
                                          </p:val>
                                        </p:tav>
                                      </p:tavLst>
                                    </p:anim>
                                    <p:animEffect transition="in" filter="wipe(right)">
                                      <p:cBhvr>
                                        <p:cTn id="28" dur="500"/>
                                        <p:tgtEl>
                                          <p:spTgt spid="14"/>
                                        </p:tgtEl>
                                      </p:cBhvr>
                                    </p:animEffect>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p:tgtEl>
                                          <p:spTgt spid="16"/>
                                        </p:tgtEl>
                                        <p:attrNameLst>
                                          <p:attrName>ppt_x</p:attrName>
                                        </p:attrNameLst>
                                      </p:cBhvr>
                                      <p:tavLst>
                                        <p:tav tm="0">
                                          <p:val>
                                            <p:strVal val="#ppt_x-#ppt_w*1.125000"/>
                                          </p:val>
                                        </p:tav>
                                        <p:tav tm="100000">
                                          <p:val>
                                            <p:strVal val="#ppt_x"/>
                                          </p:val>
                                        </p:tav>
                                      </p:tavLst>
                                    </p:anim>
                                    <p:animEffect transition="in" filter="wipe(right)">
                                      <p:cBhvr>
                                        <p:cTn id="33" dur="500"/>
                                        <p:tgtEl>
                                          <p:spTgt spid="16"/>
                                        </p:tgtEl>
                                      </p:cBhvr>
                                    </p:animEffect>
                                  </p:childTnLst>
                                </p:cTn>
                              </p:par>
                            </p:childTnLst>
                          </p:cTn>
                        </p:par>
                        <p:par>
                          <p:cTn id="34" fill="hold">
                            <p:stCondLst>
                              <p:cond delay="3000"/>
                            </p:stCondLst>
                            <p:childTnLst>
                              <p:par>
                                <p:cTn id="35" presetID="12" presetClass="entr" presetSubtype="8"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p:tgtEl>
                                          <p:spTgt spid="17"/>
                                        </p:tgtEl>
                                        <p:attrNameLst>
                                          <p:attrName>ppt_x</p:attrName>
                                        </p:attrNameLst>
                                      </p:cBhvr>
                                      <p:tavLst>
                                        <p:tav tm="0">
                                          <p:val>
                                            <p:strVal val="#ppt_x-#ppt_w*1.125000"/>
                                          </p:val>
                                        </p:tav>
                                        <p:tav tm="100000">
                                          <p:val>
                                            <p:strVal val="#ppt_x"/>
                                          </p:val>
                                        </p:tav>
                                      </p:tavLst>
                                    </p:anim>
                                    <p:animEffect transition="in" filter="wipe(right)">
                                      <p:cBhvr>
                                        <p:cTn id="38" dur="500"/>
                                        <p:tgtEl>
                                          <p:spTgt spid="17"/>
                                        </p:tgtEl>
                                      </p:cBhvr>
                                    </p:animEffect>
                                  </p:childTnLst>
                                </p:cTn>
                              </p:par>
                            </p:childTnLst>
                          </p:cTn>
                        </p:par>
                        <p:par>
                          <p:cTn id="39" fill="hold">
                            <p:stCondLst>
                              <p:cond delay="3500"/>
                            </p:stCondLst>
                            <p:childTnLst>
                              <p:par>
                                <p:cTn id="40" presetID="1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p:tgtEl>
                                          <p:spTgt spid="18"/>
                                        </p:tgtEl>
                                        <p:attrNameLst>
                                          <p:attrName>ppt_x</p:attrName>
                                        </p:attrNameLst>
                                      </p:cBhvr>
                                      <p:tavLst>
                                        <p:tav tm="0">
                                          <p:val>
                                            <p:strVal val="#ppt_x-#ppt_w*1.125000"/>
                                          </p:val>
                                        </p:tav>
                                        <p:tav tm="100000">
                                          <p:val>
                                            <p:strVal val="#ppt_x"/>
                                          </p:val>
                                        </p:tav>
                                      </p:tavLst>
                                    </p:anim>
                                    <p:animEffect transition="in" filter="wipe(right)">
                                      <p:cBhvr>
                                        <p:cTn id="43" dur="500"/>
                                        <p:tgtEl>
                                          <p:spTgt spid="18"/>
                                        </p:tgtEl>
                                      </p:cBhvr>
                                    </p:animEffect>
                                  </p:childTnLst>
                                </p:cTn>
                              </p:par>
                            </p:childTnLst>
                          </p:cTn>
                        </p:par>
                        <p:par>
                          <p:cTn id="44" fill="hold">
                            <p:stCondLst>
                              <p:cond delay="4000"/>
                            </p:stCondLst>
                            <p:childTnLst>
                              <p:par>
                                <p:cTn id="45" presetID="12" presetClass="entr" presetSubtype="8"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p:tgtEl>
                                          <p:spTgt spid="20"/>
                                        </p:tgtEl>
                                        <p:attrNameLst>
                                          <p:attrName>ppt_x</p:attrName>
                                        </p:attrNameLst>
                                      </p:cBhvr>
                                      <p:tavLst>
                                        <p:tav tm="0">
                                          <p:val>
                                            <p:strVal val="#ppt_x-#ppt_w*1.125000"/>
                                          </p:val>
                                        </p:tav>
                                        <p:tav tm="100000">
                                          <p:val>
                                            <p:strVal val="#ppt_x"/>
                                          </p:val>
                                        </p:tav>
                                      </p:tavLst>
                                    </p:anim>
                                    <p:animEffect transition="in" filter="wipe(right)">
                                      <p:cBhvr>
                                        <p:cTn id="4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11" grpId="0" animBg="1"/>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2484309" y="336468"/>
            <a:ext cx="6825386"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dirty="0">
                <a:solidFill>
                  <a:srgbClr val="76AAAA"/>
                </a:solidFill>
                <a:cs typeface="+mn-ea"/>
                <a:sym typeface="+mn-lt"/>
              </a:rPr>
              <a:t>书籍的发展历史：竹简 一 帛书 一 纸书</a:t>
            </a:r>
          </a:p>
        </p:txBody>
      </p:sp>
      <p:sp>
        <p:nvSpPr>
          <p:cNvPr id="31" name="矩形 30"/>
          <p:cNvSpPr>
            <a:spLocks noChangeArrowheads="1"/>
          </p:cNvSpPr>
          <p:nvPr/>
        </p:nvSpPr>
        <p:spPr bwMode="auto">
          <a:xfrm>
            <a:off x="6299547" y="1233713"/>
            <a:ext cx="778186" cy="380791"/>
          </a:xfrm>
          <a:prstGeom prst="rect">
            <a:avLst/>
          </a:prstGeom>
          <a:noFill/>
          <a:ln w="9525">
            <a:noFill/>
            <a:miter lim="800000"/>
            <a:headEnd/>
            <a:tailEnd/>
          </a:ln>
        </p:spPr>
        <p:txBody>
          <a:bodyPr wrap="square" lIns="72307" tIns="36154" rIns="72307" bIns="36154">
            <a:spAutoFit/>
          </a:bodyPr>
          <a:lstStyle/>
          <a:p>
            <a:r>
              <a:rPr lang="zh-CN" altLang="en-US" sz="2000" b="1" kern="0" dirty="0">
                <a:solidFill>
                  <a:schemeClr val="tx1">
                    <a:lumMod val="75000"/>
                    <a:lumOff val="25000"/>
                  </a:schemeClr>
                </a:solidFill>
                <a:latin typeface="+mn-lt"/>
                <a:ea typeface="+mn-ea"/>
                <a:cs typeface="+mn-ea"/>
                <a:sym typeface="+mn-lt"/>
              </a:rPr>
              <a:t>纸书</a:t>
            </a:r>
          </a:p>
        </p:txBody>
      </p:sp>
      <p:cxnSp>
        <p:nvCxnSpPr>
          <p:cNvPr id="32" name="直接连接符 31"/>
          <p:cNvCxnSpPr/>
          <p:nvPr/>
        </p:nvCxnSpPr>
        <p:spPr>
          <a:xfrm>
            <a:off x="5924505" y="1745530"/>
            <a:ext cx="136815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1199159" y="4399145"/>
            <a:ext cx="4864951" cy="175738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4629175" y="2128823"/>
            <a:ext cx="6261371" cy="180295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2" name="图片 2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60823" y="2047533"/>
            <a:ext cx="2364381" cy="1932335"/>
          </a:xfrm>
          <a:prstGeom prst="rect">
            <a:avLst/>
          </a:prstGeom>
        </p:spPr>
      </p:pic>
      <p:sp>
        <p:nvSpPr>
          <p:cNvPr id="23" name="矩形 22"/>
          <p:cNvSpPr/>
          <p:nvPr/>
        </p:nvSpPr>
        <p:spPr>
          <a:xfrm>
            <a:off x="4711860" y="2250608"/>
            <a:ext cx="6096000" cy="1508105"/>
          </a:xfrm>
          <a:prstGeom prst="rect">
            <a:avLst/>
          </a:prstGeom>
          <a:noFill/>
          <a:ln>
            <a:noFill/>
          </a:ln>
        </p:spPr>
        <p:txBody>
          <a:bodyPr wrap="square">
            <a:spAutoFit/>
          </a:bodyPr>
          <a:lstStyle/>
          <a:p>
            <a:pPr indent="457200" algn="just">
              <a:lnSpc>
                <a:spcPct val="150000"/>
              </a:lnSpc>
            </a:pPr>
            <a:r>
              <a:rPr lang="zh-CN" altLang="en-US" sz="1600" dirty="0">
                <a:solidFill>
                  <a:schemeClr val="tx1">
                    <a:lumMod val="75000"/>
                    <a:lumOff val="25000"/>
                  </a:schemeClr>
                </a:solidFill>
                <a:latin typeface="+mn-lt"/>
                <a:ea typeface="+mn-ea"/>
                <a:cs typeface="+mn-ea"/>
                <a:sym typeface="+mn-lt"/>
              </a:rPr>
              <a:t>纸的发明，为书的发展提供了理想的材料。</a:t>
            </a:r>
            <a:r>
              <a:rPr lang="zh-CN" altLang="en-US" sz="1600" b="1" dirty="0">
                <a:solidFill>
                  <a:schemeClr val="tx1">
                    <a:lumMod val="75000"/>
                    <a:lumOff val="25000"/>
                  </a:schemeClr>
                </a:solidFill>
                <a:latin typeface="+mn-lt"/>
                <a:ea typeface="+mn-ea"/>
                <a:cs typeface="+mn-ea"/>
                <a:sym typeface="+mn-lt"/>
              </a:rPr>
              <a:t>东汉有个叫蔡伦的，改进了西汉时候的造纸技术</a:t>
            </a:r>
            <a:r>
              <a:rPr lang="zh-CN" altLang="en-US" sz="1600" dirty="0">
                <a:solidFill>
                  <a:schemeClr val="tx1">
                    <a:lumMod val="75000"/>
                    <a:lumOff val="25000"/>
                  </a:schemeClr>
                </a:solidFill>
                <a:latin typeface="+mn-lt"/>
                <a:ea typeface="+mn-ea"/>
                <a:cs typeface="+mn-ea"/>
                <a:sym typeface="+mn-lt"/>
              </a:rPr>
              <a:t>，于是出现了用纸抄写的书。这种书轻巧适用，成本较低，保存方便，所以一直沿用到今天。但是，用手抄写纸书很费事，后来又发展成雕版印刷。</a:t>
            </a:r>
          </a:p>
        </p:txBody>
      </p:sp>
      <p:sp>
        <p:nvSpPr>
          <p:cNvPr id="24" name="矩形 23"/>
          <p:cNvSpPr/>
          <p:nvPr/>
        </p:nvSpPr>
        <p:spPr>
          <a:xfrm>
            <a:off x="1267253" y="4491078"/>
            <a:ext cx="4689853" cy="1508105"/>
          </a:xfrm>
          <a:prstGeom prst="rect">
            <a:avLst/>
          </a:prstGeom>
          <a:noFill/>
          <a:ln>
            <a:noFill/>
          </a:ln>
        </p:spPr>
        <p:txBody>
          <a:bodyPr wrap="square">
            <a:spAutoFit/>
          </a:bodyPr>
          <a:lstStyle/>
          <a:p>
            <a:pPr indent="457200" algn="just">
              <a:lnSpc>
                <a:spcPct val="150000"/>
              </a:lnSpc>
            </a:pPr>
            <a:r>
              <a:rPr lang="zh-CN" altLang="en-US" sz="1600" dirty="0">
                <a:solidFill>
                  <a:schemeClr val="tx1">
                    <a:lumMod val="75000"/>
                    <a:lumOff val="25000"/>
                  </a:schemeClr>
                </a:solidFill>
                <a:latin typeface="+mn-lt"/>
                <a:ea typeface="+mn-ea"/>
                <a:cs typeface="+mn-ea"/>
                <a:sym typeface="+mn-lt"/>
              </a:rPr>
              <a:t>宋朝庆历年间，</a:t>
            </a:r>
            <a:r>
              <a:rPr lang="zh-CN" altLang="en-US" sz="1600" b="1" dirty="0">
                <a:solidFill>
                  <a:schemeClr val="tx1">
                    <a:lumMod val="75000"/>
                    <a:lumOff val="25000"/>
                  </a:schemeClr>
                </a:solidFill>
                <a:latin typeface="+mn-lt"/>
                <a:ea typeface="+mn-ea"/>
                <a:cs typeface="+mn-ea"/>
                <a:sym typeface="+mn-lt"/>
              </a:rPr>
              <a:t>毕升</a:t>
            </a:r>
            <a:r>
              <a:rPr lang="zh-CN" altLang="en-US" sz="1600" dirty="0">
                <a:solidFill>
                  <a:schemeClr val="tx1">
                    <a:lumMod val="75000"/>
                    <a:lumOff val="25000"/>
                  </a:schemeClr>
                </a:solidFill>
                <a:latin typeface="+mn-lt"/>
                <a:ea typeface="+mn-ea"/>
                <a:cs typeface="+mn-ea"/>
                <a:sym typeface="+mn-lt"/>
              </a:rPr>
              <a:t>又发明了</a:t>
            </a:r>
            <a:r>
              <a:rPr lang="zh-CN" altLang="en-US" sz="1600" b="1" dirty="0">
                <a:solidFill>
                  <a:schemeClr val="tx1">
                    <a:lumMod val="75000"/>
                    <a:lumOff val="25000"/>
                  </a:schemeClr>
                </a:solidFill>
                <a:latin typeface="+mn-lt"/>
                <a:ea typeface="+mn-ea"/>
                <a:cs typeface="+mn-ea"/>
                <a:sym typeface="+mn-lt"/>
              </a:rPr>
              <a:t>活字印刷</a:t>
            </a:r>
            <a:r>
              <a:rPr lang="zh-CN" altLang="en-US" sz="1600" dirty="0">
                <a:solidFill>
                  <a:schemeClr val="tx1">
                    <a:lumMod val="75000"/>
                    <a:lumOff val="25000"/>
                  </a:schemeClr>
                </a:solidFill>
                <a:latin typeface="+mn-lt"/>
                <a:ea typeface="+mn-ea"/>
                <a:cs typeface="+mn-ea"/>
                <a:sym typeface="+mn-lt"/>
              </a:rPr>
              <a:t>。到了近代，随着造纸工业的发展和印刷技术的提高，印书花样翻新，如油印、石印、铅印、胶板彩印、影印，以及静电复印等，于是出现了形形色色的书。</a:t>
            </a:r>
          </a:p>
        </p:txBody>
      </p:sp>
      <p:pic>
        <p:nvPicPr>
          <p:cNvPr id="25" name="图片 2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88640" y="4347448"/>
            <a:ext cx="2418093" cy="1890768"/>
          </a:xfrm>
          <a:prstGeom prst="rect">
            <a:avLst/>
          </a:prstGeom>
        </p:spPr>
      </p:pic>
      <p:pic>
        <p:nvPicPr>
          <p:cNvPr id="26" name="图片 2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334781" y="4307212"/>
            <a:ext cx="1835473" cy="1893405"/>
          </a:xfrm>
          <a:prstGeom prst="rect">
            <a:avLst/>
          </a:prstGeom>
        </p:spPr>
      </p:pic>
    </p:spTree>
    <p:extLst>
      <p:ext uri="{BB962C8B-B14F-4D97-AF65-F5344CB8AC3E}">
        <p14:creationId xmlns:p14="http://schemas.microsoft.com/office/powerpoint/2010/main" val="4026712633"/>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barn(outVertical)">
                                      <p:cBhvr>
                                        <p:cTn id="11" dur="500"/>
                                        <p:tgtEl>
                                          <p:spTgt spid="3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left)">
                                      <p:cBhvr>
                                        <p:cTn id="21" dur="750"/>
                                        <p:tgtEl>
                                          <p:spTgt spid="23"/>
                                        </p:tgtEl>
                                      </p:cBhvr>
                                    </p:animEffect>
                                  </p:childTnLst>
                                </p:cTn>
                              </p:par>
                              <p:par>
                                <p:cTn id="22" presetID="22" presetClass="entr" presetSubtype="8" fill="hold" grpId="0" nodeType="withEffect">
                                  <p:stCondLst>
                                    <p:cond delay="25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750"/>
                                        <p:tgtEl>
                                          <p:spTgt spid="21"/>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25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1000"/>
                                        <p:tgtEl>
                                          <p:spTgt spid="25"/>
                                        </p:tgtEl>
                                      </p:cBhvr>
                                    </p:animEffect>
                                    <p:anim calcmode="lin" valueType="num">
                                      <p:cBhvr>
                                        <p:cTn id="34" dur="1000" fill="hold"/>
                                        <p:tgtEl>
                                          <p:spTgt spid="25"/>
                                        </p:tgtEl>
                                        <p:attrNameLst>
                                          <p:attrName>ppt_x</p:attrName>
                                        </p:attrNameLst>
                                      </p:cBhvr>
                                      <p:tavLst>
                                        <p:tav tm="0">
                                          <p:val>
                                            <p:strVal val="#ppt_x"/>
                                          </p:val>
                                        </p:tav>
                                        <p:tav tm="100000">
                                          <p:val>
                                            <p:strVal val="#ppt_x"/>
                                          </p:val>
                                        </p:tav>
                                      </p:tavLst>
                                    </p:anim>
                                    <p:anim calcmode="lin" valueType="num">
                                      <p:cBhvr>
                                        <p:cTn id="35" dur="1000" fill="hold"/>
                                        <p:tgtEl>
                                          <p:spTgt spid="25"/>
                                        </p:tgtEl>
                                        <p:attrNameLst>
                                          <p:attrName>ppt_y</p:attrName>
                                        </p:attrNameLst>
                                      </p:cBhvr>
                                      <p:tavLst>
                                        <p:tav tm="0">
                                          <p:val>
                                            <p:strVal val="#ppt_y+.1"/>
                                          </p:val>
                                        </p:tav>
                                        <p:tav tm="100000">
                                          <p:val>
                                            <p:strVal val="#ppt_y"/>
                                          </p:val>
                                        </p:tav>
                                      </p:tavLst>
                                    </p:anim>
                                  </p:childTnLst>
                                </p:cTn>
                              </p:par>
                            </p:childTnLst>
                          </p:cTn>
                        </p:par>
                        <p:par>
                          <p:cTn id="36" fill="hold">
                            <p:stCondLst>
                              <p:cond delay="3750"/>
                            </p:stCondLst>
                            <p:childTnLst>
                              <p:par>
                                <p:cTn id="37" presetID="22" presetClass="entr" presetSubtype="4"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down)">
                                      <p:cBhvr>
                                        <p:cTn id="39" dur="500"/>
                                        <p:tgtEl>
                                          <p:spTgt spid="24"/>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down)">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19" grpId="0" animBg="1"/>
      <p:bldP spid="21" grpId="0" animBg="1"/>
      <p:bldP spid="23"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5043077" y="2214626"/>
            <a:ext cx="3221486" cy="523220"/>
          </a:xfrm>
          <a:prstGeom prst="rect">
            <a:avLst/>
          </a:prstGeom>
        </p:spPr>
        <p:txBody>
          <a:bodyPr wrap="square">
            <a:spAutoFit/>
          </a:bodyPr>
          <a:lstStyle/>
          <a:p>
            <a:pPr algn="dist"/>
            <a:r>
              <a:rPr lang="zh-CN" altLang="en-US" sz="2800" dirty="0">
                <a:solidFill>
                  <a:srgbClr val="FA6D6C"/>
                </a:solidFill>
                <a:latin typeface="+mn-lt"/>
                <a:ea typeface="+mn-ea"/>
                <a:cs typeface="+mn-ea"/>
                <a:sym typeface="+mn-lt"/>
              </a:rPr>
              <a:t>章节</a:t>
            </a:r>
            <a:r>
              <a:rPr lang="en-US" altLang="zh-CN" sz="2800" dirty="0">
                <a:solidFill>
                  <a:srgbClr val="FA6D6C"/>
                </a:solidFill>
                <a:latin typeface="+mn-lt"/>
                <a:ea typeface="+mn-ea"/>
                <a:cs typeface="+mn-ea"/>
                <a:sym typeface="+mn-lt"/>
              </a:rPr>
              <a:t>CHAPTER</a:t>
            </a:r>
          </a:p>
        </p:txBody>
      </p:sp>
      <p:sp>
        <p:nvSpPr>
          <p:cNvPr id="8" name="矩形 7"/>
          <p:cNvSpPr/>
          <p:nvPr/>
        </p:nvSpPr>
        <p:spPr>
          <a:xfrm>
            <a:off x="4428232" y="1298724"/>
            <a:ext cx="4369093" cy="1017330"/>
          </a:xfrm>
          <a:prstGeom prst="rect">
            <a:avLst/>
          </a:prstGeom>
        </p:spPr>
        <p:txBody>
          <a:bodyPr wrap="square">
            <a:spAutoFit/>
          </a:bodyPr>
          <a:lstStyle/>
          <a:p>
            <a:pPr algn="ctr"/>
            <a:r>
              <a:rPr lang="en-US" altLang="zh-CN" sz="6000" spc="600" dirty="0">
                <a:solidFill>
                  <a:srgbClr val="FA6D6C"/>
                </a:solidFill>
                <a:latin typeface="+mn-lt"/>
                <a:ea typeface="+mn-ea"/>
                <a:cs typeface="+mn-ea"/>
                <a:sym typeface="+mn-lt"/>
              </a:rPr>
              <a:t>03</a:t>
            </a:r>
            <a:endParaRPr lang="zh-CN" altLang="en-US" sz="6000" spc="600" dirty="0">
              <a:solidFill>
                <a:srgbClr val="FA6D6C"/>
              </a:solidFill>
              <a:latin typeface="+mn-lt"/>
              <a:ea typeface="+mn-ea"/>
              <a:cs typeface="+mn-ea"/>
              <a:sym typeface="+mn-lt"/>
            </a:endParaRPr>
          </a:p>
        </p:txBody>
      </p:sp>
      <p:sp>
        <p:nvSpPr>
          <p:cNvPr id="9" name="矩形 8"/>
          <p:cNvSpPr/>
          <p:nvPr/>
        </p:nvSpPr>
        <p:spPr>
          <a:xfrm>
            <a:off x="3084387" y="2824454"/>
            <a:ext cx="7056784" cy="1015663"/>
          </a:xfrm>
          <a:prstGeom prst="rect">
            <a:avLst/>
          </a:prstGeom>
        </p:spPr>
        <p:txBody>
          <a:bodyPr wrap="square">
            <a:spAutoFit/>
          </a:bodyPr>
          <a:lstStyle/>
          <a:p>
            <a:pPr algn="ctr"/>
            <a:r>
              <a:rPr lang="zh-CN" altLang="en-US" sz="6000" b="1" spc="600" dirty="0">
                <a:solidFill>
                  <a:srgbClr val="FA6D6C"/>
                </a:solidFill>
                <a:latin typeface="+mn-lt"/>
                <a:ea typeface="+mn-ea"/>
                <a:cs typeface="+mn-ea"/>
                <a:sym typeface="+mn-lt"/>
              </a:rPr>
              <a:t>为什么要读书？</a:t>
            </a:r>
          </a:p>
        </p:txBody>
      </p:sp>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4480421"/>
            <a:ext cx="12884229" cy="2752229"/>
          </a:xfrm>
          <a:prstGeom prst="rect">
            <a:avLst/>
          </a:prstGeom>
        </p:spPr>
      </p:pic>
      <p:grpSp>
        <p:nvGrpSpPr>
          <p:cNvPr id="11" name="组合 10"/>
          <p:cNvGrpSpPr/>
          <p:nvPr/>
        </p:nvGrpSpPr>
        <p:grpSpPr>
          <a:xfrm>
            <a:off x="-1" y="-86617"/>
            <a:ext cx="12884229" cy="2562853"/>
            <a:chOff x="-1" y="-86617"/>
            <a:chExt cx="12884229" cy="2562853"/>
          </a:xfrm>
        </p:grpSpPr>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1530854" y="-86617"/>
              <a:ext cx="1353374" cy="2476236"/>
            </a:xfrm>
            <a:prstGeom prst="rect">
              <a:avLst/>
            </a:prstGeom>
          </p:spPr>
        </p:pic>
        <p:pic>
          <p:nvPicPr>
            <p:cNvPr id="13" name="图片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1" y="0"/>
              <a:ext cx="1353374" cy="2476236"/>
            </a:xfrm>
            <a:prstGeom prst="rect">
              <a:avLst/>
            </a:prstGeom>
          </p:spPr>
        </p:pic>
      </p:grpSp>
      <p:pic>
        <p:nvPicPr>
          <p:cNvPr id="14" name="图片 1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904063" y="1628184"/>
            <a:ext cx="2954687" cy="4756414"/>
          </a:xfrm>
          <a:prstGeom prst="rect">
            <a:avLst/>
          </a:prstGeom>
        </p:spPr>
      </p:pic>
      <p:pic>
        <p:nvPicPr>
          <p:cNvPr id="15" name="图片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3299" y="3688332"/>
            <a:ext cx="3003708" cy="3544317"/>
          </a:xfrm>
          <a:prstGeom prst="rect">
            <a:avLst/>
          </a:prstGeom>
        </p:spPr>
      </p:pic>
    </p:spTree>
    <p:extLst>
      <p:ext uri="{BB962C8B-B14F-4D97-AF65-F5344CB8AC3E}">
        <p14:creationId xmlns:p14="http://schemas.microsoft.com/office/powerpoint/2010/main" val="1616846673"/>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230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3300"/>
                            </p:stCondLst>
                            <p:childTnLst>
                              <p:par>
                                <p:cTn id="11" presetID="22" presetClass="entr" presetSubtype="4"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par>
                          <p:cTn id="14" fill="hold">
                            <p:stCondLst>
                              <p:cond delay="3800"/>
                            </p:stCondLst>
                            <p:childTnLst>
                              <p:par>
                                <p:cTn id="15" presetID="2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par>
                          <p:cTn id="18" fill="hold">
                            <p:stCondLst>
                              <p:cond delay="4300"/>
                            </p:stCondLst>
                            <p:childTnLst>
                              <p:par>
                                <p:cTn id="19" presetID="42"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5300"/>
                            </p:stCondLst>
                            <p:childTnLst>
                              <p:par>
                                <p:cTn id="25" presetID="41" presetClass="entr" presetSubtype="0" fill="hold" nodeType="afterEffect">
                                  <p:stCondLst>
                                    <p:cond delay="0"/>
                                  </p:stCondLst>
                                  <p:iterate type="lt">
                                    <p:tmPct val="10000"/>
                                  </p:iterate>
                                  <p:childTnLst>
                                    <p:set>
                                      <p:cBhvr>
                                        <p:cTn id="26" dur="1" fill="hold">
                                          <p:stCondLst>
                                            <p:cond delay="0"/>
                                          </p:stCondLst>
                                        </p:cTn>
                                        <p:tgtEl>
                                          <p:spTgt spid="8">
                                            <p:txEl>
                                              <p:pRg st="0" end="0"/>
                                            </p:txEl>
                                          </p:spTgt>
                                        </p:tgtEl>
                                        <p:attrNameLst>
                                          <p:attrName>style.visibility</p:attrName>
                                        </p:attrNameLst>
                                      </p:cBhvr>
                                      <p:to>
                                        <p:strVal val="visible"/>
                                      </p:to>
                                    </p:set>
                                    <p:anim calcmode="lin" valueType="num">
                                      <p:cBhvr>
                                        <p:cTn id="27" dur="500" fill="hold"/>
                                        <p:tgtEl>
                                          <p:spTgt spid="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8">
                                            <p:txEl>
                                              <p:pRg st="0" end="0"/>
                                            </p:txEl>
                                          </p:spTgt>
                                        </p:tgtEl>
                                        <p:attrNameLst>
                                          <p:attrName>ppt_y</p:attrName>
                                        </p:attrNameLst>
                                      </p:cBhvr>
                                      <p:tavLst>
                                        <p:tav tm="0">
                                          <p:val>
                                            <p:strVal val="#ppt_y"/>
                                          </p:val>
                                        </p:tav>
                                        <p:tav tm="100000">
                                          <p:val>
                                            <p:strVal val="#ppt_y"/>
                                          </p:val>
                                        </p:tav>
                                      </p:tavLst>
                                    </p:anim>
                                    <p:anim calcmode="lin" valueType="num">
                                      <p:cBhvr>
                                        <p:cTn id="29" dur="500" fill="hold"/>
                                        <p:tgtEl>
                                          <p:spTgt spid="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8">
                                            <p:txEl>
                                              <p:pRg st="0" end="0"/>
                                            </p:txEl>
                                          </p:spTgt>
                                        </p:tgtEl>
                                      </p:cBhvr>
                                    </p:animEffect>
                                  </p:childTnLst>
                                </p:cTn>
                              </p:par>
                            </p:childTnLst>
                          </p:cTn>
                        </p:par>
                        <p:par>
                          <p:cTn id="32" fill="hold">
                            <p:stCondLst>
                              <p:cond delay="5850"/>
                            </p:stCondLst>
                            <p:childTnLst>
                              <p:par>
                                <p:cTn id="33" presetID="41" presetClass="entr" presetSubtype="0" fill="hold" nodeType="afterEffect">
                                  <p:stCondLst>
                                    <p:cond delay="0"/>
                                  </p:stCondLst>
                                  <p:iterate type="lt">
                                    <p:tmPct val="10000"/>
                                  </p:iterate>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p:cTn id="35" dur="500" fill="hold"/>
                                        <p:tgtEl>
                                          <p:spTgt spid="7">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7">
                                            <p:txEl>
                                              <p:pRg st="0" end="0"/>
                                            </p:txEl>
                                          </p:spTgt>
                                        </p:tgtEl>
                                        <p:attrNameLst>
                                          <p:attrName>ppt_y</p:attrName>
                                        </p:attrNameLst>
                                      </p:cBhvr>
                                      <p:tavLst>
                                        <p:tav tm="0">
                                          <p:val>
                                            <p:strVal val="#ppt_y"/>
                                          </p:val>
                                        </p:tav>
                                        <p:tav tm="100000">
                                          <p:val>
                                            <p:strVal val="#ppt_y"/>
                                          </p:val>
                                        </p:tav>
                                      </p:tavLst>
                                    </p:anim>
                                    <p:anim calcmode="lin" valueType="num">
                                      <p:cBhvr>
                                        <p:cTn id="37" dur="500" fill="hold"/>
                                        <p:tgtEl>
                                          <p:spTgt spid="7">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7">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7">
                                            <p:txEl>
                                              <p:pRg st="0" end="0"/>
                                            </p:txEl>
                                          </p:spTgt>
                                        </p:tgtEl>
                                      </p:cBhvr>
                                    </p:animEffect>
                                  </p:childTnLst>
                                </p:cTn>
                              </p:par>
                            </p:childTnLst>
                          </p:cTn>
                        </p:par>
                        <p:par>
                          <p:cTn id="40" fill="hold">
                            <p:stCondLst>
                              <p:cond delay="6750"/>
                            </p:stCondLst>
                            <p:childTnLst>
                              <p:par>
                                <p:cTn id="41" presetID="41" presetClass="entr" presetSubtype="0" fill="hold" nodeType="afterEffect">
                                  <p:stCondLst>
                                    <p:cond delay="0"/>
                                  </p:stCondLst>
                                  <p:iterate type="lt">
                                    <p:tmPct val="10000"/>
                                  </p:iterate>
                                  <p:childTnLst>
                                    <p:set>
                                      <p:cBhvr>
                                        <p:cTn id="42" dur="1" fill="hold">
                                          <p:stCondLst>
                                            <p:cond delay="0"/>
                                          </p:stCondLst>
                                        </p:cTn>
                                        <p:tgtEl>
                                          <p:spTgt spid="9">
                                            <p:txEl>
                                              <p:pRg st="0" end="0"/>
                                            </p:txEl>
                                          </p:spTgt>
                                        </p:tgtEl>
                                        <p:attrNameLst>
                                          <p:attrName>style.visibility</p:attrName>
                                        </p:attrNameLst>
                                      </p:cBhvr>
                                      <p:to>
                                        <p:strVal val="visible"/>
                                      </p:to>
                                    </p:set>
                                    <p:anim calcmode="lin" valueType="num">
                                      <p:cBhvr>
                                        <p:cTn id="43" dur="500" fill="hold"/>
                                        <p:tgtEl>
                                          <p:spTgt spid="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9">
                                            <p:txEl>
                                              <p:pRg st="0" end="0"/>
                                            </p:txEl>
                                          </p:spTgt>
                                        </p:tgtEl>
                                        <p:attrNameLst>
                                          <p:attrName>ppt_y</p:attrName>
                                        </p:attrNameLst>
                                      </p:cBhvr>
                                      <p:tavLst>
                                        <p:tav tm="0">
                                          <p:val>
                                            <p:strVal val="#ppt_y"/>
                                          </p:val>
                                        </p:tav>
                                        <p:tav tm="100000">
                                          <p:val>
                                            <p:strVal val="#ppt_y"/>
                                          </p:val>
                                        </p:tav>
                                      </p:tavLst>
                                    </p:anim>
                                    <p:anim calcmode="lin" valueType="num">
                                      <p:cBhvr>
                                        <p:cTn id="45" dur="500" fill="hold"/>
                                        <p:tgtEl>
                                          <p:spTgt spid="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2484309" y="336468"/>
            <a:ext cx="2261862"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dirty="0">
                <a:solidFill>
                  <a:srgbClr val="76AAAA"/>
                </a:solidFill>
                <a:cs typeface="+mn-ea"/>
                <a:sym typeface="+mn-lt"/>
              </a:rPr>
              <a:t>读书的好处</a:t>
            </a:r>
          </a:p>
        </p:txBody>
      </p:sp>
      <p:sp>
        <p:nvSpPr>
          <p:cNvPr id="37" name="TextBox 36"/>
          <p:cNvSpPr txBox="1">
            <a:spLocks noChangeArrowheads="1"/>
          </p:cNvSpPr>
          <p:nvPr/>
        </p:nvSpPr>
        <p:spPr bwMode="auto">
          <a:xfrm>
            <a:off x="4689384" y="2581348"/>
            <a:ext cx="7989075" cy="405138"/>
          </a:xfrm>
          <a:prstGeom prst="rect">
            <a:avLst/>
          </a:prstGeom>
          <a:noFill/>
          <a:ln w="9525">
            <a:noFill/>
            <a:miter lim="800000"/>
            <a:headEnd/>
            <a:tailEnd/>
          </a:ln>
        </p:spPr>
        <p:txBody>
          <a:bodyPr wrap="square" lIns="96418" tIns="48210" rIns="96418" bIns="48210">
            <a:spAutoFit/>
          </a:bodyPr>
          <a:lstStyle/>
          <a:p>
            <a:pPr>
              <a:lnSpc>
                <a:spcPct val="150000"/>
              </a:lnSpc>
            </a:pPr>
            <a:r>
              <a:rPr lang="zh-CN" altLang="en-US" sz="1600" dirty="0">
                <a:solidFill>
                  <a:schemeClr val="tx1">
                    <a:lumMod val="75000"/>
                    <a:lumOff val="25000"/>
                  </a:schemeClr>
                </a:solidFill>
                <a:latin typeface="+mn-lt"/>
                <a:ea typeface="+mn-ea"/>
                <a:cs typeface="+mn-ea"/>
                <a:sym typeface="+mn-lt"/>
              </a:rPr>
              <a:t>读书可以提高写作水平 我们每一个人都有过为作文章而发愁的经历。</a:t>
            </a:r>
          </a:p>
        </p:txBody>
      </p:sp>
      <p:sp>
        <p:nvSpPr>
          <p:cNvPr id="32" name="Freeform 50"/>
          <p:cNvSpPr/>
          <p:nvPr/>
        </p:nvSpPr>
        <p:spPr bwMode="auto">
          <a:xfrm>
            <a:off x="1467284" y="2581348"/>
            <a:ext cx="2034050" cy="2391188"/>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chemeClr val="accent2"/>
          </a:solidFill>
          <a:ln>
            <a:noFill/>
          </a:ln>
        </p:spPr>
        <p:txBody>
          <a:bodyPr vert="horz" wrap="square" lIns="91456" tIns="45728" rIns="91456" bIns="45728" numCol="1" anchor="t" anchorCtr="0" compatLnSpc="1"/>
          <a:lstStyle/>
          <a:p>
            <a:pPr defTabSz="1219414">
              <a:defRPr/>
            </a:pPr>
            <a:endParaRPr lang="zh-CN" altLang="en-US" sz="1500" kern="0" dirty="0">
              <a:solidFill>
                <a:schemeClr val="tx1">
                  <a:lumMod val="85000"/>
                  <a:lumOff val="15000"/>
                </a:schemeClr>
              </a:solidFill>
              <a:latin typeface="+mn-lt"/>
              <a:ea typeface="+mn-ea"/>
              <a:cs typeface="+mn-ea"/>
              <a:sym typeface="+mn-lt"/>
            </a:endParaRPr>
          </a:p>
        </p:txBody>
      </p:sp>
      <p:sp>
        <p:nvSpPr>
          <p:cNvPr id="38" name="Freeform 50"/>
          <p:cNvSpPr/>
          <p:nvPr/>
        </p:nvSpPr>
        <p:spPr bwMode="auto">
          <a:xfrm>
            <a:off x="630544" y="3805326"/>
            <a:ext cx="922625" cy="1084620"/>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chemeClr val="accent1"/>
          </a:solidFill>
          <a:ln>
            <a:noFill/>
          </a:ln>
        </p:spPr>
        <p:txBody>
          <a:bodyPr vert="horz" wrap="square" lIns="91456" tIns="45728" rIns="91456" bIns="45728" numCol="1" anchor="t" anchorCtr="0" compatLnSpc="1"/>
          <a:lstStyle/>
          <a:p>
            <a:pPr defTabSz="1219414">
              <a:defRPr/>
            </a:pPr>
            <a:endParaRPr lang="zh-CN" altLang="en-US" sz="1500" kern="0" dirty="0">
              <a:solidFill>
                <a:schemeClr val="tx1">
                  <a:lumMod val="85000"/>
                  <a:lumOff val="15000"/>
                </a:schemeClr>
              </a:solidFill>
              <a:latin typeface="+mn-lt"/>
              <a:ea typeface="+mn-ea"/>
              <a:cs typeface="+mn-ea"/>
              <a:sym typeface="+mn-lt"/>
            </a:endParaRPr>
          </a:p>
        </p:txBody>
      </p:sp>
      <p:sp>
        <p:nvSpPr>
          <p:cNvPr id="39" name="Freeform 50"/>
          <p:cNvSpPr/>
          <p:nvPr/>
        </p:nvSpPr>
        <p:spPr bwMode="auto">
          <a:xfrm>
            <a:off x="3373387" y="3884392"/>
            <a:ext cx="922625" cy="1084620"/>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chemeClr val="accent1"/>
          </a:solidFill>
          <a:ln>
            <a:noFill/>
          </a:ln>
        </p:spPr>
        <p:txBody>
          <a:bodyPr vert="horz" wrap="square" lIns="91456" tIns="45728" rIns="91456" bIns="45728" numCol="1" anchor="t" anchorCtr="0" compatLnSpc="1"/>
          <a:lstStyle/>
          <a:p>
            <a:pPr defTabSz="1219414">
              <a:defRPr/>
            </a:pPr>
            <a:endParaRPr lang="zh-CN" altLang="en-US" sz="1500" kern="0" dirty="0">
              <a:solidFill>
                <a:schemeClr val="tx1">
                  <a:lumMod val="85000"/>
                  <a:lumOff val="15000"/>
                </a:schemeClr>
              </a:solidFill>
              <a:latin typeface="+mn-lt"/>
              <a:ea typeface="+mn-ea"/>
              <a:cs typeface="+mn-ea"/>
              <a:sym typeface="+mn-lt"/>
            </a:endParaRPr>
          </a:p>
        </p:txBody>
      </p:sp>
      <p:sp>
        <p:nvSpPr>
          <p:cNvPr id="41" name="TextBox 40"/>
          <p:cNvSpPr txBox="1">
            <a:spLocks noChangeArrowheads="1"/>
          </p:cNvSpPr>
          <p:nvPr/>
        </p:nvSpPr>
        <p:spPr bwMode="auto">
          <a:xfrm>
            <a:off x="4716037" y="3796192"/>
            <a:ext cx="7848872" cy="774470"/>
          </a:xfrm>
          <a:prstGeom prst="rect">
            <a:avLst/>
          </a:prstGeom>
          <a:noFill/>
          <a:ln w="9525">
            <a:noFill/>
            <a:miter lim="800000"/>
            <a:headEnd/>
            <a:tailEnd/>
          </a:ln>
        </p:spPr>
        <p:txBody>
          <a:bodyPr wrap="square" lIns="96418" tIns="48210" rIns="96418" bIns="48210">
            <a:spAutoFit/>
          </a:bodyPr>
          <a:lstStyle/>
          <a:p>
            <a:pPr>
              <a:lnSpc>
                <a:spcPct val="150000"/>
              </a:lnSpc>
            </a:pPr>
            <a:r>
              <a:rPr lang="zh-CN" altLang="en-US" sz="1600" dirty="0">
                <a:solidFill>
                  <a:schemeClr val="tx1">
                    <a:lumMod val="75000"/>
                    <a:lumOff val="25000"/>
                  </a:schemeClr>
                </a:solidFill>
                <a:latin typeface="+mn-lt"/>
                <a:ea typeface="+mn-ea"/>
                <a:cs typeface="+mn-ea"/>
                <a:sym typeface="+mn-lt"/>
              </a:rPr>
              <a:t>通过读书，可以丰富知识，拓宽视野。读得书多了，自然就懂的多了，“博学广识”也就是这个道理。</a:t>
            </a:r>
          </a:p>
        </p:txBody>
      </p:sp>
      <p:sp>
        <p:nvSpPr>
          <p:cNvPr id="42" name="六边形 41"/>
          <p:cNvSpPr/>
          <p:nvPr/>
        </p:nvSpPr>
        <p:spPr>
          <a:xfrm>
            <a:off x="4689018" y="4745591"/>
            <a:ext cx="2111725" cy="528000"/>
          </a:xfrm>
          <a:prstGeom prst="hexagon">
            <a:avLst/>
          </a:prstGeom>
          <a:solidFill>
            <a:schemeClr val="accent5"/>
          </a:solid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b="1" dirty="0">
                <a:solidFill>
                  <a:schemeClr val="bg1"/>
                </a:solidFill>
                <a:cs typeface="+mn-ea"/>
                <a:sym typeface="+mn-lt"/>
              </a:rPr>
              <a:t>好处</a:t>
            </a:r>
            <a:r>
              <a:rPr lang="en-US" altLang="zh-CN" b="1" dirty="0">
                <a:solidFill>
                  <a:schemeClr val="bg1"/>
                </a:solidFill>
                <a:cs typeface="+mn-ea"/>
                <a:sym typeface="+mn-lt"/>
              </a:rPr>
              <a:t>3</a:t>
            </a:r>
            <a:endParaRPr lang="zh-CN" altLang="en-US" b="1" dirty="0">
              <a:solidFill>
                <a:schemeClr val="bg1"/>
              </a:solidFill>
              <a:cs typeface="+mn-ea"/>
              <a:sym typeface="+mn-lt"/>
            </a:endParaRPr>
          </a:p>
        </p:txBody>
      </p:sp>
      <p:sp>
        <p:nvSpPr>
          <p:cNvPr id="43" name="TextBox 42"/>
          <p:cNvSpPr txBox="1">
            <a:spLocks noChangeArrowheads="1"/>
          </p:cNvSpPr>
          <p:nvPr/>
        </p:nvSpPr>
        <p:spPr bwMode="auto">
          <a:xfrm>
            <a:off x="4689384" y="5380368"/>
            <a:ext cx="7875525" cy="774470"/>
          </a:xfrm>
          <a:prstGeom prst="rect">
            <a:avLst/>
          </a:prstGeom>
          <a:noFill/>
          <a:ln w="9525">
            <a:noFill/>
            <a:miter lim="800000"/>
            <a:headEnd/>
            <a:tailEnd/>
          </a:ln>
        </p:spPr>
        <p:txBody>
          <a:bodyPr wrap="square" lIns="96418" tIns="48210" rIns="96418" bIns="48210">
            <a:spAutoFit/>
          </a:bodyPr>
          <a:lstStyle/>
          <a:p>
            <a:pPr>
              <a:lnSpc>
                <a:spcPct val="150000"/>
              </a:lnSpc>
            </a:pPr>
            <a:r>
              <a:rPr lang="zh-CN" altLang="en-US" sz="1600" dirty="0">
                <a:solidFill>
                  <a:schemeClr val="tx1">
                    <a:lumMod val="75000"/>
                    <a:lumOff val="25000"/>
                  </a:schemeClr>
                </a:solidFill>
                <a:latin typeface="+mn-lt"/>
                <a:ea typeface="+mn-ea"/>
                <a:cs typeface="+mn-ea"/>
                <a:sym typeface="+mn-lt"/>
              </a:rPr>
              <a:t>读书可以陶冶情操，产生美好的遐想，不再感受到生活的平淡，从而使人心旷神怡，信心倍增。 </a:t>
            </a:r>
          </a:p>
        </p:txBody>
      </p:sp>
      <p:sp>
        <p:nvSpPr>
          <p:cNvPr id="44" name="六边形 43"/>
          <p:cNvSpPr/>
          <p:nvPr/>
        </p:nvSpPr>
        <p:spPr>
          <a:xfrm>
            <a:off x="4689018" y="3142252"/>
            <a:ext cx="2111725" cy="528000"/>
          </a:xfrm>
          <a:prstGeom prst="hexagon">
            <a:avLst/>
          </a:prstGeom>
          <a:solidFill>
            <a:schemeClr val="accent5"/>
          </a:solid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b="1" dirty="0">
                <a:solidFill>
                  <a:schemeClr val="bg1"/>
                </a:solidFill>
                <a:cs typeface="+mn-ea"/>
                <a:sym typeface="+mn-lt"/>
              </a:rPr>
              <a:t>好处</a:t>
            </a:r>
            <a:r>
              <a:rPr lang="en-US" altLang="zh-CN" b="1" dirty="0">
                <a:solidFill>
                  <a:schemeClr val="bg1"/>
                </a:solidFill>
                <a:cs typeface="+mn-ea"/>
                <a:sym typeface="+mn-lt"/>
              </a:rPr>
              <a:t>2</a:t>
            </a:r>
            <a:endParaRPr lang="zh-CN" altLang="en-US" b="1" dirty="0">
              <a:solidFill>
                <a:schemeClr val="bg1"/>
              </a:solidFill>
              <a:cs typeface="+mn-ea"/>
              <a:sym typeface="+mn-lt"/>
            </a:endParaRPr>
          </a:p>
        </p:txBody>
      </p:sp>
      <p:sp>
        <p:nvSpPr>
          <p:cNvPr id="45" name="六边形 44"/>
          <p:cNvSpPr/>
          <p:nvPr/>
        </p:nvSpPr>
        <p:spPr>
          <a:xfrm>
            <a:off x="4689018" y="1925223"/>
            <a:ext cx="2111725" cy="528000"/>
          </a:xfrm>
          <a:prstGeom prst="hexagon">
            <a:avLst/>
          </a:prstGeom>
          <a:solidFill>
            <a:schemeClr val="accent5"/>
          </a:solid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b="1" dirty="0">
                <a:solidFill>
                  <a:schemeClr val="bg1"/>
                </a:solidFill>
                <a:cs typeface="+mn-ea"/>
                <a:sym typeface="+mn-lt"/>
              </a:rPr>
              <a:t>好处</a:t>
            </a:r>
            <a:r>
              <a:rPr lang="en-US" altLang="zh-CN" b="1" dirty="0">
                <a:solidFill>
                  <a:schemeClr val="bg1"/>
                </a:solidFill>
                <a:cs typeface="+mn-ea"/>
                <a:sym typeface="+mn-lt"/>
              </a:rPr>
              <a:t>1</a:t>
            </a:r>
            <a:endParaRPr lang="zh-CN" altLang="en-US" b="1" dirty="0">
              <a:solidFill>
                <a:schemeClr val="bg1"/>
              </a:solidFill>
              <a:cs typeface="+mn-ea"/>
              <a:sym typeface="+mn-lt"/>
            </a:endParaRPr>
          </a:p>
        </p:txBody>
      </p:sp>
    </p:spTree>
    <p:extLst>
      <p:ext uri="{BB962C8B-B14F-4D97-AF65-F5344CB8AC3E}">
        <p14:creationId xmlns:p14="http://schemas.microsoft.com/office/powerpoint/2010/main" val="2714725191"/>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45"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2000"/>
                                        <p:tgtEl>
                                          <p:spTgt spid="32"/>
                                        </p:tgtEl>
                                      </p:cBhvr>
                                    </p:animEffect>
                                    <p:anim calcmode="lin" valueType="num">
                                      <p:cBhvr>
                                        <p:cTn id="8" dur="2000" fill="hold"/>
                                        <p:tgtEl>
                                          <p:spTgt spid="32"/>
                                        </p:tgtEl>
                                        <p:attrNameLst>
                                          <p:attrName>ppt_w</p:attrName>
                                        </p:attrNameLst>
                                      </p:cBhvr>
                                      <p:tavLst>
                                        <p:tav tm="0" fmla="#ppt_w*sin(2.5*pi*$)">
                                          <p:val>
                                            <p:fltVal val="0"/>
                                          </p:val>
                                        </p:tav>
                                        <p:tav tm="100000">
                                          <p:val>
                                            <p:fltVal val="1"/>
                                          </p:val>
                                        </p:tav>
                                      </p:tavLst>
                                    </p:anim>
                                    <p:anim calcmode="lin" valueType="num">
                                      <p:cBhvr>
                                        <p:cTn id="9" dur="2000" fill="hold"/>
                                        <p:tgtEl>
                                          <p:spTgt spid="32"/>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2000"/>
                                        <p:tgtEl>
                                          <p:spTgt spid="38"/>
                                        </p:tgtEl>
                                      </p:cBhvr>
                                    </p:animEffect>
                                    <p:anim calcmode="lin" valueType="num">
                                      <p:cBhvr>
                                        <p:cTn id="13" dur="2000" fill="hold"/>
                                        <p:tgtEl>
                                          <p:spTgt spid="38"/>
                                        </p:tgtEl>
                                        <p:attrNameLst>
                                          <p:attrName>ppt_w</p:attrName>
                                        </p:attrNameLst>
                                      </p:cBhvr>
                                      <p:tavLst>
                                        <p:tav tm="0" fmla="#ppt_w*sin(2.5*pi*$)">
                                          <p:val>
                                            <p:fltVal val="0"/>
                                          </p:val>
                                        </p:tav>
                                        <p:tav tm="100000">
                                          <p:val>
                                            <p:fltVal val="1"/>
                                          </p:val>
                                        </p:tav>
                                      </p:tavLst>
                                    </p:anim>
                                    <p:anim calcmode="lin" valueType="num">
                                      <p:cBhvr>
                                        <p:cTn id="14" dur="2000" fill="hold"/>
                                        <p:tgtEl>
                                          <p:spTgt spid="38"/>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2000"/>
                                        <p:tgtEl>
                                          <p:spTgt spid="39"/>
                                        </p:tgtEl>
                                      </p:cBhvr>
                                    </p:animEffect>
                                    <p:anim calcmode="lin" valueType="num">
                                      <p:cBhvr>
                                        <p:cTn id="18" dur="2000" fill="hold"/>
                                        <p:tgtEl>
                                          <p:spTgt spid="39"/>
                                        </p:tgtEl>
                                        <p:attrNameLst>
                                          <p:attrName>ppt_w</p:attrName>
                                        </p:attrNameLst>
                                      </p:cBhvr>
                                      <p:tavLst>
                                        <p:tav tm="0" fmla="#ppt_w*sin(2.5*pi*$)">
                                          <p:val>
                                            <p:fltVal val="0"/>
                                          </p:val>
                                        </p:tav>
                                        <p:tav tm="100000">
                                          <p:val>
                                            <p:fltVal val="1"/>
                                          </p:val>
                                        </p:tav>
                                      </p:tavLst>
                                    </p:anim>
                                    <p:anim calcmode="lin" valueType="num">
                                      <p:cBhvr>
                                        <p:cTn id="19" dur="2000" fill="hold"/>
                                        <p:tgtEl>
                                          <p:spTgt spid="39"/>
                                        </p:tgtEl>
                                        <p:attrNameLst>
                                          <p:attrName>ppt_h</p:attrName>
                                        </p:attrNameLst>
                                      </p:cBhvr>
                                      <p:tavLst>
                                        <p:tav tm="0">
                                          <p:val>
                                            <p:strVal val="#ppt_h"/>
                                          </p:val>
                                        </p:tav>
                                        <p:tav tm="100000">
                                          <p:val>
                                            <p:strVal val="#ppt_h"/>
                                          </p:val>
                                        </p:tav>
                                      </p:tavLst>
                                    </p:anim>
                                  </p:childTnLst>
                                </p:cTn>
                              </p:par>
                            </p:childTnLst>
                          </p:cTn>
                        </p:par>
                        <p:par>
                          <p:cTn id="20" fill="hold">
                            <p:stCondLst>
                              <p:cond delay="3000"/>
                            </p:stCondLst>
                            <p:childTnLst>
                              <p:par>
                                <p:cTn id="21" presetID="53" presetClass="entr" presetSubtype="16"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p:cTn id="23" dur="500" fill="hold"/>
                                        <p:tgtEl>
                                          <p:spTgt spid="45"/>
                                        </p:tgtEl>
                                        <p:attrNameLst>
                                          <p:attrName>ppt_w</p:attrName>
                                        </p:attrNameLst>
                                      </p:cBhvr>
                                      <p:tavLst>
                                        <p:tav tm="0">
                                          <p:val>
                                            <p:fltVal val="0"/>
                                          </p:val>
                                        </p:tav>
                                        <p:tav tm="100000">
                                          <p:val>
                                            <p:strVal val="#ppt_w"/>
                                          </p:val>
                                        </p:tav>
                                      </p:tavLst>
                                    </p:anim>
                                    <p:anim calcmode="lin" valueType="num">
                                      <p:cBhvr>
                                        <p:cTn id="24" dur="500" fill="hold"/>
                                        <p:tgtEl>
                                          <p:spTgt spid="45"/>
                                        </p:tgtEl>
                                        <p:attrNameLst>
                                          <p:attrName>ppt_h</p:attrName>
                                        </p:attrNameLst>
                                      </p:cBhvr>
                                      <p:tavLst>
                                        <p:tav tm="0">
                                          <p:val>
                                            <p:fltVal val="0"/>
                                          </p:val>
                                        </p:tav>
                                        <p:tav tm="100000">
                                          <p:val>
                                            <p:strVal val="#ppt_h"/>
                                          </p:val>
                                        </p:tav>
                                      </p:tavLst>
                                    </p:anim>
                                    <p:animEffect transition="in" filter="fade">
                                      <p:cBhvr>
                                        <p:cTn id="25" dur="500"/>
                                        <p:tgtEl>
                                          <p:spTgt spid="45"/>
                                        </p:tgtEl>
                                      </p:cBhvr>
                                    </p:animEffect>
                                  </p:childTnLst>
                                </p:cTn>
                              </p:par>
                            </p:childTnLst>
                          </p:cTn>
                        </p:par>
                        <p:par>
                          <p:cTn id="26" fill="hold">
                            <p:stCondLst>
                              <p:cond delay="3500"/>
                            </p:stCondLst>
                            <p:childTnLst>
                              <p:par>
                                <p:cTn id="27" presetID="14" presetClass="entr" presetSubtype="1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randombar(horizontal)">
                                      <p:cBhvr>
                                        <p:cTn id="29" dur="500"/>
                                        <p:tgtEl>
                                          <p:spTgt spid="37"/>
                                        </p:tgtEl>
                                      </p:cBhvr>
                                    </p:animEffect>
                                  </p:childTnLst>
                                </p:cTn>
                              </p:par>
                            </p:childTnLst>
                          </p:cTn>
                        </p:par>
                        <p:par>
                          <p:cTn id="30" fill="hold">
                            <p:stCondLst>
                              <p:cond delay="4000"/>
                            </p:stCondLst>
                            <p:childTnLst>
                              <p:par>
                                <p:cTn id="31" presetID="53" presetClass="entr" presetSubtype="16"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p:cTn id="33" dur="500" fill="hold"/>
                                        <p:tgtEl>
                                          <p:spTgt spid="44"/>
                                        </p:tgtEl>
                                        <p:attrNameLst>
                                          <p:attrName>ppt_w</p:attrName>
                                        </p:attrNameLst>
                                      </p:cBhvr>
                                      <p:tavLst>
                                        <p:tav tm="0">
                                          <p:val>
                                            <p:fltVal val="0"/>
                                          </p:val>
                                        </p:tav>
                                        <p:tav tm="100000">
                                          <p:val>
                                            <p:strVal val="#ppt_w"/>
                                          </p:val>
                                        </p:tav>
                                      </p:tavLst>
                                    </p:anim>
                                    <p:anim calcmode="lin" valueType="num">
                                      <p:cBhvr>
                                        <p:cTn id="34" dur="500" fill="hold"/>
                                        <p:tgtEl>
                                          <p:spTgt spid="44"/>
                                        </p:tgtEl>
                                        <p:attrNameLst>
                                          <p:attrName>ppt_h</p:attrName>
                                        </p:attrNameLst>
                                      </p:cBhvr>
                                      <p:tavLst>
                                        <p:tav tm="0">
                                          <p:val>
                                            <p:fltVal val="0"/>
                                          </p:val>
                                        </p:tav>
                                        <p:tav tm="100000">
                                          <p:val>
                                            <p:strVal val="#ppt_h"/>
                                          </p:val>
                                        </p:tav>
                                      </p:tavLst>
                                    </p:anim>
                                    <p:animEffect transition="in" filter="fade">
                                      <p:cBhvr>
                                        <p:cTn id="35" dur="500"/>
                                        <p:tgtEl>
                                          <p:spTgt spid="44"/>
                                        </p:tgtEl>
                                      </p:cBhvr>
                                    </p:animEffect>
                                  </p:childTnLst>
                                </p:cTn>
                              </p:par>
                            </p:childTnLst>
                          </p:cTn>
                        </p:par>
                        <p:par>
                          <p:cTn id="36" fill="hold">
                            <p:stCondLst>
                              <p:cond delay="4500"/>
                            </p:stCondLst>
                            <p:childTnLst>
                              <p:par>
                                <p:cTn id="37" presetID="14" presetClass="entr" presetSubtype="10"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randombar(horizontal)">
                                      <p:cBhvr>
                                        <p:cTn id="39" dur="500"/>
                                        <p:tgtEl>
                                          <p:spTgt spid="41"/>
                                        </p:tgtEl>
                                      </p:cBhvr>
                                    </p:animEffect>
                                  </p:childTnLst>
                                </p:cTn>
                              </p:par>
                            </p:childTnLst>
                          </p:cTn>
                        </p:par>
                        <p:par>
                          <p:cTn id="40" fill="hold">
                            <p:stCondLst>
                              <p:cond delay="5000"/>
                            </p:stCondLst>
                            <p:childTnLst>
                              <p:par>
                                <p:cTn id="41" presetID="53" presetClass="entr" presetSubtype="16"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p:cTn id="43" dur="500" fill="hold"/>
                                        <p:tgtEl>
                                          <p:spTgt spid="42"/>
                                        </p:tgtEl>
                                        <p:attrNameLst>
                                          <p:attrName>ppt_w</p:attrName>
                                        </p:attrNameLst>
                                      </p:cBhvr>
                                      <p:tavLst>
                                        <p:tav tm="0">
                                          <p:val>
                                            <p:fltVal val="0"/>
                                          </p:val>
                                        </p:tav>
                                        <p:tav tm="100000">
                                          <p:val>
                                            <p:strVal val="#ppt_w"/>
                                          </p:val>
                                        </p:tav>
                                      </p:tavLst>
                                    </p:anim>
                                    <p:anim calcmode="lin" valueType="num">
                                      <p:cBhvr>
                                        <p:cTn id="44" dur="500" fill="hold"/>
                                        <p:tgtEl>
                                          <p:spTgt spid="42"/>
                                        </p:tgtEl>
                                        <p:attrNameLst>
                                          <p:attrName>ppt_h</p:attrName>
                                        </p:attrNameLst>
                                      </p:cBhvr>
                                      <p:tavLst>
                                        <p:tav tm="0">
                                          <p:val>
                                            <p:fltVal val="0"/>
                                          </p:val>
                                        </p:tav>
                                        <p:tav tm="100000">
                                          <p:val>
                                            <p:strVal val="#ppt_h"/>
                                          </p:val>
                                        </p:tav>
                                      </p:tavLst>
                                    </p:anim>
                                    <p:animEffect transition="in" filter="fade">
                                      <p:cBhvr>
                                        <p:cTn id="45" dur="500"/>
                                        <p:tgtEl>
                                          <p:spTgt spid="42"/>
                                        </p:tgtEl>
                                      </p:cBhvr>
                                    </p:animEffect>
                                  </p:childTnLst>
                                </p:cTn>
                              </p:par>
                            </p:childTnLst>
                          </p:cTn>
                        </p:par>
                        <p:par>
                          <p:cTn id="46" fill="hold">
                            <p:stCondLst>
                              <p:cond delay="5500"/>
                            </p:stCondLst>
                            <p:childTnLst>
                              <p:par>
                                <p:cTn id="47" presetID="14" presetClass="entr" presetSubtype="10"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randombar(horizontal)">
                                      <p:cBhvr>
                                        <p:cTn id="4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2" grpId="0" animBg="1"/>
      <p:bldP spid="38" grpId="0" animBg="1"/>
      <p:bldP spid="39" grpId="0" animBg="1"/>
      <p:bldP spid="41" grpId="0"/>
      <p:bldP spid="42" grpId="0" animBg="1"/>
      <p:bldP spid="43" grpId="0"/>
      <p:bldP spid="44" grpId="0" animBg="1"/>
      <p:bldP spid="4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5043077" y="2214626"/>
            <a:ext cx="3221486" cy="523220"/>
          </a:xfrm>
          <a:prstGeom prst="rect">
            <a:avLst/>
          </a:prstGeom>
        </p:spPr>
        <p:txBody>
          <a:bodyPr wrap="square">
            <a:spAutoFit/>
          </a:bodyPr>
          <a:lstStyle/>
          <a:p>
            <a:pPr algn="dist"/>
            <a:r>
              <a:rPr lang="zh-CN" altLang="en-US" sz="2800" dirty="0">
                <a:solidFill>
                  <a:srgbClr val="FA6D6C"/>
                </a:solidFill>
                <a:latin typeface="+mn-lt"/>
                <a:ea typeface="+mn-ea"/>
                <a:cs typeface="+mn-ea"/>
                <a:sym typeface="+mn-lt"/>
              </a:rPr>
              <a:t>章节</a:t>
            </a:r>
            <a:r>
              <a:rPr lang="en-US" altLang="zh-CN" sz="2800" dirty="0">
                <a:solidFill>
                  <a:srgbClr val="FA6D6C"/>
                </a:solidFill>
                <a:latin typeface="+mn-lt"/>
                <a:ea typeface="+mn-ea"/>
                <a:cs typeface="+mn-ea"/>
                <a:sym typeface="+mn-lt"/>
              </a:rPr>
              <a:t>CHAPTER</a:t>
            </a:r>
          </a:p>
        </p:txBody>
      </p:sp>
      <p:sp>
        <p:nvSpPr>
          <p:cNvPr id="8" name="矩形 7"/>
          <p:cNvSpPr/>
          <p:nvPr/>
        </p:nvSpPr>
        <p:spPr>
          <a:xfrm>
            <a:off x="4428232" y="1298724"/>
            <a:ext cx="4369093" cy="1017330"/>
          </a:xfrm>
          <a:prstGeom prst="rect">
            <a:avLst/>
          </a:prstGeom>
        </p:spPr>
        <p:txBody>
          <a:bodyPr wrap="square">
            <a:spAutoFit/>
          </a:bodyPr>
          <a:lstStyle/>
          <a:p>
            <a:pPr algn="ctr"/>
            <a:r>
              <a:rPr lang="en-US" altLang="zh-CN" sz="6000" spc="600" dirty="0">
                <a:solidFill>
                  <a:srgbClr val="FA6D6C"/>
                </a:solidFill>
                <a:latin typeface="+mn-lt"/>
                <a:ea typeface="+mn-ea"/>
                <a:cs typeface="+mn-ea"/>
                <a:sym typeface="+mn-lt"/>
              </a:rPr>
              <a:t>04</a:t>
            </a:r>
            <a:endParaRPr lang="zh-CN" altLang="en-US" sz="6000" spc="600" dirty="0">
              <a:solidFill>
                <a:srgbClr val="FA6D6C"/>
              </a:solidFill>
              <a:latin typeface="+mn-lt"/>
              <a:ea typeface="+mn-ea"/>
              <a:cs typeface="+mn-ea"/>
              <a:sym typeface="+mn-lt"/>
            </a:endParaRPr>
          </a:p>
        </p:txBody>
      </p:sp>
      <p:sp>
        <p:nvSpPr>
          <p:cNvPr id="9" name="矩形 8"/>
          <p:cNvSpPr/>
          <p:nvPr/>
        </p:nvSpPr>
        <p:spPr>
          <a:xfrm>
            <a:off x="3084387" y="2824454"/>
            <a:ext cx="7056784" cy="1015663"/>
          </a:xfrm>
          <a:prstGeom prst="rect">
            <a:avLst/>
          </a:prstGeom>
        </p:spPr>
        <p:txBody>
          <a:bodyPr wrap="square">
            <a:spAutoFit/>
          </a:bodyPr>
          <a:lstStyle/>
          <a:p>
            <a:pPr algn="ctr"/>
            <a:r>
              <a:rPr lang="zh-CN" altLang="en-US" sz="6000" b="1" spc="600" dirty="0">
                <a:solidFill>
                  <a:srgbClr val="FA6D6C"/>
                </a:solidFill>
                <a:latin typeface="+mn-lt"/>
                <a:ea typeface="+mn-ea"/>
                <a:cs typeface="+mn-ea"/>
                <a:sym typeface="+mn-lt"/>
              </a:rPr>
              <a:t>读书名言</a:t>
            </a:r>
          </a:p>
        </p:txBody>
      </p:sp>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4480421"/>
            <a:ext cx="12884229" cy="2752229"/>
          </a:xfrm>
          <a:prstGeom prst="rect">
            <a:avLst/>
          </a:prstGeom>
        </p:spPr>
      </p:pic>
      <p:grpSp>
        <p:nvGrpSpPr>
          <p:cNvPr id="11" name="组合 10"/>
          <p:cNvGrpSpPr/>
          <p:nvPr/>
        </p:nvGrpSpPr>
        <p:grpSpPr>
          <a:xfrm>
            <a:off x="-1" y="-86617"/>
            <a:ext cx="12884229" cy="2562853"/>
            <a:chOff x="-1" y="-86617"/>
            <a:chExt cx="12884229" cy="2562853"/>
          </a:xfrm>
        </p:grpSpPr>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1530854" y="-86617"/>
              <a:ext cx="1353374" cy="2476236"/>
            </a:xfrm>
            <a:prstGeom prst="rect">
              <a:avLst/>
            </a:prstGeom>
          </p:spPr>
        </p:pic>
        <p:pic>
          <p:nvPicPr>
            <p:cNvPr id="13" name="图片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1" y="0"/>
              <a:ext cx="1353374" cy="2476236"/>
            </a:xfrm>
            <a:prstGeom prst="rect">
              <a:avLst/>
            </a:prstGeom>
          </p:spPr>
        </p:pic>
      </p:grpSp>
      <p:pic>
        <p:nvPicPr>
          <p:cNvPr id="14" name="图片 1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904063" y="1628184"/>
            <a:ext cx="2954687" cy="4756414"/>
          </a:xfrm>
          <a:prstGeom prst="rect">
            <a:avLst/>
          </a:prstGeom>
        </p:spPr>
      </p:pic>
      <p:pic>
        <p:nvPicPr>
          <p:cNvPr id="15" name="图片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3299" y="3688332"/>
            <a:ext cx="3003708" cy="3544317"/>
          </a:xfrm>
          <a:prstGeom prst="rect">
            <a:avLst/>
          </a:prstGeom>
        </p:spPr>
      </p:pic>
    </p:spTree>
    <p:extLst>
      <p:ext uri="{BB962C8B-B14F-4D97-AF65-F5344CB8AC3E}">
        <p14:creationId xmlns:p14="http://schemas.microsoft.com/office/powerpoint/2010/main" val="2016536650"/>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230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3300"/>
                            </p:stCondLst>
                            <p:childTnLst>
                              <p:par>
                                <p:cTn id="11" presetID="22" presetClass="entr" presetSubtype="4"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par>
                          <p:cTn id="14" fill="hold">
                            <p:stCondLst>
                              <p:cond delay="3800"/>
                            </p:stCondLst>
                            <p:childTnLst>
                              <p:par>
                                <p:cTn id="15" presetID="2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par>
                          <p:cTn id="18" fill="hold">
                            <p:stCondLst>
                              <p:cond delay="4300"/>
                            </p:stCondLst>
                            <p:childTnLst>
                              <p:par>
                                <p:cTn id="19" presetID="42"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5300"/>
                            </p:stCondLst>
                            <p:childTnLst>
                              <p:par>
                                <p:cTn id="25" presetID="41" presetClass="entr" presetSubtype="0" fill="hold" nodeType="afterEffect">
                                  <p:stCondLst>
                                    <p:cond delay="0"/>
                                  </p:stCondLst>
                                  <p:iterate type="lt">
                                    <p:tmPct val="10000"/>
                                  </p:iterate>
                                  <p:childTnLst>
                                    <p:set>
                                      <p:cBhvr>
                                        <p:cTn id="26" dur="1" fill="hold">
                                          <p:stCondLst>
                                            <p:cond delay="0"/>
                                          </p:stCondLst>
                                        </p:cTn>
                                        <p:tgtEl>
                                          <p:spTgt spid="8">
                                            <p:txEl>
                                              <p:pRg st="0" end="0"/>
                                            </p:txEl>
                                          </p:spTgt>
                                        </p:tgtEl>
                                        <p:attrNameLst>
                                          <p:attrName>style.visibility</p:attrName>
                                        </p:attrNameLst>
                                      </p:cBhvr>
                                      <p:to>
                                        <p:strVal val="visible"/>
                                      </p:to>
                                    </p:set>
                                    <p:anim calcmode="lin" valueType="num">
                                      <p:cBhvr>
                                        <p:cTn id="27" dur="500" fill="hold"/>
                                        <p:tgtEl>
                                          <p:spTgt spid="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8">
                                            <p:txEl>
                                              <p:pRg st="0" end="0"/>
                                            </p:txEl>
                                          </p:spTgt>
                                        </p:tgtEl>
                                        <p:attrNameLst>
                                          <p:attrName>ppt_y</p:attrName>
                                        </p:attrNameLst>
                                      </p:cBhvr>
                                      <p:tavLst>
                                        <p:tav tm="0">
                                          <p:val>
                                            <p:strVal val="#ppt_y"/>
                                          </p:val>
                                        </p:tav>
                                        <p:tav tm="100000">
                                          <p:val>
                                            <p:strVal val="#ppt_y"/>
                                          </p:val>
                                        </p:tav>
                                      </p:tavLst>
                                    </p:anim>
                                    <p:anim calcmode="lin" valueType="num">
                                      <p:cBhvr>
                                        <p:cTn id="29" dur="500" fill="hold"/>
                                        <p:tgtEl>
                                          <p:spTgt spid="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8">
                                            <p:txEl>
                                              <p:pRg st="0" end="0"/>
                                            </p:txEl>
                                          </p:spTgt>
                                        </p:tgtEl>
                                      </p:cBhvr>
                                    </p:animEffect>
                                  </p:childTnLst>
                                </p:cTn>
                              </p:par>
                            </p:childTnLst>
                          </p:cTn>
                        </p:par>
                        <p:par>
                          <p:cTn id="32" fill="hold">
                            <p:stCondLst>
                              <p:cond delay="5850"/>
                            </p:stCondLst>
                            <p:childTnLst>
                              <p:par>
                                <p:cTn id="33" presetID="41" presetClass="entr" presetSubtype="0" fill="hold" nodeType="afterEffect">
                                  <p:stCondLst>
                                    <p:cond delay="0"/>
                                  </p:stCondLst>
                                  <p:iterate type="lt">
                                    <p:tmPct val="10000"/>
                                  </p:iterate>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p:cTn id="35" dur="500" fill="hold"/>
                                        <p:tgtEl>
                                          <p:spTgt spid="7">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7">
                                            <p:txEl>
                                              <p:pRg st="0" end="0"/>
                                            </p:txEl>
                                          </p:spTgt>
                                        </p:tgtEl>
                                        <p:attrNameLst>
                                          <p:attrName>ppt_y</p:attrName>
                                        </p:attrNameLst>
                                      </p:cBhvr>
                                      <p:tavLst>
                                        <p:tav tm="0">
                                          <p:val>
                                            <p:strVal val="#ppt_y"/>
                                          </p:val>
                                        </p:tav>
                                        <p:tav tm="100000">
                                          <p:val>
                                            <p:strVal val="#ppt_y"/>
                                          </p:val>
                                        </p:tav>
                                      </p:tavLst>
                                    </p:anim>
                                    <p:anim calcmode="lin" valueType="num">
                                      <p:cBhvr>
                                        <p:cTn id="37" dur="500" fill="hold"/>
                                        <p:tgtEl>
                                          <p:spTgt spid="7">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7">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7">
                                            <p:txEl>
                                              <p:pRg st="0" end="0"/>
                                            </p:txEl>
                                          </p:spTgt>
                                        </p:tgtEl>
                                      </p:cBhvr>
                                    </p:animEffect>
                                  </p:childTnLst>
                                </p:cTn>
                              </p:par>
                            </p:childTnLst>
                          </p:cTn>
                        </p:par>
                        <p:par>
                          <p:cTn id="40" fill="hold">
                            <p:stCondLst>
                              <p:cond delay="6750"/>
                            </p:stCondLst>
                            <p:childTnLst>
                              <p:par>
                                <p:cTn id="41" presetID="41" presetClass="entr" presetSubtype="0" fill="hold" nodeType="afterEffect">
                                  <p:stCondLst>
                                    <p:cond delay="0"/>
                                  </p:stCondLst>
                                  <p:iterate type="lt">
                                    <p:tmPct val="10000"/>
                                  </p:iterate>
                                  <p:childTnLst>
                                    <p:set>
                                      <p:cBhvr>
                                        <p:cTn id="42" dur="1" fill="hold">
                                          <p:stCondLst>
                                            <p:cond delay="0"/>
                                          </p:stCondLst>
                                        </p:cTn>
                                        <p:tgtEl>
                                          <p:spTgt spid="9">
                                            <p:txEl>
                                              <p:pRg st="0" end="0"/>
                                            </p:txEl>
                                          </p:spTgt>
                                        </p:tgtEl>
                                        <p:attrNameLst>
                                          <p:attrName>style.visibility</p:attrName>
                                        </p:attrNameLst>
                                      </p:cBhvr>
                                      <p:to>
                                        <p:strVal val="visible"/>
                                      </p:to>
                                    </p:set>
                                    <p:anim calcmode="lin" valueType="num">
                                      <p:cBhvr>
                                        <p:cTn id="43" dur="500" fill="hold"/>
                                        <p:tgtEl>
                                          <p:spTgt spid="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9">
                                            <p:txEl>
                                              <p:pRg st="0" end="0"/>
                                            </p:txEl>
                                          </p:spTgt>
                                        </p:tgtEl>
                                        <p:attrNameLst>
                                          <p:attrName>ppt_y</p:attrName>
                                        </p:attrNameLst>
                                      </p:cBhvr>
                                      <p:tavLst>
                                        <p:tav tm="0">
                                          <p:val>
                                            <p:strVal val="#ppt_y"/>
                                          </p:val>
                                        </p:tav>
                                        <p:tav tm="100000">
                                          <p:val>
                                            <p:strVal val="#ppt_y"/>
                                          </p:val>
                                        </p:tav>
                                      </p:tavLst>
                                    </p:anim>
                                    <p:anim calcmode="lin" valueType="num">
                                      <p:cBhvr>
                                        <p:cTn id="45" dur="500" fill="hold"/>
                                        <p:tgtEl>
                                          <p:spTgt spid="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2484309" y="336468"/>
            <a:ext cx="2261862"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dirty="0">
                <a:solidFill>
                  <a:srgbClr val="76AAAA"/>
                </a:solidFill>
                <a:cs typeface="+mn-ea"/>
                <a:sym typeface="+mn-lt"/>
              </a:rPr>
              <a:t>读书名言</a:t>
            </a:r>
          </a:p>
        </p:txBody>
      </p:sp>
      <p:sp>
        <p:nvSpPr>
          <p:cNvPr id="19" name="矩形 18"/>
          <p:cNvSpPr/>
          <p:nvPr/>
        </p:nvSpPr>
        <p:spPr>
          <a:xfrm>
            <a:off x="4919240" y="1430119"/>
            <a:ext cx="5524063" cy="161014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1" name="图片 20"/>
          <p:cNvPicPr>
            <a:picLocks noChangeAspect="1"/>
          </p:cNvPicPr>
          <p:nvPr/>
        </p:nvPicPr>
        <p:blipFill>
          <a:blip r:embed="rId3"/>
          <a:stretch>
            <a:fillRect/>
          </a:stretch>
        </p:blipFill>
        <p:spPr>
          <a:xfrm>
            <a:off x="1718750" y="1430119"/>
            <a:ext cx="2838095" cy="2609524"/>
          </a:xfrm>
          <a:prstGeom prst="rect">
            <a:avLst/>
          </a:prstGeom>
        </p:spPr>
      </p:pic>
      <p:sp>
        <p:nvSpPr>
          <p:cNvPr id="22" name="矩形 21"/>
          <p:cNvSpPr/>
          <p:nvPr/>
        </p:nvSpPr>
        <p:spPr>
          <a:xfrm>
            <a:off x="5085039" y="1652408"/>
            <a:ext cx="5162955" cy="1308050"/>
          </a:xfrm>
          <a:prstGeom prst="rect">
            <a:avLst/>
          </a:prstGeom>
          <a:noFill/>
        </p:spPr>
        <p:txBody>
          <a:bodyPr wrap="square">
            <a:spAutoFit/>
          </a:bodyPr>
          <a:lstStyle/>
          <a:p>
            <a:pPr marL="285750" indent="-285750">
              <a:spcAft>
                <a:spcPts val="600"/>
              </a:spcAft>
              <a:buFont typeface="Wingdings" panose="05000000000000000000" pitchFamily="2" charset="2"/>
              <a:buChar char="u"/>
            </a:pPr>
            <a:r>
              <a:rPr lang="zh-CN" altLang="en-US" sz="1600" dirty="0">
                <a:solidFill>
                  <a:schemeClr val="tx1">
                    <a:lumMod val="75000"/>
                    <a:lumOff val="25000"/>
                  </a:schemeClr>
                </a:solidFill>
                <a:latin typeface="+mn-lt"/>
                <a:ea typeface="+mn-ea"/>
                <a:cs typeface="+mn-ea"/>
                <a:sym typeface="+mn-lt"/>
              </a:rPr>
              <a:t>不把时间浪费在娱乐消遣上。</a:t>
            </a:r>
          </a:p>
          <a:p>
            <a:pPr marL="285750" indent="-285750">
              <a:spcAft>
                <a:spcPts val="600"/>
              </a:spcAft>
              <a:buFont typeface="Wingdings" panose="05000000000000000000" pitchFamily="2" charset="2"/>
              <a:buChar char="u"/>
            </a:pPr>
            <a:r>
              <a:rPr lang="zh-CN" altLang="en-US" sz="1600" dirty="0">
                <a:solidFill>
                  <a:schemeClr val="tx1">
                    <a:lumMod val="75000"/>
                    <a:lumOff val="25000"/>
                  </a:schemeClr>
                </a:solidFill>
                <a:latin typeface="+mn-lt"/>
                <a:ea typeface="+mn-ea"/>
                <a:cs typeface="+mn-ea"/>
                <a:sym typeface="+mn-lt"/>
              </a:rPr>
              <a:t>根据实际情况有所取舍。</a:t>
            </a:r>
          </a:p>
          <a:p>
            <a:pPr marL="285750" indent="-285750">
              <a:spcAft>
                <a:spcPts val="600"/>
              </a:spcAft>
              <a:buFont typeface="Wingdings" panose="05000000000000000000" pitchFamily="2" charset="2"/>
              <a:buChar char="u"/>
            </a:pPr>
            <a:r>
              <a:rPr lang="zh-CN" altLang="en-US" sz="1600" dirty="0">
                <a:solidFill>
                  <a:schemeClr val="tx1">
                    <a:lumMod val="75000"/>
                    <a:lumOff val="25000"/>
                  </a:schemeClr>
                </a:solidFill>
                <a:latin typeface="+mn-lt"/>
                <a:ea typeface="+mn-ea"/>
                <a:cs typeface="+mn-ea"/>
                <a:sym typeface="+mn-lt"/>
              </a:rPr>
              <a:t>深入理解，不可死记硬背。</a:t>
            </a:r>
          </a:p>
          <a:p>
            <a:pPr algn="r">
              <a:spcAft>
                <a:spcPts val="600"/>
              </a:spcAft>
            </a:pPr>
            <a:r>
              <a:rPr lang="zh-CN" altLang="en-US" sz="1600" dirty="0">
                <a:solidFill>
                  <a:schemeClr val="tx1">
                    <a:lumMod val="75000"/>
                    <a:lumOff val="25000"/>
                  </a:schemeClr>
                </a:solidFill>
                <a:latin typeface="+mn-lt"/>
                <a:ea typeface="+mn-ea"/>
                <a:cs typeface="+mn-ea"/>
                <a:sym typeface="+mn-lt"/>
              </a:rPr>
              <a:t>一 安因斯坦</a:t>
            </a:r>
          </a:p>
        </p:txBody>
      </p:sp>
      <p:sp>
        <p:nvSpPr>
          <p:cNvPr id="23" name="矩形 22"/>
          <p:cNvSpPr/>
          <p:nvPr/>
        </p:nvSpPr>
        <p:spPr>
          <a:xfrm>
            <a:off x="1718751" y="4309900"/>
            <a:ext cx="5891514" cy="174091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23"/>
          <p:cNvSpPr/>
          <p:nvPr/>
        </p:nvSpPr>
        <p:spPr>
          <a:xfrm>
            <a:off x="1961307" y="4570422"/>
            <a:ext cx="5406401" cy="1308050"/>
          </a:xfrm>
          <a:prstGeom prst="rect">
            <a:avLst/>
          </a:prstGeom>
          <a:noFill/>
        </p:spPr>
        <p:txBody>
          <a:bodyPr wrap="square">
            <a:spAutoFit/>
          </a:bodyPr>
          <a:lstStyle/>
          <a:p>
            <a:pPr marL="285750" indent="-285750">
              <a:spcAft>
                <a:spcPts val="600"/>
              </a:spcAft>
              <a:buFont typeface="Wingdings" panose="05000000000000000000" pitchFamily="2" charset="2"/>
              <a:buChar char="ü"/>
            </a:pPr>
            <a:r>
              <a:rPr lang="zh-CN" altLang="en-US" sz="1600" dirty="0">
                <a:solidFill>
                  <a:schemeClr val="tx1">
                    <a:lumMod val="75000"/>
                    <a:lumOff val="25000"/>
                  </a:schemeClr>
                </a:solidFill>
                <a:latin typeface="+mn-lt"/>
                <a:ea typeface="+mn-ea"/>
                <a:cs typeface="+mn-ea"/>
                <a:sym typeface="+mn-lt"/>
              </a:rPr>
              <a:t>读书应作些挑选和比较。</a:t>
            </a:r>
          </a:p>
          <a:p>
            <a:pPr marL="285750" indent="-285750">
              <a:spcAft>
                <a:spcPts val="600"/>
              </a:spcAft>
              <a:buFont typeface="Wingdings" panose="05000000000000000000" pitchFamily="2" charset="2"/>
              <a:buChar char="ü"/>
            </a:pPr>
            <a:r>
              <a:rPr lang="zh-CN" altLang="en-US" sz="1600" dirty="0">
                <a:solidFill>
                  <a:schemeClr val="tx1">
                    <a:lumMod val="75000"/>
                    <a:lumOff val="25000"/>
                  </a:schemeClr>
                </a:solidFill>
                <a:latin typeface="+mn-lt"/>
                <a:ea typeface="+mn-ea"/>
                <a:cs typeface="+mn-ea"/>
                <a:sym typeface="+mn-lt"/>
              </a:rPr>
              <a:t>读书应该把身心和情感都投入进去。</a:t>
            </a:r>
          </a:p>
          <a:p>
            <a:pPr marL="285750" indent="-285750">
              <a:spcAft>
                <a:spcPts val="600"/>
              </a:spcAft>
              <a:buFont typeface="Wingdings" panose="05000000000000000000" pitchFamily="2" charset="2"/>
              <a:buChar char="ü"/>
            </a:pPr>
            <a:r>
              <a:rPr lang="zh-CN" altLang="en-US" sz="1600" dirty="0">
                <a:solidFill>
                  <a:schemeClr val="tx1">
                    <a:lumMod val="75000"/>
                    <a:lumOff val="25000"/>
                  </a:schemeClr>
                </a:solidFill>
                <a:latin typeface="+mn-lt"/>
                <a:ea typeface="+mn-ea"/>
                <a:cs typeface="+mn-ea"/>
                <a:sym typeface="+mn-lt"/>
              </a:rPr>
              <a:t>除了学好规定的课程，也可多读些课外书。</a:t>
            </a:r>
            <a:endParaRPr lang="en-US" altLang="zh-CN" sz="1600" dirty="0">
              <a:solidFill>
                <a:schemeClr val="tx1">
                  <a:lumMod val="75000"/>
                  <a:lumOff val="25000"/>
                </a:schemeClr>
              </a:solidFill>
              <a:latin typeface="+mn-lt"/>
              <a:ea typeface="+mn-ea"/>
              <a:cs typeface="+mn-ea"/>
              <a:sym typeface="+mn-lt"/>
            </a:endParaRPr>
          </a:p>
          <a:p>
            <a:pPr algn="r">
              <a:spcAft>
                <a:spcPts val="600"/>
              </a:spcAft>
            </a:pPr>
            <a:r>
              <a:rPr lang="zh-CN" altLang="en-US" sz="1600" dirty="0">
                <a:solidFill>
                  <a:schemeClr val="tx1">
                    <a:lumMod val="75000"/>
                    <a:lumOff val="25000"/>
                  </a:schemeClr>
                </a:solidFill>
                <a:latin typeface="+mn-lt"/>
                <a:ea typeface="+mn-ea"/>
                <a:cs typeface="+mn-ea"/>
                <a:sym typeface="+mn-lt"/>
              </a:rPr>
              <a:t>一 冰心</a:t>
            </a:r>
            <a:endParaRPr lang="en-US" altLang="zh-CN" sz="1600" dirty="0">
              <a:solidFill>
                <a:schemeClr val="tx1">
                  <a:lumMod val="75000"/>
                  <a:lumOff val="25000"/>
                </a:schemeClr>
              </a:solidFill>
              <a:latin typeface="+mn-lt"/>
              <a:ea typeface="+mn-ea"/>
              <a:cs typeface="+mn-ea"/>
              <a:sym typeface="+mn-lt"/>
            </a:endParaRPr>
          </a:p>
        </p:txBody>
      </p:sp>
      <p:pic>
        <p:nvPicPr>
          <p:cNvPr id="25" name="图片 24"/>
          <p:cNvPicPr>
            <a:picLocks noChangeAspect="1"/>
          </p:cNvPicPr>
          <p:nvPr/>
        </p:nvPicPr>
        <p:blipFill>
          <a:blip r:embed="rId4"/>
          <a:stretch>
            <a:fillRect/>
          </a:stretch>
        </p:blipFill>
        <p:spPr>
          <a:xfrm>
            <a:off x="7967113" y="3468601"/>
            <a:ext cx="2476190" cy="2828571"/>
          </a:xfrm>
          <a:prstGeom prst="rect">
            <a:avLst/>
          </a:prstGeom>
        </p:spPr>
      </p:pic>
    </p:spTree>
    <p:extLst>
      <p:ext uri="{BB962C8B-B14F-4D97-AF65-F5344CB8AC3E}">
        <p14:creationId xmlns:p14="http://schemas.microsoft.com/office/powerpoint/2010/main" val="1496417074"/>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xEl>
                                              <p:pRg st="0" end="0"/>
                                            </p:txEl>
                                          </p:spTgt>
                                        </p:tgtEl>
                                        <p:attrNameLst>
                                          <p:attrName>style.visibility</p:attrName>
                                        </p:attrNameLst>
                                      </p:cBhvr>
                                      <p:to>
                                        <p:strVal val="visible"/>
                                      </p:to>
                                    </p:set>
                                    <p:animEffect transition="in" filter="wipe(left)">
                                      <p:cBhvr>
                                        <p:cTn id="19" dur="500"/>
                                        <p:tgtEl>
                                          <p:spTgt spid="22">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xEl>
                                              <p:pRg st="1" end="1"/>
                                            </p:txEl>
                                          </p:spTgt>
                                        </p:tgtEl>
                                        <p:attrNameLst>
                                          <p:attrName>style.visibility</p:attrName>
                                        </p:attrNameLst>
                                      </p:cBhvr>
                                      <p:to>
                                        <p:strVal val="visible"/>
                                      </p:to>
                                    </p:set>
                                    <p:animEffect transition="in" filter="wipe(left)">
                                      <p:cBhvr>
                                        <p:cTn id="23" dur="500"/>
                                        <p:tgtEl>
                                          <p:spTgt spid="22">
                                            <p:txEl>
                                              <p:pRg st="1" end="1"/>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xEl>
                                              <p:pRg st="2" end="2"/>
                                            </p:txEl>
                                          </p:spTgt>
                                        </p:tgtEl>
                                        <p:attrNameLst>
                                          <p:attrName>style.visibility</p:attrName>
                                        </p:attrNameLst>
                                      </p:cBhvr>
                                      <p:to>
                                        <p:strVal val="visible"/>
                                      </p:to>
                                    </p:set>
                                    <p:animEffect transition="in" filter="wipe(left)">
                                      <p:cBhvr>
                                        <p:cTn id="27" dur="500"/>
                                        <p:tgtEl>
                                          <p:spTgt spid="22">
                                            <p:txEl>
                                              <p:pRg st="2" end="2"/>
                                            </p:tx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2">
                                            <p:txEl>
                                              <p:pRg st="3" end="3"/>
                                            </p:txEl>
                                          </p:spTgt>
                                        </p:tgtEl>
                                        <p:attrNameLst>
                                          <p:attrName>style.visibility</p:attrName>
                                        </p:attrNameLst>
                                      </p:cBhvr>
                                      <p:to>
                                        <p:strVal val="visible"/>
                                      </p:to>
                                    </p:set>
                                    <p:animEffect transition="in" filter="wipe(left)">
                                      <p:cBhvr>
                                        <p:cTn id="31" dur="500"/>
                                        <p:tgtEl>
                                          <p:spTgt spid="22">
                                            <p:txEl>
                                              <p:pRg st="3" end="3"/>
                                            </p:txEl>
                                          </p:spTgt>
                                        </p:tgtEl>
                                      </p:cBhvr>
                                    </p:animEffect>
                                  </p:childTnLst>
                                </p:cTn>
                              </p:par>
                            </p:childTnLst>
                          </p:cTn>
                        </p:par>
                        <p:par>
                          <p:cTn id="32" fill="hold">
                            <p:stCondLst>
                              <p:cond delay="3500"/>
                            </p:stCondLst>
                            <p:childTnLst>
                              <p:par>
                                <p:cTn id="33" presetID="42" presetClass="entr" presetSubtype="0"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1000"/>
                                        <p:tgtEl>
                                          <p:spTgt spid="25"/>
                                        </p:tgtEl>
                                      </p:cBhvr>
                                    </p:animEffect>
                                    <p:anim calcmode="lin" valueType="num">
                                      <p:cBhvr>
                                        <p:cTn id="36" dur="1000" fill="hold"/>
                                        <p:tgtEl>
                                          <p:spTgt spid="25"/>
                                        </p:tgtEl>
                                        <p:attrNameLst>
                                          <p:attrName>ppt_x</p:attrName>
                                        </p:attrNameLst>
                                      </p:cBhvr>
                                      <p:tavLst>
                                        <p:tav tm="0">
                                          <p:val>
                                            <p:strVal val="#ppt_x"/>
                                          </p:val>
                                        </p:tav>
                                        <p:tav tm="100000">
                                          <p:val>
                                            <p:strVal val="#ppt_x"/>
                                          </p:val>
                                        </p:tav>
                                      </p:tavLst>
                                    </p:anim>
                                    <p:anim calcmode="lin" valueType="num">
                                      <p:cBhvr>
                                        <p:cTn id="37" dur="1000" fill="hold"/>
                                        <p:tgtEl>
                                          <p:spTgt spid="25"/>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53" presetClass="entr" presetSubtype="16"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24">
                                            <p:txEl>
                                              <p:pRg st="0" end="0"/>
                                            </p:txEl>
                                          </p:spTgt>
                                        </p:tgtEl>
                                        <p:attrNameLst>
                                          <p:attrName>style.visibility</p:attrName>
                                        </p:attrNameLst>
                                      </p:cBhvr>
                                      <p:to>
                                        <p:strVal val="visible"/>
                                      </p:to>
                                    </p:set>
                                    <p:animEffect transition="in" filter="wipe(left)">
                                      <p:cBhvr>
                                        <p:cTn id="47" dur="500"/>
                                        <p:tgtEl>
                                          <p:spTgt spid="24">
                                            <p:txEl>
                                              <p:pRg st="0" end="0"/>
                                            </p:tx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4">
                                            <p:txEl>
                                              <p:pRg st="1" end="1"/>
                                            </p:txEl>
                                          </p:spTgt>
                                        </p:tgtEl>
                                        <p:attrNameLst>
                                          <p:attrName>style.visibility</p:attrName>
                                        </p:attrNameLst>
                                      </p:cBhvr>
                                      <p:to>
                                        <p:strVal val="visible"/>
                                      </p:to>
                                    </p:set>
                                    <p:animEffect transition="in" filter="wipe(left)">
                                      <p:cBhvr>
                                        <p:cTn id="51" dur="500"/>
                                        <p:tgtEl>
                                          <p:spTgt spid="24">
                                            <p:txEl>
                                              <p:pRg st="1" end="1"/>
                                            </p:tx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4">
                                            <p:txEl>
                                              <p:pRg st="2" end="2"/>
                                            </p:txEl>
                                          </p:spTgt>
                                        </p:tgtEl>
                                        <p:attrNameLst>
                                          <p:attrName>style.visibility</p:attrName>
                                        </p:attrNameLst>
                                      </p:cBhvr>
                                      <p:to>
                                        <p:strVal val="visible"/>
                                      </p:to>
                                    </p:set>
                                    <p:animEffect transition="in" filter="wipe(left)">
                                      <p:cBhvr>
                                        <p:cTn id="55" dur="500"/>
                                        <p:tgtEl>
                                          <p:spTgt spid="24">
                                            <p:txEl>
                                              <p:pRg st="2" end="2"/>
                                            </p:tx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4">
                                            <p:txEl>
                                              <p:pRg st="3" end="3"/>
                                            </p:txEl>
                                          </p:spTgt>
                                        </p:tgtEl>
                                        <p:attrNameLst>
                                          <p:attrName>style.visibility</p:attrName>
                                        </p:attrNameLst>
                                      </p:cBhvr>
                                      <p:to>
                                        <p:strVal val="visible"/>
                                      </p:to>
                                    </p:set>
                                    <p:animEffect transition="in" filter="wipe(left)">
                                      <p:cBhvr>
                                        <p:cTn id="59" dur="500"/>
                                        <p:tgtEl>
                                          <p:spTgt spid="2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2" grpId="0" build="p"/>
      <p:bldP spid="23" grpId="0" animBg="1"/>
      <p:bldP spid="2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2484309" y="336468"/>
            <a:ext cx="2261862"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dirty="0">
                <a:solidFill>
                  <a:srgbClr val="76AAAA"/>
                </a:solidFill>
                <a:cs typeface="+mn-ea"/>
                <a:sym typeface="+mn-lt"/>
              </a:rPr>
              <a:t>读书名言</a:t>
            </a:r>
          </a:p>
        </p:txBody>
      </p:sp>
      <p:pic>
        <p:nvPicPr>
          <p:cNvPr id="10" name="图片 9"/>
          <p:cNvPicPr>
            <a:picLocks noChangeAspect="1"/>
          </p:cNvPicPr>
          <p:nvPr/>
        </p:nvPicPr>
        <p:blipFill>
          <a:blip r:embed="rId3"/>
          <a:stretch>
            <a:fillRect/>
          </a:stretch>
        </p:blipFill>
        <p:spPr>
          <a:xfrm>
            <a:off x="1413527" y="1343790"/>
            <a:ext cx="4188056" cy="2458660"/>
          </a:xfrm>
          <a:prstGeom prst="rect">
            <a:avLst/>
          </a:prstGeom>
        </p:spPr>
      </p:pic>
      <p:sp>
        <p:nvSpPr>
          <p:cNvPr id="11" name="矩形 10"/>
          <p:cNvSpPr/>
          <p:nvPr/>
        </p:nvSpPr>
        <p:spPr>
          <a:xfrm>
            <a:off x="6019061" y="1343790"/>
            <a:ext cx="4678532" cy="221774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2" name="矩形 11"/>
          <p:cNvSpPr/>
          <p:nvPr/>
        </p:nvSpPr>
        <p:spPr>
          <a:xfrm>
            <a:off x="6180783" y="1312069"/>
            <a:ext cx="4355087" cy="2200602"/>
          </a:xfrm>
          <a:prstGeom prst="rect">
            <a:avLst/>
          </a:prstGeom>
          <a:noFill/>
        </p:spPr>
        <p:txBody>
          <a:bodyPr wrap="square">
            <a:spAutoFit/>
          </a:bodyPr>
          <a:lstStyle/>
          <a:p>
            <a:pPr marL="285750" indent="-285750">
              <a:lnSpc>
                <a:spcPct val="200000"/>
              </a:lnSpc>
              <a:spcAft>
                <a:spcPts val="600"/>
              </a:spcAft>
              <a:buFont typeface="Wingdings" panose="05000000000000000000" pitchFamily="2" charset="2"/>
              <a:buChar char="l"/>
            </a:pPr>
            <a:r>
              <a:rPr lang="zh-CN" altLang="en-US" sz="1600" dirty="0">
                <a:solidFill>
                  <a:schemeClr val="tx1">
                    <a:lumMod val="75000"/>
                    <a:lumOff val="25000"/>
                  </a:schemeClr>
                </a:solidFill>
                <a:latin typeface="+mn-lt"/>
                <a:ea typeface="+mn-ea"/>
                <a:cs typeface="+mn-ea"/>
                <a:sym typeface="+mn-lt"/>
              </a:rPr>
              <a:t>从阅读中区分书的好坏。</a:t>
            </a:r>
          </a:p>
          <a:p>
            <a:pPr marL="285750" indent="-285750">
              <a:lnSpc>
                <a:spcPct val="200000"/>
              </a:lnSpc>
              <a:spcAft>
                <a:spcPts val="600"/>
              </a:spcAft>
              <a:buFont typeface="Wingdings" panose="05000000000000000000" pitchFamily="2" charset="2"/>
              <a:buChar char="l"/>
            </a:pPr>
            <a:r>
              <a:rPr lang="zh-CN" altLang="en-US" sz="1600" dirty="0">
                <a:solidFill>
                  <a:schemeClr val="tx1">
                    <a:lumMod val="75000"/>
                    <a:lumOff val="25000"/>
                  </a:schemeClr>
                </a:solidFill>
                <a:latin typeface="+mn-lt"/>
                <a:ea typeface="+mn-ea"/>
                <a:cs typeface="+mn-ea"/>
                <a:sym typeface="+mn-lt"/>
              </a:rPr>
              <a:t>以向他人学习的态度来读书。</a:t>
            </a:r>
          </a:p>
          <a:p>
            <a:pPr marL="285750" indent="-285750">
              <a:lnSpc>
                <a:spcPct val="200000"/>
              </a:lnSpc>
              <a:spcAft>
                <a:spcPts val="600"/>
              </a:spcAft>
              <a:buFont typeface="Wingdings" panose="05000000000000000000" pitchFamily="2" charset="2"/>
              <a:buChar char="l"/>
            </a:pPr>
            <a:r>
              <a:rPr lang="zh-CN" altLang="en-US" sz="1600" dirty="0">
                <a:solidFill>
                  <a:schemeClr val="tx1">
                    <a:lumMod val="75000"/>
                    <a:lumOff val="25000"/>
                  </a:schemeClr>
                </a:solidFill>
                <a:latin typeface="+mn-lt"/>
                <a:ea typeface="+mn-ea"/>
                <a:cs typeface="+mn-ea"/>
                <a:sym typeface="+mn-lt"/>
              </a:rPr>
              <a:t>读书体会要回到生活中检验。</a:t>
            </a:r>
            <a:endParaRPr lang="en-US" altLang="zh-CN" sz="1600" dirty="0">
              <a:solidFill>
                <a:schemeClr val="tx1">
                  <a:lumMod val="75000"/>
                  <a:lumOff val="25000"/>
                </a:schemeClr>
              </a:solidFill>
              <a:latin typeface="+mn-lt"/>
              <a:ea typeface="+mn-ea"/>
              <a:cs typeface="+mn-ea"/>
              <a:sym typeface="+mn-lt"/>
            </a:endParaRPr>
          </a:p>
          <a:p>
            <a:pPr algn="r">
              <a:lnSpc>
                <a:spcPct val="200000"/>
              </a:lnSpc>
              <a:spcAft>
                <a:spcPts val="600"/>
              </a:spcAft>
            </a:pPr>
            <a:r>
              <a:rPr lang="zh-CN" altLang="en-US" sz="1600" dirty="0">
                <a:solidFill>
                  <a:schemeClr val="tx1">
                    <a:lumMod val="75000"/>
                    <a:lumOff val="25000"/>
                  </a:schemeClr>
                </a:solidFill>
                <a:latin typeface="+mn-lt"/>
                <a:ea typeface="+mn-ea"/>
                <a:cs typeface="+mn-ea"/>
                <a:sym typeface="+mn-lt"/>
              </a:rPr>
              <a:t>一 高尔基</a:t>
            </a:r>
          </a:p>
        </p:txBody>
      </p:sp>
      <p:pic>
        <p:nvPicPr>
          <p:cNvPr id="13" name="图片 12"/>
          <p:cNvPicPr>
            <a:picLocks noChangeAspect="1"/>
          </p:cNvPicPr>
          <p:nvPr/>
        </p:nvPicPr>
        <p:blipFill rotWithShape="1">
          <a:blip r:embed="rId4" cstate="screen">
            <a:extLst>
              <a:ext uri="{28A0092B-C50C-407E-A947-70E740481C1C}">
                <a14:useLocalDpi xmlns:a14="http://schemas.microsoft.com/office/drawing/2010/main"/>
              </a:ext>
            </a:extLst>
          </a:blip>
          <a:srcRect l="510" r="1"/>
          <a:stretch>
            <a:fillRect/>
          </a:stretch>
        </p:blipFill>
        <p:spPr>
          <a:xfrm>
            <a:off x="6509536" y="4048213"/>
            <a:ext cx="4189819" cy="2315260"/>
          </a:xfrm>
          <a:prstGeom prst="rect">
            <a:avLst/>
          </a:prstGeom>
        </p:spPr>
      </p:pic>
      <p:sp>
        <p:nvSpPr>
          <p:cNvPr id="14" name="矩形 13"/>
          <p:cNvSpPr/>
          <p:nvPr/>
        </p:nvSpPr>
        <p:spPr>
          <a:xfrm>
            <a:off x="1413527" y="4048213"/>
            <a:ext cx="4678532" cy="208839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6" name="矩形 15"/>
          <p:cNvSpPr/>
          <p:nvPr/>
        </p:nvSpPr>
        <p:spPr>
          <a:xfrm>
            <a:off x="1659111" y="4382540"/>
            <a:ext cx="4355087" cy="1554272"/>
          </a:xfrm>
          <a:prstGeom prst="rect">
            <a:avLst/>
          </a:prstGeom>
          <a:noFill/>
        </p:spPr>
        <p:txBody>
          <a:bodyPr wrap="square">
            <a:spAutoFit/>
          </a:bodyPr>
          <a:lstStyle/>
          <a:p>
            <a:pPr marL="285750" indent="-285750">
              <a:lnSpc>
                <a:spcPct val="200000"/>
              </a:lnSpc>
              <a:spcAft>
                <a:spcPts val="600"/>
              </a:spcAft>
              <a:buFont typeface="Wingdings" panose="05000000000000000000" pitchFamily="2" charset="2"/>
              <a:buChar char="u"/>
            </a:pPr>
            <a:r>
              <a:rPr lang="zh-CN" altLang="en-US" sz="1600" dirty="0">
                <a:solidFill>
                  <a:schemeClr val="tx1">
                    <a:lumMod val="75000"/>
                    <a:lumOff val="25000"/>
                  </a:schemeClr>
                </a:solidFill>
                <a:latin typeface="+mn-lt"/>
                <a:ea typeface="+mn-ea"/>
                <a:cs typeface="+mn-ea"/>
                <a:sym typeface="+mn-lt"/>
              </a:rPr>
              <a:t>读诗是最快乐、最美好的心灵在最美好、最快乐的时刻留下的记录。</a:t>
            </a:r>
            <a:endParaRPr lang="en-US" altLang="zh-CN" sz="1600" dirty="0">
              <a:solidFill>
                <a:schemeClr val="tx1">
                  <a:lumMod val="75000"/>
                  <a:lumOff val="25000"/>
                </a:schemeClr>
              </a:solidFill>
              <a:latin typeface="+mn-lt"/>
              <a:ea typeface="+mn-ea"/>
              <a:cs typeface="+mn-ea"/>
              <a:sym typeface="+mn-lt"/>
            </a:endParaRPr>
          </a:p>
          <a:p>
            <a:pPr algn="r">
              <a:lnSpc>
                <a:spcPct val="200000"/>
              </a:lnSpc>
              <a:spcAft>
                <a:spcPts val="600"/>
              </a:spcAft>
            </a:pPr>
            <a:r>
              <a:rPr lang="zh-CN" altLang="en-US" sz="1600" dirty="0">
                <a:solidFill>
                  <a:schemeClr val="tx1">
                    <a:lumMod val="75000"/>
                    <a:lumOff val="25000"/>
                  </a:schemeClr>
                </a:solidFill>
                <a:latin typeface="+mn-lt"/>
                <a:ea typeface="+mn-ea"/>
                <a:cs typeface="+mn-ea"/>
                <a:sym typeface="+mn-lt"/>
              </a:rPr>
              <a:t>一 雪莱</a:t>
            </a:r>
          </a:p>
        </p:txBody>
      </p:sp>
    </p:spTree>
    <p:extLst>
      <p:ext uri="{BB962C8B-B14F-4D97-AF65-F5344CB8AC3E}">
        <p14:creationId xmlns:p14="http://schemas.microsoft.com/office/powerpoint/2010/main" val="4230340338"/>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
                                            <p:txEl>
                                              <p:pRg st="0" end="0"/>
                                            </p:txEl>
                                          </p:spTgt>
                                        </p:tgtEl>
                                        <p:attrNameLst>
                                          <p:attrName>style.visibility</p:attrName>
                                        </p:attrNameLst>
                                      </p:cBhvr>
                                      <p:to>
                                        <p:strVal val="visible"/>
                                      </p:to>
                                    </p:set>
                                    <p:animEffect transition="in" filter="wipe(left)">
                                      <p:cBhvr>
                                        <p:cTn id="18" dur="500"/>
                                        <p:tgtEl>
                                          <p:spTgt spid="12">
                                            <p:txEl>
                                              <p:pRg st="0" end="0"/>
                                            </p:txEl>
                                          </p:spTgt>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2">
                                            <p:txEl>
                                              <p:pRg st="1" end="1"/>
                                            </p:txEl>
                                          </p:spTgt>
                                        </p:tgtEl>
                                        <p:attrNameLst>
                                          <p:attrName>style.visibility</p:attrName>
                                        </p:attrNameLst>
                                      </p:cBhvr>
                                      <p:to>
                                        <p:strVal val="visible"/>
                                      </p:to>
                                    </p:set>
                                    <p:animEffect transition="in" filter="wipe(left)">
                                      <p:cBhvr>
                                        <p:cTn id="22" dur="500"/>
                                        <p:tgtEl>
                                          <p:spTgt spid="12">
                                            <p:txEl>
                                              <p:pRg st="1" end="1"/>
                                            </p:txEl>
                                          </p:spTgt>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2">
                                            <p:txEl>
                                              <p:pRg st="2" end="2"/>
                                            </p:txEl>
                                          </p:spTgt>
                                        </p:tgtEl>
                                        <p:attrNameLst>
                                          <p:attrName>style.visibility</p:attrName>
                                        </p:attrNameLst>
                                      </p:cBhvr>
                                      <p:to>
                                        <p:strVal val="visible"/>
                                      </p:to>
                                    </p:set>
                                    <p:animEffect transition="in" filter="wipe(left)">
                                      <p:cBhvr>
                                        <p:cTn id="26" dur="500"/>
                                        <p:tgtEl>
                                          <p:spTgt spid="12">
                                            <p:txEl>
                                              <p:pRg st="2" end="2"/>
                                            </p:txEl>
                                          </p:spTgt>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2">
                                            <p:txEl>
                                              <p:pRg st="3" end="3"/>
                                            </p:txEl>
                                          </p:spTgt>
                                        </p:tgtEl>
                                        <p:attrNameLst>
                                          <p:attrName>style.visibility</p:attrName>
                                        </p:attrNameLst>
                                      </p:cBhvr>
                                      <p:to>
                                        <p:strVal val="visible"/>
                                      </p:to>
                                    </p:set>
                                    <p:animEffect transition="in" filter="wipe(left)">
                                      <p:cBhvr>
                                        <p:cTn id="30" dur="500"/>
                                        <p:tgtEl>
                                          <p:spTgt spid="12">
                                            <p:txEl>
                                              <p:pRg st="3" end="3"/>
                                            </p:txEl>
                                          </p:spTgt>
                                        </p:tgtEl>
                                      </p:cBhvr>
                                    </p:animEffect>
                                  </p:childTnLst>
                                </p:cTn>
                              </p:par>
                            </p:childTnLst>
                          </p:cTn>
                        </p:par>
                        <p:par>
                          <p:cTn id="31" fill="hold">
                            <p:stCondLst>
                              <p:cond delay="3000"/>
                            </p:stCondLst>
                            <p:childTnLst>
                              <p:par>
                                <p:cTn id="32" presetID="2" presetClass="entr" presetSubtype="2"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1+#ppt_w/2"/>
                                          </p:val>
                                        </p:tav>
                                        <p:tav tm="100000">
                                          <p:val>
                                            <p:strVal val="#ppt_x"/>
                                          </p:val>
                                        </p:tav>
                                      </p:tavLst>
                                    </p:anim>
                                    <p:anim calcmode="lin" valueType="num">
                                      <p:cBhvr additive="base">
                                        <p:cTn id="35" dur="500" fill="hold"/>
                                        <p:tgtEl>
                                          <p:spTgt spid="13"/>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6">
                                            <p:txEl>
                                              <p:pRg st="0" end="0"/>
                                            </p:txEl>
                                          </p:spTgt>
                                        </p:tgtEl>
                                        <p:attrNameLst>
                                          <p:attrName>style.visibility</p:attrName>
                                        </p:attrNameLst>
                                      </p:cBhvr>
                                      <p:to>
                                        <p:strVal val="visible"/>
                                      </p:to>
                                    </p:set>
                                    <p:animEffect transition="in" filter="wipe(left)">
                                      <p:cBhvr>
                                        <p:cTn id="45" dur="500"/>
                                        <p:tgtEl>
                                          <p:spTgt spid="16">
                                            <p:txEl>
                                              <p:pRg st="0" end="0"/>
                                            </p:txEl>
                                          </p:spTgt>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6">
                                            <p:txEl>
                                              <p:pRg st="1" end="1"/>
                                            </p:txEl>
                                          </p:spTgt>
                                        </p:tgtEl>
                                        <p:attrNameLst>
                                          <p:attrName>style.visibility</p:attrName>
                                        </p:attrNameLst>
                                      </p:cBhvr>
                                      <p:to>
                                        <p:strVal val="visible"/>
                                      </p:to>
                                    </p:set>
                                    <p:animEffect transition="in" filter="wipe(left)">
                                      <p:cBhvr>
                                        <p:cTn id="49" dur="500"/>
                                        <p:tgtEl>
                                          <p:spTgt spid="1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build="p"/>
      <p:bldP spid="14" grpId="0" animBg="1"/>
      <p:bldP spid="1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5043077" y="2214626"/>
            <a:ext cx="3221486" cy="523220"/>
          </a:xfrm>
          <a:prstGeom prst="rect">
            <a:avLst/>
          </a:prstGeom>
        </p:spPr>
        <p:txBody>
          <a:bodyPr wrap="square">
            <a:spAutoFit/>
          </a:bodyPr>
          <a:lstStyle/>
          <a:p>
            <a:pPr algn="dist"/>
            <a:r>
              <a:rPr lang="zh-CN" altLang="en-US" sz="2800" dirty="0">
                <a:solidFill>
                  <a:srgbClr val="FA6D6C"/>
                </a:solidFill>
                <a:latin typeface="+mn-lt"/>
                <a:ea typeface="+mn-ea"/>
                <a:cs typeface="+mn-ea"/>
                <a:sym typeface="+mn-lt"/>
              </a:rPr>
              <a:t>章节</a:t>
            </a:r>
            <a:r>
              <a:rPr lang="en-US" altLang="zh-CN" sz="2800" dirty="0">
                <a:solidFill>
                  <a:srgbClr val="FA6D6C"/>
                </a:solidFill>
                <a:latin typeface="+mn-lt"/>
                <a:ea typeface="+mn-ea"/>
                <a:cs typeface="+mn-ea"/>
                <a:sym typeface="+mn-lt"/>
              </a:rPr>
              <a:t>CHAPTER</a:t>
            </a:r>
          </a:p>
        </p:txBody>
      </p:sp>
      <p:sp>
        <p:nvSpPr>
          <p:cNvPr id="8" name="矩形 7"/>
          <p:cNvSpPr/>
          <p:nvPr/>
        </p:nvSpPr>
        <p:spPr>
          <a:xfrm>
            <a:off x="4428232" y="1298724"/>
            <a:ext cx="4369093" cy="1017330"/>
          </a:xfrm>
          <a:prstGeom prst="rect">
            <a:avLst/>
          </a:prstGeom>
        </p:spPr>
        <p:txBody>
          <a:bodyPr wrap="square">
            <a:spAutoFit/>
          </a:bodyPr>
          <a:lstStyle/>
          <a:p>
            <a:pPr algn="ctr"/>
            <a:r>
              <a:rPr lang="en-US" altLang="zh-CN" sz="6000" spc="600" dirty="0">
                <a:solidFill>
                  <a:srgbClr val="FA6D6C"/>
                </a:solidFill>
                <a:latin typeface="+mn-lt"/>
                <a:ea typeface="+mn-ea"/>
                <a:cs typeface="+mn-ea"/>
                <a:sym typeface="+mn-lt"/>
              </a:rPr>
              <a:t>05</a:t>
            </a:r>
            <a:endParaRPr lang="zh-CN" altLang="en-US" sz="6000" spc="600" dirty="0">
              <a:solidFill>
                <a:srgbClr val="FA6D6C"/>
              </a:solidFill>
              <a:latin typeface="+mn-lt"/>
              <a:ea typeface="+mn-ea"/>
              <a:cs typeface="+mn-ea"/>
              <a:sym typeface="+mn-lt"/>
            </a:endParaRPr>
          </a:p>
        </p:txBody>
      </p:sp>
      <p:sp>
        <p:nvSpPr>
          <p:cNvPr id="9" name="矩形 8"/>
          <p:cNvSpPr/>
          <p:nvPr/>
        </p:nvSpPr>
        <p:spPr>
          <a:xfrm>
            <a:off x="3084387" y="2824454"/>
            <a:ext cx="7056784" cy="1015663"/>
          </a:xfrm>
          <a:prstGeom prst="rect">
            <a:avLst/>
          </a:prstGeom>
        </p:spPr>
        <p:txBody>
          <a:bodyPr wrap="square">
            <a:spAutoFit/>
          </a:bodyPr>
          <a:lstStyle/>
          <a:p>
            <a:pPr algn="ctr"/>
            <a:r>
              <a:rPr lang="zh-CN" altLang="en-US" sz="6000" b="1" spc="600" dirty="0">
                <a:solidFill>
                  <a:srgbClr val="FA6D6C"/>
                </a:solidFill>
                <a:latin typeface="+mn-lt"/>
                <a:ea typeface="+mn-ea"/>
                <a:cs typeface="+mn-ea"/>
                <a:sym typeface="+mn-lt"/>
              </a:rPr>
              <a:t>读书的选择</a:t>
            </a:r>
          </a:p>
        </p:txBody>
      </p:sp>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4480421"/>
            <a:ext cx="12884229" cy="2752229"/>
          </a:xfrm>
          <a:prstGeom prst="rect">
            <a:avLst/>
          </a:prstGeom>
        </p:spPr>
      </p:pic>
      <p:grpSp>
        <p:nvGrpSpPr>
          <p:cNvPr id="11" name="组合 10"/>
          <p:cNvGrpSpPr/>
          <p:nvPr/>
        </p:nvGrpSpPr>
        <p:grpSpPr>
          <a:xfrm>
            <a:off x="-1" y="-86617"/>
            <a:ext cx="12884229" cy="2562853"/>
            <a:chOff x="-1" y="-86617"/>
            <a:chExt cx="12884229" cy="2562853"/>
          </a:xfrm>
        </p:grpSpPr>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1530854" y="-86617"/>
              <a:ext cx="1353374" cy="2476236"/>
            </a:xfrm>
            <a:prstGeom prst="rect">
              <a:avLst/>
            </a:prstGeom>
          </p:spPr>
        </p:pic>
        <p:pic>
          <p:nvPicPr>
            <p:cNvPr id="13" name="图片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1" y="0"/>
              <a:ext cx="1353374" cy="2476236"/>
            </a:xfrm>
            <a:prstGeom prst="rect">
              <a:avLst/>
            </a:prstGeom>
          </p:spPr>
        </p:pic>
      </p:grpSp>
      <p:pic>
        <p:nvPicPr>
          <p:cNvPr id="14" name="图片 1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904063" y="1628184"/>
            <a:ext cx="2954687" cy="4756414"/>
          </a:xfrm>
          <a:prstGeom prst="rect">
            <a:avLst/>
          </a:prstGeom>
        </p:spPr>
      </p:pic>
      <p:pic>
        <p:nvPicPr>
          <p:cNvPr id="15" name="图片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3299" y="3688332"/>
            <a:ext cx="3003708" cy="3544317"/>
          </a:xfrm>
          <a:prstGeom prst="rect">
            <a:avLst/>
          </a:prstGeom>
        </p:spPr>
      </p:pic>
    </p:spTree>
    <p:extLst>
      <p:ext uri="{BB962C8B-B14F-4D97-AF65-F5344CB8AC3E}">
        <p14:creationId xmlns:p14="http://schemas.microsoft.com/office/powerpoint/2010/main" val="2076930038"/>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230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3300"/>
                            </p:stCondLst>
                            <p:childTnLst>
                              <p:par>
                                <p:cTn id="11" presetID="22" presetClass="entr" presetSubtype="4"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par>
                          <p:cTn id="14" fill="hold">
                            <p:stCondLst>
                              <p:cond delay="3800"/>
                            </p:stCondLst>
                            <p:childTnLst>
                              <p:par>
                                <p:cTn id="15" presetID="2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par>
                          <p:cTn id="18" fill="hold">
                            <p:stCondLst>
                              <p:cond delay="4300"/>
                            </p:stCondLst>
                            <p:childTnLst>
                              <p:par>
                                <p:cTn id="19" presetID="42"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5300"/>
                            </p:stCondLst>
                            <p:childTnLst>
                              <p:par>
                                <p:cTn id="25" presetID="41" presetClass="entr" presetSubtype="0" fill="hold" nodeType="afterEffect">
                                  <p:stCondLst>
                                    <p:cond delay="0"/>
                                  </p:stCondLst>
                                  <p:iterate type="lt">
                                    <p:tmPct val="10000"/>
                                  </p:iterate>
                                  <p:childTnLst>
                                    <p:set>
                                      <p:cBhvr>
                                        <p:cTn id="26" dur="1" fill="hold">
                                          <p:stCondLst>
                                            <p:cond delay="0"/>
                                          </p:stCondLst>
                                        </p:cTn>
                                        <p:tgtEl>
                                          <p:spTgt spid="8">
                                            <p:txEl>
                                              <p:pRg st="0" end="0"/>
                                            </p:txEl>
                                          </p:spTgt>
                                        </p:tgtEl>
                                        <p:attrNameLst>
                                          <p:attrName>style.visibility</p:attrName>
                                        </p:attrNameLst>
                                      </p:cBhvr>
                                      <p:to>
                                        <p:strVal val="visible"/>
                                      </p:to>
                                    </p:set>
                                    <p:anim calcmode="lin" valueType="num">
                                      <p:cBhvr>
                                        <p:cTn id="27" dur="500" fill="hold"/>
                                        <p:tgtEl>
                                          <p:spTgt spid="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8">
                                            <p:txEl>
                                              <p:pRg st="0" end="0"/>
                                            </p:txEl>
                                          </p:spTgt>
                                        </p:tgtEl>
                                        <p:attrNameLst>
                                          <p:attrName>ppt_y</p:attrName>
                                        </p:attrNameLst>
                                      </p:cBhvr>
                                      <p:tavLst>
                                        <p:tav tm="0">
                                          <p:val>
                                            <p:strVal val="#ppt_y"/>
                                          </p:val>
                                        </p:tav>
                                        <p:tav tm="100000">
                                          <p:val>
                                            <p:strVal val="#ppt_y"/>
                                          </p:val>
                                        </p:tav>
                                      </p:tavLst>
                                    </p:anim>
                                    <p:anim calcmode="lin" valueType="num">
                                      <p:cBhvr>
                                        <p:cTn id="29" dur="500" fill="hold"/>
                                        <p:tgtEl>
                                          <p:spTgt spid="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8">
                                            <p:txEl>
                                              <p:pRg st="0" end="0"/>
                                            </p:txEl>
                                          </p:spTgt>
                                        </p:tgtEl>
                                      </p:cBhvr>
                                    </p:animEffect>
                                  </p:childTnLst>
                                </p:cTn>
                              </p:par>
                            </p:childTnLst>
                          </p:cTn>
                        </p:par>
                        <p:par>
                          <p:cTn id="32" fill="hold">
                            <p:stCondLst>
                              <p:cond delay="5850"/>
                            </p:stCondLst>
                            <p:childTnLst>
                              <p:par>
                                <p:cTn id="33" presetID="41" presetClass="entr" presetSubtype="0" fill="hold" nodeType="afterEffect">
                                  <p:stCondLst>
                                    <p:cond delay="0"/>
                                  </p:stCondLst>
                                  <p:iterate type="lt">
                                    <p:tmPct val="10000"/>
                                  </p:iterate>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p:cTn id="35" dur="500" fill="hold"/>
                                        <p:tgtEl>
                                          <p:spTgt spid="7">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7">
                                            <p:txEl>
                                              <p:pRg st="0" end="0"/>
                                            </p:txEl>
                                          </p:spTgt>
                                        </p:tgtEl>
                                        <p:attrNameLst>
                                          <p:attrName>ppt_y</p:attrName>
                                        </p:attrNameLst>
                                      </p:cBhvr>
                                      <p:tavLst>
                                        <p:tav tm="0">
                                          <p:val>
                                            <p:strVal val="#ppt_y"/>
                                          </p:val>
                                        </p:tav>
                                        <p:tav tm="100000">
                                          <p:val>
                                            <p:strVal val="#ppt_y"/>
                                          </p:val>
                                        </p:tav>
                                      </p:tavLst>
                                    </p:anim>
                                    <p:anim calcmode="lin" valueType="num">
                                      <p:cBhvr>
                                        <p:cTn id="37" dur="500" fill="hold"/>
                                        <p:tgtEl>
                                          <p:spTgt spid="7">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7">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7">
                                            <p:txEl>
                                              <p:pRg st="0" end="0"/>
                                            </p:txEl>
                                          </p:spTgt>
                                        </p:tgtEl>
                                      </p:cBhvr>
                                    </p:animEffect>
                                  </p:childTnLst>
                                </p:cTn>
                              </p:par>
                            </p:childTnLst>
                          </p:cTn>
                        </p:par>
                        <p:par>
                          <p:cTn id="40" fill="hold">
                            <p:stCondLst>
                              <p:cond delay="6750"/>
                            </p:stCondLst>
                            <p:childTnLst>
                              <p:par>
                                <p:cTn id="41" presetID="41" presetClass="entr" presetSubtype="0" fill="hold" nodeType="afterEffect">
                                  <p:stCondLst>
                                    <p:cond delay="0"/>
                                  </p:stCondLst>
                                  <p:iterate type="lt">
                                    <p:tmPct val="10000"/>
                                  </p:iterate>
                                  <p:childTnLst>
                                    <p:set>
                                      <p:cBhvr>
                                        <p:cTn id="42" dur="1" fill="hold">
                                          <p:stCondLst>
                                            <p:cond delay="0"/>
                                          </p:stCondLst>
                                        </p:cTn>
                                        <p:tgtEl>
                                          <p:spTgt spid="9">
                                            <p:txEl>
                                              <p:pRg st="0" end="0"/>
                                            </p:txEl>
                                          </p:spTgt>
                                        </p:tgtEl>
                                        <p:attrNameLst>
                                          <p:attrName>style.visibility</p:attrName>
                                        </p:attrNameLst>
                                      </p:cBhvr>
                                      <p:to>
                                        <p:strVal val="visible"/>
                                      </p:to>
                                    </p:set>
                                    <p:anim calcmode="lin" valueType="num">
                                      <p:cBhvr>
                                        <p:cTn id="43" dur="500" fill="hold"/>
                                        <p:tgtEl>
                                          <p:spTgt spid="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9">
                                            <p:txEl>
                                              <p:pRg st="0" end="0"/>
                                            </p:txEl>
                                          </p:spTgt>
                                        </p:tgtEl>
                                        <p:attrNameLst>
                                          <p:attrName>ppt_y</p:attrName>
                                        </p:attrNameLst>
                                      </p:cBhvr>
                                      <p:tavLst>
                                        <p:tav tm="0">
                                          <p:val>
                                            <p:strVal val="#ppt_y"/>
                                          </p:val>
                                        </p:tav>
                                        <p:tav tm="100000">
                                          <p:val>
                                            <p:strVal val="#ppt_y"/>
                                          </p:val>
                                        </p:tav>
                                      </p:tavLst>
                                    </p:anim>
                                    <p:anim calcmode="lin" valueType="num">
                                      <p:cBhvr>
                                        <p:cTn id="45" dur="500" fill="hold"/>
                                        <p:tgtEl>
                                          <p:spTgt spid="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2484309" y="336468"/>
            <a:ext cx="2261862"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dirty="0">
                <a:solidFill>
                  <a:srgbClr val="76AAAA"/>
                </a:solidFill>
                <a:cs typeface="+mn-ea"/>
                <a:sym typeface="+mn-lt"/>
              </a:rPr>
              <a:t>读书的选择</a:t>
            </a:r>
          </a:p>
        </p:txBody>
      </p:sp>
      <p:cxnSp>
        <p:nvCxnSpPr>
          <p:cNvPr id="9" name="直接箭头连接符 8"/>
          <p:cNvCxnSpPr>
            <a:cxnSpLocks noChangeShapeType="1"/>
          </p:cNvCxnSpPr>
          <p:nvPr/>
        </p:nvCxnSpPr>
        <p:spPr bwMode="auto">
          <a:xfrm>
            <a:off x="8409927" y="2497525"/>
            <a:ext cx="2151273" cy="0"/>
          </a:xfrm>
          <a:prstGeom prst="straightConnector1">
            <a:avLst/>
          </a:prstGeom>
          <a:noFill/>
          <a:ln w="9525" algn="ctr">
            <a:solidFill>
              <a:schemeClr val="bg1">
                <a:lumMod val="65000"/>
              </a:schemeClr>
            </a:solidFill>
            <a:round/>
            <a:headEnd/>
            <a:tailEnd type="arrow" w="med" len="med"/>
          </a:ln>
        </p:spPr>
      </p:cxnSp>
      <p:cxnSp>
        <p:nvCxnSpPr>
          <p:cNvPr id="17" name="直接箭头连接符 16"/>
          <p:cNvCxnSpPr>
            <a:cxnSpLocks noChangeShapeType="1"/>
            <a:stCxn id="21" idx="4"/>
          </p:cNvCxnSpPr>
          <p:nvPr/>
        </p:nvCxnSpPr>
        <p:spPr bwMode="auto">
          <a:xfrm>
            <a:off x="6171621" y="5036656"/>
            <a:ext cx="6696" cy="1327577"/>
          </a:xfrm>
          <a:prstGeom prst="straightConnector1">
            <a:avLst/>
          </a:prstGeom>
          <a:noFill/>
          <a:ln w="9525" algn="ctr">
            <a:solidFill>
              <a:schemeClr val="bg1">
                <a:lumMod val="65000"/>
              </a:schemeClr>
            </a:solidFill>
            <a:round/>
            <a:headEnd/>
            <a:tailEnd type="arrow" w="med" len="med"/>
          </a:ln>
        </p:spPr>
      </p:cxnSp>
      <p:cxnSp>
        <p:nvCxnSpPr>
          <p:cNvPr id="18" name="直接箭头连接符 17"/>
          <p:cNvCxnSpPr>
            <a:cxnSpLocks noChangeShapeType="1"/>
          </p:cNvCxnSpPr>
          <p:nvPr/>
        </p:nvCxnSpPr>
        <p:spPr bwMode="auto">
          <a:xfrm flipH="1">
            <a:off x="1596819" y="2754114"/>
            <a:ext cx="2349887" cy="0"/>
          </a:xfrm>
          <a:prstGeom prst="straightConnector1">
            <a:avLst/>
          </a:prstGeom>
          <a:noFill/>
          <a:ln w="9525" algn="ctr">
            <a:solidFill>
              <a:schemeClr val="bg1">
                <a:lumMod val="65000"/>
              </a:schemeClr>
            </a:solidFill>
            <a:round/>
            <a:headEnd/>
            <a:tailEnd type="arrow" w="med" len="med"/>
          </a:ln>
        </p:spPr>
      </p:cxnSp>
      <p:sp>
        <p:nvSpPr>
          <p:cNvPr id="19" name="Oval 98"/>
          <p:cNvSpPr>
            <a:spLocks noChangeArrowheads="1"/>
          </p:cNvSpPr>
          <p:nvPr/>
        </p:nvSpPr>
        <p:spPr bwMode="auto">
          <a:xfrm>
            <a:off x="4181025" y="1466702"/>
            <a:ext cx="2387823" cy="2137512"/>
          </a:xfrm>
          <a:prstGeom prst="ellipse">
            <a:avLst/>
          </a:prstGeom>
          <a:solidFill>
            <a:schemeClr val="accent1"/>
          </a:solidFill>
          <a:ln w="25400">
            <a:solidFill>
              <a:schemeClr val="bg1"/>
            </a:solidFill>
          </a:ln>
        </p:spPr>
        <p:txBody>
          <a:bodyPr lIns="121425" tIns="60712" rIns="121425" bIns="60712"/>
          <a:lstStyle/>
          <a:p>
            <a:pPr>
              <a:defRPr/>
            </a:pPr>
            <a:endParaRPr lang="zh-CN" altLang="en-US" kern="0" dirty="0">
              <a:solidFill>
                <a:schemeClr val="bg2">
                  <a:lumMod val="10000"/>
                </a:schemeClr>
              </a:solidFill>
              <a:latin typeface="+mn-lt"/>
              <a:ea typeface="+mn-ea"/>
              <a:cs typeface="+mn-ea"/>
              <a:sym typeface="+mn-lt"/>
            </a:endParaRPr>
          </a:p>
        </p:txBody>
      </p:sp>
      <p:sp>
        <p:nvSpPr>
          <p:cNvPr id="20" name="Oval 100"/>
          <p:cNvSpPr>
            <a:spLocks noChangeArrowheads="1"/>
          </p:cNvSpPr>
          <p:nvPr/>
        </p:nvSpPr>
        <p:spPr bwMode="auto">
          <a:xfrm>
            <a:off x="5957389" y="1357370"/>
            <a:ext cx="2970274" cy="2661850"/>
          </a:xfrm>
          <a:prstGeom prst="ellipse">
            <a:avLst/>
          </a:prstGeom>
          <a:solidFill>
            <a:schemeClr val="accent2"/>
          </a:solidFill>
          <a:ln w="19050">
            <a:solidFill>
              <a:schemeClr val="bg1"/>
            </a:solidFill>
          </a:ln>
        </p:spPr>
        <p:txBody>
          <a:bodyPr lIns="121425" tIns="60712" rIns="121425" bIns="60712"/>
          <a:lstStyle/>
          <a:p>
            <a:pPr>
              <a:defRPr/>
            </a:pPr>
            <a:endParaRPr lang="zh-CN" altLang="en-US" kern="0" dirty="0">
              <a:solidFill>
                <a:schemeClr val="bg2">
                  <a:lumMod val="10000"/>
                </a:schemeClr>
              </a:solidFill>
              <a:latin typeface="+mn-lt"/>
              <a:ea typeface="+mn-ea"/>
              <a:cs typeface="+mn-ea"/>
              <a:sym typeface="+mn-lt"/>
            </a:endParaRPr>
          </a:p>
        </p:txBody>
      </p:sp>
      <p:sp>
        <p:nvSpPr>
          <p:cNvPr id="21" name="Oval 101"/>
          <p:cNvSpPr>
            <a:spLocks noChangeArrowheads="1"/>
          </p:cNvSpPr>
          <p:nvPr/>
        </p:nvSpPr>
        <p:spPr bwMode="auto">
          <a:xfrm>
            <a:off x="4928617" y="2778659"/>
            <a:ext cx="2486014" cy="2246842"/>
          </a:xfrm>
          <a:prstGeom prst="ellipse">
            <a:avLst/>
          </a:prstGeom>
          <a:solidFill>
            <a:schemeClr val="accent3"/>
          </a:solidFill>
          <a:ln w="19050">
            <a:solidFill>
              <a:schemeClr val="bg1"/>
            </a:solidFill>
          </a:ln>
        </p:spPr>
        <p:txBody>
          <a:bodyPr lIns="121425" tIns="60712" rIns="121425" bIns="60712"/>
          <a:lstStyle/>
          <a:p>
            <a:pPr>
              <a:defRPr/>
            </a:pPr>
            <a:endParaRPr lang="zh-CN" altLang="en-US" dirty="0">
              <a:solidFill>
                <a:schemeClr val="bg2">
                  <a:lumMod val="10000"/>
                </a:schemeClr>
              </a:solidFill>
              <a:latin typeface="+mn-lt"/>
              <a:ea typeface="+mn-ea"/>
              <a:cs typeface="+mn-ea"/>
              <a:sym typeface="+mn-lt"/>
            </a:endParaRPr>
          </a:p>
        </p:txBody>
      </p:sp>
      <p:sp>
        <p:nvSpPr>
          <p:cNvPr id="22" name="TextBox 21"/>
          <p:cNvSpPr txBox="1"/>
          <p:nvPr/>
        </p:nvSpPr>
        <p:spPr>
          <a:xfrm>
            <a:off x="8952502" y="1481936"/>
            <a:ext cx="2594634" cy="799718"/>
          </a:xfrm>
          <a:prstGeom prst="rect">
            <a:avLst/>
          </a:prstGeom>
          <a:noFill/>
        </p:spPr>
        <p:txBody>
          <a:bodyPr wrap="square" lIns="121425" tIns="60712" rIns="121425" bIns="60712">
            <a:spAutoFit/>
          </a:bodyPr>
          <a:lstStyle/>
          <a:p>
            <a:pPr>
              <a:lnSpc>
                <a:spcPct val="150000"/>
              </a:lnSpc>
            </a:pPr>
            <a:r>
              <a:rPr lang="zh-CN" altLang="en-US" sz="1600" dirty="0">
                <a:solidFill>
                  <a:schemeClr val="tx1">
                    <a:lumMod val="75000"/>
                    <a:lumOff val="25000"/>
                  </a:schemeClr>
                </a:solidFill>
                <a:latin typeface="+mn-lt"/>
                <a:ea typeface="+mn-ea"/>
                <a:cs typeface="+mn-ea"/>
                <a:sym typeface="+mn-lt"/>
              </a:rPr>
              <a:t>分清什么是必读书？</a:t>
            </a:r>
          </a:p>
          <a:p>
            <a:pPr>
              <a:lnSpc>
                <a:spcPct val="150000"/>
              </a:lnSpc>
            </a:pPr>
            <a:r>
              <a:rPr lang="zh-CN" altLang="en-US" sz="1600" dirty="0">
                <a:solidFill>
                  <a:schemeClr val="tx1">
                    <a:lumMod val="75000"/>
                    <a:lumOff val="25000"/>
                  </a:schemeClr>
                </a:solidFill>
                <a:latin typeface="+mn-lt"/>
                <a:ea typeface="+mn-ea"/>
                <a:cs typeface="+mn-ea"/>
                <a:sym typeface="+mn-lt"/>
              </a:rPr>
              <a:t>什么书是可读可不读？</a:t>
            </a:r>
          </a:p>
        </p:txBody>
      </p:sp>
      <p:sp>
        <p:nvSpPr>
          <p:cNvPr id="23" name="TextBox 22"/>
          <p:cNvSpPr txBox="1"/>
          <p:nvPr/>
        </p:nvSpPr>
        <p:spPr>
          <a:xfrm>
            <a:off x="6189477" y="5021803"/>
            <a:ext cx="3035536" cy="799718"/>
          </a:xfrm>
          <a:prstGeom prst="rect">
            <a:avLst/>
          </a:prstGeom>
          <a:noFill/>
        </p:spPr>
        <p:txBody>
          <a:bodyPr wrap="square" lIns="121425" tIns="60712" rIns="121425" bIns="60712">
            <a:spAutoFit/>
          </a:bodyPr>
          <a:lstStyle/>
          <a:p>
            <a:pPr>
              <a:lnSpc>
                <a:spcPct val="150000"/>
              </a:lnSpc>
            </a:pPr>
            <a:r>
              <a:rPr lang="zh-CN" altLang="en-US" sz="1600" dirty="0">
                <a:solidFill>
                  <a:schemeClr val="tx1">
                    <a:lumMod val="75000"/>
                    <a:lumOff val="25000"/>
                  </a:schemeClr>
                </a:solidFill>
                <a:latin typeface="+mn-lt"/>
                <a:ea typeface="+mn-ea"/>
                <a:cs typeface="+mn-ea"/>
                <a:sym typeface="+mn-lt"/>
              </a:rPr>
              <a:t>分清那些书需要精度？</a:t>
            </a:r>
          </a:p>
          <a:p>
            <a:pPr>
              <a:lnSpc>
                <a:spcPct val="150000"/>
              </a:lnSpc>
            </a:pPr>
            <a:r>
              <a:rPr lang="zh-CN" altLang="en-US" sz="1600" dirty="0">
                <a:solidFill>
                  <a:schemeClr val="tx1">
                    <a:lumMod val="75000"/>
                    <a:lumOff val="25000"/>
                  </a:schemeClr>
                </a:solidFill>
                <a:latin typeface="+mn-lt"/>
                <a:ea typeface="+mn-ea"/>
                <a:cs typeface="+mn-ea"/>
                <a:sym typeface="+mn-lt"/>
              </a:rPr>
              <a:t>那些书只要略知其大概？</a:t>
            </a:r>
          </a:p>
        </p:txBody>
      </p:sp>
      <p:sp>
        <p:nvSpPr>
          <p:cNvPr id="24" name="TextBox 23"/>
          <p:cNvSpPr txBox="1"/>
          <p:nvPr/>
        </p:nvSpPr>
        <p:spPr>
          <a:xfrm>
            <a:off x="1532832" y="1428768"/>
            <a:ext cx="2594634" cy="1169050"/>
          </a:xfrm>
          <a:prstGeom prst="rect">
            <a:avLst/>
          </a:prstGeom>
          <a:noFill/>
        </p:spPr>
        <p:txBody>
          <a:bodyPr wrap="square" lIns="121425" tIns="60712" rIns="121425" bIns="60712">
            <a:spAutoFit/>
          </a:bodyPr>
          <a:lstStyle/>
          <a:p>
            <a:pPr>
              <a:lnSpc>
                <a:spcPct val="150000"/>
              </a:lnSpc>
            </a:pPr>
            <a:r>
              <a:rPr lang="zh-CN" altLang="en-US" sz="1600" dirty="0">
                <a:solidFill>
                  <a:schemeClr val="tx1">
                    <a:lumMod val="75000"/>
                    <a:lumOff val="25000"/>
                  </a:schemeClr>
                </a:solidFill>
                <a:latin typeface="+mn-lt"/>
                <a:ea typeface="+mn-ea"/>
                <a:cs typeface="+mn-ea"/>
                <a:sym typeface="+mn-lt"/>
              </a:rPr>
              <a:t>分清什么是好书？</a:t>
            </a:r>
          </a:p>
          <a:p>
            <a:pPr>
              <a:lnSpc>
                <a:spcPct val="150000"/>
              </a:lnSpc>
            </a:pPr>
            <a:r>
              <a:rPr lang="zh-CN" altLang="en-US" sz="1600" dirty="0">
                <a:solidFill>
                  <a:schemeClr val="tx1">
                    <a:lumMod val="75000"/>
                    <a:lumOff val="25000"/>
                  </a:schemeClr>
                </a:solidFill>
                <a:latin typeface="+mn-lt"/>
                <a:ea typeface="+mn-ea"/>
                <a:cs typeface="+mn-ea"/>
                <a:sym typeface="+mn-lt"/>
              </a:rPr>
              <a:t>什么是坏书？</a:t>
            </a:r>
          </a:p>
          <a:p>
            <a:pPr>
              <a:lnSpc>
                <a:spcPct val="150000"/>
              </a:lnSpc>
            </a:pPr>
            <a:r>
              <a:rPr lang="zh-CN" altLang="en-US" sz="1600" dirty="0">
                <a:solidFill>
                  <a:schemeClr val="tx1">
                    <a:lumMod val="75000"/>
                    <a:lumOff val="25000"/>
                  </a:schemeClr>
                </a:solidFill>
                <a:latin typeface="+mn-lt"/>
                <a:ea typeface="+mn-ea"/>
                <a:cs typeface="+mn-ea"/>
                <a:sym typeface="+mn-lt"/>
              </a:rPr>
              <a:t>读好书不读坏书。</a:t>
            </a:r>
          </a:p>
        </p:txBody>
      </p:sp>
      <p:sp>
        <p:nvSpPr>
          <p:cNvPr id="25" name="TextBox 24"/>
          <p:cNvSpPr txBox="1">
            <a:spLocks noChangeArrowheads="1"/>
          </p:cNvSpPr>
          <p:nvPr/>
        </p:nvSpPr>
        <p:spPr bwMode="auto">
          <a:xfrm>
            <a:off x="4685369" y="2127142"/>
            <a:ext cx="1486252" cy="533620"/>
          </a:xfrm>
          <a:prstGeom prst="rect">
            <a:avLst/>
          </a:prstGeom>
          <a:noFill/>
          <a:ln w="9525">
            <a:noFill/>
            <a:miter lim="800000"/>
            <a:headEnd/>
            <a:tailEnd/>
          </a:ln>
        </p:spPr>
        <p:txBody>
          <a:bodyPr wrap="square" lIns="121425" tIns="60712" rIns="121425" bIns="60712">
            <a:spAutoFit/>
          </a:bodyPr>
          <a:lstStyle/>
          <a:p>
            <a:r>
              <a:rPr lang="zh-CN" altLang="en-US" sz="2671" b="1" dirty="0">
                <a:solidFill>
                  <a:schemeClr val="bg1"/>
                </a:solidFill>
                <a:latin typeface="+mn-lt"/>
                <a:ea typeface="+mn-ea"/>
                <a:cs typeface="+mn-ea"/>
                <a:sym typeface="+mn-lt"/>
              </a:rPr>
              <a:t>选择</a:t>
            </a:r>
            <a:r>
              <a:rPr lang="en-US" altLang="zh-CN" sz="2671" b="1" dirty="0">
                <a:solidFill>
                  <a:schemeClr val="bg1"/>
                </a:solidFill>
                <a:latin typeface="+mn-lt"/>
                <a:ea typeface="+mn-ea"/>
                <a:cs typeface="+mn-ea"/>
                <a:sym typeface="+mn-lt"/>
              </a:rPr>
              <a:t>1</a:t>
            </a:r>
            <a:endParaRPr lang="zh-CN" altLang="en-US" sz="2671" b="1" dirty="0">
              <a:solidFill>
                <a:schemeClr val="bg1"/>
              </a:solidFill>
              <a:latin typeface="+mn-lt"/>
              <a:ea typeface="+mn-ea"/>
              <a:cs typeface="+mn-ea"/>
              <a:sym typeface="+mn-lt"/>
            </a:endParaRPr>
          </a:p>
        </p:txBody>
      </p:sp>
      <p:sp>
        <p:nvSpPr>
          <p:cNvPr id="26" name="TextBox 25"/>
          <p:cNvSpPr txBox="1">
            <a:spLocks noChangeArrowheads="1"/>
          </p:cNvSpPr>
          <p:nvPr/>
        </p:nvSpPr>
        <p:spPr bwMode="auto">
          <a:xfrm>
            <a:off x="6948223" y="2283328"/>
            <a:ext cx="1713399" cy="533620"/>
          </a:xfrm>
          <a:prstGeom prst="rect">
            <a:avLst/>
          </a:prstGeom>
          <a:noFill/>
          <a:ln w="9525">
            <a:noFill/>
            <a:miter lim="800000"/>
            <a:headEnd/>
            <a:tailEnd/>
          </a:ln>
        </p:spPr>
        <p:txBody>
          <a:bodyPr wrap="square" lIns="121425" tIns="60712" rIns="121425" bIns="60712">
            <a:spAutoFit/>
          </a:bodyPr>
          <a:lstStyle/>
          <a:p>
            <a:r>
              <a:rPr lang="zh-CN" altLang="en-US" sz="2671" b="1" dirty="0">
                <a:solidFill>
                  <a:schemeClr val="bg1"/>
                </a:solidFill>
                <a:latin typeface="+mn-lt"/>
                <a:ea typeface="+mn-ea"/>
                <a:cs typeface="+mn-ea"/>
                <a:sym typeface="+mn-lt"/>
              </a:rPr>
              <a:t>选择</a:t>
            </a:r>
            <a:r>
              <a:rPr lang="en-US" altLang="zh-CN" sz="2671" b="1" dirty="0">
                <a:solidFill>
                  <a:schemeClr val="bg1"/>
                </a:solidFill>
                <a:latin typeface="+mn-lt"/>
                <a:ea typeface="+mn-ea"/>
                <a:cs typeface="+mn-ea"/>
                <a:sym typeface="+mn-lt"/>
              </a:rPr>
              <a:t>2</a:t>
            </a:r>
            <a:endParaRPr lang="zh-CN" altLang="en-US" sz="2671" b="1" dirty="0">
              <a:solidFill>
                <a:schemeClr val="bg1"/>
              </a:solidFill>
              <a:latin typeface="+mn-lt"/>
              <a:ea typeface="+mn-ea"/>
              <a:cs typeface="+mn-ea"/>
              <a:sym typeface="+mn-lt"/>
            </a:endParaRPr>
          </a:p>
        </p:txBody>
      </p:sp>
      <p:sp>
        <p:nvSpPr>
          <p:cNvPr id="27" name="TextBox 26"/>
          <p:cNvSpPr txBox="1">
            <a:spLocks noChangeArrowheads="1"/>
          </p:cNvSpPr>
          <p:nvPr/>
        </p:nvSpPr>
        <p:spPr bwMode="auto">
          <a:xfrm>
            <a:off x="5571321" y="3646604"/>
            <a:ext cx="1236312" cy="533620"/>
          </a:xfrm>
          <a:prstGeom prst="rect">
            <a:avLst/>
          </a:prstGeom>
          <a:noFill/>
          <a:ln w="9525">
            <a:noFill/>
            <a:miter lim="800000"/>
            <a:headEnd/>
            <a:tailEnd/>
          </a:ln>
        </p:spPr>
        <p:txBody>
          <a:bodyPr lIns="121425" tIns="60712" rIns="121425" bIns="60712">
            <a:spAutoFit/>
          </a:bodyPr>
          <a:lstStyle/>
          <a:p>
            <a:r>
              <a:rPr lang="zh-CN" altLang="en-US" sz="2671" b="1" dirty="0">
                <a:solidFill>
                  <a:schemeClr val="bg1"/>
                </a:solidFill>
                <a:latin typeface="+mn-lt"/>
                <a:ea typeface="+mn-ea"/>
                <a:cs typeface="+mn-ea"/>
                <a:sym typeface="+mn-lt"/>
              </a:rPr>
              <a:t>选择</a:t>
            </a:r>
            <a:r>
              <a:rPr lang="en-US" altLang="zh-CN" sz="2671" b="1" dirty="0">
                <a:solidFill>
                  <a:schemeClr val="bg1"/>
                </a:solidFill>
                <a:latin typeface="+mn-lt"/>
                <a:ea typeface="+mn-ea"/>
                <a:cs typeface="+mn-ea"/>
                <a:sym typeface="+mn-lt"/>
              </a:rPr>
              <a:t>3</a:t>
            </a:r>
            <a:endParaRPr lang="zh-CN" altLang="en-US" sz="2671" b="1" dirty="0">
              <a:solidFill>
                <a:schemeClr val="bg1"/>
              </a:solidFill>
              <a:latin typeface="+mn-lt"/>
              <a:ea typeface="+mn-ea"/>
              <a:cs typeface="+mn-ea"/>
              <a:sym typeface="+mn-lt"/>
            </a:endParaRPr>
          </a:p>
        </p:txBody>
      </p:sp>
      <p:sp>
        <p:nvSpPr>
          <p:cNvPr id="28" name="右弧形箭头 27"/>
          <p:cNvSpPr>
            <a:spLocks noChangeArrowheads="1"/>
          </p:cNvSpPr>
          <p:nvPr/>
        </p:nvSpPr>
        <p:spPr bwMode="auto">
          <a:xfrm rot="9229339">
            <a:off x="3955634" y="3374397"/>
            <a:ext cx="709652" cy="1200398"/>
          </a:xfrm>
          <a:prstGeom prst="curvedLeftArrow">
            <a:avLst>
              <a:gd name="adj1" fmla="val 22171"/>
              <a:gd name="adj2" fmla="val 44343"/>
              <a:gd name="adj3" fmla="val 25000"/>
            </a:avLst>
          </a:prstGeom>
          <a:solidFill>
            <a:schemeClr val="accent3"/>
          </a:solidFill>
          <a:ln w="19050">
            <a:noFill/>
            <a:miter lim="800000"/>
            <a:headEnd/>
            <a:tailEnd/>
          </a:ln>
        </p:spPr>
        <p:txBody>
          <a:bodyPr rot="10800000" lIns="121425" tIns="60712" rIns="121425" bIns="60712"/>
          <a:lstStyle/>
          <a:p>
            <a:pPr>
              <a:defRPr/>
            </a:pPr>
            <a:endParaRPr lang="zh-CN" altLang="en-US" kern="0" dirty="0">
              <a:solidFill>
                <a:schemeClr val="bg2">
                  <a:lumMod val="10000"/>
                </a:schemeClr>
              </a:solidFill>
              <a:latin typeface="+mn-lt"/>
              <a:ea typeface="+mn-ea"/>
              <a:cs typeface="+mn-ea"/>
              <a:sym typeface="+mn-lt"/>
            </a:endParaRPr>
          </a:p>
        </p:txBody>
      </p:sp>
      <p:sp>
        <p:nvSpPr>
          <p:cNvPr id="29" name="TextBox 28"/>
          <p:cNvSpPr txBox="1"/>
          <p:nvPr/>
        </p:nvSpPr>
        <p:spPr>
          <a:xfrm>
            <a:off x="2188198" y="4025914"/>
            <a:ext cx="1905795" cy="425450"/>
          </a:xfrm>
          <a:prstGeom prst="rect">
            <a:avLst/>
          </a:prstGeom>
          <a:noFill/>
        </p:spPr>
        <p:txBody>
          <a:bodyPr lIns="121425" tIns="60712" rIns="121425" bIns="60712">
            <a:spAutoFit/>
          </a:bodyPr>
          <a:lstStyle/>
          <a:p>
            <a:pPr algn="ctr">
              <a:defRPr/>
            </a:pPr>
            <a:r>
              <a:rPr lang="zh-CN" altLang="en-US" sz="1968" b="1" dirty="0">
                <a:solidFill>
                  <a:schemeClr val="tx1">
                    <a:lumMod val="65000"/>
                    <a:lumOff val="35000"/>
                  </a:schemeClr>
                </a:solidFill>
                <a:latin typeface="+mn-lt"/>
                <a:ea typeface="+mn-ea"/>
                <a:cs typeface="+mn-ea"/>
                <a:sym typeface="+mn-lt"/>
              </a:rPr>
              <a:t>读书的选择</a:t>
            </a:r>
          </a:p>
        </p:txBody>
      </p:sp>
    </p:spTree>
    <p:extLst>
      <p:ext uri="{BB962C8B-B14F-4D97-AF65-F5344CB8AC3E}">
        <p14:creationId xmlns:p14="http://schemas.microsoft.com/office/powerpoint/2010/main" val="1293680117"/>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strVal val="4*#ppt_w"/>
                                          </p:val>
                                        </p:tav>
                                        <p:tav tm="100000">
                                          <p:val>
                                            <p:strVal val="#ppt_w"/>
                                          </p:val>
                                        </p:tav>
                                      </p:tavLst>
                                    </p:anim>
                                    <p:anim calcmode="lin" valueType="num">
                                      <p:cBhvr>
                                        <p:cTn id="8" dur="500" fill="hold"/>
                                        <p:tgtEl>
                                          <p:spTgt spid="20"/>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strVal val="4*#ppt_w"/>
                                          </p:val>
                                        </p:tav>
                                        <p:tav tm="100000">
                                          <p:val>
                                            <p:strVal val="#ppt_w"/>
                                          </p:val>
                                        </p:tav>
                                      </p:tavLst>
                                    </p:anim>
                                    <p:anim calcmode="lin" valueType="num">
                                      <p:cBhvr>
                                        <p:cTn id="12" dur="500" fill="hold"/>
                                        <p:tgtEl>
                                          <p:spTgt spid="19"/>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p:cTn id="15" dur="250" fill="hold"/>
                                        <p:tgtEl>
                                          <p:spTgt spid="21"/>
                                        </p:tgtEl>
                                        <p:attrNameLst>
                                          <p:attrName>ppt_w</p:attrName>
                                        </p:attrNameLst>
                                      </p:cBhvr>
                                      <p:tavLst>
                                        <p:tav tm="0">
                                          <p:val>
                                            <p:strVal val="4*#ppt_w"/>
                                          </p:val>
                                        </p:tav>
                                        <p:tav tm="100000">
                                          <p:val>
                                            <p:strVal val="#ppt_w"/>
                                          </p:val>
                                        </p:tav>
                                      </p:tavLst>
                                    </p:anim>
                                    <p:anim calcmode="lin" valueType="num">
                                      <p:cBhvr>
                                        <p:cTn id="16" dur="250" fill="hold"/>
                                        <p:tgtEl>
                                          <p:spTgt spid="21"/>
                                        </p:tgtEl>
                                        <p:attrNameLst>
                                          <p:attrName>ppt_h</p:attrName>
                                        </p:attrNameLst>
                                      </p:cBhvr>
                                      <p:tavLst>
                                        <p:tav tm="0">
                                          <p:val>
                                            <p:strVal val="4*#ppt_h"/>
                                          </p:val>
                                        </p:tav>
                                        <p:tav tm="100000">
                                          <p:val>
                                            <p:strVal val="#ppt_h"/>
                                          </p:val>
                                        </p:tav>
                                      </p:tavLst>
                                    </p:anim>
                                  </p:childTnLst>
                                </p:cTn>
                              </p:par>
                            </p:childTnLst>
                          </p:cTn>
                        </p:par>
                        <p:par>
                          <p:cTn id="17" fill="hold">
                            <p:stCondLst>
                              <p:cond delay="750"/>
                            </p:stCondLst>
                            <p:childTnLst>
                              <p:par>
                                <p:cTn id="18" presetID="49" presetClass="entr" presetSubtype="0" decel="10000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500" fill="hold"/>
                                        <p:tgtEl>
                                          <p:spTgt spid="25"/>
                                        </p:tgtEl>
                                        <p:attrNameLst>
                                          <p:attrName>ppt_w</p:attrName>
                                        </p:attrNameLst>
                                      </p:cBhvr>
                                      <p:tavLst>
                                        <p:tav tm="0">
                                          <p:val>
                                            <p:fltVal val="0"/>
                                          </p:val>
                                        </p:tav>
                                        <p:tav tm="100000">
                                          <p:val>
                                            <p:strVal val="#ppt_w"/>
                                          </p:val>
                                        </p:tav>
                                      </p:tavLst>
                                    </p:anim>
                                    <p:anim calcmode="lin" valueType="num">
                                      <p:cBhvr>
                                        <p:cTn id="21" dur="500" fill="hold"/>
                                        <p:tgtEl>
                                          <p:spTgt spid="25"/>
                                        </p:tgtEl>
                                        <p:attrNameLst>
                                          <p:attrName>ppt_h</p:attrName>
                                        </p:attrNameLst>
                                      </p:cBhvr>
                                      <p:tavLst>
                                        <p:tav tm="0">
                                          <p:val>
                                            <p:fltVal val="0"/>
                                          </p:val>
                                        </p:tav>
                                        <p:tav tm="100000">
                                          <p:val>
                                            <p:strVal val="#ppt_h"/>
                                          </p:val>
                                        </p:tav>
                                      </p:tavLst>
                                    </p:anim>
                                    <p:anim calcmode="lin" valueType="num">
                                      <p:cBhvr>
                                        <p:cTn id="22" dur="500" fill="hold"/>
                                        <p:tgtEl>
                                          <p:spTgt spid="25"/>
                                        </p:tgtEl>
                                        <p:attrNameLst>
                                          <p:attrName>style.rotation</p:attrName>
                                        </p:attrNameLst>
                                      </p:cBhvr>
                                      <p:tavLst>
                                        <p:tav tm="0">
                                          <p:val>
                                            <p:fltVal val="360"/>
                                          </p:val>
                                        </p:tav>
                                        <p:tav tm="100000">
                                          <p:val>
                                            <p:fltVal val="0"/>
                                          </p:val>
                                        </p:tav>
                                      </p:tavLst>
                                    </p:anim>
                                    <p:animEffect transition="in" filter="fade">
                                      <p:cBhvr>
                                        <p:cTn id="23" dur="500"/>
                                        <p:tgtEl>
                                          <p:spTgt spid="25"/>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anim calcmode="lin" valueType="num">
                                      <p:cBhvr>
                                        <p:cTn id="28" dur="500" fill="hold"/>
                                        <p:tgtEl>
                                          <p:spTgt spid="27"/>
                                        </p:tgtEl>
                                        <p:attrNameLst>
                                          <p:attrName>style.rotation</p:attrName>
                                        </p:attrNameLst>
                                      </p:cBhvr>
                                      <p:tavLst>
                                        <p:tav tm="0">
                                          <p:val>
                                            <p:fltVal val="360"/>
                                          </p:val>
                                        </p:tav>
                                        <p:tav tm="100000">
                                          <p:val>
                                            <p:fltVal val="0"/>
                                          </p:val>
                                        </p:tav>
                                      </p:tavLst>
                                    </p:anim>
                                    <p:animEffect transition="in" filter="fade">
                                      <p:cBhvr>
                                        <p:cTn id="29" dur="500"/>
                                        <p:tgtEl>
                                          <p:spTgt spid="27"/>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anim calcmode="lin" valueType="num">
                                      <p:cBhvr>
                                        <p:cTn id="34" dur="500" fill="hold"/>
                                        <p:tgtEl>
                                          <p:spTgt spid="26"/>
                                        </p:tgtEl>
                                        <p:attrNameLst>
                                          <p:attrName>style.rotation</p:attrName>
                                        </p:attrNameLst>
                                      </p:cBhvr>
                                      <p:tavLst>
                                        <p:tav tm="0">
                                          <p:val>
                                            <p:fltVal val="360"/>
                                          </p:val>
                                        </p:tav>
                                        <p:tav tm="100000">
                                          <p:val>
                                            <p:fltVal val="0"/>
                                          </p:val>
                                        </p:tav>
                                      </p:tavLst>
                                    </p:anim>
                                    <p:animEffect transition="in" filter="fade">
                                      <p:cBhvr>
                                        <p:cTn id="35" dur="500"/>
                                        <p:tgtEl>
                                          <p:spTgt spid="26"/>
                                        </p:tgtEl>
                                      </p:cBhvr>
                                    </p:animEffect>
                                  </p:childTnLst>
                                </p:cTn>
                              </p:par>
                            </p:childTnLst>
                          </p:cTn>
                        </p:par>
                        <p:par>
                          <p:cTn id="36" fill="hold">
                            <p:stCondLst>
                              <p:cond delay="1250"/>
                            </p:stCondLst>
                            <p:childTnLst>
                              <p:par>
                                <p:cTn id="37" presetID="22" presetClass="entr" presetSubtype="8"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par>
                                <p:cTn id="40" presetID="22" presetClass="entr" presetSubtype="1" fill="hold"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up)">
                                      <p:cBhvr>
                                        <p:cTn id="42" dur="500"/>
                                        <p:tgtEl>
                                          <p:spTgt spid="17"/>
                                        </p:tgtEl>
                                      </p:cBhvr>
                                    </p:animEffect>
                                  </p:childTnLst>
                                </p:cTn>
                              </p:par>
                              <p:par>
                                <p:cTn id="43" presetID="22" presetClass="entr" presetSubtype="2" fill="hold"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right)">
                                      <p:cBhvr>
                                        <p:cTn id="45" dur="500"/>
                                        <p:tgtEl>
                                          <p:spTgt spid="18"/>
                                        </p:tgtEl>
                                      </p:cBhvr>
                                    </p:animEffect>
                                  </p:childTnLst>
                                </p:cTn>
                              </p:par>
                            </p:childTnLst>
                          </p:cTn>
                        </p:par>
                        <p:par>
                          <p:cTn id="46" fill="hold">
                            <p:stCondLst>
                              <p:cond delay="1750"/>
                            </p:stCondLst>
                            <p:childTnLst>
                              <p:par>
                                <p:cTn id="47" presetID="22" presetClass="entr" presetSubtype="2"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right)">
                                      <p:cBhvr>
                                        <p:cTn id="49" dur="500"/>
                                        <p:tgtEl>
                                          <p:spTgt spid="24"/>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wipe(right)">
                                      <p:cBhvr>
                                        <p:cTn id="52" dur="500"/>
                                        <p:tgtEl>
                                          <p:spTgt spid="23"/>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right)">
                                      <p:cBhvr>
                                        <p:cTn id="55" dur="500"/>
                                        <p:tgtEl>
                                          <p:spTgt spid="22"/>
                                        </p:tgtEl>
                                      </p:cBhvr>
                                    </p:animEffect>
                                  </p:childTnLst>
                                </p:cTn>
                              </p:par>
                            </p:childTnLst>
                          </p:cTn>
                        </p:par>
                        <p:par>
                          <p:cTn id="56" fill="hold">
                            <p:stCondLst>
                              <p:cond delay="2250"/>
                            </p:stCondLst>
                            <p:childTnLst>
                              <p:par>
                                <p:cTn id="57" presetID="22" presetClass="entr" presetSubtype="4"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down)">
                                      <p:cBhvr>
                                        <p:cTn id="59" dur="500"/>
                                        <p:tgtEl>
                                          <p:spTgt spid="28"/>
                                        </p:tgtEl>
                                      </p:cBhvr>
                                    </p:animEffect>
                                  </p:childTnLst>
                                </p:cTn>
                              </p:par>
                            </p:childTnLst>
                          </p:cTn>
                        </p:par>
                        <p:par>
                          <p:cTn id="60" fill="hold">
                            <p:stCondLst>
                              <p:cond delay="2750"/>
                            </p:stCondLst>
                            <p:childTnLst>
                              <p:par>
                                <p:cTn id="61" presetID="16" presetClass="entr" presetSubtype="37"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barn(outVertical)">
                                      <p:cBhvr>
                                        <p:cTn id="6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p:bldP spid="23" grpId="0"/>
      <p:bldP spid="24" grpId="0"/>
      <p:bldP spid="25" grpId="0"/>
      <p:bldP spid="26" grpId="0"/>
      <p:bldP spid="27" grpId="0"/>
      <p:bldP spid="28" grpId="0" animBg="1"/>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2484309" y="336468"/>
            <a:ext cx="2261862"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dirty="0">
                <a:solidFill>
                  <a:srgbClr val="76AAAA"/>
                </a:solidFill>
                <a:cs typeface="+mn-ea"/>
                <a:sym typeface="+mn-lt"/>
              </a:rPr>
              <a:t>读书的选择</a:t>
            </a:r>
          </a:p>
        </p:txBody>
      </p:sp>
      <p:grpSp>
        <p:nvGrpSpPr>
          <p:cNvPr id="30" name="Group 3"/>
          <p:cNvGrpSpPr/>
          <p:nvPr/>
        </p:nvGrpSpPr>
        <p:grpSpPr>
          <a:xfrm>
            <a:off x="2130646" y="1927863"/>
            <a:ext cx="8536043" cy="1371028"/>
            <a:chOff x="967802" y="1902099"/>
            <a:chExt cx="10256393" cy="1647031"/>
          </a:xfrm>
        </p:grpSpPr>
        <p:grpSp>
          <p:nvGrpSpPr>
            <p:cNvPr id="31" name="Group 4"/>
            <p:cNvGrpSpPr/>
            <p:nvPr/>
          </p:nvGrpSpPr>
          <p:grpSpPr>
            <a:xfrm>
              <a:off x="967802" y="1902099"/>
              <a:ext cx="10256393" cy="1647031"/>
              <a:chOff x="-1123401" y="2523132"/>
              <a:chExt cx="11282033" cy="1811734"/>
            </a:xfrm>
          </p:grpSpPr>
          <p:sp>
            <p:nvSpPr>
              <p:cNvPr id="50"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06909" tIns="406909" rIns="406909" bIns="406909" numCol="1" spcCol="1270" anchor="ctr" anchorCtr="0">
                <a:noAutofit/>
              </a:bodyPr>
              <a:lstStyle/>
              <a:p>
                <a:pPr algn="just" defTabSz="1627446">
                  <a:lnSpc>
                    <a:spcPct val="120000"/>
                  </a:lnSpc>
                  <a:spcAft>
                    <a:spcPct val="35000"/>
                  </a:spcAft>
                </a:pPr>
                <a:endParaRPr lang="en-GB" sz="843" dirty="0">
                  <a:cs typeface="+mn-ea"/>
                  <a:sym typeface="+mn-lt"/>
                </a:endParaRPr>
              </a:p>
            </p:txBody>
          </p:sp>
          <p:sp>
            <p:nvSpPr>
              <p:cNvPr id="51"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79284" tIns="517228" rIns="179284" bIns="517228" numCol="1" spcCol="1270" anchor="ctr" anchorCtr="0">
                <a:noAutofit/>
              </a:bodyPr>
              <a:lstStyle/>
              <a:p>
                <a:pPr algn="just" defTabSz="691665">
                  <a:lnSpc>
                    <a:spcPct val="120000"/>
                  </a:lnSpc>
                  <a:spcAft>
                    <a:spcPct val="35000"/>
                  </a:spcAft>
                </a:pPr>
                <a:endParaRPr lang="en-GB" sz="843" dirty="0">
                  <a:cs typeface="+mn-ea"/>
                  <a:sym typeface="+mn-lt"/>
                </a:endParaRPr>
              </a:p>
            </p:txBody>
          </p:sp>
          <p:sp>
            <p:nvSpPr>
              <p:cNvPr id="52"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06909" tIns="406909" rIns="406909" bIns="406909" numCol="1" spcCol="1270" anchor="ctr" anchorCtr="0">
                <a:noAutofit/>
              </a:bodyPr>
              <a:lstStyle/>
              <a:p>
                <a:pPr algn="just" defTabSz="1627446">
                  <a:lnSpc>
                    <a:spcPct val="120000"/>
                  </a:lnSpc>
                  <a:spcAft>
                    <a:spcPct val="35000"/>
                  </a:spcAft>
                </a:pPr>
                <a:endParaRPr lang="en-GB" sz="843" dirty="0">
                  <a:cs typeface="+mn-ea"/>
                  <a:sym typeface="+mn-lt"/>
                </a:endParaRPr>
              </a:p>
            </p:txBody>
          </p:sp>
          <p:sp>
            <p:nvSpPr>
              <p:cNvPr id="53"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79284" tIns="278633" rIns="179284" bIns="278633" numCol="1" spcCol="1270" anchor="ctr" anchorCtr="0">
                <a:noAutofit/>
              </a:bodyPr>
              <a:lstStyle/>
              <a:p>
                <a:pPr algn="just" defTabSz="1790191">
                  <a:lnSpc>
                    <a:spcPct val="120000"/>
                  </a:lnSpc>
                  <a:spcAft>
                    <a:spcPct val="35000"/>
                  </a:spcAft>
                </a:pPr>
                <a:endParaRPr lang="en-GB" sz="843" dirty="0">
                  <a:cs typeface="+mn-ea"/>
                  <a:sym typeface="+mn-lt"/>
                </a:endParaRPr>
              </a:p>
            </p:txBody>
          </p:sp>
          <p:sp>
            <p:nvSpPr>
              <p:cNvPr id="54"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06909" tIns="406909" rIns="406909" bIns="406909" numCol="1" spcCol="1270" anchor="ctr" anchorCtr="0">
                <a:noAutofit/>
              </a:bodyPr>
              <a:lstStyle/>
              <a:p>
                <a:pPr algn="just" defTabSz="1627446">
                  <a:lnSpc>
                    <a:spcPct val="120000"/>
                  </a:lnSpc>
                  <a:spcAft>
                    <a:spcPct val="35000"/>
                  </a:spcAft>
                </a:pPr>
                <a:endParaRPr lang="en-GB" sz="843" dirty="0">
                  <a:cs typeface="+mn-ea"/>
                  <a:sym typeface="+mn-lt"/>
                </a:endParaRPr>
              </a:p>
            </p:txBody>
          </p:sp>
          <p:sp>
            <p:nvSpPr>
              <p:cNvPr id="55"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06909" tIns="406909" rIns="406909" bIns="406909" numCol="1" spcCol="1270" anchor="ctr" anchorCtr="0">
                <a:noAutofit/>
              </a:bodyPr>
              <a:lstStyle/>
              <a:p>
                <a:pPr algn="just" defTabSz="1627446">
                  <a:lnSpc>
                    <a:spcPct val="120000"/>
                  </a:lnSpc>
                  <a:spcAft>
                    <a:spcPct val="35000"/>
                  </a:spcAft>
                </a:pPr>
                <a:endParaRPr lang="en-GB" sz="843" dirty="0">
                  <a:cs typeface="+mn-ea"/>
                  <a:sym typeface="+mn-lt"/>
                </a:endParaRPr>
              </a:p>
            </p:txBody>
          </p:sp>
          <p:sp>
            <p:nvSpPr>
              <p:cNvPr id="56"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79284" tIns="517228" rIns="179284" bIns="517228" numCol="1" spcCol="1270" anchor="ctr" anchorCtr="0">
                <a:noAutofit/>
              </a:bodyPr>
              <a:lstStyle/>
              <a:p>
                <a:pPr algn="just" defTabSz="691665">
                  <a:lnSpc>
                    <a:spcPct val="120000"/>
                  </a:lnSpc>
                  <a:spcAft>
                    <a:spcPct val="35000"/>
                  </a:spcAft>
                </a:pPr>
                <a:endParaRPr lang="en-GB" sz="843" dirty="0">
                  <a:cs typeface="+mn-ea"/>
                  <a:sym typeface="+mn-lt"/>
                </a:endParaRPr>
              </a:p>
            </p:txBody>
          </p:sp>
        </p:grpSp>
        <p:grpSp>
          <p:nvGrpSpPr>
            <p:cNvPr id="32" name="Group 5"/>
            <p:cNvGrpSpPr/>
            <p:nvPr/>
          </p:nvGrpSpPr>
          <p:grpSpPr>
            <a:xfrm>
              <a:off x="1501841" y="2407611"/>
              <a:ext cx="578952" cy="618042"/>
              <a:chOff x="9159875" y="1647825"/>
              <a:chExt cx="434975" cy="464344"/>
            </a:xfrm>
            <a:solidFill>
              <a:schemeClr val="bg2"/>
            </a:solidFill>
          </p:grpSpPr>
          <p:sp>
            <p:nvSpPr>
              <p:cNvPr id="47"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4522" tIns="24522" rIns="24522" bIns="24522" anchor="ctr"/>
              <a:lstStyle/>
              <a:p>
                <a:pPr algn="just" defTabSz="209244" hangingPunct="0">
                  <a:lnSpc>
                    <a:spcPct val="120000"/>
                  </a:lnSpc>
                </a:pPr>
                <a:endParaRPr lang="en-US" sz="843" dirty="0">
                  <a:solidFill>
                    <a:srgbClr val="FFFFFF"/>
                  </a:solidFill>
                  <a:effectLst>
                    <a:outerShdw blurRad="38100" dist="38100" dir="2700000" algn="tl">
                      <a:srgbClr val="000000"/>
                    </a:outerShdw>
                  </a:effectLst>
                  <a:latin typeface="+mn-lt"/>
                  <a:ea typeface="+mn-ea"/>
                  <a:cs typeface="+mn-ea"/>
                  <a:sym typeface="+mn-lt"/>
                </a:endParaRPr>
              </a:p>
            </p:txBody>
          </p:sp>
          <p:sp>
            <p:nvSpPr>
              <p:cNvPr id="48"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4522" tIns="24522" rIns="24522" bIns="24522" anchor="ctr"/>
              <a:lstStyle/>
              <a:p>
                <a:pPr algn="just" defTabSz="209244" hangingPunct="0">
                  <a:lnSpc>
                    <a:spcPct val="120000"/>
                  </a:lnSpc>
                </a:pPr>
                <a:endParaRPr lang="en-US" sz="843" dirty="0">
                  <a:solidFill>
                    <a:srgbClr val="FFFFFF"/>
                  </a:solidFill>
                  <a:effectLst>
                    <a:outerShdw blurRad="38100" dist="38100" dir="2700000" algn="tl">
                      <a:srgbClr val="000000"/>
                    </a:outerShdw>
                  </a:effectLst>
                  <a:latin typeface="+mn-lt"/>
                  <a:ea typeface="+mn-ea"/>
                  <a:cs typeface="+mn-ea"/>
                  <a:sym typeface="+mn-lt"/>
                </a:endParaRPr>
              </a:p>
            </p:txBody>
          </p:sp>
          <p:sp>
            <p:nvSpPr>
              <p:cNvPr id="49"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4522" tIns="24522" rIns="24522" bIns="24522" anchor="ctr"/>
              <a:lstStyle/>
              <a:p>
                <a:pPr algn="just" defTabSz="209244" hangingPunct="0">
                  <a:lnSpc>
                    <a:spcPct val="120000"/>
                  </a:lnSpc>
                </a:pPr>
                <a:endParaRPr lang="en-US" sz="843" dirty="0">
                  <a:solidFill>
                    <a:srgbClr val="FFFFFF"/>
                  </a:solidFill>
                  <a:effectLst>
                    <a:outerShdw blurRad="38100" dist="38100" dir="2700000" algn="tl">
                      <a:srgbClr val="000000"/>
                    </a:outerShdw>
                  </a:effectLst>
                  <a:latin typeface="+mn-lt"/>
                  <a:ea typeface="+mn-ea"/>
                  <a:cs typeface="+mn-ea"/>
                  <a:sym typeface="+mn-lt"/>
                </a:endParaRPr>
              </a:p>
            </p:txBody>
          </p:sp>
        </p:grpSp>
        <p:grpSp>
          <p:nvGrpSpPr>
            <p:cNvPr id="33" name="Group 6"/>
            <p:cNvGrpSpPr/>
            <p:nvPr/>
          </p:nvGrpSpPr>
          <p:grpSpPr>
            <a:xfrm>
              <a:off x="10091658" y="2416592"/>
              <a:ext cx="618042" cy="618042"/>
              <a:chOff x="8216107" y="1647825"/>
              <a:chExt cx="464344" cy="464344"/>
            </a:xfrm>
            <a:solidFill>
              <a:schemeClr val="bg2"/>
            </a:solidFill>
          </p:grpSpPr>
          <p:sp>
            <p:nvSpPr>
              <p:cNvPr id="45"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4522" tIns="24522" rIns="24522" bIns="24522" anchor="ctr"/>
              <a:lstStyle/>
              <a:p>
                <a:pPr algn="just" defTabSz="209244" hangingPunct="0">
                  <a:lnSpc>
                    <a:spcPct val="120000"/>
                  </a:lnSpc>
                </a:pPr>
                <a:endParaRPr lang="en-US" sz="843" dirty="0">
                  <a:solidFill>
                    <a:srgbClr val="FFFFFF"/>
                  </a:solidFill>
                  <a:effectLst>
                    <a:outerShdw blurRad="38100" dist="38100" dir="2700000" algn="tl">
                      <a:srgbClr val="000000"/>
                    </a:outerShdw>
                  </a:effectLst>
                  <a:latin typeface="+mn-lt"/>
                  <a:ea typeface="+mn-ea"/>
                  <a:cs typeface="+mn-ea"/>
                  <a:sym typeface="+mn-lt"/>
                </a:endParaRPr>
              </a:p>
            </p:txBody>
          </p:sp>
          <p:sp>
            <p:nvSpPr>
              <p:cNvPr id="46"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4522" tIns="24522" rIns="24522" bIns="24522" anchor="ctr"/>
              <a:lstStyle/>
              <a:p>
                <a:pPr algn="just" defTabSz="209244" hangingPunct="0">
                  <a:lnSpc>
                    <a:spcPct val="120000"/>
                  </a:lnSpc>
                </a:pPr>
                <a:endParaRPr lang="en-US" sz="843" dirty="0">
                  <a:solidFill>
                    <a:srgbClr val="FFFFFF"/>
                  </a:solidFill>
                  <a:effectLst>
                    <a:outerShdw blurRad="38100" dist="38100" dir="2700000" algn="tl">
                      <a:srgbClr val="000000"/>
                    </a:outerShdw>
                  </a:effectLst>
                  <a:latin typeface="+mn-lt"/>
                  <a:ea typeface="+mn-ea"/>
                  <a:cs typeface="+mn-ea"/>
                  <a:sym typeface="+mn-lt"/>
                </a:endParaRPr>
              </a:p>
            </p:txBody>
          </p:sp>
        </p:grpSp>
        <p:grpSp>
          <p:nvGrpSpPr>
            <p:cNvPr id="34" name="Group 7"/>
            <p:cNvGrpSpPr/>
            <p:nvPr/>
          </p:nvGrpSpPr>
          <p:grpSpPr>
            <a:xfrm>
              <a:off x="7221342" y="2435608"/>
              <a:ext cx="619099" cy="580009"/>
              <a:chOff x="5368132" y="3540125"/>
              <a:chExt cx="465138" cy="435769"/>
            </a:xfrm>
            <a:solidFill>
              <a:schemeClr val="bg2"/>
            </a:solidFill>
          </p:grpSpPr>
          <p:sp>
            <p:nvSpPr>
              <p:cNvPr id="43"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4522" tIns="24522" rIns="24522" bIns="24522" anchor="ctr"/>
              <a:lstStyle/>
              <a:p>
                <a:pPr algn="just" defTabSz="209244" hangingPunct="0">
                  <a:lnSpc>
                    <a:spcPct val="120000"/>
                  </a:lnSpc>
                </a:pPr>
                <a:endParaRPr lang="en-US" sz="843" dirty="0">
                  <a:solidFill>
                    <a:srgbClr val="FFFFFF"/>
                  </a:solidFill>
                  <a:effectLst>
                    <a:outerShdw blurRad="38100" dist="38100" dir="2700000" algn="tl">
                      <a:srgbClr val="000000"/>
                    </a:outerShdw>
                  </a:effectLst>
                  <a:latin typeface="+mn-lt"/>
                  <a:ea typeface="+mn-ea"/>
                  <a:cs typeface="+mn-ea"/>
                  <a:sym typeface="+mn-lt"/>
                </a:endParaRPr>
              </a:p>
            </p:txBody>
          </p:sp>
          <p:sp>
            <p:nvSpPr>
              <p:cNvPr id="44"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4522" tIns="24522" rIns="24522" bIns="24522" anchor="ctr"/>
              <a:lstStyle/>
              <a:p>
                <a:pPr algn="just" defTabSz="209244" hangingPunct="0">
                  <a:lnSpc>
                    <a:spcPct val="120000"/>
                  </a:lnSpc>
                </a:pPr>
                <a:endParaRPr lang="en-US" sz="843" dirty="0">
                  <a:solidFill>
                    <a:srgbClr val="FFFFFF"/>
                  </a:solidFill>
                  <a:effectLst>
                    <a:outerShdw blurRad="38100" dist="38100" dir="2700000" algn="tl">
                      <a:srgbClr val="000000"/>
                    </a:outerShdw>
                  </a:effectLst>
                  <a:latin typeface="+mn-lt"/>
                  <a:ea typeface="+mn-ea"/>
                  <a:cs typeface="+mn-ea"/>
                  <a:sym typeface="+mn-lt"/>
                </a:endParaRPr>
              </a:p>
            </p:txBody>
          </p:sp>
        </p:grpSp>
        <p:grpSp>
          <p:nvGrpSpPr>
            <p:cNvPr id="35" name="Group 8"/>
            <p:cNvGrpSpPr/>
            <p:nvPr/>
          </p:nvGrpSpPr>
          <p:grpSpPr>
            <a:xfrm>
              <a:off x="4352084" y="2484206"/>
              <a:ext cx="618042" cy="482812"/>
              <a:chOff x="2581275" y="1710532"/>
              <a:chExt cx="464344" cy="362744"/>
            </a:xfrm>
            <a:solidFill>
              <a:schemeClr val="bg2"/>
            </a:solidFill>
          </p:grpSpPr>
          <p:sp>
            <p:nvSpPr>
              <p:cNvPr id="36"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4522" tIns="24522" rIns="24522" bIns="24522" anchor="ctr"/>
              <a:lstStyle/>
              <a:p>
                <a:pPr algn="just" defTabSz="209244" hangingPunct="0">
                  <a:lnSpc>
                    <a:spcPct val="120000"/>
                  </a:lnSpc>
                </a:pPr>
                <a:endParaRPr lang="en-US" sz="843" dirty="0">
                  <a:latin typeface="+mn-lt"/>
                  <a:ea typeface="+mn-ea"/>
                  <a:cs typeface="+mn-ea"/>
                  <a:sym typeface="+mn-lt"/>
                </a:endParaRPr>
              </a:p>
            </p:txBody>
          </p:sp>
          <p:sp>
            <p:nvSpPr>
              <p:cNvPr id="37"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4522" tIns="24522" rIns="24522" bIns="24522" anchor="ctr"/>
              <a:lstStyle/>
              <a:p>
                <a:pPr algn="just" defTabSz="209244" hangingPunct="0">
                  <a:lnSpc>
                    <a:spcPct val="120000"/>
                  </a:lnSpc>
                </a:pPr>
                <a:endParaRPr lang="en-US" sz="843" dirty="0">
                  <a:latin typeface="+mn-lt"/>
                  <a:ea typeface="+mn-ea"/>
                  <a:cs typeface="+mn-ea"/>
                  <a:sym typeface="+mn-lt"/>
                </a:endParaRPr>
              </a:p>
            </p:txBody>
          </p:sp>
          <p:sp>
            <p:nvSpPr>
              <p:cNvPr id="38"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4522" tIns="24522" rIns="24522" bIns="24522" anchor="ctr"/>
              <a:lstStyle/>
              <a:p>
                <a:pPr algn="just" defTabSz="209244" hangingPunct="0">
                  <a:lnSpc>
                    <a:spcPct val="120000"/>
                  </a:lnSpc>
                </a:pPr>
                <a:endParaRPr lang="en-US" sz="843" dirty="0">
                  <a:latin typeface="+mn-lt"/>
                  <a:ea typeface="+mn-ea"/>
                  <a:cs typeface="+mn-ea"/>
                  <a:sym typeface="+mn-lt"/>
                </a:endParaRPr>
              </a:p>
            </p:txBody>
          </p:sp>
          <p:sp>
            <p:nvSpPr>
              <p:cNvPr id="39"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4522" tIns="24522" rIns="24522" bIns="24522" anchor="ctr"/>
              <a:lstStyle/>
              <a:p>
                <a:pPr algn="just" defTabSz="209244" hangingPunct="0">
                  <a:lnSpc>
                    <a:spcPct val="120000"/>
                  </a:lnSpc>
                </a:pPr>
                <a:endParaRPr lang="en-US" sz="843" dirty="0">
                  <a:latin typeface="+mn-lt"/>
                  <a:ea typeface="+mn-ea"/>
                  <a:cs typeface="+mn-ea"/>
                  <a:sym typeface="+mn-lt"/>
                </a:endParaRPr>
              </a:p>
            </p:txBody>
          </p:sp>
          <p:sp>
            <p:nvSpPr>
              <p:cNvPr id="40"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4522" tIns="24522" rIns="24522" bIns="24522" anchor="ctr"/>
              <a:lstStyle/>
              <a:p>
                <a:pPr algn="just" defTabSz="209244" hangingPunct="0">
                  <a:lnSpc>
                    <a:spcPct val="120000"/>
                  </a:lnSpc>
                </a:pPr>
                <a:endParaRPr lang="en-US" sz="843" dirty="0">
                  <a:latin typeface="+mn-lt"/>
                  <a:ea typeface="+mn-ea"/>
                  <a:cs typeface="+mn-ea"/>
                  <a:sym typeface="+mn-lt"/>
                </a:endParaRPr>
              </a:p>
            </p:txBody>
          </p:sp>
          <p:sp>
            <p:nvSpPr>
              <p:cNvPr id="41"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4522" tIns="24522" rIns="24522" bIns="24522" anchor="ctr"/>
              <a:lstStyle/>
              <a:p>
                <a:pPr algn="just" defTabSz="209244" hangingPunct="0">
                  <a:lnSpc>
                    <a:spcPct val="120000"/>
                  </a:lnSpc>
                </a:pPr>
                <a:endParaRPr lang="en-US" sz="843" dirty="0">
                  <a:latin typeface="+mn-lt"/>
                  <a:ea typeface="+mn-ea"/>
                  <a:cs typeface="+mn-ea"/>
                  <a:sym typeface="+mn-lt"/>
                </a:endParaRPr>
              </a:p>
            </p:txBody>
          </p:sp>
          <p:sp>
            <p:nvSpPr>
              <p:cNvPr id="42"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4522" tIns="24522" rIns="24522" bIns="24522" anchor="ctr"/>
              <a:lstStyle/>
              <a:p>
                <a:pPr algn="just" defTabSz="209244" hangingPunct="0">
                  <a:lnSpc>
                    <a:spcPct val="120000"/>
                  </a:lnSpc>
                </a:pPr>
                <a:endParaRPr lang="en-US" sz="843" dirty="0">
                  <a:latin typeface="+mn-lt"/>
                  <a:ea typeface="+mn-ea"/>
                  <a:cs typeface="+mn-ea"/>
                  <a:sym typeface="+mn-lt"/>
                </a:endParaRPr>
              </a:p>
            </p:txBody>
          </p:sp>
        </p:grpSp>
      </p:grpSp>
      <p:sp>
        <p:nvSpPr>
          <p:cNvPr id="59" name="Rectangle 38"/>
          <p:cNvSpPr/>
          <p:nvPr/>
        </p:nvSpPr>
        <p:spPr>
          <a:xfrm>
            <a:off x="1791193" y="3599451"/>
            <a:ext cx="2034349" cy="252377"/>
          </a:xfrm>
          <a:prstGeom prst="rect">
            <a:avLst/>
          </a:prstGeom>
        </p:spPr>
        <p:txBody>
          <a:bodyPr wrap="square" lIns="0" tIns="0" rIns="0" bIns="0">
            <a:spAutoFit/>
          </a:bodyPr>
          <a:lstStyle/>
          <a:p>
            <a:pPr algn="ctr">
              <a:lnSpc>
                <a:spcPct val="120000"/>
              </a:lnSpc>
              <a:defRPr sz="1800">
                <a:solidFill>
                  <a:srgbClr val="000000"/>
                </a:solidFill>
              </a:defRPr>
            </a:pPr>
            <a:r>
              <a:rPr lang="zh-CN" altLang="en-US" sz="1600" b="1" dirty="0">
                <a:solidFill>
                  <a:schemeClr val="tx1">
                    <a:lumMod val="65000"/>
                    <a:lumOff val="35000"/>
                  </a:schemeClr>
                </a:solidFill>
                <a:latin typeface="+mn-lt"/>
                <a:ea typeface="+mn-ea"/>
                <a:cs typeface="+mn-ea"/>
                <a:sym typeface="+mn-lt"/>
              </a:rPr>
              <a:t>根据自己的兴趣读书</a:t>
            </a:r>
            <a:endParaRPr lang="zh-CN" altLang="en-US" sz="1200" b="1" dirty="0">
              <a:solidFill>
                <a:schemeClr val="bg1">
                  <a:lumMod val="65000"/>
                </a:schemeClr>
              </a:solidFill>
              <a:latin typeface="+mn-lt"/>
              <a:ea typeface="+mn-ea"/>
              <a:cs typeface="+mn-ea"/>
              <a:sym typeface="+mn-lt"/>
            </a:endParaRPr>
          </a:p>
        </p:txBody>
      </p:sp>
      <p:cxnSp>
        <p:nvCxnSpPr>
          <p:cNvPr id="60" name="Straight Connector 43"/>
          <p:cNvCxnSpPr/>
          <p:nvPr/>
        </p:nvCxnSpPr>
        <p:spPr>
          <a:xfrm>
            <a:off x="1641946" y="4131538"/>
            <a:ext cx="951413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3" name="Rectangle 52"/>
          <p:cNvSpPr/>
          <p:nvPr/>
        </p:nvSpPr>
        <p:spPr>
          <a:xfrm>
            <a:off x="8956469" y="3599459"/>
            <a:ext cx="2034347" cy="252377"/>
          </a:xfrm>
          <a:prstGeom prst="rect">
            <a:avLst/>
          </a:prstGeom>
        </p:spPr>
        <p:txBody>
          <a:bodyPr wrap="square" lIns="0" tIns="0" rIns="0" bIns="0">
            <a:spAutoFit/>
          </a:bodyPr>
          <a:lstStyle/>
          <a:p>
            <a:pPr algn="ctr">
              <a:lnSpc>
                <a:spcPct val="120000"/>
              </a:lnSpc>
              <a:defRPr sz="1800">
                <a:solidFill>
                  <a:srgbClr val="000000"/>
                </a:solidFill>
              </a:defRPr>
            </a:pPr>
            <a:r>
              <a:rPr lang="zh-CN" altLang="en-US" sz="1600" b="1" dirty="0">
                <a:solidFill>
                  <a:schemeClr val="tx1">
                    <a:lumMod val="65000"/>
                    <a:lumOff val="35000"/>
                  </a:schemeClr>
                </a:solidFill>
                <a:latin typeface="+mn-lt"/>
                <a:ea typeface="+mn-ea"/>
                <a:cs typeface="+mn-ea"/>
                <a:sym typeface="+mn-lt"/>
              </a:rPr>
              <a:t>读书的选择</a:t>
            </a:r>
          </a:p>
        </p:txBody>
      </p:sp>
      <p:sp>
        <p:nvSpPr>
          <p:cNvPr id="66" name="Rectangle 55"/>
          <p:cNvSpPr/>
          <p:nvPr/>
        </p:nvSpPr>
        <p:spPr>
          <a:xfrm>
            <a:off x="6568043" y="3599459"/>
            <a:ext cx="2034347" cy="252377"/>
          </a:xfrm>
          <a:prstGeom prst="rect">
            <a:avLst/>
          </a:prstGeom>
        </p:spPr>
        <p:txBody>
          <a:bodyPr wrap="square" lIns="0" tIns="0" rIns="0" bIns="0">
            <a:spAutoFit/>
          </a:bodyPr>
          <a:lstStyle/>
          <a:p>
            <a:pPr algn="ctr">
              <a:lnSpc>
                <a:spcPct val="120000"/>
              </a:lnSpc>
              <a:defRPr sz="1800">
                <a:solidFill>
                  <a:srgbClr val="000000"/>
                </a:solidFill>
              </a:defRPr>
            </a:pPr>
            <a:r>
              <a:rPr lang="zh-CN" altLang="en-US" sz="1600" b="1" dirty="0">
                <a:solidFill>
                  <a:schemeClr val="tx1">
                    <a:lumMod val="65000"/>
                    <a:lumOff val="35000"/>
                  </a:schemeClr>
                </a:solidFill>
                <a:latin typeface="+mn-lt"/>
                <a:ea typeface="+mn-ea"/>
                <a:cs typeface="+mn-ea"/>
                <a:sym typeface="+mn-lt"/>
              </a:rPr>
              <a:t>根据自己的特点读书</a:t>
            </a:r>
          </a:p>
        </p:txBody>
      </p:sp>
      <p:sp>
        <p:nvSpPr>
          <p:cNvPr id="69" name="Rectangle 58"/>
          <p:cNvSpPr/>
          <p:nvPr/>
        </p:nvSpPr>
        <p:spPr>
          <a:xfrm>
            <a:off x="4179618" y="3599459"/>
            <a:ext cx="2034347" cy="252377"/>
          </a:xfrm>
          <a:prstGeom prst="rect">
            <a:avLst/>
          </a:prstGeom>
        </p:spPr>
        <p:txBody>
          <a:bodyPr wrap="square" lIns="0" tIns="0" rIns="0" bIns="0">
            <a:spAutoFit/>
          </a:bodyPr>
          <a:lstStyle/>
          <a:p>
            <a:pPr algn="ctr">
              <a:lnSpc>
                <a:spcPct val="120000"/>
              </a:lnSpc>
              <a:defRPr sz="1800">
                <a:solidFill>
                  <a:srgbClr val="000000"/>
                </a:solidFill>
              </a:defRPr>
            </a:pPr>
            <a:r>
              <a:rPr lang="zh-CN" altLang="en-US" sz="1600" b="1" dirty="0">
                <a:solidFill>
                  <a:schemeClr val="tx1">
                    <a:lumMod val="65000"/>
                    <a:lumOff val="35000"/>
                  </a:schemeClr>
                </a:solidFill>
                <a:latin typeface="+mn-lt"/>
                <a:ea typeface="+mn-ea"/>
                <a:cs typeface="+mn-ea"/>
                <a:sym typeface="+mn-lt"/>
              </a:rPr>
              <a:t>根据自己的需要读书</a:t>
            </a:r>
          </a:p>
        </p:txBody>
      </p:sp>
      <p:sp>
        <p:nvSpPr>
          <p:cNvPr id="70" name="Rectangle 59"/>
          <p:cNvSpPr/>
          <p:nvPr/>
        </p:nvSpPr>
        <p:spPr>
          <a:xfrm>
            <a:off x="1683289" y="4330688"/>
            <a:ext cx="9431447" cy="1059521"/>
          </a:xfrm>
          <a:prstGeom prst="rect">
            <a:avLst/>
          </a:prstGeom>
        </p:spPr>
        <p:txBody>
          <a:bodyPr wrap="square" lIns="0" tIns="0" rIns="0" bIns="0">
            <a:spAutoFit/>
          </a:bodyPr>
          <a:lstStyle/>
          <a:p>
            <a:pPr algn="ctr">
              <a:lnSpc>
                <a:spcPct val="150000"/>
              </a:lnSpc>
              <a:defRPr sz="1800">
                <a:solidFill>
                  <a:srgbClr val="000000"/>
                </a:solidFill>
              </a:defRPr>
            </a:pPr>
            <a:r>
              <a:rPr lang="zh-CN" altLang="en-US" sz="1600" dirty="0">
                <a:solidFill>
                  <a:schemeClr val="tx1">
                    <a:lumMod val="65000"/>
                    <a:lumOff val="35000"/>
                  </a:schemeClr>
                </a:solidFill>
                <a:latin typeface="+mn-lt"/>
                <a:ea typeface="+mn-ea"/>
                <a:cs typeface="+mn-ea"/>
                <a:sym typeface="+mn-lt"/>
              </a:rPr>
              <a:t>知识不一定是力量。只有把这些知识真 正内化为自己的东西时，知识才有它的价值</a:t>
            </a:r>
            <a:r>
              <a:rPr lang="en-US" altLang="zh-CN" sz="1600" dirty="0">
                <a:solidFill>
                  <a:schemeClr val="tx1">
                    <a:lumMod val="65000"/>
                    <a:lumOff val="35000"/>
                  </a:schemeClr>
                </a:solidFill>
                <a:latin typeface="+mn-lt"/>
                <a:ea typeface="+mn-ea"/>
                <a:cs typeface="+mn-ea"/>
                <a:sym typeface="+mn-lt"/>
              </a:rPr>
              <a:t>-</a:t>
            </a:r>
            <a:r>
              <a:rPr lang="zh-CN" altLang="en-US" sz="1600" dirty="0">
                <a:solidFill>
                  <a:schemeClr val="tx1">
                    <a:lumMod val="65000"/>
                    <a:lumOff val="35000"/>
                  </a:schemeClr>
                </a:solidFill>
                <a:latin typeface="+mn-lt"/>
                <a:ea typeface="+mn-ea"/>
                <a:cs typeface="+mn-ea"/>
                <a:sym typeface="+mn-lt"/>
              </a:rPr>
              <a:t>知识不应该是组合的，而应该是化合的。</a:t>
            </a:r>
          </a:p>
          <a:p>
            <a:pPr algn="ctr">
              <a:lnSpc>
                <a:spcPct val="150000"/>
              </a:lnSpc>
              <a:defRPr sz="1800">
                <a:solidFill>
                  <a:srgbClr val="000000"/>
                </a:solidFill>
              </a:defRPr>
            </a:pPr>
            <a:r>
              <a:rPr lang="zh-CN" altLang="en-US" sz="1600" dirty="0">
                <a:solidFill>
                  <a:schemeClr val="tx1">
                    <a:lumMod val="65000"/>
                    <a:lumOff val="35000"/>
                  </a:schemeClr>
                </a:solidFill>
                <a:latin typeface="+mn-lt"/>
                <a:ea typeface="+mn-ea"/>
                <a:cs typeface="+mn-ea"/>
                <a:sym typeface="+mn-lt"/>
              </a:rPr>
              <a:t>不要有太大的奢望。读一本书学多少东 西才算够呢，别求多，从一本书中你能够学 到一句话就行了。</a:t>
            </a:r>
          </a:p>
        </p:txBody>
      </p:sp>
    </p:spTree>
    <p:extLst>
      <p:ext uri="{BB962C8B-B14F-4D97-AF65-F5344CB8AC3E}">
        <p14:creationId xmlns:p14="http://schemas.microsoft.com/office/powerpoint/2010/main" val="2179659500"/>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fade">
                                      <p:cBhvr>
                                        <p:cTn id="13" dur="1000"/>
                                        <p:tgtEl>
                                          <p:spTgt spid="59"/>
                                        </p:tgtEl>
                                      </p:cBhvr>
                                    </p:animEffect>
                                    <p:anim calcmode="lin" valueType="num">
                                      <p:cBhvr>
                                        <p:cTn id="14" dur="1000" fill="hold"/>
                                        <p:tgtEl>
                                          <p:spTgt spid="59"/>
                                        </p:tgtEl>
                                        <p:attrNameLst>
                                          <p:attrName>ppt_x</p:attrName>
                                        </p:attrNameLst>
                                      </p:cBhvr>
                                      <p:tavLst>
                                        <p:tav tm="0">
                                          <p:val>
                                            <p:strVal val="#ppt_x"/>
                                          </p:val>
                                        </p:tav>
                                        <p:tav tm="100000">
                                          <p:val>
                                            <p:strVal val="#ppt_x"/>
                                          </p:val>
                                        </p:tav>
                                      </p:tavLst>
                                    </p:anim>
                                    <p:anim calcmode="lin" valueType="num">
                                      <p:cBhvr>
                                        <p:cTn id="15" dur="1000" fill="hold"/>
                                        <p:tgtEl>
                                          <p:spTgt spid="5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69"/>
                                        </p:tgtEl>
                                        <p:attrNameLst>
                                          <p:attrName>style.visibility</p:attrName>
                                        </p:attrNameLst>
                                      </p:cBhvr>
                                      <p:to>
                                        <p:strVal val="visible"/>
                                      </p:to>
                                    </p:set>
                                    <p:animEffect transition="in" filter="fade">
                                      <p:cBhvr>
                                        <p:cTn id="19" dur="1000"/>
                                        <p:tgtEl>
                                          <p:spTgt spid="69"/>
                                        </p:tgtEl>
                                      </p:cBhvr>
                                    </p:animEffect>
                                    <p:anim calcmode="lin" valueType="num">
                                      <p:cBhvr>
                                        <p:cTn id="20" dur="1000" fill="hold"/>
                                        <p:tgtEl>
                                          <p:spTgt spid="69"/>
                                        </p:tgtEl>
                                        <p:attrNameLst>
                                          <p:attrName>ppt_x</p:attrName>
                                        </p:attrNameLst>
                                      </p:cBhvr>
                                      <p:tavLst>
                                        <p:tav tm="0">
                                          <p:val>
                                            <p:strVal val="#ppt_x"/>
                                          </p:val>
                                        </p:tav>
                                        <p:tav tm="100000">
                                          <p:val>
                                            <p:strVal val="#ppt_x"/>
                                          </p:val>
                                        </p:tav>
                                      </p:tavLst>
                                    </p:anim>
                                    <p:anim calcmode="lin" valueType="num">
                                      <p:cBhvr>
                                        <p:cTn id="21" dur="1000" fill="hold"/>
                                        <p:tgtEl>
                                          <p:spTgt spid="6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66"/>
                                        </p:tgtEl>
                                        <p:attrNameLst>
                                          <p:attrName>style.visibility</p:attrName>
                                        </p:attrNameLst>
                                      </p:cBhvr>
                                      <p:to>
                                        <p:strVal val="visible"/>
                                      </p:to>
                                    </p:set>
                                    <p:animEffect transition="in" filter="fade">
                                      <p:cBhvr>
                                        <p:cTn id="25" dur="1000"/>
                                        <p:tgtEl>
                                          <p:spTgt spid="66"/>
                                        </p:tgtEl>
                                      </p:cBhvr>
                                    </p:animEffect>
                                    <p:anim calcmode="lin" valueType="num">
                                      <p:cBhvr>
                                        <p:cTn id="26" dur="1000" fill="hold"/>
                                        <p:tgtEl>
                                          <p:spTgt spid="66"/>
                                        </p:tgtEl>
                                        <p:attrNameLst>
                                          <p:attrName>ppt_x</p:attrName>
                                        </p:attrNameLst>
                                      </p:cBhvr>
                                      <p:tavLst>
                                        <p:tav tm="0">
                                          <p:val>
                                            <p:strVal val="#ppt_x"/>
                                          </p:val>
                                        </p:tav>
                                        <p:tav tm="100000">
                                          <p:val>
                                            <p:strVal val="#ppt_x"/>
                                          </p:val>
                                        </p:tav>
                                      </p:tavLst>
                                    </p:anim>
                                    <p:anim calcmode="lin" valueType="num">
                                      <p:cBhvr>
                                        <p:cTn id="27" dur="1000" fill="hold"/>
                                        <p:tgtEl>
                                          <p:spTgt spid="6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1000"/>
                                        <p:tgtEl>
                                          <p:spTgt spid="63"/>
                                        </p:tgtEl>
                                      </p:cBhvr>
                                    </p:animEffect>
                                    <p:anim calcmode="lin" valueType="num">
                                      <p:cBhvr>
                                        <p:cTn id="32" dur="1000" fill="hold"/>
                                        <p:tgtEl>
                                          <p:spTgt spid="63"/>
                                        </p:tgtEl>
                                        <p:attrNameLst>
                                          <p:attrName>ppt_x</p:attrName>
                                        </p:attrNameLst>
                                      </p:cBhvr>
                                      <p:tavLst>
                                        <p:tav tm="0">
                                          <p:val>
                                            <p:strVal val="#ppt_x"/>
                                          </p:val>
                                        </p:tav>
                                        <p:tav tm="100000">
                                          <p:val>
                                            <p:strVal val="#ppt_x"/>
                                          </p:val>
                                        </p:tav>
                                      </p:tavLst>
                                    </p:anim>
                                    <p:anim calcmode="lin" valueType="num">
                                      <p:cBhvr>
                                        <p:cTn id="33" dur="1000" fill="hold"/>
                                        <p:tgtEl>
                                          <p:spTgt spid="63"/>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22" presetClass="entr" presetSubtype="8" fill="hold" nodeType="after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wipe(left)">
                                      <p:cBhvr>
                                        <p:cTn id="37" dur="500"/>
                                        <p:tgtEl>
                                          <p:spTgt spid="60"/>
                                        </p:tgtEl>
                                      </p:cBhvr>
                                    </p:animEffect>
                                  </p:childTnLst>
                                </p:cTn>
                              </p:par>
                            </p:childTnLst>
                          </p:cTn>
                        </p:par>
                        <p:par>
                          <p:cTn id="38" fill="hold">
                            <p:stCondLst>
                              <p:cond delay="5500"/>
                            </p:stCondLst>
                            <p:childTnLst>
                              <p:par>
                                <p:cTn id="39" presetID="16" presetClass="entr" presetSubtype="21" fill="hold" grpId="0" nodeType="after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barn(inVertical)">
                                      <p:cBhvr>
                                        <p:cTn id="41"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3" grpId="0"/>
      <p:bldP spid="66" grpId="0"/>
      <p:bldP spid="69" grpId="0"/>
      <p:bldP spid="7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4">
            <a:extLst>
              <a:ext uri="{FF2B5EF4-FFF2-40B4-BE49-F238E27FC236}">
                <a16:creationId xmlns:a16="http://schemas.microsoft.com/office/drawing/2014/main" xmlns="" id="{EB684C7E-20A7-9694-F2D4-694B922B40F4}"/>
              </a:ext>
            </a:extLst>
          </p:cNvPr>
          <p:cNvSpPr txBox="1"/>
          <p:nvPr/>
        </p:nvSpPr>
        <p:spPr>
          <a:xfrm>
            <a:off x="0" y="0"/>
            <a:ext cx="453650" cy="123111"/>
          </a:xfrm>
          <a:prstGeom prst="rect">
            <a:avLst/>
          </a:prstGeom>
          <a:noFill/>
        </p:spPr>
        <p:txBody>
          <a:bodyPr wrap="square" rtlCol="0">
            <a:spAutoFit/>
          </a:bodyPr>
          <a:lstStyle/>
          <a:p>
            <a:pPr>
              <a:lnSpc>
                <a:spcPct val="200000"/>
              </a:lnSpc>
            </a:pPr>
            <a:r>
              <a:rPr lang="zh-CN" altLang="en-US" sz="100" dirty="0">
                <a:solidFill>
                  <a:schemeClr val="bg1"/>
                </a:solidFill>
                <a:latin typeface="微软雅黑" panose="020B0503020204020204" pitchFamily="34" charset="-122"/>
                <a:ea typeface="微软雅黑" panose="020B0503020204020204" pitchFamily="34" charset="-122"/>
              </a:rPr>
              <a:t>行业</a:t>
            </a: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a:t>
            </a:r>
            <a:r>
              <a:rPr lang="en-US" altLang="zh-CN" sz="100" dirty="0">
                <a:solidFill>
                  <a:schemeClr val="bg1"/>
                </a:solidFill>
                <a:latin typeface="微软雅黑" panose="020B0503020204020204" pitchFamily="34" charset="-122"/>
                <a:ea typeface="微软雅黑" panose="020B0503020204020204" pitchFamily="34" charset="-122"/>
              </a:rPr>
              <a:t>http://</a:t>
            </a:r>
            <a:r>
              <a:rPr lang="en-US" altLang="zh-CN" sz="100" dirty="0" smtClean="0">
                <a:solidFill>
                  <a:schemeClr val="bg1"/>
                </a:solidFill>
                <a:latin typeface="微软雅黑" panose="020B0503020204020204" pitchFamily="34" charset="-122"/>
                <a:ea typeface="微软雅黑" panose="020B0503020204020204" pitchFamily="34" charset="-122"/>
              </a:rPr>
              <a:t>www.ypppt.com/hangye</a:t>
            </a:r>
            <a:r>
              <a:rPr lang="en-US" altLang="zh-CN" sz="100" dirty="0">
                <a:solidFill>
                  <a:schemeClr val="bg1"/>
                </a:solidFill>
                <a:latin typeface="微软雅黑" panose="020B0503020204020204" pitchFamily="34" charset="-122"/>
                <a:ea typeface="微软雅黑" panose="020B0503020204020204" pitchFamily="34" charset="-122"/>
              </a:rPr>
              <a:t>/</a:t>
            </a:r>
          </a:p>
        </p:txBody>
      </p:sp>
      <p:pic>
        <p:nvPicPr>
          <p:cNvPr id="34" name="图片 3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4480421"/>
            <a:ext cx="12884229" cy="2752229"/>
          </a:xfrm>
          <a:prstGeom prst="rect">
            <a:avLst/>
          </a:prstGeom>
        </p:spPr>
      </p:pic>
      <p:pic>
        <p:nvPicPr>
          <p:cNvPr id="39" name="图片 3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3299" y="3688332"/>
            <a:ext cx="3003708" cy="3544317"/>
          </a:xfrm>
          <a:prstGeom prst="rect">
            <a:avLst/>
          </a:prstGeom>
        </p:spPr>
      </p:pic>
      <p:sp>
        <p:nvSpPr>
          <p:cNvPr id="5" name="0"/>
          <p:cNvSpPr txBox="1"/>
          <p:nvPr/>
        </p:nvSpPr>
        <p:spPr>
          <a:xfrm>
            <a:off x="5947879" y="407121"/>
            <a:ext cx="1440160" cy="830997"/>
          </a:xfrm>
          <a:prstGeom prst="rect">
            <a:avLst/>
          </a:prstGeom>
          <a:noFill/>
        </p:spPr>
        <p:txBody>
          <a:bodyPr wrap="square" rtlCol="0">
            <a:spAutoFit/>
          </a:bodyPr>
          <a:lstStyle/>
          <a:p>
            <a:pPr defTabSz="964230" fontAlgn="auto">
              <a:spcBef>
                <a:spcPts val="0"/>
              </a:spcBef>
              <a:spcAft>
                <a:spcPts val="0"/>
              </a:spcAft>
              <a:defRPr/>
            </a:pPr>
            <a:r>
              <a:rPr lang="zh-CN" altLang="en-US" sz="4800" b="1" dirty="0">
                <a:solidFill>
                  <a:srgbClr val="FA6D6C"/>
                </a:solidFill>
                <a:latin typeface="+mn-lt"/>
                <a:ea typeface="+mn-ea"/>
                <a:cs typeface="+mn-ea"/>
                <a:sym typeface="+mn-lt"/>
              </a:rPr>
              <a:t>目录</a:t>
            </a:r>
          </a:p>
        </p:txBody>
      </p:sp>
      <p:grpSp>
        <p:nvGrpSpPr>
          <p:cNvPr id="7" name="组合 6"/>
          <p:cNvGrpSpPr/>
          <p:nvPr/>
        </p:nvGrpSpPr>
        <p:grpSpPr>
          <a:xfrm>
            <a:off x="916537" y="1652034"/>
            <a:ext cx="5976662" cy="614427"/>
            <a:chOff x="6530705" y="1739228"/>
            <a:chExt cx="5667772" cy="582672"/>
          </a:xfrm>
        </p:grpSpPr>
        <p:cxnSp>
          <p:nvCxnSpPr>
            <p:cNvPr id="20" name="v"/>
            <p:cNvCxnSpPr/>
            <p:nvPr/>
          </p:nvCxnSpPr>
          <p:spPr>
            <a:xfrm>
              <a:off x="6670405" y="2321900"/>
              <a:ext cx="4796444" cy="0"/>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21" name="0"/>
            <p:cNvSpPr txBox="1"/>
            <p:nvPr/>
          </p:nvSpPr>
          <p:spPr>
            <a:xfrm>
              <a:off x="6530705" y="1739228"/>
              <a:ext cx="727942" cy="554552"/>
            </a:xfrm>
            <a:prstGeom prst="rect">
              <a:avLst/>
            </a:prstGeom>
            <a:noFill/>
          </p:spPr>
          <p:txBody>
            <a:bodyPr wrap="square" rtlCol="0">
              <a:spAutoFit/>
            </a:bodyPr>
            <a:lstStyle/>
            <a:p>
              <a:pPr defTabSz="964230" fontAlgn="auto">
                <a:spcBef>
                  <a:spcPts val="0"/>
                </a:spcBef>
                <a:spcAft>
                  <a:spcPts val="0"/>
                </a:spcAft>
                <a:defRPr/>
              </a:pPr>
              <a:r>
                <a:rPr lang="en-US" altLang="zh-CN" sz="3200" b="1" i="1" dirty="0">
                  <a:solidFill>
                    <a:srgbClr val="FA6D6C"/>
                  </a:solidFill>
                  <a:latin typeface="+mn-lt"/>
                  <a:ea typeface="+mn-ea"/>
                  <a:cs typeface="+mn-ea"/>
                  <a:sym typeface="+mn-lt"/>
                </a:rPr>
                <a:t>01</a:t>
              </a:r>
              <a:endParaRPr lang="zh-CN" altLang="en-US" sz="3200" b="1" i="1" dirty="0">
                <a:solidFill>
                  <a:srgbClr val="FA6D6C"/>
                </a:solidFill>
                <a:latin typeface="+mn-lt"/>
                <a:ea typeface="+mn-ea"/>
                <a:cs typeface="+mn-ea"/>
                <a:sym typeface="+mn-lt"/>
              </a:endParaRPr>
            </a:p>
          </p:txBody>
        </p:sp>
        <p:sp>
          <p:nvSpPr>
            <p:cNvPr id="22" name="0"/>
            <p:cNvSpPr txBox="1"/>
            <p:nvPr/>
          </p:nvSpPr>
          <p:spPr>
            <a:xfrm>
              <a:off x="7467891" y="1761692"/>
              <a:ext cx="4730586" cy="496179"/>
            </a:xfrm>
            <a:prstGeom prst="rect">
              <a:avLst/>
            </a:prstGeom>
            <a:noFill/>
          </p:spPr>
          <p:txBody>
            <a:bodyPr wrap="square" rtlCol="0">
              <a:spAutoFit/>
            </a:bodyPr>
            <a:lstStyle/>
            <a:p>
              <a:r>
                <a:rPr lang="zh-CN" altLang="en-US" sz="2800" dirty="0">
                  <a:latin typeface="+mn-lt"/>
                  <a:ea typeface="+mn-ea"/>
                  <a:cs typeface="+mn-ea"/>
                  <a:sym typeface="+mn-lt"/>
                </a:rPr>
                <a:t>国际儿童图书日、世界读书日</a:t>
              </a:r>
            </a:p>
          </p:txBody>
        </p:sp>
      </p:grpSp>
      <p:grpSp>
        <p:nvGrpSpPr>
          <p:cNvPr id="8" name="组合 7"/>
          <p:cNvGrpSpPr/>
          <p:nvPr/>
        </p:nvGrpSpPr>
        <p:grpSpPr>
          <a:xfrm>
            <a:off x="916535" y="2447849"/>
            <a:ext cx="5205161" cy="614427"/>
            <a:chOff x="6530705" y="1739228"/>
            <a:chExt cx="4936144" cy="582672"/>
          </a:xfrm>
        </p:grpSpPr>
        <p:cxnSp>
          <p:nvCxnSpPr>
            <p:cNvPr id="17" name="0"/>
            <p:cNvCxnSpPr/>
            <p:nvPr/>
          </p:nvCxnSpPr>
          <p:spPr>
            <a:xfrm>
              <a:off x="6670405" y="2321900"/>
              <a:ext cx="4796444" cy="0"/>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0"/>
            <p:cNvSpPr txBox="1"/>
            <p:nvPr/>
          </p:nvSpPr>
          <p:spPr>
            <a:xfrm>
              <a:off x="6530705" y="1739228"/>
              <a:ext cx="727942" cy="554552"/>
            </a:xfrm>
            <a:prstGeom prst="rect">
              <a:avLst/>
            </a:prstGeom>
            <a:noFill/>
          </p:spPr>
          <p:txBody>
            <a:bodyPr wrap="square" rtlCol="0">
              <a:spAutoFit/>
            </a:bodyPr>
            <a:lstStyle/>
            <a:p>
              <a:pPr defTabSz="964230" fontAlgn="auto">
                <a:spcBef>
                  <a:spcPts val="0"/>
                </a:spcBef>
                <a:spcAft>
                  <a:spcPts val="0"/>
                </a:spcAft>
                <a:defRPr/>
              </a:pPr>
              <a:r>
                <a:rPr lang="en-US" altLang="zh-CN" sz="3200" b="1" i="1" dirty="0">
                  <a:solidFill>
                    <a:srgbClr val="FA6D6C"/>
                  </a:solidFill>
                  <a:latin typeface="+mn-lt"/>
                  <a:ea typeface="+mn-ea"/>
                  <a:cs typeface="+mn-ea"/>
                  <a:sym typeface="+mn-lt"/>
                </a:rPr>
                <a:t>02</a:t>
              </a:r>
              <a:endParaRPr lang="zh-CN" altLang="en-US" sz="3200" b="1" i="1" dirty="0">
                <a:solidFill>
                  <a:srgbClr val="FA6D6C"/>
                </a:solidFill>
                <a:latin typeface="+mn-lt"/>
                <a:ea typeface="+mn-ea"/>
                <a:cs typeface="+mn-ea"/>
                <a:sym typeface="+mn-lt"/>
              </a:endParaRPr>
            </a:p>
          </p:txBody>
        </p:sp>
        <p:sp>
          <p:nvSpPr>
            <p:cNvPr id="19" name="0"/>
            <p:cNvSpPr txBox="1"/>
            <p:nvPr/>
          </p:nvSpPr>
          <p:spPr>
            <a:xfrm>
              <a:off x="7467891" y="1761692"/>
              <a:ext cx="3325090" cy="496179"/>
            </a:xfrm>
            <a:prstGeom prst="rect">
              <a:avLst/>
            </a:prstGeom>
            <a:noFill/>
          </p:spPr>
          <p:txBody>
            <a:bodyPr wrap="square" rtlCol="0">
              <a:spAutoFit/>
            </a:bodyPr>
            <a:lstStyle/>
            <a:p>
              <a:r>
                <a:rPr lang="zh-CN" altLang="en-US" sz="2800" dirty="0">
                  <a:latin typeface="+mn-lt"/>
                  <a:ea typeface="+mn-ea"/>
                  <a:cs typeface="+mn-ea"/>
                  <a:sym typeface="+mn-lt"/>
                </a:rPr>
                <a:t>书籍的发展历史</a:t>
              </a:r>
            </a:p>
          </p:txBody>
        </p:sp>
      </p:grpSp>
      <p:grpSp>
        <p:nvGrpSpPr>
          <p:cNvPr id="9" name="组合 8"/>
          <p:cNvGrpSpPr/>
          <p:nvPr/>
        </p:nvGrpSpPr>
        <p:grpSpPr>
          <a:xfrm>
            <a:off x="916537" y="3178873"/>
            <a:ext cx="5205161" cy="614427"/>
            <a:chOff x="6530705" y="1739228"/>
            <a:chExt cx="4936144" cy="582672"/>
          </a:xfrm>
        </p:grpSpPr>
        <p:cxnSp>
          <p:nvCxnSpPr>
            <p:cNvPr id="14" name="0"/>
            <p:cNvCxnSpPr/>
            <p:nvPr/>
          </p:nvCxnSpPr>
          <p:spPr>
            <a:xfrm>
              <a:off x="6670405" y="2321900"/>
              <a:ext cx="4796444" cy="0"/>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15" name="0"/>
            <p:cNvSpPr txBox="1"/>
            <p:nvPr/>
          </p:nvSpPr>
          <p:spPr>
            <a:xfrm>
              <a:off x="6530705" y="1739228"/>
              <a:ext cx="727942" cy="554552"/>
            </a:xfrm>
            <a:prstGeom prst="rect">
              <a:avLst/>
            </a:prstGeom>
            <a:noFill/>
          </p:spPr>
          <p:txBody>
            <a:bodyPr wrap="square" rtlCol="0">
              <a:spAutoFit/>
            </a:bodyPr>
            <a:lstStyle/>
            <a:p>
              <a:pPr defTabSz="964230" fontAlgn="auto">
                <a:spcBef>
                  <a:spcPts val="0"/>
                </a:spcBef>
                <a:spcAft>
                  <a:spcPts val="0"/>
                </a:spcAft>
                <a:defRPr/>
              </a:pPr>
              <a:r>
                <a:rPr lang="en-US" altLang="zh-CN" sz="3200" b="1" i="1" dirty="0">
                  <a:solidFill>
                    <a:srgbClr val="FA6D6C"/>
                  </a:solidFill>
                  <a:latin typeface="+mn-lt"/>
                  <a:ea typeface="+mn-ea"/>
                  <a:cs typeface="+mn-ea"/>
                  <a:sym typeface="+mn-lt"/>
                </a:rPr>
                <a:t>03</a:t>
              </a:r>
              <a:endParaRPr lang="zh-CN" altLang="en-US" sz="3200" b="1" i="1" dirty="0">
                <a:solidFill>
                  <a:srgbClr val="FA6D6C"/>
                </a:solidFill>
                <a:latin typeface="+mn-lt"/>
                <a:ea typeface="+mn-ea"/>
                <a:cs typeface="+mn-ea"/>
                <a:sym typeface="+mn-lt"/>
              </a:endParaRPr>
            </a:p>
          </p:txBody>
        </p:sp>
        <p:sp>
          <p:nvSpPr>
            <p:cNvPr id="16" name="0"/>
            <p:cNvSpPr txBox="1"/>
            <p:nvPr/>
          </p:nvSpPr>
          <p:spPr>
            <a:xfrm>
              <a:off x="7467891" y="1761692"/>
              <a:ext cx="3325090" cy="496179"/>
            </a:xfrm>
            <a:prstGeom prst="rect">
              <a:avLst/>
            </a:prstGeom>
            <a:noFill/>
          </p:spPr>
          <p:txBody>
            <a:bodyPr wrap="square" rtlCol="0">
              <a:spAutoFit/>
            </a:bodyPr>
            <a:lstStyle/>
            <a:p>
              <a:r>
                <a:rPr lang="zh-CN" altLang="en-US" sz="2800" dirty="0">
                  <a:latin typeface="+mn-lt"/>
                  <a:ea typeface="+mn-ea"/>
                  <a:cs typeface="+mn-ea"/>
                  <a:sym typeface="+mn-lt"/>
                </a:rPr>
                <a:t>为什么要读书？</a:t>
              </a:r>
            </a:p>
          </p:txBody>
        </p:sp>
      </p:grpSp>
      <p:grpSp>
        <p:nvGrpSpPr>
          <p:cNvPr id="10" name="组合 9"/>
          <p:cNvGrpSpPr/>
          <p:nvPr/>
        </p:nvGrpSpPr>
        <p:grpSpPr>
          <a:xfrm>
            <a:off x="6883902" y="1678743"/>
            <a:ext cx="5205161" cy="614427"/>
            <a:chOff x="6530705" y="1739228"/>
            <a:chExt cx="4936144" cy="582672"/>
          </a:xfrm>
        </p:grpSpPr>
        <p:cxnSp>
          <p:nvCxnSpPr>
            <p:cNvPr id="11" name="0"/>
            <p:cNvCxnSpPr/>
            <p:nvPr/>
          </p:nvCxnSpPr>
          <p:spPr>
            <a:xfrm>
              <a:off x="6670405" y="2321900"/>
              <a:ext cx="4796444" cy="0"/>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0"/>
            <p:cNvSpPr txBox="1"/>
            <p:nvPr/>
          </p:nvSpPr>
          <p:spPr>
            <a:xfrm>
              <a:off x="6530705" y="1739228"/>
              <a:ext cx="727942" cy="554552"/>
            </a:xfrm>
            <a:prstGeom prst="rect">
              <a:avLst/>
            </a:prstGeom>
            <a:noFill/>
          </p:spPr>
          <p:txBody>
            <a:bodyPr wrap="square" rtlCol="0">
              <a:spAutoFit/>
            </a:bodyPr>
            <a:lstStyle/>
            <a:p>
              <a:pPr defTabSz="964230" fontAlgn="auto">
                <a:spcBef>
                  <a:spcPts val="0"/>
                </a:spcBef>
                <a:spcAft>
                  <a:spcPts val="0"/>
                </a:spcAft>
                <a:defRPr/>
              </a:pPr>
              <a:r>
                <a:rPr lang="en-US" altLang="zh-CN" sz="3200" b="1" i="1" dirty="0">
                  <a:solidFill>
                    <a:srgbClr val="FA6D6C"/>
                  </a:solidFill>
                  <a:latin typeface="+mn-lt"/>
                  <a:ea typeface="+mn-ea"/>
                  <a:cs typeface="+mn-ea"/>
                  <a:sym typeface="+mn-lt"/>
                </a:rPr>
                <a:t>04</a:t>
              </a:r>
              <a:endParaRPr lang="zh-CN" altLang="en-US" sz="3200" b="1" i="1" dirty="0">
                <a:solidFill>
                  <a:srgbClr val="FA6D6C"/>
                </a:solidFill>
                <a:latin typeface="+mn-lt"/>
                <a:ea typeface="+mn-ea"/>
                <a:cs typeface="+mn-ea"/>
                <a:sym typeface="+mn-lt"/>
              </a:endParaRPr>
            </a:p>
          </p:txBody>
        </p:sp>
        <p:sp>
          <p:nvSpPr>
            <p:cNvPr id="13" name="0"/>
            <p:cNvSpPr txBox="1"/>
            <p:nvPr/>
          </p:nvSpPr>
          <p:spPr>
            <a:xfrm>
              <a:off x="7467891" y="1761692"/>
              <a:ext cx="3325090" cy="496179"/>
            </a:xfrm>
            <a:prstGeom prst="rect">
              <a:avLst/>
            </a:prstGeom>
            <a:noFill/>
          </p:spPr>
          <p:txBody>
            <a:bodyPr wrap="square" rtlCol="0">
              <a:spAutoFit/>
            </a:bodyPr>
            <a:lstStyle/>
            <a:p>
              <a:r>
                <a:rPr lang="zh-CN" altLang="en-US" sz="2800" dirty="0">
                  <a:latin typeface="+mn-lt"/>
                  <a:ea typeface="+mn-ea"/>
                  <a:cs typeface="+mn-ea"/>
                  <a:sym typeface="+mn-lt"/>
                </a:rPr>
                <a:t>读书名言</a:t>
              </a:r>
            </a:p>
          </p:txBody>
        </p:sp>
      </p:grpSp>
      <p:grpSp>
        <p:nvGrpSpPr>
          <p:cNvPr id="26" name="组合 25"/>
          <p:cNvGrpSpPr/>
          <p:nvPr/>
        </p:nvGrpSpPr>
        <p:grpSpPr>
          <a:xfrm>
            <a:off x="6882821" y="2408370"/>
            <a:ext cx="5976662" cy="614427"/>
            <a:chOff x="6530705" y="1739228"/>
            <a:chExt cx="5667772" cy="582672"/>
          </a:xfrm>
        </p:grpSpPr>
        <p:cxnSp>
          <p:nvCxnSpPr>
            <p:cNvPr id="27" name="v"/>
            <p:cNvCxnSpPr/>
            <p:nvPr/>
          </p:nvCxnSpPr>
          <p:spPr>
            <a:xfrm>
              <a:off x="6670405" y="2321900"/>
              <a:ext cx="4796444" cy="0"/>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28" name="0"/>
            <p:cNvSpPr txBox="1"/>
            <p:nvPr/>
          </p:nvSpPr>
          <p:spPr>
            <a:xfrm>
              <a:off x="6530705" y="1739228"/>
              <a:ext cx="727942" cy="554552"/>
            </a:xfrm>
            <a:prstGeom prst="rect">
              <a:avLst/>
            </a:prstGeom>
            <a:noFill/>
          </p:spPr>
          <p:txBody>
            <a:bodyPr wrap="square" rtlCol="0">
              <a:spAutoFit/>
            </a:bodyPr>
            <a:lstStyle/>
            <a:p>
              <a:pPr defTabSz="964230" fontAlgn="auto">
                <a:spcBef>
                  <a:spcPts val="0"/>
                </a:spcBef>
                <a:spcAft>
                  <a:spcPts val="0"/>
                </a:spcAft>
                <a:defRPr/>
              </a:pPr>
              <a:r>
                <a:rPr lang="en-US" altLang="zh-CN" sz="3200" b="1" i="1" dirty="0">
                  <a:solidFill>
                    <a:srgbClr val="FA6D6C"/>
                  </a:solidFill>
                  <a:latin typeface="+mn-lt"/>
                  <a:ea typeface="+mn-ea"/>
                  <a:cs typeface="+mn-ea"/>
                  <a:sym typeface="+mn-lt"/>
                </a:rPr>
                <a:t>05</a:t>
              </a:r>
              <a:endParaRPr lang="zh-CN" altLang="en-US" sz="3200" b="1" i="1" dirty="0">
                <a:solidFill>
                  <a:srgbClr val="FA6D6C"/>
                </a:solidFill>
                <a:latin typeface="+mn-lt"/>
                <a:ea typeface="+mn-ea"/>
                <a:cs typeface="+mn-ea"/>
                <a:sym typeface="+mn-lt"/>
              </a:endParaRPr>
            </a:p>
          </p:txBody>
        </p:sp>
        <p:sp>
          <p:nvSpPr>
            <p:cNvPr id="29" name="0"/>
            <p:cNvSpPr txBox="1"/>
            <p:nvPr/>
          </p:nvSpPr>
          <p:spPr>
            <a:xfrm>
              <a:off x="7467891" y="1761692"/>
              <a:ext cx="4730586" cy="496179"/>
            </a:xfrm>
            <a:prstGeom prst="rect">
              <a:avLst/>
            </a:prstGeom>
            <a:noFill/>
          </p:spPr>
          <p:txBody>
            <a:bodyPr wrap="square" rtlCol="0">
              <a:spAutoFit/>
            </a:bodyPr>
            <a:lstStyle/>
            <a:p>
              <a:r>
                <a:rPr lang="zh-CN" altLang="en-US" sz="2800" dirty="0">
                  <a:latin typeface="+mn-lt"/>
                  <a:ea typeface="+mn-ea"/>
                  <a:cs typeface="+mn-ea"/>
                  <a:sym typeface="+mn-lt"/>
                </a:rPr>
                <a:t>读书的选择</a:t>
              </a:r>
            </a:p>
          </p:txBody>
        </p:sp>
      </p:grpSp>
      <p:grpSp>
        <p:nvGrpSpPr>
          <p:cNvPr id="30" name="组合 29"/>
          <p:cNvGrpSpPr/>
          <p:nvPr/>
        </p:nvGrpSpPr>
        <p:grpSpPr>
          <a:xfrm>
            <a:off x="6882819" y="3204185"/>
            <a:ext cx="5205161" cy="614427"/>
            <a:chOff x="6530705" y="1739228"/>
            <a:chExt cx="4936144" cy="582672"/>
          </a:xfrm>
        </p:grpSpPr>
        <p:cxnSp>
          <p:nvCxnSpPr>
            <p:cNvPr id="31" name="0"/>
            <p:cNvCxnSpPr/>
            <p:nvPr/>
          </p:nvCxnSpPr>
          <p:spPr>
            <a:xfrm>
              <a:off x="6670405" y="2321900"/>
              <a:ext cx="4796444" cy="0"/>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0"/>
            <p:cNvSpPr txBox="1"/>
            <p:nvPr/>
          </p:nvSpPr>
          <p:spPr>
            <a:xfrm>
              <a:off x="6530705" y="1739228"/>
              <a:ext cx="727942" cy="554552"/>
            </a:xfrm>
            <a:prstGeom prst="rect">
              <a:avLst/>
            </a:prstGeom>
            <a:noFill/>
          </p:spPr>
          <p:txBody>
            <a:bodyPr wrap="square" rtlCol="0">
              <a:spAutoFit/>
            </a:bodyPr>
            <a:lstStyle/>
            <a:p>
              <a:pPr defTabSz="964230" fontAlgn="auto">
                <a:spcBef>
                  <a:spcPts val="0"/>
                </a:spcBef>
                <a:spcAft>
                  <a:spcPts val="0"/>
                </a:spcAft>
                <a:defRPr/>
              </a:pPr>
              <a:r>
                <a:rPr lang="en-US" altLang="zh-CN" sz="3200" b="1" i="1" dirty="0">
                  <a:solidFill>
                    <a:srgbClr val="FA6D6C"/>
                  </a:solidFill>
                  <a:latin typeface="+mn-lt"/>
                  <a:ea typeface="+mn-ea"/>
                  <a:cs typeface="+mn-ea"/>
                  <a:sym typeface="+mn-lt"/>
                </a:rPr>
                <a:t>06</a:t>
              </a:r>
              <a:endParaRPr lang="zh-CN" altLang="en-US" sz="3200" b="1" i="1" dirty="0">
                <a:solidFill>
                  <a:srgbClr val="FA6D6C"/>
                </a:solidFill>
                <a:latin typeface="+mn-lt"/>
                <a:ea typeface="+mn-ea"/>
                <a:cs typeface="+mn-ea"/>
                <a:sym typeface="+mn-lt"/>
              </a:endParaRPr>
            </a:p>
          </p:txBody>
        </p:sp>
        <p:sp>
          <p:nvSpPr>
            <p:cNvPr id="33" name="0"/>
            <p:cNvSpPr txBox="1"/>
            <p:nvPr/>
          </p:nvSpPr>
          <p:spPr>
            <a:xfrm>
              <a:off x="7467891" y="1761692"/>
              <a:ext cx="3325090" cy="496179"/>
            </a:xfrm>
            <a:prstGeom prst="rect">
              <a:avLst/>
            </a:prstGeom>
            <a:noFill/>
          </p:spPr>
          <p:txBody>
            <a:bodyPr wrap="square" rtlCol="0">
              <a:spAutoFit/>
            </a:bodyPr>
            <a:lstStyle/>
            <a:p>
              <a:r>
                <a:rPr lang="zh-CN" altLang="en-US" sz="2800" dirty="0">
                  <a:latin typeface="+mn-lt"/>
                  <a:ea typeface="+mn-ea"/>
                  <a:cs typeface="+mn-ea"/>
                  <a:sym typeface="+mn-lt"/>
                </a:rPr>
                <a:t>读书的方法与原则</a:t>
              </a:r>
            </a:p>
          </p:txBody>
        </p:sp>
      </p:grpSp>
      <p:grpSp>
        <p:nvGrpSpPr>
          <p:cNvPr id="35" name="组合 34"/>
          <p:cNvGrpSpPr/>
          <p:nvPr/>
        </p:nvGrpSpPr>
        <p:grpSpPr>
          <a:xfrm>
            <a:off x="-1" y="-86617"/>
            <a:ext cx="12884229" cy="2562853"/>
            <a:chOff x="-1" y="-86617"/>
            <a:chExt cx="12884229" cy="2562853"/>
          </a:xfrm>
        </p:grpSpPr>
        <p:pic>
          <p:nvPicPr>
            <p:cNvPr id="36" name="图片 3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1530854" y="-86617"/>
              <a:ext cx="1353374" cy="2476236"/>
            </a:xfrm>
            <a:prstGeom prst="rect">
              <a:avLst/>
            </a:prstGeom>
          </p:spPr>
        </p:pic>
        <p:pic>
          <p:nvPicPr>
            <p:cNvPr id="37" name="图片 3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flipH="1">
              <a:off x="-1" y="0"/>
              <a:ext cx="1353374" cy="2476236"/>
            </a:xfrm>
            <a:prstGeom prst="rect">
              <a:avLst/>
            </a:prstGeom>
          </p:spPr>
        </p:pic>
      </p:grpSp>
      <p:pic>
        <p:nvPicPr>
          <p:cNvPr id="38" name="图片 37"/>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904063" y="1628184"/>
            <a:ext cx="2954687" cy="4756414"/>
          </a:xfrm>
          <a:prstGeom prst="rect">
            <a:avLst/>
          </a:prstGeom>
        </p:spPr>
      </p:pic>
      <p:sp>
        <p:nvSpPr>
          <p:cNvPr id="2" name="文本框 1"/>
          <p:cNvSpPr txBox="1"/>
          <p:nvPr/>
        </p:nvSpPr>
        <p:spPr>
          <a:xfrm>
            <a:off x="3693071" y="4912469"/>
            <a:ext cx="1512168" cy="246221"/>
          </a:xfrm>
          <a:prstGeom prst="rect">
            <a:avLst/>
          </a:prstGeom>
          <a:noFill/>
        </p:spPr>
        <p:txBody>
          <a:bodyPr wrap="square" rtlCol="0">
            <a:spAutoFit/>
          </a:bodyPr>
          <a:lstStyle/>
          <a:p>
            <a:r>
              <a:rPr lang="en-US" altLang="zh-CN" sz="1000" dirty="0">
                <a:solidFill>
                  <a:srgbClr val="FFFFFF"/>
                </a:solidFill>
              </a:rPr>
              <a:t>https://www.ypppt.com/</a:t>
            </a:r>
            <a:endParaRPr lang="zh-CN" altLang="en-US" sz="1000" dirty="0">
              <a:solidFill>
                <a:srgbClr val="FFFFFF"/>
              </a:solidFill>
            </a:endParaRPr>
          </a:p>
        </p:txBody>
      </p:sp>
    </p:spTree>
    <p:extLst>
      <p:ext uri="{BB962C8B-B14F-4D97-AF65-F5344CB8AC3E}">
        <p14:creationId xmlns:p14="http://schemas.microsoft.com/office/powerpoint/2010/main" val="796966926"/>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500"/>
                                        <p:tgtEl>
                                          <p:spTgt spid="35"/>
                                        </p:tgtEl>
                                      </p:cBhvr>
                                    </p:animEffect>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wipe(down)">
                                      <p:cBhvr>
                                        <p:cTn id="17" dur="500"/>
                                        <p:tgtEl>
                                          <p:spTgt spid="38"/>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1000"/>
                                        <p:tgtEl>
                                          <p:spTgt spid="39"/>
                                        </p:tgtEl>
                                      </p:cBhvr>
                                    </p:animEffect>
                                    <p:anim calcmode="lin" valueType="num">
                                      <p:cBhvr>
                                        <p:cTn id="22" dur="1000" fill="hold"/>
                                        <p:tgtEl>
                                          <p:spTgt spid="39"/>
                                        </p:tgtEl>
                                        <p:attrNameLst>
                                          <p:attrName>ppt_x</p:attrName>
                                        </p:attrNameLst>
                                      </p:cBhvr>
                                      <p:tavLst>
                                        <p:tav tm="0">
                                          <p:val>
                                            <p:strVal val="#ppt_x"/>
                                          </p:val>
                                        </p:tav>
                                        <p:tav tm="100000">
                                          <p:val>
                                            <p:strVal val="#ppt_x"/>
                                          </p:val>
                                        </p:tav>
                                      </p:tavLst>
                                    </p:anim>
                                    <p:anim calcmode="lin" valueType="num">
                                      <p:cBhvr>
                                        <p:cTn id="23" dur="1000" fill="hold"/>
                                        <p:tgtEl>
                                          <p:spTgt spid="39"/>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31"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1000" fill="hold"/>
                                        <p:tgtEl>
                                          <p:spTgt spid="5"/>
                                        </p:tgtEl>
                                        <p:attrNameLst>
                                          <p:attrName>ppt_w</p:attrName>
                                        </p:attrNameLst>
                                      </p:cBhvr>
                                      <p:tavLst>
                                        <p:tav tm="0">
                                          <p:val>
                                            <p:fltVal val="0"/>
                                          </p:val>
                                        </p:tav>
                                        <p:tav tm="100000">
                                          <p:val>
                                            <p:strVal val="#ppt_w"/>
                                          </p:val>
                                        </p:tav>
                                      </p:tavLst>
                                    </p:anim>
                                    <p:anim calcmode="lin" valueType="num">
                                      <p:cBhvr>
                                        <p:cTn id="28" dur="1000" fill="hold"/>
                                        <p:tgtEl>
                                          <p:spTgt spid="5"/>
                                        </p:tgtEl>
                                        <p:attrNameLst>
                                          <p:attrName>ppt_h</p:attrName>
                                        </p:attrNameLst>
                                      </p:cBhvr>
                                      <p:tavLst>
                                        <p:tav tm="0">
                                          <p:val>
                                            <p:fltVal val="0"/>
                                          </p:val>
                                        </p:tav>
                                        <p:tav tm="100000">
                                          <p:val>
                                            <p:strVal val="#ppt_h"/>
                                          </p:val>
                                        </p:tav>
                                      </p:tavLst>
                                    </p:anim>
                                    <p:anim calcmode="lin" valueType="num">
                                      <p:cBhvr>
                                        <p:cTn id="29" dur="1000" fill="hold"/>
                                        <p:tgtEl>
                                          <p:spTgt spid="5"/>
                                        </p:tgtEl>
                                        <p:attrNameLst>
                                          <p:attrName>style.rotation</p:attrName>
                                        </p:attrNameLst>
                                      </p:cBhvr>
                                      <p:tavLst>
                                        <p:tav tm="0">
                                          <p:val>
                                            <p:fltVal val="90"/>
                                          </p:val>
                                        </p:tav>
                                        <p:tav tm="100000">
                                          <p:val>
                                            <p:fltVal val="0"/>
                                          </p:val>
                                        </p:tav>
                                      </p:tavLst>
                                    </p:anim>
                                    <p:animEffect transition="in" filter="fade">
                                      <p:cBhvr>
                                        <p:cTn id="30" dur="1000"/>
                                        <p:tgtEl>
                                          <p:spTgt spid="5"/>
                                        </p:tgtEl>
                                      </p:cBhvr>
                                    </p:animEffect>
                                  </p:childTnLst>
                                </p:cTn>
                              </p:par>
                            </p:childTnLst>
                          </p:cTn>
                        </p:par>
                        <p:par>
                          <p:cTn id="31" fill="hold">
                            <p:stCondLst>
                              <p:cond delay="4000"/>
                            </p:stCondLst>
                            <p:childTnLst>
                              <p:par>
                                <p:cTn id="32" presetID="2" presetClass="entr" presetSubtype="4"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ppt_x"/>
                                          </p:val>
                                        </p:tav>
                                        <p:tav tm="100000">
                                          <p:val>
                                            <p:strVal val="#ppt_x"/>
                                          </p:val>
                                        </p:tav>
                                      </p:tavLst>
                                    </p:anim>
                                    <p:anim calcmode="lin" valueType="num">
                                      <p:cBhvr additive="base">
                                        <p:cTn id="39" dur="500" fill="hold"/>
                                        <p:tgtEl>
                                          <p:spTgt spid="8"/>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fill="hold"/>
                                        <p:tgtEl>
                                          <p:spTgt spid="9"/>
                                        </p:tgtEl>
                                        <p:attrNameLst>
                                          <p:attrName>ppt_x</p:attrName>
                                        </p:attrNameLst>
                                      </p:cBhvr>
                                      <p:tavLst>
                                        <p:tav tm="0">
                                          <p:val>
                                            <p:strVal val="#ppt_x"/>
                                          </p:val>
                                        </p:tav>
                                        <p:tav tm="100000">
                                          <p:val>
                                            <p:strVal val="#ppt_x"/>
                                          </p:val>
                                        </p:tav>
                                      </p:tavLst>
                                    </p:anim>
                                    <p:anim calcmode="lin" valueType="num">
                                      <p:cBhvr additive="base">
                                        <p:cTn id="43" dur="500" fill="hold"/>
                                        <p:tgtEl>
                                          <p:spTgt spid="9"/>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500" fill="hold"/>
                                        <p:tgtEl>
                                          <p:spTgt spid="10"/>
                                        </p:tgtEl>
                                        <p:attrNameLst>
                                          <p:attrName>ppt_x</p:attrName>
                                        </p:attrNameLst>
                                      </p:cBhvr>
                                      <p:tavLst>
                                        <p:tav tm="0">
                                          <p:val>
                                            <p:strVal val="#ppt_x"/>
                                          </p:val>
                                        </p:tav>
                                        <p:tav tm="100000">
                                          <p:val>
                                            <p:strVal val="#ppt_x"/>
                                          </p:val>
                                        </p:tav>
                                      </p:tavLst>
                                    </p:anim>
                                    <p:anim calcmode="lin" valueType="num">
                                      <p:cBhvr additive="base">
                                        <p:cTn id="47" dur="500" fill="hold"/>
                                        <p:tgtEl>
                                          <p:spTgt spid="10"/>
                                        </p:tgtEl>
                                        <p:attrNameLst>
                                          <p:attrName>ppt_y</p:attrName>
                                        </p:attrNameLst>
                                      </p:cBhvr>
                                      <p:tavLst>
                                        <p:tav tm="0">
                                          <p:val>
                                            <p:strVal val="1+#ppt_h/2"/>
                                          </p:val>
                                        </p:tav>
                                        <p:tav tm="100000">
                                          <p:val>
                                            <p:strVal val="#ppt_y"/>
                                          </p:val>
                                        </p:tav>
                                      </p:tavLst>
                                    </p:anim>
                                  </p:childTnLst>
                                </p:cTn>
                              </p:par>
                            </p:childTnLst>
                          </p:cTn>
                        </p:par>
                        <p:par>
                          <p:cTn id="48" fill="hold">
                            <p:stCondLst>
                              <p:cond delay="4500"/>
                            </p:stCondLst>
                            <p:childTnLst>
                              <p:par>
                                <p:cTn id="49" presetID="2" presetClass="entr" presetSubtype="4"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ppt_x"/>
                                          </p:val>
                                        </p:tav>
                                        <p:tav tm="100000">
                                          <p:val>
                                            <p:strVal val="#ppt_x"/>
                                          </p:val>
                                        </p:tav>
                                      </p:tavLst>
                                    </p:anim>
                                    <p:anim calcmode="lin" valueType="num">
                                      <p:cBhvr additive="base">
                                        <p:cTn id="52" dur="500" fill="hold"/>
                                        <p:tgtEl>
                                          <p:spTgt spid="26"/>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500" fill="hold"/>
                                        <p:tgtEl>
                                          <p:spTgt spid="30"/>
                                        </p:tgtEl>
                                        <p:attrNameLst>
                                          <p:attrName>ppt_x</p:attrName>
                                        </p:attrNameLst>
                                      </p:cBhvr>
                                      <p:tavLst>
                                        <p:tav tm="0">
                                          <p:val>
                                            <p:strVal val="#ppt_x"/>
                                          </p:val>
                                        </p:tav>
                                        <p:tav tm="100000">
                                          <p:val>
                                            <p:strVal val="#ppt_x"/>
                                          </p:val>
                                        </p:tav>
                                      </p:tavLst>
                                    </p:anim>
                                    <p:anim calcmode="lin" valueType="num">
                                      <p:cBhvr additive="base">
                                        <p:cTn id="56"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5043077" y="2214626"/>
            <a:ext cx="3221486" cy="523220"/>
          </a:xfrm>
          <a:prstGeom prst="rect">
            <a:avLst/>
          </a:prstGeom>
        </p:spPr>
        <p:txBody>
          <a:bodyPr wrap="square">
            <a:spAutoFit/>
          </a:bodyPr>
          <a:lstStyle/>
          <a:p>
            <a:pPr algn="dist"/>
            <a:r>
              <a:rPr lang="zh-CN" altLang="en-US" sz="2800" dirty="0">
                <a:solidFill>
                  <a:srgbClr val="FA6D6C"/>
                </a:solidFill>
                <a:latin typeface="+mn-lt"/>
                <a:ea typeface="+mn-ea"/>
                <a:cs typeface="+mn-ea"/>
                <a:sym typeface="+mn-lt"/>
              </a:rPr>
              <a:t>章节</a:t>
            </a:r>
            <a:r>
              <a:rPr lang="en-US" altLang="zh-CN" sz="2800" dirty="0">
                <a:solidFill>
                  <a:srgbClr val="FA6D6C"/>
                </a:solidFill>
                <a:latin typeface="+mn-lt"/>
                <a:ea typeface="+mn-ea"/>
                <a:cs typeface="+mn-ea"/>
                <a:sym typeface="+mn-lt"/>
              </a:rPr>
              <a:t>CHAPTER</a:t>
            </a:r>
          </a:p>
        </p:txBody>
      </p:sp>
      <p:sp>
        <p:nvSpPr>
          <p:cNvPr id="8" name="矩形 7"/>
          <p:cNvSpPr/>
          <p:nvPr/>
        </p:nvSpPr>
        <p:spPr>
          <a:xfrm>
            <a:off x="4428232" y="1298724"/>
            <a:ext cx="4369093" cy="1017330"/>
          </a:xfrm>
          <a:prstGeom prst="rect">
            <a:avLst/>
          </a:prstGeom>
        </p:spPr>
        <p:txBody>
          <a:bodyPr wrap="square">
            <a:spAutoFit/>
          </a:bodyPr>
          <a:lstStyle/>
          <a:p>
            <a:pPr algn="ctr"/>
            <a:r>
              <a:rPr lang="en-US" altLang="zh-CN" sz="6000" spc="600" dirty="0">
                <a:solidFill>
                  <a:srgbClr val="FA6D6C"/>
                </a:solidFill>
                <a:latin typeface="+mn-lt"/>
                <a:ea typeface="+mn-ea"/>
                <a:cs typeface="+mn-ea"/>
                <a:sym typeface="+mn-lt"/>
              </a:rPr>
              <a:t>06</a:t>
            </a:r>
            <a:endParaRPr lang="zh-CN" altLang="en-US" sz="6000" spc="600" dirty="0">
              <a:solidFill>
                <a:srgbClr val="FA6D6C"/>
              </a:solidFill>
              <a:latin typeface="+mn-lt"/>
              <a:ea typeface="+mn-ea"/>
              <a:cs typeface="+mn-ea"/>
              <a:sym typeface="+mn-lt"/>
            </a:endParaRPr>
          </a:p>
        </p:txBody>
      </p:sp>
      <p:sp>
        <p:nvSpPr>
          <p:cNvPr id="9" name="矩形 8"/>
          <p:cNvSpPr/>
          <p:nvPr/>
        </p:nvSpPr>
        <p:spPr>
          <a:xfrm>
            <a:off x="3084387" y="2824454"/>
            <a:ext cx="7056784" cy="1015663"/>
          </a:xfrm>
          <a:prstGeom prst="rect">
            <a:avLst/>
          </a:prstGeom>
        </p:spPr>
        <p:txBody>
          <a:bodyPr wrap="square">
            <a:spAutoFit/>
          </a:bodyPr>
          <a:lstStyle/>
          <a:p>
            <a:r>
              <a:rPr lang="zh-CN" altLang="en-US" sz="6000" b="1" spc="600" dirty="0">
                <a:solidFill>
                  <a:srgbClr val="FA6D6C"/>
                </a:solidFill>
                <a:latin typeface="+mn-lt"/>
                <a:ea typeface="+mn-ea"/>
                <a:cs typeface="+mn-ea"/>
                <a:sym typeface="+mn-lt"/>
              </a:rPr>
              <a:t>读书的方法与原则</a:t>
            </a:r>
          </a:p>
        </p:txBody>
      </p:sp>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4480421"/>
            <a:ext cx="12884229" cy="2752229"/>
          </a:xfrm>
          <a:prstGeom prst="rect">
            <a:avLst/>
          </a:prstGeom>
        </p:spPr>
      </p:pic>
      <p:grpSp>
        <p:nvGrpSpPr>
          <p:cNvPr id="11" name="组合 10"/>
          <p:cNvGrpSpPr/>
          <p:nvPr/>
        </p:nvGrpSpPr>
        <p:grpSpPr>
          <a:xfrm>
            <a:off x="-1" y="-86617"/>
            <a:ext cx="12884229" cy="2562853"/>
            <a:chOff x="-1" y="-86617"/>
            <a:chExt cx="12884229" cy="2562853"/>
          </a:xfrm>
        </p:grpSpPr>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1530854" y="-86617"/>
              <a:ext cx="1353374" cy="2476236"/>
            </a:xfrm>
            <a:prstGeom prst="rect">
              <a:avLst/>
            </a:prstGeom>
          </p:spPr>
        </p:pic>
        <p:pic>
          <p:nvPicPr>
            <p:cNvPr id="13" name="图片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1" y="0"/>
              <a:ext cx="1353374" cy="2476236"/>
            </a:xfrm>
            <a:prstGeom prst="rect">
              <a:avLst/>
            </a:prstGeom>
          </p:spPr>
        </p:pic>
      </p:grpSp>
      <p:pic>
        <p:nvPicPr>
          <p:cNvPr id="14" name="图片 1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904063" y="1628184"/>
            <a:ext cx="2954687" cy="4756414"/>
          </a:xfrm>
          <a:prstGeom prst="rect">
            <a:avLst/>
          </a:prstGeom>
        </p:spPr>
      </p:pic>
      <p:pic>
        <p:nvPicPr>
          <p:cNvPr id="15" name="图片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3299" y="3688332"/>
            <a:ext cx="3003708" cy="3544317"/>
          </a:xfrm>
          <a:prstGeom prst="rect">
            <a:avLst/>
          </a:prstGeom>
        </p:spPr>
      </p:pic>
    </p:spTree>
    <p:extLst>
      <p:ext uri="{BB962C8B-B14F-4D97-AF65-F5344CB8AC3E}">
        <p14:creationId xmlns:p14="http://schemas.microsoft.com/office/powerpoint/2010/main" val="3727994753"/>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230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3300"/>
                            </p:stCondLst>
                            <p:childTnLst>
                              <p:par>
                                <p:cTn id="11" presetID="22" presetClass="entr" presetSubtype="4"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par>
                          <p:cTn id="14" fill="hold">
                            <p:stCondLst>
                              <p:cond delay="3800"/>
                            </p:stCondLst>
                            <p:childTnLst>
                              <p:par>
                                <p:cTn id="15" presetID="2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par>
                          <p:cTn id="18" fill="hold">
                            <p:stCondLst>
                              <p:cond delay="4300"/>
                            </p:stCondLst>
                            <p:childTnLst>
                              <p:par>
                                <p:cTn id="19" presetID="42"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5300"/>
                            </p:stCondLst>
                            <p:childTnLst>
                              <p:par>
                                <p:cTn id="25" presetID="41" presetClass="entr" presetSubtype="0" fill="hold" nodeType="afterEffect">
                                  <p:stCondLst>
                                    <p:cond delay="0"/>
                                  </p:stCondLst>
                                  <p:iterate type="lt">
                                    <p:tmPct val="10000"/>
                                  </p:iterate>
                                  <p:childTnLst>
                                    <p:set>
                                      <p:cBhvr>
                                        <p:cTn id="26" dur="1" fill="hold">
                                          <p:stCondLst>
                                            <p:cond delay="0"/>
                                          </p:stCondLst>
                                        </p:cTn>
                                        <p:tgtEl>
                                          <p:spTgt spid="8">
                                            <p:txEl>
                                              <p:pRg st="0" end="0"/>
                                            </p:txEl>
                                          </p:spTgt>
                                        </p:tgtEl>
                                        <p:attrNameLst>
                                          <p:attrName>style.visibility</p:attrName>
                                        </p:attrNameLst>
                                      </p:cBhvr>
                                      <p:to>
                                        <p:strVal val="visible"/>
                                      </p:to>
                                    </p:set>
                                    <p:anim calcmode="lin" valueType="num">
                                      <p:cBhvr>
                                        <p:cTn id="27" dur="500" fill="hold"/>
                                        <p:tgtEl>
                                          <p:spTgt spid="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8">
                                            <p:txEl>
                                              <p:pRg st="0" end="0"/>
                                            </p:txEl>
                                          </p:spTgt>
                                        </p:tgtEl>
                                        <p:attrNameLst>
                                          <p:attrName>ppt_y</p:attrName>
                                        </p:attrNameLst>
                                      </p:cBhvr>
                                      <p:tavLst>
                                        <p:tav tm="0">
                                          <p:val>
                                            <p:strVal val="#ppt_y"/>
                                          </p:val>
                                        </p:tav>
                                        <p:tav tm="100000">
                                          <p:val>
                                            <p:strVal val="#ppt_y"/>
                                          </p:val>
                                        </p:tav>
                                      </p:tavLst>
                                    </p:anim>
                                    <p:anim calcmode="lin" valueType="num">
                                      <p:cBhvr>
                                        <p:cTn id="29" dur="500" fill="hold"/>
                                        <p:tgtEl>
                                          <p:spTgt spid="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8">
                                            <p:txEl>
                                              <p:pRg st="0" end="0"/>
                                            </p:txEl>
                                          </p:spTgt>
                                        </p:tgtEl>
                                      </p:cBhvr>
                                    </p:animEffect>
                                  </p:childTnLst>
                                </p:cTn>
                              </p:par>
                            </p:childTnLst>
                          </p:cTn>
                        </p:par>
                        <p:par>
                          <p:cTn id="32" fill="hold">
                            <p:stCondLst>
                              <p:cond delay="5850"/>
                            </p:stCondLst>
                            <p:childTnLst>
                              <p:par>
                                <p:cTn id="33" presetID="41" presetClass="entr" presetSubtype="0" fill="hold" nodeType="afterEffect">
                                  <p:stCondLst>
                                    <p:cond delay="0"/>
                                  </p:stCondLst>
                                  <p:iterate type="lt">
                                    <p:tmPct val="10000"/>
                                  </p:iterate>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p:cTn id="35" dur="500" fill="hold"/>
                                        <p:tgtEl>
                                          <p:spTgt spid="7">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7">
                                            <p:txEl>
                                              <p:pRg st="0" end="0"/>
                                            </p:txEl>
                                          </p:spTgt>
                                        </p:tgtEl>
                                        <p:attrNameLst>
                                          <p:attrName>ppt_y</p:attrName>
                                        </p:attrNameLst>
                                      </p:cBhvr>
                                      <p:tavLst>
                                        <p:tav tm="0">
                                          <p:val>
                                            <p:strVal val="#ppt_y"/>
                                          </p:val>
                                        </p:tav>
                                        <p:tav tm="100000">
                                          <p:val>
                                            <p:strVal val="#ppt_y"/>
                                          </p:val>
                                        </p:tav>
                                      </p:tavLst>
                                    </p:anim>
                                    <p:anim calcmode="lin" valueType="num">
                                      <p:cBhvr>
                                        <p:cTn id="37" dur="500" fill="hold"/>
                                        <p:tgtEl>
                                          <p:spTgt spid="7">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7">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7">
                                            <p:txEl>
                                              <p:pRg st="0" end="0"/>
                                            </p:txEl>
                                          </p:spTgt>
                                        </p:tgtEl>
                                      </p:cBhvr>
                                    </p:animEffect>
                                  </p:childTnLst>
                                </p:cTn>
                              </p:par>
                            </p:childTnLst>
                          </p:cTn>
                        </p:par>
                        <p:par>
                          <p:cTn id="40" fill="hold">
                            <p:stCondLst>
                              <p:cond delay="6750"/>
                            </p:stCondLst>
                            <p:childTnLst>
                              <p:par>
                                <p:cTn id="41" presetID="41" presetClass="entr" presetSubtype="0" fill="hold" nodeType="afterEffect">
                                  <p:stCondLst>
                                    <p:cond delay="0"/>
                                  </p:stCondLst>
                                  <p:iterate type="lt">
                                    <p:tmPct val="10000"/>
                                  </p:iterate>
                                  <p:childTnLst>
                                    <p:set>
                                      <p:cBhvr>
                                        <p:cTn id="42" dur="1" fill="hold">
                                          <p:stCondLst>
                                            <p:cond delay="0"/>
                                          </p:stCondLst>
                                        </p:cTn>
                                        <p:tgtEl>
                                          <p:spTgt spid="9">
                                            <p:txEl>
                                              <p:pRg st="0" end="0"/>
                                            </p:txEl>
                                          </p:spTgt>
                                        </p:tgtEl>
                                        <p:attrNameLst>
                                          <p:attrName>style.visibility</p:attrName>
                                        </p:attrNameLst>
                                      </p:cBhvr>
                                      <p:to>
                                        <p:strVal val="visible"/>
                                      </p:to>
                                    </p:set>
                                    <p:anim calcmode="lin" valueType="num">
                                      <p:cBhvr>
                                        <p:cTn id="43" dur="500" fill="hold"/>
                                        <p:tgtEl>
                                          <p:spTgt spid="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9">
                                            <p:txEl>
                                              <p:pRg st="0" end="0"/>
                                            </p:txEl>
                                          </p:spTgt>
                                        </p:tgtEl>
                                        <p:attrNameLst>
                                          <p:attrName>ppt_y</p:attrName>
                                        </p:attrNameLst>
                                      </p:cBhvr>
                                      <p:tavLst>
                                        <p:tav tm="0">
                                          <p:val>
                                            <p:strVal val="#ppt_y"/>
                                          </p:val>
                                        </p:tav>
                                        <p:tav tm="100000">
                                          <p:val>
                                            <p:strVal val="#ppt_y"/>
                                          </p:val>
                                        </p:tav>
                                      </p:tavLst>
                                    </p:anim>
                                    <p:anim calcmode="lin" valueType="num">
                                      <p:cBhvr>
                                        <p:cTn id="45" dur="500" fill="hold"/>
                                        <p:tgtEl>
                                          <p:spTgt spid="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2484309" y="336468"/>
            <a:ext cx="2261862"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dirty="0">
                <a:solidFill>
                  <a:srgbClr val="76AAAA"/>
                </a:solidFill>
                <a:cs typeface="+mn-ea"/>
                <a:sym typeface="+mn-lt"/>
              </a:rPr>
              <a:t>读书的方法</a:t>
            </a:r>
          </a:p>
        </p:txBody>
      </p:sp>
      <p:sp>
        <p:nvSpPr>
          <p:cNvPr id="77" name="矩形 5">
            <a:extLst>
              <a:ext uri="{FF2B5EF4-FFF2-40B4-BE49-F238E27FC236}">
                <a16:creationId xmlns:a16="http://schemas.microsoft.com/office/drawing/2014/main" xmlns="" id="{85D9502B-E276-44B6-84FF-C46D29A11E50}"/>
              </a:ext>
            </a:extLst>
          </p:cNvPr>
          <p:cNvSpPr/>
          <p:nvPr/>
        </p:nvSpPr>
        <p:spPr>
          <a:xfrm>
            <a:off x="1048670" y="2310833"/>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cs typeface="+mn-ea"/>
              <a:sym typeface="+mn-lt"/>
            </a:endParaRPr>
          </a:p>
        </p:txBody>
      </p:sp>
      <p:sp>
        <p:nvSpPr>
          <p:cNvPr id="78" name="Rectangle 42">
            <a:extLst>
              <a:ext uri="{FF2B5EF4-FFF2-40B4-BE49-F238E27FC236}">
                <a16:creationId xmlns:a16="http://schemas.microsoft.com/office/drawing/2014/main" xmlns="" id="{3D822146-91A2-42DC-8BA4-19A8A8B6F095}"/>
              </a:ext>
            </a:extLst>
          </p:cNvPr>
          <p:cNvSpPr/>
          <p:nvPr/>
        </p:nvSpPr>
        <p:spPr>
          <a:xfrm flipH="1">
            <a:off x="1064629" y="2470742"/>
            <a:ext cx="1611827" cy="253340"/>
          </a:xfrm>
          <a:prstGeom prst="rect">
            <a:avLst/>
          </a:prstGeom>
          <a:noFill/>
          <a:ln w="12700" cap="flat" cmpd="sng" algn="ctr">
            <a:noFill/>
            <a:prstDash val="solid"/>
          </a:ln>
          <a:effectLst/>
        </p:spPr>
        <p:txBody>
          <a:bodyPr lIns="91401" tIns="0" rIns="91401" bIns="0" rtlCol="0" anchor="t"/>
          <a:lstStyle/>
          <a:p>
            <a:pPr algn="ctr"/>
            <a:r>
              <a:rPr lang="zh-CN" altLang="en-US" b="1" dirty="0">
                <a:solidFill>
                  <a:schemeClr val="bg1"/>
                </a:solidFill>
                <a:latin typeface="+mn-lt"/>
                <a:ea typeface="+mn-ea"/>
                <a:cs typeface="+mn-ea"/>
                <a:sym typeface="+mn-lt"/>
              </a:rPr>
              <a:t>博学之</a:t>
            </a:r>
            <a:r>
              <a:rPr lang="en-US" altLang="zh-CN" b="1" dirty="0">
                <a:solidFill>
                  <a:schemeClr val="bg1"/>
                </a:solidFill>
                <a:latin typeface="+mn-lt"/>
                <a:ea typeface="+mn-ea"/>
                <a:cs typeface="+mn-ea"/>
                <a:sym typeface="+mn-lt"/>
              </a:rPr>
              <a:t>: </a:t>
            </a:r>
            <a:endParaRPr lang="zh-CN" altLang="en-US" b="1" dirty="0">
              <a:solidFill>
                <a:schemeClr val="bg1"/>
              </a:solidFill>
              <a:latin typeface="+mn-lt"/>
              <a:ea typeface="+mn-ea"/>
              <a:cs typeface="+mn-ea"/>
              <a:sym typeface="+mn-lt"/>
            </a:endParaRPr>
          </a:p>
        </p:txBody>
      </p:sp>
      <p:sp>
        <p:nvSpPr>
          <p:cNvPr id="79" name="Rectangle 42">
            <a:extLst>
              <a:ext uri="{FF2B5EF4-FFF2-40B4-BE49-F238E27FC236}">
                <a16:creationId xmlns:a16="http://schemas.microsoft.com/office/drawing/2014/main" xmlns="" id="{0A59480B-5B2C-4E96-A108-CFB1E28614F4}"/>
              </a:ext>
            </a:extLst>
          </p:cNvPr>
          <p:cNvSpPr/>
          <p:nvPr/>
        </p:nvSpPr>
        <p:spPr>
          <a:xfrm flipH="1">
            <a:off x="1197372" y="3463494"/>
            <a:ext cx="2282867" cy="504290"/>
          </a:xfrm>
          <a:prstGeom prst="rect">
            <a:avLst/>
          </a:prstGeom>
          <a:noFill/>
          <a:ln w="12700" cap="flat" cmpd="sng" algn="ctr">
            <a:noFill/>
            <a:prstDash val="solid"/>
          </a:ln>
          <a:effectLst/>
        </p:spPr>
        <p:txBody>
          <a:bodyPr lIns="91401" tIns="0" rIns="91401" bIns="0" rtlCol="0" anchor="t"/>
          <a:lstStyle/>
          <a:p>
            <a:pPr lvl="0">
              <a:defRPr/>
            </a:pPr>
            <a:r>
              <a:rPr lang="zh-CN" altLang="en-US" sz="1600" kern="0" dirty="0">
                <a:solidFill>
                  <a:schemeClr val="tx1">
                    <a:lumMod val="75000"/>
                    <a:lumOff val="25000"/>
                  </a:schemeClr>
                </a:solidFill>
                <a:latin typeface="+mn-lt"/>
                <a:ea typeface="+mn-ea"/>
                <a:cs typeface="+mn-ea"/>
                <a:sym typeface="+mn-lt"/>
              </a:rPr>
              <a:t>广泛涉猎</a:t>
            </a:r>
          </a:p>
        </p:txBody>
      </p:sp>
      <p:sp>
        <p:nvSpPr>
          <p:cNvPr id="80" name="矩形 5">
            <a:extLst>
              <a:ext uri="{FF2B5EF4-FFF2-40B4-BE49-F238E27FC236}">
                <a16:creationId xmlns:a16="http://schemas.microsoft.com/office/drawing/2014/main" xmlns="" id="{07AF237E-540C-47A2-A240-15A82D4D4A37}"/>
              </a:ext>
            </a:extLst>
          </p:cNvPr>
          <p:cNvSpPr/>
          <p:nvPr/>
        </p:nvSpPr>
        <p:spPr>
          <a:xfrm>
            <a:off x="3160769" y="2301033"/>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FA6D6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cs typeface="+mn-ea"/>
              <a:sym typeface="+mn-lt"/>
            </a:endParaRPr>
          </a:p>
        </p:txBody>
      </p:sp>
      <p:sp>
        <p:nvSpPr>
          <p:cNvPr id="81" name="Rectangle 42">
            <a:extLst>
              <a:ext uri="{FF2B5EF4-FFF2-40B4-BE49-F238E27FC236}">
                <a16:creationId xmlns:a16="http://schemas.microsoft.com/office/drawing/2014/main" xmlns="" id="{D6EF0FAD-5DD8-4C05-AA5B-BADD33AD1426}"/>
              </a:ext>
            </a:extLst>
          </p:cNvPr>
          <p:cNvSpPr/>
          <p:nvPr/>
        </p:nvSpPr>
        <p:spPr>
          <a:xfrm flipH="1">
            <a:off x="3176727" y="2460942"/>
            <a:ext cx="1611827" cy="253340"/>
          </a:xfrm>
          <a:prstGeom prst="rect">
            <a:avLst/>
          </a:prstGeom>
          <a:noFill/>
          <a:ln w="12700" cap="flat" cmpd="sng" algn="ctr">
            <a:noFill/>
            <a:prstDash val="solid"/>
          </a:ln>
          <a:effectLst/>
        </p:spPr>
        <p:txBody>
          <a:bodyPr lIns="91401" tIns="0" rIns="91401" bIns="0" rtlCol="0" anchor="t"/>
          <a:lstStyle/>
          <a:p>
            <a:pPr algn="ctr"/>
            <a:r>
              <a:rPr lang="zh-CN" altLang="en-US" b="1" dirty="0">
                <a:solidFill>
                  <a:schemeClr val="bg1"/>
                </a:solidFill>
                <a:latin typeface="+mn-lt"/>
                <a:ea typeface="+mn-ea"/>
                <a:cs typeface="+mn-ea"/>
                <a:sym typeface="+mn-lt"/>
              </a:rPr>
              <a:t>审问之</a:t>
            </a:r>
            <a:r>
              <a:rPr lang="en-US" altLang="zh-CN" b="1" dirty="0">
                <a:solidFill>
                  <a:schemeClr val="bg1"/>
                </a:solidFill>
                <a:latin typeface="+mn-lt"/>
                <a:ea typeface="+mn-ea"/>
                <a:cs typeface="+mn-ea"/>
                <a:sym typeface="+mn-lt"/>
              </a:rPr>
              <a:t>:</a:t>
            </a:r>
            <a:endParaRPr lang="zh-CN" altLang="en-US" b="1" dirty="0">
              <a:solidFill>
                <a:schemeClr val="bg1"/>
              </a:solidFill>
              <a:latin typeface="+mn-lt"/>
              <a:ea typeface="+mn-ea"/>
              <a:cs typeface="+mn-ea"/>
              <a:sym typeface="+mn-lt"/>
            </a:endParaRPr>
          </a:p>
        </p:txBody>
      </p:sp>
      <p:sp>
        <p:nvSpPr>
          <p:cNvPr id="82" name="Rectangle 42">
            <a:extLst>
              <a:ext uri="{FF2B5EF4-FFF2-40B4-BE49-F238E27FC236}">
                <a16:creationId xmlns:a16="http://schemas.microsoft.com/office/drawing/2014/main" xmlns="" id="{53C26894-DB68-43AF-96FC-793C18B70CDE}"/>
              </a:ext>
            </a:extLst>
          </p:cNvPr>
          <p:cNvSpPr/>
          <p:nvPr/>
        </p:nvSpPr>
        <p:spPr>
          <a:xfrm flipH="1">
            <a:off x="3309471" y="3453694"/>
            <a:ext cx="1030208" cy="504290"/>
          </a:xfrm>
          <a:prstGeom prst="rect">
            <a:avLst/>
          </a:prstGeom>
          <a:noFill/>
          <a:ln w="12700" cap="flat" cmpd="sng" algn="ctr">
            <a:noFill/>
            <a:prstDash val="solid"/>
          </a:ln>
          <a:effectLst/>
        </p:spPr>
        <p:txBody>
          <a:bodyPr lIns="91401" tIns="0" rIns="91401" bIns="0" rtlCol="0" anchor="t"/>
          <a:lstStyle/>
          <a:p>
            <a:pPr lvl="0">
              <a:defRPr/>
            </a:pPr>
            <a:r>
              <a:rPr lang="zh-CN" altLang="en-US" sz="1600" kern="0" dirty="0">
                <a:solidFill>
                  <a:schemeClr val="tx1">
                    <a:lumMod val="75000"/>
                    <a:lumOff val="25000"/>
                  </a:schemeClr>
                </a:solidFill>
                <a:latin typeface="+mn-lt"/>
                <a:ea typeface="+mn-ea"/>
                <a:cs typeface="+mn-ea"/>
                <a:sym typeface="+mn-lt"/>
              </a:rPr>
              <a:t>考察追问</a:t>
            </a:r>
          </a:p>
        </p:txBody>
      </p:sp>
      <p:sp>
        <p:nvSpPr>
          <p:cNvPr id="83" name="矩形 5">
            <a:extLst>
              <a:ext uri="{FF2B5EF4-FFF2-40B4-BE49-F238E27FC236}">
                <a16:creationId xmlns:a16="http://schemas.microsoft.com/office/drawing/2014/main" xmlns="" id="{80D8AC8F-DBAA-46D9-ACED-9C888B0C7D1C}"/>
              </a:ext>
            </a:extLst>
          </p:cNvPr>
          <p:cNvSpPr/>
          <p:nvPr/>
        </p:nvSpPr>
        <p:spPr>
          <a:xfrm>
            <a:off x="5299567" y="2301033"/>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cs typeface="+mn-ea"/>
              <a:sym typeface="+mn-lt"/>
            </a:endParaRPr>
          </a:p>
        </p:txBody>
      </p:sp>
      <p:sp>
        <p:nvSpPr>
          <p:cNvPr id="84" name="Rectangle 42">
            <a:extLst>
              <a:ext uri="{FF2B5EF4-FFF2-40B4-BE49-F238E27FC236}">
                <a16:creationId xmlns:a16="http://schemas.microsoft.com/office/drawing/2014/main" xmlns="" id="{6051B1BB-75CA-477F-96B1-195F24EF4C57}"/>
              </a:ext>
            </a:extLst>
          </p:cNvPr>
          <p:cNvSpPr/>
          <p:nvPr/>
        </p:nvSpPr>
        <p:spPr>
          <a:xfrm flipH="1">
            <a:off x="5315525" y="2460942"/>
            <a:ext cx="1611827" cy="253340"/>
          </a:xfrm>
          <a:prstGeom prst="rect">
            <a:avLst/>
          </a:prstGeom>
          <a:noFill/>
          <a:ln w="12700" cap="flat" cmpd="sng" algn="ctr">
            <a:noFill/>
            <a:prstDash val="solid"/>
          </a:ln>
          <a:effectLst/>
        </p:spPr>
        <p:txBody>
          <a:bodyPr lIns="91401" tIns="0" rIns="91401" bIns="0" rtlCol="0" anchor="t"/>
          <a:lstStyle/>
          <a:p>
            <a:pPr algn="ctr"/>
            <a:r>
              <a:rPr lang="zh-CN" altLang="en-US" b="1" dirty="0">
                <a:solidFill>
                  <a:schemeClr val="bg1"/>
                </a:solidFill>
                <a:latin typeface="+mn-lt"/>
                <a:ea typeface="+mn-ea"/>
                <a:cs typeface="+mn-ea"/>
                <a:sym typeface="+mn-lt"/>
              </a:rPr>
              <a:t>慎思之</a:t>
            </a:r>
            <a:r>
              <a:rPr lang="en-US" altLang="zh-CN" b="1" dirty="0">
                <a:solidFill>
                  <a:schemeClr val="bg1"/>
                </a:solidFill>
                <a:latin typeface="+mn-lt"/>
                <a:ea typeface="+mn-ea"/>
                <a:cs typeface="+mn-ea"/>
                <a:sym typeface="+mn-lt"/>
              </a:rPr>
              <a:t>:</a:t>
            </a:r>
            <a:endParaRPr lang="zh-CN" altLang="en-US" b="1" dirty="0">
              <a:solidFill>
                <a:schemeClr val="bg1"/>
              </a:solidFill>
              <a:latin typeface="+mn-lt"/>
              <a:ea typeface="+mn-ea"/>
              <a:cs typeface="+mn-ea"/>
              <a:sym typeface="+mn-lt"/>
            </a:endParaRPr>
          </a:p>
        </p:txBody>
      </p:sp>
      <p:sp>
        <p:nvSpPr>
          <p:cNvPr id="85" name="Rectangle 42">
            <a:extLst>
              <a:ext uri="{FF2B5EF4-FFF2-40B4-BE49-F238E27FC236}">
                <a16:creationId xmlns:a16="http://schemas.microsoft.com/office/drawing/2014/main" xmlns="" id="{9B55F304-3C5D-4507-8B91-5F35FD9934ED}"/>
              </a:ext>
            </a:extLst>
          </p:cNvPr>
          <p:cNvSpPr/>
          <p:nvPr/>
        </p:nvSpPr>
        <p:spPr>
          <a:xfrm flipH="1">
            <a:off x="5610164" y="3413054"/>
            <a:ext cx="1141433" cy="504290"/>
          </a:xfrm>
          <a:prstGeom prst="rect">
            <a:avLst/>
          </a:prstGeom>
          <a:noFill/>
          <a:ln w="12700" cap="flat" cmpd="sng" algn="ctr">
            <a:noFill/>
            <a:prstDash val="solid"/>
          </a:ln>
          <a:effectLst/>
        </p:spPr>
        <p:txBody>
          <a:bodyPr lIns="91401" tIns="0" rIns="91401" bIns="0" rtlCol="0" anchor="t"/>
          <a:lstStyle/>
          <a:p>
            <a:pPr lvl="0">
              <a:defRPr/>
            </a:pPr>
            <a:r>
              <a:rPr lang="zh-CN" altLang="en-US" sz="1600" kern="0" dirty="0">
                <a:solidFill>
                  <a:schemeClr val="tx1">
                    <a:lumMod val="75000"/>
                    <a:lumOff val="25000"/>
                  </a:schemeClr>
                </a:solidFill>
                <a:latin typeface="+mn-lt"/>
                <a:ea typeface="+mn-ea"/>
                <a:cs typeface="+mn-ea"/>
                <a:sym typeface="+mn-lt"/>
              </a:rPr>
              <a:t>认真思索</a:t>
            </a:r>
          </a:p>
        </p:txBody>
      </p:sp>
      <p:sp>
        <p:nvSpPr>
          <p:cNvPr id="86" name="矩形 5">
            <a:extLst>
              <a:ext uri="{FF2B5EF4-FFF2-40B4-BE49-F238E27FC236}">
                <a16:creationId xmlns:a16="http://schemas.microsoft.com/office/drawing/2014/main" xmlns="" id="{30B07960-F795-4B55-90A0-73DE0EA963A0}"/>
              </a:ext>
            </a:extLst>
          </p:cNvPr>
          <p:cNvSpPr/>
          <p:nvPr/>
        </p:nvSpPr>
        <p:spPr>
          <a:xfrm>
            <a:off x="7551878" y="2300333"/>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FA6D6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cs typeface="+mn-ea"/>
              <a:sym typeface="+mn-lt"/>
            </a:endParaRPr>
          </a:p>
        </p:txBody>
      </p:sp>
      <p:sp>
        <p:nvSpPr>
          <p:cNvPr id="87" name="Rectangle 42">
            <a:extLst>
              <a:ext uri="{FF2B5EF4-FFF2-40B4-BE49-F238E27FC236}">
                <a16:creationId xmlns:a16="http://schemas.microsoft.com/office/drawing/2014/main" xmlns="" id="{35FC0CB6-146E-4B67-9DFD-1B03BE133C93}"/>
              </a:ext>
            </a:extLst>
          </p:cNvPr>
          <p:cNvSpPr/>
          <p:nvPr/>
        </p:nvSpPr>
        <p:spPr>
          <a:xfrm flipH="1">
            <a:off x="7567835" y="2460242"/>
            <a:ext cx="1611827" cy="253340"/>
          </a:xfrm>
          <a:prstGeom prst="rect">
            <a:avLst/>
          </a:prstGeom>
          <a:noFill/>
          <a:ln w="12700" cap="flat" cmpd="sng" algn="ctr">
            <a:noFill/>
            <a:prstDash val="solid"/>
          </a:ln>
          <a:effectLst/>
        </p:spPr>
        <p:txBody>
          <a:bodyPr lIns="91401" tIns="0" rIns="91401" bIns="0" rtlCol="0" anchor="t"/>
          <a:lstStyle/>
          <a:p>
            <a:pPr algn="ctr"/>
            <a:r>
              <a:rPr lang="zh-CN" altLang="en-US" b="1" dirty="0">
                <a:solidFill>
                  <a:schemeClr val="bg1"/>
                </a:solidFill>
                <a:latin typeface="+mn-lt"/>
                <a:ea typeface="+mn-ea"/>
                <a:cs typeface="+mn-ea"/>
                <a:sym typeface="+mn-lt"/>
              </a:rPr>
              <a:t>明辨之</a:t>
            </a:r>
            <a:r>
              <a:rPr lang="en-US" altLang="zh-CN" b="1" dirty="0">
                <a:solidFill>
                  <a:schemeClr val="bg1"/>
                </a:solidFill>
                <a:latin typeface="+mn-lt"/>
                <a:ea typeface="+mn-ea"/>
                <a:cs typeface="+mn-ea"/>
                <a:sym typeface="+mn-lt"/>
              </a:rPr>
              <a:t>: </a:t>
            </a:r>
            <a:endParaRPr lang="zh-CN" altLang="en-US" b="1" dirty="0">
              <a:solidFill>
                <a:schemeClr val="bg1"/>
              </a:solidFill>
              <a:latin typeface="+mn-lt"/>
              <a:ea typeface="+mn-ea"/>
              <a:cs typeface="+mn-ea"/>
              <a:sym typeface="+mn-lt"/>
            </a:endParaRPr>
          </a:p>
        </p:txBody>
      </p:sp>
      <p:sp>
        <p:nvSpPr>
          <p:cNvPr id="88" name="Rectangle 42">
            <a:extLst>
              <a:ext uri="{FF2B5EF4-FFF2-40B4-BE49-F238E27FC236}">
                <a16:creationId xmlns:a16="http://schemas.microsoft.com/office/drawing/2014/main" xmlns="" id="{D27072A0-0F11-4F88-8456-042448C4152E}"/>
              </a:ext>
            </a:extLst>
          </p:cNvPr>
          <p:cNvSpPr/>
          <p:nvPr/>
        </p:nvSpPr>
        <p:spPr>
          <a:xfrm flipH="1">
            <a:off x="7733655" y="3452994"/>
            <a:ext cx="1280186" cy="504290"/>
          </a:xfrm>
          <a:prstGeom prst="rect">
            <a:avLst/>
          </a:prstGeom>
          <a:noFill/>
          <a:ln w="12700" cap="flat" cmpd="sng" algn="ctr">
            <a:noFill/>
            <a:prstDash val="solid"/>
          </a:ln>
          <a:effectLst/>
        </p:spPr>
        <p:txBody>
          <a:bodyPr lIns="91401" tIns="0" rIns="91401" bIns="0" rtlCol="0" anchor="t"/>
          <a:lstStyle/>
          <a:p>
            <a:pPr lvl="0">
              <a:defRPr/>
            </a:pPr>
            <a:r>
              <a:rPr lang="zh-CN" altLang="en-US" sz="1600" kern="0" dirty="0">
                <a:solidFill>
                  <a:schemeClr val="tx1">
                    <a:lumMod val="75000"/>
                    <a:lumOff val="25000"/>
                  </a:schemeClr>
                </a:solidFill>
                <a:latin typeface="+mn-lt"/>
                <a:ea typeface="+mn-ea"/>
                <a:cs typeface="+mn-ea"/>
                <a:sym typeface="+mn-lt"/>
              </a:rPr>
              <a:t>辨明真理</a:t>
            </a:r>
          </a:p>
        </p:txBody>
      </p:sp>
      <p:sp>
        <p:nvSpPr>
          <p:cNvPr id="89" name="矩形 88">
            <a:extLst>
              <a:ext uri="{FF2B5EF4-FFF2-40B4-BE49-F238E27FC236}">
                <a16:creationId xmlns:a16="http://schemas.microsoft.com/office/drawing/2014/main" xmlns="" id="{468DE891-D9E8-42D1-AEF4-7FEFA0F726B8}"/>
              </a:ext>
            </a:extLst>
          </p:cNvPr>
          <p:cNvSpPr/>
          <p:nvPr/>
        </p:nvSpPr>
        <p:spPr>
          <a:xfrm flipV="1">
            <a:off x="668735" y="4140427"/>
            <a:ext cx="11024290" cy="609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solidFill>
                <a:schemeClr val="tx2">
                  <a:lumMod val="75000"/>
                </a:schemeClr>
              </a:solidFill>
              <a:cs typeface="+mn-ea"/>
              <a:sym typeface="+mn-lt"/>
            </a:endParaRPr>
          </a:p>
        </p:txBody>
      </p:sp>
      <p:sp>
        <p:nvSpPr>
          <p:cNvPr id="90" name="TextBox 504">
            <a:extLst>
              <a:ext uri="{FF2B5EF4-FFF2-40B4-BE49-F238E27FC236}">
                <a16:creationId xmlns:a16="http://schemas.microsoft.com/office/drawing/2014/main" xmlns="" id="{B045E174-A894-410E-8A77-50DE4D5FB4B8}"/>
              </a:ext>
            </a:extLst>
          </p:cNvPr>
          <p:cNvSpPr txBox="1"/>
          <p:nvPr/>
        </p:nvSpPr>
        <p:spPr>
          <a:xfrm>
            <a:off x="4527542" y="4428459"/>
            <a:ext cx="3712370" cy="414849"/>
          </a:xfrm>
          <a:prstGeom prst="rect">
            <a:avLst/>
          </a:prstGeom>
          <a:noFill/>
        </p:spPr>
        <p:txBody>
          <a:bodyPr wrap="square" lIns="91433" tIns="45716" rIns="91433" bIns="45716"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sz="1600" b="1" dirty="0">
                <a:latin typeface="+mn-lt"/>
                <a:ea typeface="+mn-ea"/>
                <a:cs typeface="+mn-ea"/>
                <a:sym typeface="+mn-lt"/>
              </a:rPr>
              <a:t>眼到、心到、手到、口到、耳到、脚到</a:t>
            </a:r>
          </a:p>
        </p:txBody>
      </p:sp>
      <p:sp>
        <p:nvSpPr>
          <p:cNvPr id="93" name="矩形 5">
            <a:extLst>
              <a:ext uri="{FF2B5EF4-FFF2-40B4-BE49-F238E27FC236}">
                <a16:creationId xmlns:a16="http://schemas.microsoft.com/office/drawing/2014/main" xmlns="" id="{85D9502B-E276-44B6-84FF-C46D29A11E50}"/>
              </a:ext>
            </a:extLst>
          </p:cNvPr>
          <p:cNvSpPr/>
          <p:nvPr/>
        </p:nvSpPr>
        <p:spPr>
          <a:xfrm>
            <a:off x="9712118" y="2310833"/>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cs typeface="+mn-ea"/>
              <a:sym typeface="+mn-lt"/>
            </a:endParaRPr>
          </a:p>
        </p:txBody>
      </p:sp>
      <p:sp>
        <p:nvSpPr>
          <p:cNvPr id="94" name="Rectangle 42">
            <a:extLst>
              <a:ext uri="{FF2B5EF4-FFF2-40B4-BE49-F238E27FC236}">
                <a16:creationId xmlns:a16="http://schemas.microsoft.com/office/drawing/2014/main" xmlns="" id="{3D822146-91A2-42DC-8BA4-19A8A8B6F095}"/>
              </a:ext>
            </a:extLst>
          </p:cNvPr>
          <p:cNvSpPr/>
          <p:nvPr/>
        </p:nvSpPr>
        <p:spPr>
          <a:xfrm flipH="1">
            <a:off x="9728077" y="2470742"/>
            <a:ext cx="1611827" cy="253340"/>
          </a:xfrm>
          <a:prstGeom prst="rect">
            <a:avLst/>
          </a:prstGeom>
          <a:noFill/>
          <a:ln w="12700" cap="flat" cmpd="sng" algn="ctr">
            <a:noFill/>
            <a:prstDash val="solid"/>
          </a:ln>
          <a:effectLst/>
        </p:spPr>
        <p:txBody>
          <a:bodyPr lIns="91401" tIns="0" rIns="91401" bIns="0" rtlCol="0" anchor="t"/>
          <a:lstStyle/>
          <a:p>
            <a:pPr algn="ctr"/>
            <a:r>
              <a:rPr lang="zh-CN" altLang="en-US" b="1" dirty="0">
                <a:solidFill>
                  <a:schemeClr val="bg1"/>
                </a:solidFill>
                <a:latin typeface="+mn-lt"/>
                <a:ea typeface="+mn-ea"/>
                <a:cs typeface="+mn-ea"/>
                <a:sym typeface="+mn-lt"/>
              </a:rPr>
              <a:t>博学之</a:t>
            </a:r>
            <a:r>
              <a:rPr lang="en-US" altLang="zh-CN" b="1" dirty="0">
                <a:solidFill>
                  <a:schemeClr val="bg1"/>
                </a:solidFill>
                <a:latin typeface="+mn-lt"/>
                <a:ea typeface="+mn-ea"/>
                <a:cs typeface="+mn-ea"/>
                <a:sym typeface="+mn-lt"/>
              </a:rPr>
              <a:t>: </a:t>
            </a:r>
            <a:endParaRPr lang="zh-CN" altLang="en-US" b="1" dirty="0">
              <a:solidFill>
                <a:schemeClr val="bg1"/>
              </a:solidFill>
              <a:latin typeface="+mn-lt"/>
              <a:ea typeface="+mn-ea"/>
              <a:cs typeface="+mn-ea"/>
              <a:sym typeface="+mn-lt"/>
            </a:endParaRPr>
          </a:p>
        </p:txBody>
      </p:sp>
      <p:sp>
        <p:nvSpPr>
          <p:cNvPr id="95" name="Rectangle 42">
            <a:extLst>
              <a:ext uri="{FF2B5EF4-FFF2-40B4-BE49-F238E27FC236}">
                <a16:creationId xmlns:a16="http://schemas.microsoft.com/office/drawing/2014/main" xmlns="" id="{0A59480B-5B2C-4E96-A108-CFB1E28614F4}"/>
              </a:ext>
            </a:extLst>
          </p:cNvPr>
          <p:cNvSpPr/>
          <p:nvPr/>
        </p:nvSpPr>
        <p:spPr>
          <a:xfrm flipH="1">
            <a:off x="9963273" y="3463494"/>
            <a:ext cx="1141433" cy="504290"/>
          </a:xfrm>
          <a:prstGeom prst="rect">
            <a:avLst/>
          </a:prstGeom>
          <a:noFill/>
          <a:ln w="12700" cap="flat" cmpd="sng" algn="ctr">
            <a:noFill/>
            <a:prstDash val="solid"/>
          </a:ln>
          <a:effectLst/>
        </p:spPr>
        <p:txBody>
          <a:bodyPr lIns="91401" tIns="0" rIns="91401" bIns="0" rtlCol="0" anchor="t"/>
          <a:lstStyle/>
          <a:p>
            <a:pPr lvl="0">
              <a:defRPr/>
            </a:pPr>
            <a:r>
              <a:rPr lang="zh-CN" altLang="en-US" sz="1600" kern="0" dirty="0">
                <a:solidFill>
                  <a:schemeClr val="tx1">
                    <a:lumMod val="75000"/>
                    <a:lumOff val="25000"/>
                  </a:schemeClr>
                </a:solidFill>
                <a:latin typeface="+mn-lt"/>
                <a:ea typeface="+mn-ea"/>
                <a:cs typeface="+mn-ea"/>
                <a:sym typeface="+mn-lt"/>
              </a:rPr>
              <a:t>踏实践行</a:t>
            </a:r>
          </a:p>
        </p:txBody>
      </p:sp>
    </p:spTree>
    <p:extLst>
      <p:ext uri="{BB962C8B-B14F-4D97-AF65-F5344CB8AC3E}">
        <p14:creationId xmlns:p14="http://schemas.microsoft.com/office/powerpoint/2010/main" val="2844172798"/>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250"/>
                                        <p:tgtEl>
                                          <p:spTgt spid="77"/>
                                        </p:tgtEl>
                                      </p:cBhvr>
                                    </p:animEffect>
                                    <p:anim calcmode="lin" valueType="num">
                                      <p:cBhvr>
                                        <p:cTn id="8" dur="250" fill="hold"/>
                                        <p:tgtEl>
                                          <p:spTgt spid="77"/>
                                        </p:tgtEl>
                                        <p:attrNameLst>
                                          <p:attrName>ppt_w</p:attrName>
                                        </p:attrNameLst>
                                      </p:cBhvr>
                                      <p:tavLst>
                                        <p:tav tm="0" fmla="#ppt_w*sin(2.5*pi*$)">
                                          <p:val>
                                            <p:fltVal val="0"/>
                                          </p:val>
                                        </p:tav>
                                        <p:tav tm="100000">
                                          <p:val>
                                            <p:fltVal val="1"/>
                                          </p:val>
                                        </p:tav>
                                      </p:tavLst>
                                    </p:anim>
                                    <p:anim calcmode="lin" valueType="num">
                                      <p:cBhvr>
                                        <p:cTn id="9" dur="250" fill="hold"/>
                                        <p:tgtEl>
                                          <p:spTgt spid="77"/>
                                        </p:tgtEl>
                                        <p:attrNameLst>
                                          <p:attrName>ppt_h</p:attrName>
                                        </p:attrNameLst>
                                      </p:cBhvr>
                                      <p:tavLst>
                                        <p:tav tm="0">
                                          <p:val>
                                            <p:strVal val="#ppt_h"/>
                                          </p:val>
                                        </p:tav>
                                        <p:tav tm="100000">
                                          <p:val>
                                            <p:strVal val="#ppt_h"/>
                                          </p:val>
                                        </p:tav>
                                      </p:tavLst>
                                    </p:anim>
                                  </p:childTnLst>
                                </p:cTn>
                              </p:par>
                            </p:childTnLst>
                          </p:cTn>
                        </p:par>
                        <p:par>
                          <p:cTn id="10" fill="hold">
                            <p:stCondLst>
                              <p:cond delay="250"/>
                            </p:stCondLst>
                            <p:childTnLst>
                              <p:par>
                                <p:cTn id="11" presetID="10" presetClass="entr" presetSubtype="0" fill="hold" grpId="0" nodeType="afterEffect">
                                  <p:stCondLst>
                                    <p:cond delay="0"/>
                                  </p:stCondLst>
                                  <p:childTnLst>
                                    <p:set>
                                      <p:cBhvr>
                                        <p:cTn id="12" dur="1" fill="hold">
                                          <p:stCondLst>
                                            <p:cond delay="0"/>
                                          </p:stCondLst>
                                        </p:cTn>
                                        <p:tgtEl>
                                          <p:spTgt spid="78"/>
                                        </p:tgtEl>
                                        <p:attrNameLst>
                                          <p:attrName>style.visibility</p:attrName>
                                        </p:attrNameLst>
                                      </p:cBhvr>
                                      <p:to>
                                        <p:strVal val="visible"/>
                                      </p:to>
                                    </p:set>
                                    <p:animEffect transition="in" filter="fade">
                                      <p:cBhvr>
                                        <p:cTn id="13" dur="250"/>
                                        <p:tgtEl>
                                          <p:spTgt spid="78"/>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79"/>
                                        </p:tgtEl>
                                        <p:attrNameLst>
                                          <p:attrName>style.visibility</p:attrName>
                                        </p:attrNameLst>
                                      </p:cBhvr>
                                      <p:to>
                                        <p:strVal val="visible"/>
                                      </p:to>
                                    </p:set>
                                    <p:animEffect transition="in" filter="fade">
                                      <p:cBhvr>
                                        <p:cTn id="17" dur="250"/>
                                        <p:tgtEl>
                                          <p:spTgt spid="79"/>
                                        </p:tgtEl>
                                      </p:cBhvr>
                                    </p:animEffect>
                                    <p:anim calcmode="lin" valueType="num">
                                      <p:cBhvr>
                                        <p:cTn id="18" dur="250" fill="hold"/>
                                        <p:tgtEl>
                                          <p:spTgt spid="79"/>
                                        </p:tgtEl>
                                        <p:attrNameLst>
                                          <p:attrName>ppt_x</p:attrName>
                                        </p:attrNameLst>
                                      </p:cBhvr>
                                      <p:tavLst>
                                        <p:tav tm="0">
                                          <p:val>
                                            <p:strVal val="#ppt_x"/>
                                          </p:val>
                                        </p:tav>
                                        <p:tav tm="100000">
                                          <p:val>
                                            <p:strVal val="#ppt_x"/>
                                          </p:val>
                                        </p:tav>
                                      </p:tavLst>
                                    </p:anim>
                                    <p:anim calcmode="lin" valueType="num">
                                      <p:cBhvr>
                                        <p:cTn id="19" dur="250" fill="hold"/>
                                        <p:tgtEl>
                                          <p:spTgt spid="79"/>
                                        </p:tgtEl>
                                        <p:attrNameLst>
                                          <p:attrName>ppt_y</p:attrName>
                                        </p:attrNameLst>
                                      </p:cBhvr>
                                      <p:tavLst>
                                        <p:tav tm="0">
                                          <p:val>
                                            <p:strVal val="#ppt_y+.1"/>
                                          </p:val>
                                        </p:tav>
                                        <p:tav tm="100000">
                                          <p:val>
                                            <p:strVal val="#ppt_y"/>
                                          </p:val>
                                        </p:tav>
                                      </p:tavLst>
                                    </p:anim>
                                  </p:childTnLst>
                                </p:cTn>
                              </p:par>
                            </p:childTnLst>
                          </p:cTn>
                        </p:par>
                        <p:par>
                          <p:cTn id="20" fill="hold">
                            <p:stCondLst>
                              <p:cond delay="750"/>
                            </p:stCondLst>
                            <p:childTnLst>
                              <p:par>
                                <p:cTn id="21" presetID="45" presetClass="entr" presetSubtype="0" fill="hold" grpId="0" nodeType="afterEffect">
                                  <p:stCondLst>
                                    <p:cond delay="0"/>
                                  </p:stCondLst>
                                  <p:childTnLst>
                                    <p:set>
                                      <p:cBhvr>
                                        <p:cTn id="22" dur="1" fill="hold">
                                          <p:stCondLst>
                                            <p:cond delay="0"/>
                                          </p:stCondLst>
                                        </p:cTn>
                                        <p:tgtEl>
                                          <p:spTgt spid="80"/>
                                        </p:tgtEl>
                                        <p:attrNameLst>
                                          <p:attrName>style.visibility</p:attrName>
                                        </p:attrNameLst>
                                      </p:cBhvr>
                                      <p:to>
                                        <p:strVal val="visible"/>
                                      </p:to>
                                    </p:set>
                                    <p:animEffect transition="in" filter="fade">
                                      <p:cBhvr>
                                        <p:cTn id="23" dur="250"/>
                                        <p:tgtEl>
                                          <p:spTgt spid="80"/>
                                        </p:tgtEl>
                                      </p:cBhvr>
                                    </p:animEffect>
                                    <p:anim calcmode="lin" valueType="num">
                                      <p:cBhvr>
                                        <p:cTn id="24" dur="250" fill="hold"/>
                                        <p:tgtEl>
                                          <p:spTgt spid="80"/>
                                        </p:tgtEl>
                                        <p:attrNameLst>
                                          <p:attrName>ppt_w</p:attrName>
                                        </p:attrNameLst>
                                      </p:cBhvr>
                                      <p:tavLst>
                                        <p:tav tm="0" fmla="#ppt_w*sin(2.5*pi*$)">
                                          <p:val>
                                            <p:fltVal val="0"/>
                                          </p:val>
                                        </p:tav>
                                        <p:tav tm="100000">
                                          <p:val>
                                            <p:fltVal val="1"/>
                                          </p:val>
                                        </p:tav>
                                      </p:tavLst>
                                    </p:anim>
                                    <p:anim calcmode="lin" valueType="num">
                                      <p:cBhvr>
                                        <p:cTn id="25" dur="250" fill="hold"/>
                                        <p:tgtEl>
                                          <p:spTgt spid="80"/>
                                        </p:tgtEl>
                                        <p:attrNameLst>
                                          <p:attrName>ppt_h</p:attrName>
                                        </p:attrNameLst>
                                      </p:cBhvr>
                                      <p:tavLst>
                                        <p:tav tm="0">
                                          <p:val>
                                            <p:strVal val="#ppt_h"/>
                                          </p:val>
                                        </p:tav>
                                        <p:tav tm="100000">
                                          <p:val>
                                            <p:strVal val="#ppt_h"/>
                                          </p:val>
                                        </p:tav>
                                      </p:tavLst>
                                    </p:anim>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fade">
                                      <p:cBhvr>
                                        <p:cTn id="29" dur="250"/>
                                        <p:tgtEl>
                                          <p:spTgt spid="81"/>
                                        </p:tgtEl>
                                      </p:cBhvr>
                                    </p:animEffect>
                                  </p:childTnLst>
                                </p:cTn>
                              </p:par>
                            </p:childTnLst>
                          </p:cTn>
                        </p:par>
                        <p:par>
                          <p:cTn id="30" fill="hold">
                            <p:stCondLst>
                              <p:cond delay="1250"/>
                            </p:stCondLst>
                            <p:childTnLst>
                              <p:par>
                                <p:cTn id="31" presetID="42" presetClass="entr" presetSubtype="0" fill="hold" grpId="0" nodeType="after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fade">
                                      <p:cBhvr>
                                        <p:cTn id="33" dur="250"/>
                                        <p:tgtEl>
                                          <p:spTgt spid="82"/>
                                        </p:tgtEl>
                                      </p:cBhvr>
                                    </p:animEffect>
                                    <p:anim calcmode="lin" valueType="num">
                                      <p:cBhvr>
                                        <p:cTn id="34" dur="250" fill="hold"/>
                                        <p:tgtEl>
                                          <p:spTgt spid="82"/>
                                        </p:tgtEl>
                                        <p:attrNameLst>
                                          <p:attrName>ppt_x</p:attrName>
                                        </p:attrNameLst>
                                      </p:cBhvr>
                                      <p:tavLst>
                                        <p:tav tm="0">
                                          <p:val>
                                            <p:strVal val="#ppt_x"/>
                                          </p:val>
                                        </p:tav>
                                        <p:tav tm="100000">
                                          <p:val>
                                            <p:strVal val="#ppt_x"/>
                                          </p:val>
                                        </p:tav>
                                      </p:tavLst>
                                    </p:anim>
                                    <p:anim calcmode="lin" valueType="num">
                                      <p:cBhvr>
                                        <p:cTn id="35" dur="250" fill="hold"/>
                                        <p:tgtEl>
                                          <p:spTgt spid="82"/>
                                        </p:tgtEl>
                                        <p:attrNameLst>
                                          <p:attrName>ppt_y</p:attrName>
                                        </p:attrNameLst>
                                      </p:cBhvr>
                                      <p:tavLst>
                                        <p:tav tm="0">
                                          <p:val>
                                            <p:strVal val="#ppt_y+.1"/>
                                          </p:val>
                                        </p:tav>
                                        <p:tav tm="100000">
                                          <p:val>
                                            <p:strVal val="#ppt_y"/>
                                          </p:val>
                                        </p:tav>
                                      </p:tavLst>
                                    </p:anim>
                                  </p:childTnLst>
                                </p:cTn>
                              </p:par>
                            </p:childTnLst>
                          </p:cTn>
                        </p:par>
                        <p:par>
                          <p:cTn id="36" fill="hold">
                            <p:stCondLst>
                              <p:cond delay="1500"/>
                            </p:stCondLst>
                            <p:childTnLst>
                              <p:par>
                                <p:cTn id="37" presetID="45" presetClass="entr" presetSubtype="0" fill="hold" grpId="0" nodeType="afterEffect">
                                  <p:stCondLst>
                                    <p:cond delay="0"/>
                                  </p:stCondLst>
                                  <p:childTnLst>
                                    <p:set>
                                      <p:cBhvr>
                                        <p:cTn id="38" dur="1" fill="hold">
                                          <p:stCondLst>
                                            <p:cond delay="0"/>
                                          </p:stCondLst>
                                        </p:cTn>
                                        <p:tgtEl>
                                          <p:spTgt spid="83"/>
                                        </p:tgtEl>
                                        <p:attrNameLst>
                                          <p:attrName>style.visibility</p:attrName>
                                        </p:attrNameLst>
                                      </p:cBhvr>
                                      <p:to>
                                        <p:strVal val="visible"/>
                                      </p:to>
                                    </p:set>
                                    <p:animEffect transition="in" filter="fade">
                                      <p:cBhvr>
                                        <p:cTn id="39" dur="250"/>
                                        <p:tgtEl>
                                          <p:spTgt spid="83"/>
                                        </p:tgtEl>
                                      </p:cBhvr>
                                    </p:animEffect>
                                    <p:anim calcmode="lin" valueType="num">
                                      <p:cBhvr>
                                        <p:cTn id="40" dur="250" fill="hold"/>
                                        <p:tgtEl>
                                          <p:spTgt spid="83"/>
                                        </p:tgtEl>
                                        <p:attrNameLst>
                                          <p:attrName>ppt_w</p:attrName>
                                        </p:attrNameLst>
                                      </p:cBhvr>
                                      <p:tavLst>
                                        <p:tav tm="0" fmla="#ppt_w*sin(2.5*pi*$)">
                                          <p:val>
                                            <p:fltVal val="0"/>
                                          </p:val>
                                        </p:tav>
                                        <p:tav tm="100000">
                                          <p:val>
                                            <p:fltVal val="1"/>
                                          </p:val>
                                        </p:tav>
                                      </p:tavLst>
                                    </p:anim>
                                    <p:anim calcmode="lin" valueType="num">
                                      <p:cBhvr>
                                        <p:cTn id="41" dur="250" fill="hold"/>
                                        <p:tgtEl>
                                          <p:spTgt spid="83"/>
                                        </p:tgtEl>
                                        <p:attrNameLst>
                                          <p:attrName>ppt_h</p:attrName>
                                        </p:attrNameLst>
                                      </p:cBhvr>
                                      <p:tavLst>
                                        <p:tav tm="0">
                                          <p:val>
                                            <p:strVal val="#ppt_h"/>
                                          </p:val>
                                        </p:tav>
                                        <p:tav tm="100000">
                                          <p:val>
                                            <p:strVal val="#ppt_h"/>
                                          </p:val>
                                        </p:tav>
                                      </p:tavLst>
                                    </p:anim>
                                  </p:childTnLst>
                                </p:cTn>
                              </p:par>
                            </p:childTnLst>
                          </p:cTn>
                        </p:par>
                        <p:par>
                          <p:cTn id="42" fill="hold">
                            <p:stCondLst>
                              <p:cond delay="1750"/>
                            </p:stCondLst>
                            <p:childTnLst>
                              <p:par>
                                <p:cTn id="43" presetID="10" presetClass="entr" presetSubtype="0" fill="hold" grpId="0" nodeType="afterEffect">
                                  <p:stCondLst>
                                    <p:cond delay="0"/>
                                  </p:stCondLst>
                                  <p:childTnLst>
                                    <p:set>
                                      <p:cBhvr>
                                        <p:cTn id="44" dur="1" fill="hold">
                                          <p:stCondLst>
                                            <p:cond delay="0"/>
                                          </p:stCondLst>
                                        </p:cTn>
                                        <p:tgtEl>
                                          <p:spTgt spid="84"/>
                                        </p:tgtEl>
                                        <p:attrNameLst>
                                          <p:attrName>style.visibility</p:attrName>
                                        </p:attrNameLst>
                                      </p:cBhvr>
                                      <p:to>
                                        <p:strVal val="visible"/>
                                      </p:to>
                                    </p:set>
                                    <p:animEffect transition="in" filter="fade">
                                      <p:cBhvr>
                                        <p:cTn id="45" dur="250"/>
                                        <p:tgtEl>
                                          <p:spTgt spid="84"/>
                                        </p:tgtEl>
                                      </p:cBhvr>
                                    </p:animEffect>
                                  </p:childTnLst>
                                </p:cTn>
                              </p:par>
                            </p:childTnLst>
                          </p:cTn>
                        </p:par>
                        <p:par>
                          <p:cTn id="46" fill="hold">
                            <p:stCondLst>
                              <p:cond delay="2000"/>
                            </p:stCondLst>
                            <p:childTnLst>
                              <p:par>
                                <p:cTn id="47" presetID="42" presetClass="entr" presetSubtype="0" fill="hold" grpId="0" nodeType="afterEffect">
                                  <p:stCondLst>
                                    <p:cond delay="0"/>
                                  </p:stCondLst>
                                  <p:childTnLst>
                                    <p:set>
                                      <p:cBhvr>
                                        <p:cTn id="48" dur="1" fill="hold">
                                          <p:stCondLst>
                                            <p:cond delay="0"/>
                                          </p:stCondLst>
                                        </p:cTn>
                                        <p:tgtEl>
                                          <p:spTgt spid="85"/>
                                        </p:tgtEl>
                                        <p:attrNameLst>
                                          <p:attrName>style.visibility</p:attrName>
                                        </p:attrNameLst>
                                      </p:cBhvr>
                                      <p:to>
                                        <p:strVal val="visible"/>
                                      </p:to>
                                    </p:set>
                                    <p:animEffect transition="in" filter="fade">
                                      <p:cBhvr>
                                        <p:cTn id="49" dur="250"/>
                                        <p:tgtEl>
                                          <p:spTgt spid="85"/>
                                        </p:tgtEl>
                                      </p:cBhvr>
                                    </p:animEffect>
                                    <p:anim calcmode="lin" valueType="num">
                                      <p:cBhvr>
                                        <p:cTn id="50" dur="250" fill="hold"/>
                                        <p:tgtEl>
                                          <p:spTgt spid="85"/>
                                        </p:tgtEl>
                                        <p:attrNameLst>
                                          <p:attrName>ppt_x</p:attrName>
                                        </p:attrNameLst>
                                      </p:cBhvr>
                                      <p:tavLst>
                                        <p:tav tm="0">
                                          <p:val>
                                            <p:strVal val="#ppt_x"/>
                                          </p:val>
                                        </p:tav>
                                        <p:tav tm="100000">
                                          <p:val>
                                            <p:strVal val="#ppt_x"/>
                                          </p:val>
                                        </p:tav>
                                      </p:tavLst>
                                    </p:anim>
                                    <p:anim calcmode="lin" valueType="num">
                                      <p:cBhvr>
                                        <p:cTn id="51" dur="250" fill="hold"/>
                                        <p:tgtEl>
                                          <p:spTgt spid="85"/>
                                        </p:tgtEl>
                                        <p:attrNameLst>
                                          <p:attrName>ppt_y</p:attrName>
                                        </p:attrNameLst>
                                      </p:cBhvr>
                                      <p:tavLst>
                                        <p:tav tm="0">
                                          <p:val>
                                            <p:strVal val="#ppt_y+.1"/>
                                          </p:val>
                                        </p:tav>
                                        <p:tav tm="100000">
                                          <p:val>
                                            <p:strVal val="#ppt_y"/>
                                          </p:val>
                                        </p:tav>
                                      </p:tavLst>
                                    </p:anim>
                                  </p:childTnLst>
                                </p:cTn>
                              </p:par>
                            </p:childTnLst>
                          </p:cTn>
                        </p:par>
                        <p:par>
                          <p:cTn id="52" fill="hold">
                            <p:stCondLst>
                              <p:cond delay="2250"/>
                            </p:stCondLst>
                            <p:childTnLst>
                              <p:par>
                                <p:cTn id="53" presetID="45" presetClass="entr" presetSubtype="0"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fade">
                                      <p:cBhvr>
                                        <p:cTn id="55" dur="250"/>
                                        <p:tgtEl>
                                          <p:spTgt spid="86"/>
                                        </p:tgtEl>
                                      </p:cBhvr>
                                    </p:animEffect>
                                    <p:anim calcmode="lin" valueType="num">
                                      <p:cBhvr>
                                        <p:cTn id="56" dur="250" fill="hold"/>
                                        <p:tgtEl>
                                          <p:spTgt spid="86"/>
                                        </p:tgtEl>
                                        <p:attrNameLst>
                                          <p:attrName>ppt_w</p:attrName>
                                        </p:attrNameLst>
                                      </p:cBhvr>
                                      <p:tavLst>
                                        <p:tav tm="0" fmla="#ppt_w*sin(2.5*pi*$)">
                                          <p:val>
                                            <p:fltVal val="0"/>
                                          </p:val>
                                        </p:tav>
                                        <p:tav tm="100000">
                                          <p:val>
                                            <p:fltVal val="1"/>
                                          </p:val>
                                        </p:tav>
                                      </p:tavLst>
                                    </p:anim>
                                    <p:anim calcmode="lin" valueType="num">
                                      <p:cBhvr>
                                        <p:cTn id="57" dur="250" fill="hold"/>
                                        <p:tgtEl>
                                          <p:spTgt spid="86"/>
                                        </p:tgtEl>
                                        <p:attrNameLst>
                                          <p:attrName>ppt_h</p:attrName>
                                        </p:attrNameLst>
                                      </p:cBhvr>
                                      <p:tavLst>
                                        <p:tav tm="0">
                                          <p:val>
                                            <p:strVal val="#ppt_h"/>
                                          </p:val>
                                        </p:tav>
                                        <p:tav tm="100000">
                                          <p:val>
                                            <p:strVal val="#ppt_h"/>
                                          </p:val>
                                        </p:tav>
                                      </p:tavLst>
                                    </p:anim>
                                  </p:childTnLst>
                                </p:cTn>
                              </p:par>
                            </p:childTnLst>
                          </p:cTn>
                        </p:par>
                        <p:par>
                          <p:cTn id="58" fill="hold">
                            <p:stCondLst>
                              <p:cond delay="2500"/>
                            </p:stCondLst>
                            <p:childTnLst>
                              <p:par>
                                <p:cTn id="59" presetID="10" presetClass="entr" presetSubtype="0" fill="hold" grpId="0" nodeType="afterEffect">
                                  <p:stCondLst>
                                    <p:cond delay="0"/>
                                  </p:stCondLst>
                                  <p:childTnLst>
                                    <p:set>
                                      <p:cBhvr>
                                        <p:cTn id="60" dur="1" fill="hold">
                                          <p:stCondLst>
                                            <p:cond delay="0"/>
                                          </p:stCondLst>
                                        </p:cTn>
                                        <p:tgtEl>
                                          <p:spTgt spid="87"/>
                                        </p:tgtEl>
                                        <p:attrNameLst>
                                          <p:attrName>style.visibility</p:attrName>
                                        </p:attrNameLst>
                                      </p:cBhvr>
                                      <p:to>
                                        <p:strVal val="visible"/>
                                      </p:to>
                                    </p:set>
                                    <p:animEffect transition="in" filter="fade">
                                      <p:cBhvr>
                                        <p:cTn id="61" dur="250"/>
                                        <p:tgtEl>
                                          <p:spTgt spid="87"/>
                                        </p:tgtEl>
                                      </p:cBhvr>
                                    </p:animEffect>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88"/>
                                        </p:tgtEl>
                                        <p:attrNameLst>
                                          <p:attrName>style.visibility</p:attrName>
                                        </p:attrNameLst>
                                      </p:cBhvr>
                                      <p:to>
                                        <p:strVal val="visible"/>
                                      </p:to>
                                    </p:set>
                                    <p:animEffect transition="in" filter="fade">
                                      <p:cBhvr>
                                        <p:cTn id="65" dur="250"/>
                                        <p:tgtEl>
                                          <p:spTgt spid="88"/>
                                        </p:tgtEl>
                                      </p:cBhvr>
                                    </p:animEffect>
                                    <p:anim calcmode="lin" valueType="num">
                                      <p:cBhvr>
                                        <p:cTn id="66" dur="250" fill="hold"/>
                                        <p:tgtEl>
                                          <p:spTgt spid="88"/>
                                        </p:tgtEl>
                                        <p:attrNameLst>
                                          <p:attrName>ppt_x</p:attrName>
                                        </p:attrNameLst>
                                      </p:cBhvr>
                                      <p:tavLst>
                                        <p:tav tm="0">
                                          <p:val>
                                            <p:strVal val="#ppt_x"/>
                                          </p:val>
                                        </p:tav>
                                        <p:tav tm="100000">
                                          <p:val>
                                            <p:strVal val="#ppt_x"/>
                                          </p:val>
                                        </p:tav>
                                      </p:tavLst>
                                    </p:anim>
                                    <p:anim calcmode="lin" valueType="num">
                                      <p:cBhvr>
                                        <p:cTn id="67" dur="250" fill="hold"/>
                                        <p:tgtEl>
                                          <p:spTgt spid="88"/>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22" presetClass="entr" presetSubtype="8" fill="hold" grpId="0" nodeType="afterEffect">
                                  <p:stCondLst>
                                    <p:cond delay="0"/>
                                  </p:stCondLst>
                                  <p:childTnLst>
                                    <p:set>
                                      <p:cBhvr>
                                        <p:cTn id="70" dur="1" fill="hold">
                                          <p:stCondLst>
                                            <p:cond delay="0"/>
                                          </p:stCondLst>
                                        </p:cTn>
                                        <p:tgtEl>
                                          <p:spTgt spid="89"/>
                                        </p:tgtEl>
                                        <p:attrNameLst>
                                          <p:attrName>style.visibility</p:attrName>
                                        </p:attrNameLst>
                                      </p:cBhvr>
                                      <p:to>
                                        <p:strVal val="visible"/>
                                      </p:to>
                                    </p:set>
                                    <p:animEffect transition="in" filter="wipe(left)">
                                      <p:cBhvr>
                                        <p:cTn id="71" dur="250"/>
                                        <p:tgtEl>
                                          <p:spTgt spid="89"/>
                                        </p:tgtEl>
                                      </p:cBhvr>
                                    </p:animEffect>
                                  </p:childTnLst>
                                </p:cTn>
                              </p:par>
                            </p:childTnLst>
                          </p:cTn>
                        </p:par>
                        <p:par>
                          <p:cTn id="72" fill="hold">
                            <p:stCondLst>
                              <p:cond delay="3250"/>
                            </p:stCondLst>
                            <p:childTnLst>
                              <p:par>
                                <p:cTn id="73" presetID="10" presetClass="entr" presetSubtype="0" fill="hold" grpId="0" nodeType="afterEffect">
                                  <p:stCondLst>
                                    <p:cond delay="0"/>
                                  </p:stCondLst>
                                  <p:childTnLst>
                                    <p:set>
                                      <p:cBhvr>
                                        <p:cTn id="74" dur="1" fill="hold">
                                          <p:stCondLst>
                                            <p:cond delay="0"/>
                                          </p:stCondLst>
                                        </p:cTn>
                                        <p:tgtEl>
                                          <p:spTgt spid="90"/>
                                        </p:tgtEl>
                                        <p:attrNameLst>
                                          <p:attrName>style.visibility</p:attrName>
                                        </p:attrNameLst>
                                      </p:cBhvr>
                                      <p:to>
                                        <p:strVal val="visible"/>
                                      </p:to>
                                    </p:set>
                                    <p:animEffect transition="in" filter="fade">
                                      <p:cBhvr>
                                        <p:cTn id="75" dur="250"/>
                                        <p:tgtEl>
                                          <p:spTgt spid="90"/>
                                        </p:tgtEl>
                                      </p:cBhvr>
                                    </p:animEffect>
                                  </p:childTnLst>
                                </p:cTn>
                              </p:par>
                            </p:childTnLst>
                          </p:cTn>
                        </p:par>
                        <p:par>
                          <p:cTn id="76" fill="hold">
                            <p:stCondLst>
                              <p:cond delay="3500"/>
                            </p:stCondLst>
                            <p:childTnLst>
                              <p:par>
                                <p:cTn id="77" presetID="45" presetClass="entr" presetSubtype="0" fill="hold" grpId="0" nodeType="afterEffect">
                                  <p:stCondLst>
                                    <p:cond delay="0"/>
                                  </p:stCondLst>
                                  <p:childTnLst>
                                    <p:set>
                                      <p:cBhvr>
                                        <p:cTn id="78" dur="1" fill="hold">
                                          <p:stCondLst>
                                            <p:cond delay="0"/>
                                          </p:stCondLst>
                                        </p:cTn>
                                        <p:tgtEl>
                                          <p:spTgt spid="93"/>
                                        </p:tgtEl>
                                        <p:attrNameLst>
                                          <p:attrName>style.visibility</p:attrName>
                                        </p:attrNameLst>
                                      </p:cBhvr>
                                      <p:to>
                                        <p:strVal val="visible"/>
                                      </p:to>
                                    </p:set>
                                    <p:animEffect transition="in" filter="fade">
                                      <p:cBhvr>
                                        <p:cTn id="79" dur="250"/>
                                        <p:tgtEl>
                                          <p:spTgt spid="93"/>
                                        </p:tgtEl>
                                      </p:cBhvr>
                                    </p:animEffect>
                                    <p:anim calcmode="lin" valueType="num">
                                      <p:cBhvr>
                                        <p:cTn id="80" dur="250" fill="hold"/>
                                        <p:tgtEl>
                                          <p:spTgt spid="93"/>
                                        </p:tgtEl>
                                        <p:attrNameLst>
                                          <p:attrName>ppt_w</p:attrName>
                                        </p:attrNameLst>
                                      </p:cBhvr>
                                      <p:tavLst>
                                        <p:tav tm="0" fmla="#ppt_w*sin(2.5*pi*$)">
                                          <p:val>
                                            <p:fltVal val="0"/>
                                          </p:val>
                                        </p:tav>
                                        <p:tav tm="100000">
                                          <p:val>
                                            <p:fltVal val="1"/>
                                          </p:val>
                                        </p:tav>
                                      </p:tavLst>
                                    </p:anim>
                                    <p:anim calcmode="lin" valueType="num">
                                      <p:cBhvr>
                                        <p:cTn id="81" dur="250" fill="hold"/>
                                        <p:tgtEl>
                                          <p:spTgt spid="93"/>
                                        </p:tgtEl>
                                        <p:attrNameLst>
                                          <p:attrName>ppt_h</p:attrName>
                                        </p:attrNameLst>
                                      </p:cBhvr>
                                      <p:tavLst>
                                        <p:tav tm="0">
                                          <p:val>
                                            <p:strVal val="#ppt_h"/>
                                          </p:val>
                                        </p:tav>
                                        <p:tav tm="100000">
                                          <p:val>
                                            <p:strVal val="#ppt_h"/>
                                          </p:val>
                                        </p:tav>
                                      </p:tavLst>
                                    </p:anim>
                                  </p:childTnLst>
                                </p:cTn>
                              </p:par>
                            </p:childTnLst>
                          </p:cTn>
                        </p:par>
                        <p:par>
                          <p:cTn id="82" fill="hold">
                            <p:stCondLst>
                              <p:cond delay="3750"/>
                            </p:stCondLst>
                            <p:childTnLst>
                              <p:par>
                                <p:cTn id="83" presetID="10" presetClass="entr" presetSubtype="0" fill="hold" grpId="0" nodeType="afterEffect">
                                  <p:stCondLst>
                                    <p:cond delay="0"/>
                                  </p:stCondLst>
                                  <p:childTnLst>
                                    <p:set>
                                      <p:cBhvr>
                                        <p:cTn id="84" dur="1" fill="hold">
                                          <p:stCondLst>
                                            <p:cond delay="0"/>
                                          </p:stCondLst>
                                        </p:cTn>
                                        <p:tgtEl>
                                          <p:spTgt spid="94"/>
                                        </p:tgtEl>
                                        <p:attrNameLst>
                                          <p:attrName>style.visibility</p:attrName>
                                        </p:attrNameLst>
                                      </p:cBhvr>
                                      <p:to>
                                        <p:strVal val="visible"/>
                                      </p:to>
                                    </p:set>
                                    <p:animEffect transition="in" filter="fade">
                                      <p:cBhvr>
                                        <p:cTn id="85" dur="250"/>
                                        <p:tgtEl>
                                          <p:spTgt spid="94"/>
                                        </p:tgtEl>
                                      </p:cBhvr>
                                    </p:animEffect>
                                  </p:childTnLst>
                                </p:cTn>
                              </p:par>
                            </p:childTnLst>
                          </p:cTn>
                        </p:par>
                        <p:par>
                          <p:cTn id="86" fill="hold">
                            <p:stCondLst>
                              <p:cond delay="4000"/>
                            </p:stCondLst>
                            <p:childTnLst>
                              <p:par>
                                <p:cTn id="87" presetID="42" presetClass="entr" presetSubtype="0" fill="hold" grpId="0" nodeType="afterEffect">
                                  <p:stCondLst>
                                    <p:cond delay="0"/>
                                  </p:stCondLst>
                                  <p:childTnLst>
                                    <p:set>
                                      <p:cBhvr>
                                        <p:cTn id="88" dur="1" fill="hold">
                                          <p:stCondLst>
                                            <p:cond delay="0"/>
                                          </p:stCondLst>
                                        </p:cTn>
                                        <p:tgtEl>
                                          <p:spTgt spid="95"/>
                                        </p:tgtEl>
                                        <p:attrNameLst>
                                          <p:attrName>style.visibility</p:attrName>
                                        </p:attrNameLst>
                                      </p:cBhvr>
                                      <p:to>
                                        <p:strVal val="visible"/>
                                      </p:to>
                                    </p:set>
                                    <p:animEffect transition="in" filter="fade">
                                      <p:cBhvr>
                                        <p:cTn id="89" dur="250"/>
                                        <p:tgtEl>
                                          <p:spTgt spid="95"/>
                                        </p:tgtEl>
                                      </p:cBhvr>
                                    </p:animEffect>
                                    <p:anim calcmode="lin" valueType="num">
                                      <p:cBhvr>
                                        <p:cTn id="90" dur="250" fill="hold"/>
                                        <p:tgtEl>
                                          <p:spTgt spid="95"/>
                                        </p:tgtEl>
                                        <p:attrNameLst>
                                          <p:attrName>ppt_x</p:attrName>
                                        </p:attrNameLst>
                                      </p:cBhvr>
                                      <p:tavLst>
                                        <p:tav tm="0">
                                          <p:val>
                                            <p:strVal val="#ppt_x"/>
                                          </p:val>
                                        </p:tav>
                                        <p:tav tm="100000">
                                          <p:val>
                                            <p:strVal val="#ppt_x"/>
                                          </p:val>
                                        </p:tav>
                                      </p:tavLst>
                                    </p:anim>
                                    <p:anim calcmode="lin" valueType="num">
                                      <p:cBhvr>
                                        <p:cTn id="91" dur="25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p:bldP spid="79" grpId="0"/>
      <p:bldP spid="80" grpId="0" animBg="1"/>
      <p:bldP spid="81" grpId="0"/>
      <p:bldP spid="82" grpId="0"/>
      <p:bldP spid="83" grpId="0" animBg="1"/>
      <p:bldP spid="84" grpId="0"/>
      <p:bldP spid="85" grpId="0"/>
      <p:bldP spid="86" grpId="0" animBg="1"/>
      <p:bldP spid="87" grpId="0"/>
      <p:bldP spid="88" grpId="0"/>
      <p:bldP spid="89" grpId="0" animBg="1"/>
      <p:bldP spid="90" grpId="0"/>
      <p:bldP spid="93" grpId="0" animBg="1"/>
      <p:bldP spid="94" grpId="0"/>
      <p:bldP spid="9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2484309" y="336468"/>
            <a:ext cx="2261862"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dirty="0">
                <a:solidFill>
                  <a:srgbClr val="76AAAA"/>
                </a:solidFill>
                <a:cs typeface="+mn-ea"/>
                <a:sym typeface="+mn-lt"/>
              </a:rPr>
              <a:t>读书的原则</a:t>
            </a:r>
          </a:p>
        </p:txBody>
      </p:sp>
      <p:grpSp>
        <p:nvGrpSpPr>
          <p:cNvPr id="3" name="Group 1"/>
          <p:cNvGrpSpPr>
            <a:grpSpLocks/>
          </p:cNvGrpSpPr>
          <p:nvPr/>
        </p:nvGrpSpPr>
        <p:grpSpPr bwMode="auto">
          <a:xfrm>
            <a:off x="1335695" y="1700140"/>
            <a:ext cx="315815" cy="315913"/>
            <a:chOff x="1066800" y="2209799"/>
            <a:chExt cx="315279" cy="315280"/>
          </a:xfrm>
        </p:grpSpPr>
        <p:sp>
          <p:nvSpPr>
            <p:cNvPr id="4" name="Shape 796"/>
            <p:cNvSpPr/>
            <p:nvPr/>
          </p:nvSpPr>
          <p:spPr>
            <a:xfrm>
              <a:off x="1066800" y="2209799"/>
              <a:ext cx="315279" cy="3152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lIns="67712" tIns="67712" rIns="67712" bIns="67712" anchor="ctr"/>
            <a:lstStyle/>
            <a:p>
              <a:pPr defTabSz="914080">
                <a:defRPr/>
              </a:pPr>
              <a:endParaRPr sz="2399">
                <a:latin typeface="+mn-lt"/>
                <a:ea typeface="+mn-ea"/>
                <a:cs typeface="+mn-ea"/>
                <a:sym typeface="+mn-lt"/>
              </a:endParaRPr>
            </a:p>
          </p:txBody>
        </p:sp>
        <p:sp>
          <p:nvSpPr>
            <p:cNvPr id="5" name="Shape 797"/>
            <p:cNvSpPr>
              <a:spLocks/>
            </p:cNvSpPr>
            <p:nvPr/>
          </p:nvSpPr>
          <p:spPr bwMode="auto">
            <a:xfrm>
              <a:off x="1139147" y="2295483"/>
              <a:ext cx="170585" cy="143910"/>
            </a:xfrm>
            <a:custGeom>
              <a:avLst/>
              <a:gdLst>
                <a:gd name="T0" fmla="*/ 85293 w 21600"/>
                <a:gd name="T1" fmla="*/ 71955 h 21600"/>
                <a:gd name="T2" fmla="*/ 85293 w 21600"/>
                <a:gd name="T3" fmla="*/ 71955 h 21600"/>
                <a:gd name="T4" fmla="*/ 85293 w 21600"/>
                <a:gd name="T5" fmla="*/ 71955 h 21600"/>
                <a:gd name="T6" fmla="*/ 85293 w 21600"/>
                <a:gd name="T7" fmla="*/ 7195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4435"/>
                  </a:moveTo>
                  <a:lnTo>
                    <a:pt x="5244" y="21600"/>
                  </a:lnTo>
                  <a:lnTo>
                    <a:pt x="21422" y="1264"/>
                  </a:lnTo>
                  <a:lnTo>
                    <a:pt x="21600" y="0"/>
                  </a:lnTo>
                  <a:lnTo>
                    <a:pt x="5867" y="14435"/>
                  </a:lnTo>
                  <a:lnTo>
                    <a:pt x="0" y="8429"/>
                  </a:lnTo>
                  <a:lnTo>
                    <a:pt x="0" y="14435"/>
                  </a:lnTo>
                  <a:close/>
                </a:path>
              </a:pathLst>
            </a:custGeom>
            <a:solidFill>
              <a:srgbClr val="FFFFFF"/>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0" tIns="0" rIns="0" bIns="0"/>
            <a:lstStyle/>
            <a:p>
              <a:endParaRPr lang="zh-CN" altLang="en-US" sz="2399">
                <a:latin typeface="+mn-lt"/>
                <a:ea typeface="+mn-ea"/>
                <a:cs typeface="+mn-ea"/>
                <a:sym typeface="+mn-lt"/>
              </a:endParaRPr>
            </a:p>
          </p:txBody>
        </p:sp>
      </p:grpSp>
      <p:grpSp>
        <p:nvGrpSpPr>
          <p:cNvPr id="6" name="Group 4"/>
          <p:cNvGrpSpPr>
            <a:grpSpLocks/>
          </p:cNvGrpSpPr>
          <p:nvPr/>
        </p:nvGrpSpPr>
        <p:grpSpPr bwMode="auto">
          <a:xfrm>
            <a:off x="7210212" y="1712319"/>
            <a:ext cx="315815" cy="315913"/>
            <a:chOff x="4645616" y="2209799"/>
            <a:chExt cx="315279" cy="315280"/>
          </a:xfrm>
        </p:grpSpPr>
        <p:sp>
          <p:nvSpPr>
            <p:cNvPr id="7" name="Shape 801"/>
            <p:cNvSpPr/>
            <p:nvPr/>
          </p:nvSpPr>
          <p:spPr>
            <a:xfrm>
              <a:off x="4645616" y="2209799"/>
              <a:ext cx="315279" cy="3152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lIns="67712" tIns="67712" rIns="67712" bIns="67712" anchor="ctr"/>
            <a:lstStyle/>
            <a:p>
              <a:pPr defTabSz="914080">
                <a:defRPr/>
              </a:pPr>
              <a:endParaRPr sz="2399">
                <a:latin typeface="+mn-lt"/>
                <a:ea typeface="+mn-ea"/>
                <a:cs typeface="+mn-ea"/>
                <a:sym typeface="+mn-lt"/>
              </a:endParaRPr>
            </a:p>
          </p:txBody>
        </p:sp>
        <p:sp>
          <p:nvSpPr>
            <p:cNvPr id="8" name="Shape 802"/>
            <p:cNvSpPr>
              <a:spLocks/>
            </p:cNvSpPr>
            <p:nvPr/>
          </p:nvSpPr>
          <p:spPr bwMode="auto">
            <a:xfrm>
              <a:off x="4717963" y="2295483"/>
              <a:ext cx="170585" cy="143910"/>
            </a:xfrm>
            <a:custGeom>
              <a:avLst/>
              <a:gdLst>
                <a:gd name="T0" fmla="*/ 85293 w 21600"/>
                <a:gd name="T1" fmla="*/ 71955 h 21600"/>
                <a:gd name="T2" fmla="*/ 85293 w 21600"/>
                <a:gd name="T3" fmla="*/ 71955 h 21600"/>
                <a:gd name="T4" fmla="*/ 85293 w 21600"/>
                <a:gd name="T5" fmla="*/ 71955 h 21600"/>
                <a:gd name="T6" fmla="*/ 85293 w 21600"/>
                <a:gd name="T7" fmla="*/ 7195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4435"/>
                  </a:moveTo>
                  <a:lnTo>
                    <a:pt x="5244" y="21600"/>
                  </a:lnTo>
                  <a:lnTo>
                    <a:pt x="21422" y="1264"/>
                  </a:lnTo>
                  <a:lnTo>
                    <a:pt x="21600" y="0"/>
                  </a:lnTo>
                  <a:lnTo>
                    <a:pt x="5867" y="14435"/>
                  </a:lnTo>
                  <a:lnTo>
                    <a:pt x="0" y="8429"/>
                  </a:lnTo>
                  <a:lnTo>
                    <a:pt x="0" y="14435"/>
                  </a:lnTo>
                  <a:close/>
                </a:path>
              </a:pathLst>
            </a:custGeom>
            <a:solidFill>
              <a:srgbClr val="FFFFFF"/>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0" tIns="0" rIns="0" bIns="0"/>
            <a:lstStyle/>
            <a:p>
              <a:endParaRPr lang="zh-CN" altLang="en-US" sz="2399">
                <a:latin typeface="+mn-lt"/>
                <a:ea typeface="+mn-ea"/>
                <a:cs typeface="+mn-ea"/>
                <a:sym typeface="+mn-lt"/>
              </a:endParaRPr>
            </a:p>
          </p:txBody>
        </p:sp>
      </p:grpSp>
      <p:grpSp>
        <p:nvGrpSpPr>
          <p:cNvPr id="9" name="Group 10"/>
          <p:cNvGrpSpPr>
            <a:grpSpLocks/>
          </p:cNvGrpSpPr>
          <p:nvPr/>
        </p:nvGrpSpPr>
        <p:grpSpPr bwMode="auto">
          <a:xfrm>
            <a:off x="1335695" y="3152704"/>
            <a:ext cx="315815" cy="315912"/>
            <a:chOff x="1066800" y="3675945"/>
            <a:chExt cx="315279" cy="315279"/>
          </a:xfrm>
        </p:grpSpPr>
        <p:sp>
          <p:nvSpPr>
            <p:cNvPr id="10" name="Shape 811"/>
            <p:cNvSpPr/>
            <p:nvPr/>
          </p:nvSpPr>
          <p:spPr>
            <a:xfrm>
              <a:off x="1066800" y="3675945"/>
              <a:ext cx="315279" cy="31527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lIns="67712" tIns="67712" rIns="67712" bIns="67712" anchor="ctr"/>
            <a:lstStyle/>
            <a:p>
              <a:pPr defTabSz="914080">
                <a:defRPr/>
              </a:pPr>
              <a:endParaRPr sz="2399">
                <a:latin typeface="+mn-lt"/>
                <a:ea typeface="+mn-ea"/>
                <a:cs typeface="+mn-ea"/>
                <a:sym typeface="+mn-lt"/>
              </a:endParaRPr>
            </a:p>
          </p:txBody>
        </p:sp>
        <p:sp>
          <p:nvSpPr>
            <p:cNvPr id="11" name="Shape 812"/>
            <p:cNvSpPr>
              <a:spLocks/>
            </p:cNvSpPr>
            <p:nvPr/>
          </p:nvSpPr>
          <p:spPr bwMode="auto">
            <a:xfrm>
              <a:off x="1139147" y="3761629"/>
              <a:ext cx="170585" cy="143910"/>
            </a:xfrm>
            <a:custGeom>
              <a:avLst/>
              <a:gdLst>
                <a:gd name="T0" fmla="*/ 85293 w 21600"/>
                <a:gd name="T1" fmla="*/ 71955 h 21600"/>
                <a:gd name="T2" fmla="*/ 85293 w 21600"/>
                <a:gd name="T3" fmla="*/ 71955 h 21600"/>
                <a:gd name="T4" fmla="*/ 85293 w 21600"/>
                <a:gd name="T5" fmla="*/ 71955 h 21600"/>
                <a:gd name="T6" fmla="*/ 85293 w 21600"/>
                <a:gd name="T7" fmla="*/ 7195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4435"/>
                  </a:moveTo>
                  <a:lnTo>
                    <a:pt x="5244" y="21600"/>
                  </a:lnTo>
                  <a:lnTo>
                    <a:pt x="21422" y="1264"/>
                  </a:lnTo>
                  <a:lnTo>
                    <a:pt x="21600" y="0"/>
                  </a:lnTo>
                  <a:lnTo>
                    <a:pt x="5867" y="14435"/>
                  </a:lnTo>
                  <a:lnTo>
                    <a:pt x="0" y="8429"/>
                  </a:lnTo>
                  <a:lnTo>
                    <a:pt x="0" y="14435"/>
                  </a:lnTo>
                  <a:close/>
                </a:path>
              </a:pathLst>
            </a:custGeom>
            <a:solidFill>
              <a:srgbClr val="FFFFFF"/>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0" tIns="0" rIns="0" bIns="0"/>
            <a:lstStyle/>
            <a:p>
              <a:endParaRPr lang="zh-CN" altLang="en-US" sz="2399">
                <a:latin typeface="+mn-lt"/>
                <a:ea typeface="+mn-ea"/>
                <a:cs typeface="+mn-ea"/>
                <a:sym typeface="+mn-lt"/>
              </a:endParaRPr>
            </a:p>
          </p:txBody>
        </p:sp>
      </p:grpSp>
      <p:grpSp>
        <p:nvGrpSpPr>
          <p:cNvPr id="12" name="Group 13"/>
          <p:cNvGrpSpPr>
            <a:grpSpLocks/>
          </p:cNvGrpSpPr>
          <p:nvPr/>
        </p:nvGrpSpPr>
        <p:grpSpPr bwMode="auto">
          <a:xfrm>
            <a:off x="7210212" y="3164883"/>
            <a:ext cx="315815" cy="315912"/>
            <a:chOff x="4645616" y="3675945"/>
            <a:chExt cx="315279" cy="315279"/>
          </a:xfrm>
        </p:grpSpPr>
        <p:sp>
          <p:nvSpPr>
            <p:cNvPr id="13" name="Shape 816"/>
            <p:cNvSpPr/>
            <p:nvPr/>
          </p:nvSpPr>
          <p:spPr>
            <a:xfrm>
              <a:off x="4645616" y="3675945"/>
              <a:ext cx="315279" cy="31527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lIns="67712" tIns="67712" rIns="67712" bIns="67712" anchor="ctr"/>
            <a:lstStyle/>
            <a:p>
              <a:pPr defTabSz="914080">
                <a:defRPr/>
              </a:pPr>
              <a:endParaRPr sz="2399">
                <a:latin typeface="+mn-lt"/>
                <a:ea typeface="+mn-ea"/>
                <a:cs typeface="+mn-ea"/>
                <a:sym typeface="+mn-lt"/>
              </a:endParaRPr>
            </a:p>
          </p:txBody>
        </p:sp>
        <p:sp>
          <p:nvSpPr>
            <p:cNvPr id="14" name="Shape 817"/>
            <p:cNvSpPr>
              <a:spLocks/>
            </p:cNvSpPr>
            <p:nvPr/>
          </p:nvSpPr>
          <p:spPr bwMode="auto">
            <a:xfrm>
              <a:off x="4717963" y="3761629"/>
              <a:ext cx="170585" cy="143910"/>
            </a:xfrm>
            <a:custGeom>
              <a:avLst/>
              <a:gdLst>
                <a:gd name="T0" fmla="*/ 85293 w 21600"/>
                <a:gd name="T1" fmla="*/ 71955 h 21600"/>
                <a:gd name="T2" fmla="*/ 85293 w 21600"/>
                <a:gd name="T3" fmla="*/ 71955 h 21600"/>
                <a:gd name="T4" fmla="*/ 85293 w 21600"/>
                <a:gd name="T5" fmla="*/ 71955 h 21600"/>
                <a:gd name="T6" fmla="*/ 85293 w 21600"/>
                <a:gd name="T7" fmla="*/ 7195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4435"/>
                  </a:moveTo>
                  <a:lnTo>
                    <a:pt x="5244" y="21600"/>
                  </a:lnTo>
                  <a:lnTo>
                    <a:pt x="21422" y="1264"/>
                  </a:lnTo>
                  <a:lnTo>
                    <a:pt x="21600" y="0"/>
                  </a:lnTo>
                  <a:lnTo>
                    <a:pt x="5867" y="14435"/>
                  </a:lnTo>
                  <a:lnTo>
                    <a:pt x="0" y="8429"/>
                  </a:lnTo>
                  <a:lnTo>
                    <a:pt x="0" y="14435"/>
                  </a:lnTo>
                  <a:close/>
                </a:path>
              </a:pathLst>
            </a:custGeom>
            <a:solidFill>
              <a:srgbClr val="FFFFFF"/>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0" tIns="0" rIns="0" bIns="0"/>
            <a:lstStyle/>
            <a:p>
              <a:endParaRPr lang="zh-CN" altLang="en-US" sz="2399">
                <a:latin typeface="+mn-lt"/>
                <a:ea typeface="+mn-ea"/>
                <a:cs typeface="+mn-ea"/>
                <a:sym typeface="+mn-lt"/>
              </a:endParaRPr>
            </a:p>
          </p:txBody>
        </p:sp>
      </p:grpSp>
      <p:grpSp>
        <p:nvGrpSpPr>
          <p:cNvPr id="16" name="Group 19"/>
          <p:cNvGrpSpPr>
            <a:grpSpLocks/>
          </p:cNvGrpSpPr>
          <p:nvPr/>
        </p:nvGrpSpPr>
        <p:grpSpPr bwMode="auto">
          <a:xfrm>
            <a:off x="1335695" y="4681465"/>
            <a:ext cx="315815" cy="315913"/>
            <a:chOff x="1066800" y="5218290"/>
            <a:chExt cx="315279" cy="315280"/>
          </a:xfrm>
        </p:grpSpPr>
        <p:sp>
          <p:nvSpPr>
            <p:cNvPr id="17" name="Shape 826"/>
            <p:cNvSpPr/>
            <p:nvPr/>
          </p:nvSpPr>
          <p:spPr>
            <a:xfrm>
              <a:off x="1066800" y="5218290"/>
              <a:ext cx="315279" cy="3152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lIns="67712" tIns="67712" rIns="67712" bIns="67712" anchor="ctr"/>
            <a:lstStyle/>
            <a:p>
              <a:pPr defTabSz="914080">
                <a:defRPr/>
              </a:pPr>
              <a:endParaRPr sz="2399">
                <a:latin typeface="+mn-lt"/>
                <a:ea typeface="+mn-ea"/>
                <a:cs typeface="+mn-ea"/>
                <a:sym typeface="+mn-lt"/>
              </a:endParaRPr>
            </a:p>
          </p:txBody>
        </p:sp>
        <p:sp>
          <p:nvSpPr>
            <p:cNvPr id="18" name="Shape 827"/>
            <p:cNvSpPr>
              <a:spLocks/>
            </p:cNvSpPr>
            <p:nvPr/>
          </p:nvSpPr>
          <p:spPr bwMode="auto">
            <a:xfrm>
              <a:off x="1139147" y="5303975"/>
              <a:ext cx="170585" cy="143909"/>
            </a:xfrm>
            <a:custGeom>
              <a:avLst/>
              <a:gdLst>
                <a:gd name="T0" fmla="*/ 85293 w 21600"/>
                <a:gd name="T1" fmla="*/ 71955 h 21600"/>
                <a:gd name="T2" fmla="*/ 85293 w 21600"/>
                <a:gd name="T3" fmla="*/ 71955 h 21600"/>
                <a:gd name="T4" fmla="*/ 85293 w 21600"/>
                <a:gd name="T5" fmla="*/ 71955 h 21600"/>
                <a:gd name="T6" fmla="*/ 85293 w 21600"/>
                <a:gd name="T7" fmla="*/ 7195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4435"/>
                  </a:moveTo>
                  <a:lnTo>
                    <a:pt x="5244" y="21600"/>
                  </a:lnTo>
                  <a:lnTo>
                    <a:pt x="21422" y="1264"/>
                  </a:lnTo>
                  <a:lnTo>
                    <a:pt x="21600" y="0"/>
                  </a:lnTo>
                  <a:lnTo>
                    <a:pt x="5867" y="14435"/>
                  </a:lnTo>
                  <a:lnTo>
                    <a:pt x="0" y="8429"/>
                  </a:lnTo>
                  <a:lnTo>
                    <a:pt x="0" y="14435"/>
                  </a:lnTo>
                  <a:close/>
                </a:path>
              </a:pathLst>
            </a:custGeom>
            <a:solidFill>
              <a:srgbClr val="FFFFFF"/>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0" tIns="0" rIns="0" bIns="0"/>
            <a:lstStyle/>
            <a:p>
              <a:endParaRPr lang="zh-CN" altLang="en-US" sz="2399">
                <a:latin typeface="+mn-lt"/>
                <a:ea typeface="+mn-ea"/>
                <a:cs typeface="+mn-ea"/>
                <a:sym typeface="+mn-lt"/>
              </a:endParaRPr>
            </a:p>
          </p:txBody>
        </p:sp>
      </p:grpSp>
      <p:grpSp>
        <p:nvGrpSpPr>
          <p:cNvPr id="19" name="Group 22"/>
          <p:cNvGrpSpPr>
            <a:grpSpLocks/>
          </p:cNvGrpSpPr>
          <p:nvPr/>
        </p:nvGrpSpPr>
        <p:grpSpPr bwMode="auto">
          <a:xfrm>
            <a:off x="7210212" y="4693644"/>
            <a:ext cx="315815" cy="315913"/>
            <a:chOff x="4645616" y="5218290"/>
            <a:chExt cx="315279" cy="315280"/>
          </a:xfrm>
        </p:grpSpPr>
        <p:sp>
          <p:nvSpPr>
            <p:cNvPr id="20" name="Shape 831"/>
            <p:cNvSpPr/>
            <p:nvPr/>
          </p:nvSpPr>
          <p:spPr>
            <a:xfrm>
              <a:off x="4645616" y="5218290"/>
              <a:ext cx="315279" cy="3152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lIns="67712" tIns="67712" rIns="67712" bIns="67712" anchor="ctr"/>
            <a:lstStyle/>
            <a:p>
              <a:pPr defTabSz="914080">
                <a:defRPr/>
              </a:pPr>
              <a:endParaRPr sz="2399">
                <a:latin typeface="+mn-lt"/>
                <a:ea typeface="+mn-ea"/>
                <a:cs typeface="+mn-ea"/>
                <a:sym typeface="+mn-lt"/>
              </a:endParaRPr>
            </a:p>
          </p:txBody>
        </p:sp>
        <p:sp>
          <p:nvSpPr>
            <p:cNvPr id="21" name="Shape 832"/>
            <p:cNvSpPr>
              <a:spLocks/>
            </p:cNvSpPr>
            <p:nvPr/>
          </p:nvSpPr>
          <p:spPr bwMode="auto">
            <a:xfrm>
              <a:off x="4717963" y="5303975"/>
              <a:ext cx="170585" cy="143909"/>
            </a:xfrm>
            <a:custGeom>
              <a:avLst/>
              <a:gdLst>
                <a:gd name="T0" fmla="*/ 85293 w 21600"/>
                <a:gd name="T1" fmla="*/ 71955 h 21600"/>
                <a:gd name="T2" fmla="*/ 85293 w 21600"/>
                <a:gd name="T3" fmla="*/ 71955 h 21600"/>
                <a:gd name="T4" fmla="*/ 85293 w 21600"/>
                <a:gd name="T5" fmla="*/ 71955 h 21600"/>
                <a:gd name="T6" fmla="*/ 85293 w 21600"/>
                <a:gd name="T7" fmla="*/ 7195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4435"/>
                  </a:moveTo>
                  <a:lnTo>
                    <a:pt x="5244" y="21600"/>
                  </a:lnTo>
                  <a:lnTo>
                    <a:pt x="21422" y="1264"/>
                  </a:lnTo>
                  <a:lnTo>
                    <a:pt x="21600" y="0"/>
                  </a:lnTo>
                  <a:lnTo>
                    <a:pt x="5867" y="14435"/>
                  </a:lnTo>
                  <a:lnTo>
                    <a:pt x="0" y="8429"/>
                  </a:lnTo>
                  <a:lnTo>
                    <a:pt x="0" y="14435"/>
                  </a:lnTo>
                  <a:close/>
                </a:path>
              </a:pathLst>
            </a:custGeom>
            <a:solidFill>
              <a:srgbClr val="FFFFFF"/>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0" tIns="0" rIns="0" bIns="0"/>
            <a:lstStyle/>
            <a:p>
              <a:endParaRPr lang="zh-CN" altLang="en-US" sz="2399">
                <a:latin typeface="+mn-lt"/>
                <a:ea typeface="+mn-ea"/>
                <a:cs typeface="+mn-ea"/>
                <a:sym typeface="+mn-lt"/>
              </a:endParaRPr>
            </a:p>
          </p:txBody>
        </p:sp>
      </p:grpSp>
      <p:grpSp>
        <p:nvGrpSpPr>
          <p:cNvPr id="22" name="Group 46"/>
          <p:cNvGrpSpPr>
            <a:grpSpLocks/>
          </p:cNvGrpSpPr>
          <p:nvPr/>
        </p:nvGrpSpPr>
        <p:grpSpPr bwMode="auto">
          <a:xfrm>
            <a:off x="1738795" y="1708077"/>
            <a:ext cx="4465828" cy="885825"/>
            <a:chOff x="1497673" y="1811884"/>
            <a:chExt cx="4465101" cy="884673"/>
          </a:xfrm>
        </p:grpSpPr>
        <p:sp>
          <p:nvSpPr>
            <p:cNvPr id="23" name="Text Placeholder 8"/>
            <p:cNvSpPr txBox="1">
              <a:spLocks/>
            </p:cNvSpPr>
            <p:nvPr/>
          </p:nvSpPr>
          <p:spPr>
            <a:xfrm>
              <a:off x="1497673" y="1811884"/>
              <a:ext cx="3097171" cy="271109"/>
            </a:xfrm>
            <a:prstGeom prst="rect">
              <a:avLst/>
            </a:prstGeom>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914080">
                <a:defRPr/>
              </a:pPr>
              <a:r>
                <a:rPr lang="zh-CN" altLang="en-US" sz="1600" b="1" dirty="0">
                  <a:solidFill>
                    <a:schemeClr val="tx1">
                      <a:lumMod val="75000"/>
                      <a:lumOff val="25000"/>
                    </a:schemeClr>
                  </a:solidFill>
                  <a:cs typeface="+mn-ea"/>
                  <a:sym typeface="+mn-lt"/>
                </a:rPr>
                <a:t>读书前要确立目标、做好计划</a:t>
              </a:r>
            </a:p>
          </p:txBody>
        </p:sp>
        <p:sp>
          <p:nvSpPr>
            <p:cNvPr id="24" name="Text Placeholder 1"/>
            <p:cNvSpPr txBox="1">
              <a:spLocks/>
            </p:cNvSpPr>
            <p:nvPr/>
          </p:nvSpPr>
          <p:spPr>
            <a:xfrm>
              <a:off x="1592877" y="2082993"/>
              <a:ext cx="4369897" cy="613564"/>
            </a:xfrm>
            <a:prstGeom prst="rect">
              <a:avLst/>
            </a:prstGeom>
          </p:spPr>
          <p:txBody>
            <a:bodyPr lIns="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450469">
                <a:defRPr/>
              </a:pPr>
              <a:r>
                <a:rPr lang="zh-CN" altLang="en-US" sz="1400" dirty="0">
                  <a:solidFill>
                    <a:schemeClr val="tx1">
                      <a:lumMod val="75000"/>
                      <a:lumOff val="25000"/>
                    </a:schemeClr>
                  </a:solidFill>
                  <a:cs typeface="+mn-ea"/>
                  <a:sym typeface="+mn-lt"/>
                </a:rPr>
                <a:t>点击更改您的文字内容以下内容并没有什么实际意义</a:t>
              </a:r>
              <a:endParaRPr lang="en-US" altLang="zh-CN" sz="1400" dirty="0">
                <a:solidFill>
                  <a:schemeClr val="tx1">
                    <a:lumMod val="75000"/>
                    <a:lumOff val="25000"/>
                  </a:schemeClr>
                </a:solidFill>
                <a:cs typeface="+mn-ea"/>
                <a:sym typeface="+mn-lt"/>
              </a:endParaRPr>
            </a:p>
          </p:txBody>
        </p:sp>
      </p:grpSp>
      <p:grpSp>
        <p:nvGrpSpPr>
          <p:cNvPr id="25" name="Group 47"/>
          <p:cNvGrpSpPr>
            <a:grpSpLocks/>
          </p:cNvGrpSpPr>
          <p:nvPr/>
        </p:nvGrpSpPr>
        <p:grpSpPr bwMode="auto">
          <a:xfrm>
            <a:off x="7613313" y="1720256"/>
            <a:ext cx="4432686" cy="885825"/>
            <a:chOff x="5075151" y="1811883"/>
            <a:chExt cx="4434528" cy="884674"/>
          </a:xfrm>
        </p:grpSpPr>
        <p:sp>
          <p:nvSpPr>
            <p:cNvPr id="26" name="Text Placeholder 8"/>
            <p:cNvSpPr txBox="1">
              <a:spLocks/>
            </p:cNvSpPr>
            <p:nvPr/>
          </p:nvSpPr>
          <p:spPr>
            <a:xfrm>
              <a:off x="5075151" y="1811883"/>
              <a:ext cx="2921729" cy="286964"/>
            </a:xfrm>
            <a:prstGeom prst="rect">
              <a:avLst/>
            </a:prstGeom>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914080">
                <a:defRPr/>
              </a:pPr>
              <a:r>
                <a:rPr lang="zh-CN" altLang="en-US" sz="1600" b="1" dirty="0">
                  <a:solidFill>
                    <a:schemeClr val="tx1">
                      <a:lumMod val="75000"/>
                      <a:lumOff val="25000"/>
                    </a:schemeClr>
                  </a:solidFill>
                  <a:cs typeface="+mn-ea"/>
                  <a:sym typeface="+mn-lt"/>
                </a:rPr>
                <a:t>读书要让自己快乐</a:t>
              </a:r>
            </a:p>
          </p:txBody>
        </p:sp>
        <p:sp>
          <p:nvSpPr>
            <p:cNvPr id="27" name="Text Placeholder 1"/>
            <p:cNvSpPr txBox="1">
              <a:spLocks/>
            </p:cNvSpPr>
            <p:nvPr/>
          </p:nvSpPr>
          <p:spPr>
            <a:xfrm>
              <a:off x="5170410" y="2082992"/>
              <a:ext cx="4339269" cy="613565"/>
            </a:xfrm>
            <a:prstGeom prst="rect">
              <a:avLst/>
            </a:prstGeom>
          </p:spPr>
          <p:txBody>
            <a:bodyPr lIns="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450469">
                <a:defRPr/>
              </a:pPr>
              <a:r>
                <a:rPr lang="zh-CN" altLang="en-US" sz="1400" dirty="0">
                  <a:solidFill>
                    <a:schemeClr val="tx1">
                      <a:lumMod val="75000"/>
                      <a:lumOff val="25000"/>
                    </a:schemeClr>
                  </a:solidFill>
                  <a:cs typeface="+mn-ea"/>
                  <a:sym typeface="+mn-lt"/>
                </a:rPr>
                <a:t>点击更改您的文字内容以下内容并没有什么实际意义</a:t>
              </a:r>
              <a:endParaRPr lang="en-US" altLang="zh-CN" sz="1400" dirty="0">
                <a:solidFill>
                  <a:schemeClr val="tx1">
                    <a:lumMod val="75000"/>
                    <a:lumOff val="25000"/>
                  </a:schemeClr>
                </a:solidFill>
                <a:cs typeface="+mn-ea"/>
                <a:sym typeface="+mn-lt"/>
              </a:endParaRPr>
            </a:p>
          </p:txBody>
        </p:sp>
      </p:grpSp>
      <p:grpSp>
        <p:nvGrpSpPr>
          <p:cNvPr id="28" name="Group 56"/>
          <p:cNvGrpSpPr>
            <a:grpSpLocks/>
          </p:cNvGrpSpPr>
          <p:nvPr/>
        </p:nvGrpSpPr>
        <p:grpSpPr bwMode="auto">
          <a:xfrm>
            <a:off x="1746731" y="3138415"/>
            <a:ext cx="4385883" cy="914400"/>
            <a:chOff x="1505293" y="3242448"/>
            <a:chExt cx="4387707" cy="913701"/>
          </a:xfrm>
        </p:grpSpPr>
        <p:sp>
          <p:nvSpPr>
            <p:cNvPr id="29" name="Text Placeholder 8"/>
            <p:cNvSpPr txBox="1">
              <a:spLocks/>
            </p:cNvSpPr>
            <p:nvPr/>
          </p:nvSpPr>
          <p:spPr>
            <a:xfrm>
              <a:off x="1505293" y="3242448"/>
              <a:ext cx="3955479" cy="345810"/>
            </a:xfrm>
            <a:prstGeom prst="rect">
              <a:avLst/>
            </a:prstGeom>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914080">
                <a:defRPr/>
              </a:pPr>
              <a:r>
                <a:rPr lang="zh-CN" altLang="en-US" sz="1600" b="1" dirty="0">
                  <a:solidFill>
                    <a:schemeClr val="tx1">
                      <a:lumMod val="75000"/>
                      <a:lumOff val="25000"/>
                    </a:schemeClr>
                  </a:solidFill>
                  <a:cs typeface="+mn-ea"/>
                  <a:sym typeface="+mn-lt"/>
                </a:rPr>
                <a:t>读书要坚持，遇到困难要有恒心和毅力</a:t>
              </a:r>
            </a:p>
          </p:txBody>
        </p:sp>
        <p:sp>
          <p:nvSpPr>
            <p:cNvPr id="30" name="Text Placeholder 1"/>
            <p:cNvSpPr txBox="1">
              <a:spLocks/>
            </p:cNvSpPr>
            <p:nvPr/>
          </p:nvSpPr>
          <p:spPr>
            <a:xfrm>
              <a:off x="1600552" y="3542257"/>
              <a:ext cx="4292448" cy="613892"/>
            </a:xfrm>
            <a:prstGeom prst="rect">
              <a:avLst/>
            </a:prstGeom>
          </p:spPr>
          <p:txBody>
            <a:bodyPr lIns="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450469">
                <a:defRPr/>
              </a:pPr>
              <a:r>
                <a:rPr lang="zh-CN" altLang="en-US" sz="1400" dirty="0">
                  <a:solidFill>
                    <a:schemeClr val="tx1">
                      <a:lumMod val="75000"/>
                      <a:lumOff val="25000"/>
                    </a:schemeClr>
                  </a:solidFill>
                  <a:cs typeface="+mn-ea"/>
                  <a:sym typeface="+mn-lt"/>
                </a:rPr>
                <a:t>点击更改您的文字内容以下内容并没有什么实际意义</a:t>
              </a:r>
              <a:endParaRPr lang="en-US" altLang="zh-CN" sz="1400" dirty="0">
                <a:solidFill>
                  <a:schemeClr val="tx1">
                    <a:lumMod val="75000"/>
                    <a:lumOff val="25000"/>
                  </a:schemeClr>
                </a:solidFill>
                <a:cs typeface="+mn-ea"/>
                <a:sym typeface="+mn-lt"/>
              </a:endParaRPr>
            </a:p>
          </p:txBody>
        </p:sp>
      </p:grpSp>
      <p:grpSp>
        <p:nvGrpSpPr>
          <p:cNvPr id="31" name="Group 50"/>
          <p:cNvGrpSpPr>
            <a:grpSpLocks/>
          </p:cNvGrpSpPr>
          <p:nvPr/>
        </p:nvGrpSpPr>
        <p:grpSpPr bwMode="auto">
          <a:xfrm>
            <a:off x="7621251" y="3136309"/>
            <a:ext cx="4568764" cy="1056082"/>
            <a:chOff x="5082770" y="3227933"/>
            <a:chExt cx="4570660" cy="1055546"/>
          </a:xfrm>
        </p:grpSpPr>
        <p:sp>
          <p:nvSpPr>
            <p:cNvPr id="32" name="Text Placeholder 8"/>
            <p:cNvSpPr txBox="1">
              <a:spLocks/>
            </p:cNvSpPr>
            <p:nvPr/>
          </p:nvSpPr>
          <p:spPr>
            <a:xfrm>
              <a:off x="5082770" y="3227933"/>
              <a:ext cx="2193411" cy="372873"/>
            </a:xfrm>
            <a:prstGeom prst="rect">
              <a:avLst/>
            </a:prstGeom>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914080">
                <a:defRPr/>
              </a:pPr>
              <a:r>
                <a:rPr lang="zh-CN" altLang="en-US" sz="1600" b="1" dirty="0">
                  <a:solidFill>
                    <a:schemeClr val="tx1">
                      <a:lumMod val="75000"/>
                      <a:lumOff val="25000"/>
                    </a:schemeClr>
                  </a:solidFill>
                  <a:cs typeface="+mn-ea"/>
                  <a:sym typeface="+mn-lt"/>
                </a:rPr>
                <a:t>读书要循序渐进</a:t>
              </a:r>
            </a:p>
          </p:txBody>
        </p:sp>
        <p:sp>
          <p:nvSpPr>
            <p:cNvPr id="33" name="Text Placeholder 1"/>
            <p:cNvSpPr txBox="1">
              <a:spLocks/>
            </p:cNvSpPr>
            <p:nvPr/>
          </p:nvSpPr>
          <p:spPr>
            <a:xfrm>
              <a:off x="5178031" y="3542099"/>
              <a:ext cx="4475399" cy="741380"/>
            </a:xfrm>
            <a:prstGeom prst="rect">
              <a:avLst/>
            </a:prstGeom>
          </p:spPr>
          <p:txBody>
            <a:bodyPr lIns="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450469">
                <a:lnSpc>
                  <a:spcPct val="150000"/>
                </a:lnSpc>
                <a:defRPr/>
              </a:pPr>
              <a:r>
                <a:rPr lang="zh-CN" altLang="en-US" sz="1400" dirty="0">
                  <a:solidFill>
                    <a:schemeClr val="tx1">
                      <a:lumMod val="75000"/>
                      <a:lumOff val="25000"/>
                    </a:schemeClr>
                  </a:solidFill>
                  <a:cs typeface="+mn-ea"/>
                  <a:sym typeface="+mn-lt"/>
                </a:rPr>
                <a:t>点击更改您的文字内容以下内容并没有什么实际意义</a:t>
              </a:r>
              <a:endParaRPr lang="en-US" altLang="zh-CN" sz="1400" dirty="0">
                <a:solidFill>
                  <a:schemeClr val="tx1">
                    <a:lumMod val="75000"/>
                    <a:lumOff val="25000"/>
                  </a:schemeClr>
                </a:solidFill>
                <a:cs typeface="+mn-ea"/>
                <a:sym typeface="+mn-lt"/>
              </a:endParaRPr>
            </a:p>
          </p:txBody>
        </p:sp>
      </p:grpSp>
      <p:grpSp>
        <p:nvGrpSpPr>
          <p:cNvPr id="34" name="Group 57"/>
          <p:cNvGrpSpPr>
            <a:grpSpLocks/>
          </p:cNvGrpSpPr>
          <p:nvPr/>
        </p:nvGrpSpPr>
        <p:grpSpPr bwMode="auto">
          <a:xfrm>
            <a:off x="1721338" y="4702105"/>
            <a:ext cx="4483284" cy="884236"/>
            <a:chOff x="1479894" y="4804867"/>
            <a:chExt cx="4485145" cy="884673"/>
          </a:xfrm>
        </p:grpSpPr>
        <p:sp>
          <p:nvSpPr>
            <p:cNvPr id="35" name="Text Placeholder 8"/>
            <p:cNvSpPr txBox="1">
              <a:spLocks/>
            </p:cNvSpPr>
            <p:nvPr/>
          </p:nvSpPr>
          <p:spPr>
            <a:xfrm>
              <a:off x="1479894" y="4804867"/>
              <a:ext cx="3620690" cy="252536"/>
            </a:xfrm>
            <a:prstGeom prst="rect">
              <a:avLst/>
            </a:prstGeom>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914080">
                <a:defRPr/>
              </a:pPr>
              <a:r>
                <a:rPr lang="zh-CN" altLang="en-US" sz="1600" b="1" dirty="0">
                  <a:solidFill>
                    <a:schemeClr val="tx1">
                      <a:lumMod val="75000"/>
                      <a:lumOff val="25000"/>
                    </a:schemeClr>
                  </a:solidFill>
                  <a:cs typeface="+mn-ea"/>
                  <a:sym typeface="+mn-lt"/>
                </a:rPr>
                <a:t>读书要思考，要有怀疑的精神</a:t>
              </a:r>
            </a:p>
          </p:txBody>
        </p:sp>
        <p:sp>
          <p:nvSpPr>
            <p:cNvPr id="36" name="Text Placeholder 1"/>
            <p:cNvSpPr txBox="1">
              <a:spLocks/>
            </p:cNvSpPr>
            <p:nvPr/>
          </p:nvSpPr>
          <p:spPr>
            <a:xfrm>
              <a:off x="1584680" y="5076463"/>
              <a:ext cx="4380359" cy="613077"/>
            </a:xfrm>
            <a:prstGeom prst="rect">
              <a:avLst/>
            </a:prstGeom>
          </p:spPr>
          <p:txBody>
            <a:bodyPr lIns="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450469">
                <a:defRPr/>
              </a:pPr>
              <a:r>
                <a:rPr lang="zh-CN" altLang="en-US" sz="1400" dirty="0">
                  <a:solidFill>
                    <a:schemeClr val="tx1">
                      <a:lumMod val="75000"/>
                      <a:lumOff val="25000"/>
                    </a:schemeClr>
                  </a:solidFill>
                  <a:cs typeface="+mn-ea"/>
                  <a:sym typeface="+mn-lt"/>
                </a:rPr>
                <a:t>点击更改您的文字内容以下内容并没有什么实际意义</a:t>
              </a:r>
              <a:endParaRPr lang="en-US" altLang="zh-CN" sz="1400" dirty="0">
                <a:solidFill>
                  <a:schemeClr val="tx1">
                    <a:lumMod val="75000"/>
                    <a:lumOff val="25000"/>
                  </a:schemeClr>
                </a:solidFill>
                <a:cs typeface="+mn-ea"/>
                <a:sym typeface="+mn-lt"/>
              </a:endParaRPr>
            </a:p>
          </p:txBody>
        </p:sp>
      </p:grpSp>
      <p:grpSp>
        <p:nvGrpSpPr>
          <p:cNvPr id="37" name="Group 58"/>
          <p:cNvGrpSpPr>
            <a:grpSpLocks/>
          </p:cNvGrpSpPr>
          <p:nvPr/>
        </p:nvGrpSpPr>
        <p:grpSpPr bwMode="auto">
          <a:xfrm>
            <a:off x="7614897" y="4714284"/>
            <a:ext cx="4647127" cy="1062280"/>
            <a:chOff x="5076421" y="4804867"/>
            <a:chExt cx="4649055" cy="1062805"/>
          </a:xfrm>
        </p:grpSpPr>
        <p:sp>
          <p:nvSpPr>
            <p:cNvPr id="38" name="Text Placeholder 8"/>
            <p:cNvSpPr txBox="1">
              <a:spLocks/>
            </p:cNvSpPr>
            <p:nvPr/>
          </p:nvSpPr>
          <p:spPr>
            <a:xfrm>
              <a:off x="5076421" y="4804867"/>
              <a:ext cx="1613072" cy="244596"/>
            </a:xfrm>
            <a:prstGeom prst="rect">
              <a:avLst/>
            </a:prstGeom>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914080">
                <a:defRPr/>
              </a:pPr>
              <a:r>
                <a:rPr lang="zh-CN" altLang="en-US" sz="1600" b="1" dirty="0">
                  <a:solidFill>
                    <a:schemeClr val="tx1">
                      <a:lumMod val="75000"/>
                      <a:lumOff val="25000"/>
                    </a:schemeClr>
                  </a:solidFill>
                  <a:cs typeface="+mn-ea"/>
                  <a:sym typeface="+mn-lt"/>
                </a:rPr>
                <a:t>读书要精、透</a:t>
              </a:r>
            </a:p>
          </p:txBody>
        </p:sp>
        <p:sp>
          <p:nvSpPr>
            <p:cNvPr id="39" name="Text Placeholder 1"/>
            <p:cNvSpPr txBox="1">
              <a:spLocks/>
            </p:cNvSpPr>
            <p:nvPr/>
          </p:nvSpPr>
          <p:spPr>
            <a:xfrm>
              <a:off x="5162155" y="5076462"/>
              <a:ext cx="4563321" cy="791210"/>
            </a:xfrm>
            <a:prstGeom prst="rect">
              <a:avLst/>
            </a:prstGeom>
          </p:spPr>
          <p:txBody>
            <a:bodyPr lIns="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450469">
                <a:lnSpc>
                  <a:spcPct val="150000"/>
                </a:lnSpc>
                <a:defRPr/>
              </a:pPr>
              <a:r>
                <a:rPr lang="zh-CN" altLang="en-US" sz="1400" dirty="0">
                  <a:solidFill>
                    <a:schemeClr val="tx1">
                      <a:lumMod val="75000"/>
                      <a:lumOff val="25000"/>
                    </a:schemeClr>
                  </a:solidFill>
                  <a:cs typeface="+mn-ea"/>
                  <a:sym typeface="+mn-lt"/>
                </a:rPr>
                <a:t>点击更改您的文字内容以下内容并没有什么实际意义</a:t>
              </a:r>
              <a:endParaRPr lang="en-US" altLang="zh-CN" sz="1400" dirty="0">
                <a:solidFill>
                  <a:schemeClr val="tx1">
                    <a:lumMod val="75000"/>
                    <a:lumOff val="25000"/>
                  </a:schemeClr>
                </a:solidFill>
                <a:cs typeface="+mn-ea"/>
                <a:sym typeface="+mn-lt"/>
              </a:endParaRPr>
            </a:p>
          </p:txBody>
        </p:sp>
      </p:grpSp>
    </p:spTree>
    <p:extLst>
      <p:ext uri="{BB962C8B-B14F-4D97-AF65-F5344CB8AC3E}">
        <p14:creationId xmlns:p14="http://schemas.microsoft.com/office/powerpoint/2010/main" val="896838828"/>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lef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125962" y="1274100"/>
            <a:ext cx="6939412" cy="1862048"/>
          </a:xfrm>
          <a:prstGeom prst="rect">
            <a:avLst/>
          </a:prstGeom>
        </p:spPr>
        <p:txBody>
          <a:bodyPr wrap="square">
            <a:spAutoFit/>
          </a:bodyPr>
          <a:lstStyle/>
          <a:p>
            <a:pPr algn="dist"/>
            <a:r>
              <a:rPr lang="zh-CN" altLang="en-US" sz="11500" b="1" spc="600" dirty="0">
                <a:solidFill>
                  <a:srgbClr val="FA6D6C"/>
                </a:solidFill>
                <a:latin typeface="+mn-lt"/>
                <a:ea typeface="+mn-ea"/>
                <a:cs typeface="+mn-ea"/>
                <a:sym typeface="+mn-lt"/>
              </a:rPr>
              <a:t>我爱读书</a:t>
            </a:r>
          </a:p>
        </p:txBody>
      </p:sp>
      <p:sp>
        <p:nvSpPr>
          <p:cNvPr id="11" name="Rectangle 16"/>
          <p:cNvSpPr/>
          <p:nvPr/>
        </p:nvSpPr>
        <p:spPr>
          <a:xfrm>
            <a:off x="4269135" y="3180139"/>
            <a:ext cx="4680520" cy="784830"/>
          </a:xfrm>
          <a:prstGeom prst="rect">
            <a:avLst/>
          </a:prstGeom>
        </p:spPr>
        <p:txBody>
          <a:bodyPr wrap="square">
            <a:spAutoFit/>
          </a:bodyPr>
          <a:lstStyle/>
          <a:p>
            <a:pPr algn="dist">
              <a:lnSpc>
                <a:spcPct val="150000"/>
              </a:lnSpc>
            </a:pPr>
            <a:r>
              <a:rPr lang="zh-CN" altLang="en-US" sz="3600" b="1" dirty="0">
                <a:solidFill>
                  <a:srgbClr val="FA6D6C"/>
                </a:solidFill>
                <a:latin typeface="+mn-lt"/>
                <a:ea typeface="+mn-ea"/>
                <a:cs typeface="+mn-ea"/>
                <a:sym typeface="+mn-lt"/>
              </a:rPr>
              <a:t>世界读书日</a:t>
            </a:r>
            <a:endParaRPr lang="en-US" altLang="zh-CN" sz="3600" b="1" dirty="0">
              <a:solidFill>
                <a:srgbClr val="FA6D6C"/>
              </a:solidFill>
              <a:latin typeface="+mn-lt"/>
              <a:ea typeface="+mn-ea"/>
              <a:cs typeface="+mn-ea"/>
              <a:sym typeface="+mn-lt"/>
            </a:endParaRPr>
          </a:p>
        </p:txBody>
      </p:sp>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4480421"/>
            <a:ext cx="12884229" cy="2752229"/>
          </a:xfrm>
          <a:prstGeom prst="rect">
            <a:avLst/>
          </a:prstGeom>
        </p:spPr>
      </p:pic>
      <p:grpSp>
        <p:nvGrpSpPr>
          <p:cNvPr id="7" name="组合 6"/>
          <p:cNvGrpSpPr/>
          <p:nvPr/>
        </p:nvGrpSpPr>
        <p:grpSpPr>
          <a:xfrm>
            <a:off x="-1" y="-86617"/>
            <a:ext cx="12884229" cy="2562853"/>
            <a:chOff x="-1" y="-86617"/>
            <a:chExt cx="12884229" cy="2562853"/>
          </a:xfrm>
        </p:grpSpPr>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1530854" y="-86617"/>
              <a:ext cx="1353374" cy="2476236"/>
            </a:xfrm>
            <a:prstGeom prst="rect">
              <a:avLst/>
            </a:prstGeom>
          </p:spPr>
        </p:pic>
        <p:pic>
          <p:nvPicPr>
            <p:cNvPr id="9" name="图片 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1" y="0"/>
              <a:ext cx="1353374" cy="2476236"/>
            </a:xfrm>
            <a:prstGeom prst="rect">
              <a:avLst/>
            </a:prstGeom>
          </p:spPr>
        </p:pic>
      </p:grpSp>
      <p:pic>
        <p:nvPicPr>
          <p:cNvPr id="8" name="图片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904063" y="1628184"/>
            <a:ext cx="2954687" cy="4756414"/>
          </a:xfrm>
          <a:prstGeom prst="rect">
            <a:avLst/>
          </a:prstGeom>
        </p:spPr>
      </p:pic>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64679" y="3154185"/>
            <a:ext cx="3456384" cy="4078465"/>
          </a:xfrm>
          <a:prstGeom prst="rect">
            <a:avLst/>
          </a:prstGeom>
        </p:spPr>
      </p:pic>
    </p:spTree>
    <p:extLst>
      <p:ext uri="{BB962C8B-B14F-4D97-AF65-F5344CB8AC3E}">
        <p14:creationId xmlns:p14="http://schemas.microsoft.com/office/powerpoint/2010/main" val="810323710"/>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1" presetClass="entr" presetSubtype="0" fill="hold" nodeType="afterEffect">
                                  <p:stCondLst>
                                    <p:cond delay="0"/>
                                  </p:stCondLst>
                                  <p:iterate type="lt">
                                    <p:tmPct val="10000"/>
                                  </p:iterate>
                                  <p:childTnLst>
                                    <p:set>
                                      <p:cBhvr>
                                        <p:cTn id="26" dur="1" fill="hold">
                                          <p:stCondLst>
                                            <p:cond delay="0"/>
                                          </p:stCondLst>
                                        </p:cTn>
                                        <p:tgtEl>
                                          <p:spTgt spid="10">
                                            <p:txEl>
                                              <p:pRg st="0" end="0"/>
                                            </p:txEl>
                                          </p:spTgt>
                                        </p:tgtEl>
                                        <p:attrNameLst>
                                          <p:attrName>style.visibility</p:attrName>
                                        </p:attrNameLst>
                                      </p:cBhvr>
                                      <p:to>
                                        <p:strVal val="visible"/>
                                      </p:to>
                                    </p:set>
                                    <p:anim calcmode="lin" valueType="num">
                                      <p:cBhvr>
                                        <p:cTn id="27" dur="500" fill="hold"/>
                                        <p:tgtEl>
                                          <p:spTgt spid="1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0">
                                            <p:txEl>
                                              <p:pRg st="0" end="0"/>
                                            </p:txEl>
                                          </p:spTgt>
                                        </p:tgtEl>
                                        <p:attrNameLst>
                                          <p:attrName>ppt_y</p:attrName>
                                        </p:attrNameLst>
                                      </p:cBhvr>
                                      <p:tavLst>
                                        <p:tav tm="0">
                                          <p:val>
                                            <p:strVal val="#ppt_y"/>
                                          </p:val>
                                        </p:tav>
                                        <p:tav tm="100000">
                                          <p:val>
                                            <p:strVal val="#ppt_y"/>
                                          </p:val>
                                        </p:tav>
                                      </p:tavLst>
                                    </p:anim>
                                    <p:anim calcmode="lin" valueType="num">
                                      <p:cBhvr>
                                        <p:cTn id="29" dur="500" fill="hold"/>
                                        <p:tgtEl>
                                          <p:spTgt spid="1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0">
                                            <p:txEl>
                                              <p:pRg st="0" end="0"/>
                                            </p:txEl>
                                          </p:spTgt>
                                        </p:tgtEl>
                                      </p:cBhvr>
                                    </p:animEffect>
                                  </p:childTnLst>
                                </p:cTn>
                              </p:par>
                            </p:childTnLst>
                          </p:cTn>
                        </p:par>
                        <p:par>
                          <p:cTn id="32" fill="hold">
                            <p:stCondLst>
                              <p:cond delay="365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55" y="3111016"/>
            <a:ext cx="12858043" cy="69312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9833" tIns="0" rIns="189833" bIns="0" anchor="ctr"/>
          <a:lstStyle/>
          <a:p>
            <a:pPr algn="ctr" fontAlgn="auto">
              <a:spcBef>
                <a:spcPts val="0"/>
              </a:spcBef>
              <a:spcAft>
                <a:spcPts val="0"/>
              </a:spcAft>
              <a:defRPr/>
            </a:pPr>
            <a:r>
              <a:rPr lang="en-US" altLang="zh-CN" sz="2953"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953"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354" y="2301299"/>
            <a:ext cx="12858043" cy="81763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723228" y="4135227"/>
            <a:ext cx="7283704" cy="1785246"/>
          </a:xfrm>
          <a:prstGeom prst="rect">
            <a:avLst/>
          </a:prstGeom>
          <a:noFill/>
          <a:ln w="25400" cap="flat" cmpd="sng" algn="ctr">
            <a:noFill/>
            <a:prstDash val="solid"/>
          </a:ln>
          <a:effectLst/>
        </p:spPr>
        <p:txBody>
          <a:bodyPr rtlCol="0" anchor="ctr"/>
          <a:lstStyle/>
          <a:p>
            <a:pPr fontAlgn="auto">
              <a:lnSpc>
                <a:spcPts val="2531"/>
              </a:lnSpc>
              <a:spcBef>
                <a:spcPts val="0"/>
              </a:spcBef>
              <a:spcAft>
                <a:spcPts val="0"/>
              </a:spcAft>
            </a:pP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66"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531"/>
              </a:lnSpc>
              <a:spcBef>
                <a:spcPts val="0"/>
              </a:spcBef>
              <a:spcAft>
                <a:spcPts val="0"/>
              </a:spcAft>
            </a:pP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66"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531"/>
              </a:lnSpc>
              <a:spcBef>
                <a:spcPts val="0"/>
              </a:spcBef>
              <a:spcAft>
                <a:spcPts val="0"/>
              </a:spcAft>
            </a:pP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66"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531"/>
              </a:lnSpc>
              <a:spcBef>
                <a:spcPts val="0"/>
              </a:spcBef>
              <a:spcAft>
                <a:spcPts val="0"/>
              </a:spcAft>
            </a:pP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66"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531"/>
              </a:lnSpc>
              <a:spcBef>
                <a:spcPts val="0"/>
              </a:spcBef>
              <a:spcAft>
                <a:spcPts val="0"/>
              </a:spcAft>
            </a:pP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66"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634700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5043077" y="2214626"/>
            <a:ext cx="3221486" cy="523220"/>
          </a:xfrm>
          <a:prstGeom prst="rect">
            <a:avLst/>
          </a:prstGeom>
        </p:spPr>
        <p:txBody>
          <a:bodyPr wrap="square">
            <a:spAutoFit/>
          </a:bodyPr>
          <a:lstStyle/>
          <a:p>
            <a:pPr algn="dist"/>
            <a:r>
              <a:rPr lang="zh-CN" altLang="en-US" sz="2800" dirty="0">
                <a:solidFill>
                  <a:srgbClr val="FA6D6C"/>
                </a:solidFill>
                <a:latin typeface="+mn-lt"/>
                <a:ea typeface="+mn-ea"/>
                <a:cs typeface="+mn-ea"/>
                <a:sym typeface="+mn-lt"/>
              </a:rPr>
              <a:t>章节</a:t>
            </a:r>
            <a:r>
              <a:rPr lang="en-US" altLang="zh-CN" sz="2800" dirty="0">
                <a:solidFill>
                  <a:srgbClr val="FA6D6C"/>
                </a:solidFill>
                <a:latin typeface="+mn-lt"/>
                <a:ea typeface="+mn-ea"/>
                <a:cs typeface="+mn-ea"/>
                <a:sym typeface="+mn-lt"/>
              </a:rPr>
              <a:t>CHAPTER</a:t>
            </a:r>
          </a:p>
        </p:txBody>
      </p:sp>
      <p:sp>
        <p:nvSpPr>
          <p:cNvPr id="8" name="矩形 7"/>
          <p:cNvSpPr/>
          <p:nvPr/>
        </p:nvSpPr>
        <p:spPr>
          <a:xfrm>
            <a:off x="4428232" y="1298724"/>
            <a:ext cx="4369093" cy="1017330"/>
          </a:xfrm>
          <a:prstGeom prst="rect">
            <a:avLst/>
          </a:prstGeom>
        </p:spPr>
        <p:txBody>
          <a:bodyPr wrap="square">
            <a:spAutoFit/>
          </a:bodyPr>
          <a:lstStyle/>
          <a:p>
            <a:pPr algn="ctr"/>
            <a:r>
              <a:rPr lang="en-US" altLang="zh-CN" sz="6000" spc="600" dirty="0">
                <a:solidFill>
                  <a:srgbClr val="FA6D6C"/>
                </a:solidFill>
                <a:latin typeface="+mn-lt"/>
                <a:ea typeface="+mn-ea"/>
                <a:cs typeface="+mn-ea"/>
                <a:sym typeface="+mn-lt"/>
              </a:rPr>
              <a:t>01</a:t>
            </a:r>
            <a:endParaRPr lang="zh-CN" altLang="en-US" sz="6000" spc="600" dirty="0">
              <a:solidFill>
                <a:srgbClr val="FA6D6C"/>
              </a:solidFill>
              <a:latin typeface="+mn-lt"/>
              <a:ea typeface="+mn-ea"/>
              <a:cs typeface="+mn-ea"/>
              <a:sym typeface="+mn-lt"/>
            </a:endParaRPr>
          </a:p>
        </p:txBody>
      </p:sp>
      <p:sp>
        <p:nvSpPr>
          <p:cNvPr id="9" name="矩形 8"/>
          <p:cNvSpPr/>
          <p:nvPr/>
        </p:nvSpPr>
        <p:spPr>
          <a:xfrm>
            <a:off x="3084387" y="2824454"/>
            <a:ext cx="7056784" cy="1938992"/>
          </a:xfrm>
          <a:prstGeom prst="rect">
            <a:avLst/>
          </a:prstGeom>
        </p:spPr>
        <p:txBody>
          <a:bodyPr wrap="square">
            <a:spAutoFit/>
          </a:bodyPr>
          <a:lstStyle/>
          <a:p>
            <a:pPr algn="ctr"/>
            <a:r>
              <a:rPr lang="zh-CN" altLang="en-US" sz="6000" b="1" spc="600" dirty="0">
                <a:solidFill>
                  <a:srgbClr val="FA6D6C"/>
                </a:solidFill>
                <a:latin typeface="+mn-lt"/>
                <a:ea typeface="+mn-ea"/>
                <a:cs typeface="+mn-ea"/>
                <a:sym typeface="+mn-lt"/>
              </a:rPr>
              <a:t>国际儿童图书日</a:t>
            </a:r>
            <a:endParaRPr lang="en-US" altLang="zh-CN" sz="6000" b="1" spc="600" dirty="0">
              <a:solidFill>
                <a:srgbClr val="FA6D6C"/>
              </a:solidFill>
              <a:latin typeface="+mn-lt"/>
              <a:ea typeface="+mn-ea"/>
              <a:cs typeface="+mn-ea"/>
              <a:sym typeface="+mn-lt"/>
            </a:endParaRPr>
          </a:p>
          <a:p>
            <a:pPr algn="ctr"/>
            <a:r>
              <a:rPr lang="zh-CN" altLang="en-US" sz="6000" b="1" spc="600" dirty="0">
                <a:solidFill>
                  <a:srgbClr val="FA6D6C"/>
                </a:solidFill>
                <a:latin typeface="+mn-lt"/>
                <a:ea typeface="+mn-ea"/>
                <a:cs typeface="+mn-ea"/>
                <a:sym typeface="+mn-lt"/>
              </a:rPr>
              <a:t>世界读书日</a:t>
            </a:r>
          </a:p>
        </p:txBody>
      </p:sp>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4480421"/>
            <a:ext cx="12884229" cy="2752229"/>
          </a:xfrm>
          <a:prstGeom prst="rect">
            <a:avLst/>
          </a:prstGeom>
        </p:spPr>
      </p:pic>
      <p:grpSp>
        <p:nvGrpSpPr>
          <p:cNvPr id="11" name="组合 10"/>
          <p:cNvGrpSpPr/>
          <p:nvPr/>
        </p:nvGrpSpPr>
        <p:grpSpPr>
          <a:xfrm>
            <a:off x="-1" y="-86617"/>
            <a:ext cx="12884229" cy="2562853"/>
            <a:chOff x="-1" y="-86617"/>
            <a:chExt cx="12884229" cy="2562853"/>
          </a:xfrm>
        </p:grpSpPr>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1530854" y="-86617"/>
              <a:ext cx="1353374" cy="2476236"/>
            </a:xfrm>
            <a:prstGeom prst="rect">
              <a:avLst/>
            </a:prstGeom>
          </p:spPr>
        </p:pic>
        <p:pic>
          <p:nvPicPr>
            <p:cNvPr id="13" name="图片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1" y="0"/>
              <a:ext cx="1353374" cy="2476236"/>
            </a:xfrm>
            <a:prstGeom prst="rect">
              <a:avLst/>
            </a:prstGeom>
          </p:spPr>
        </p:pic>
      </p:grpSp>
      <p:pic>
        <p:nvPicPr>
          <p:cNvPr id="14" name="图片 1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904063" y="1628184"/>
            <a:ext cx="2954687" cy="4756414"/>
          </a:xfrm>
          <a:prstGeom prst="rect">
            <a:avLst/>
          </a:prstGeom>
        </p:spPr>
      </p:pic>
      <p:pic>
        <p:nvPicPr>
          <p:cNvPr id="15" name="图片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3299" y="3688332"/>
            <a:ext cx="3003708" cy="3544317"/>
          </a:xfrm>
          <a:prstGeom prst="rect">
            <a:avLst/>
          </a:prstGeom>
        </p:spPr>
      </p:pic>
    </p:spTree>
    <p:extLst>
      <p:ext uri="{BB962C8B-B14F-4D97-AF65-F5344CB8AC3E}">
        <p14:creationId xmlns:p14="http://schemas.microsoft.com/office/powerpoint/2010/main" val="2319713157"/>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230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3300"/>
                            </p:stCondLst>
                            <p:childTnLst>
                              <p:par>
                                <p:cTn id="11" presetID="22" presetClass="entr" presetSubtype="4"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par>
                          <p:cTn id="14" fill="hold">
                            <p:stCondLst>
                              <p:cond delay="3800"/>
                            </p:stCondLst>
                            <p:childTnLst>
                              <p:par>
                                <p:cTn id="15" presetID="2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par>
                          <p:cTn id="18" fill="hold">
                            <p:stCondLst>
                              <p:cond delay="4300"/>
                            </p:stCondLst>
                            <p:childTnLst>
                              <p:par>
                                <p:cTn id="19" presetID="42"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5300"/>
                            </p:stCondLst>
                            <p:childTnLst>
                              <p:par>
                                <p:cTn id="25" presetID="41" presetClass="entr" presetSubtype="0" fill="hold" nodeType="afterEffect">
                                  <p:stCondLst>
                                    <p:cond delay="0"/>
                                  </p:stCondLst>
                                  <p:iterate type="lt">
                                    <p:tmPct val="10000"/>
                                  </p:iterate>
                                  <p:childTnLst>
                                    <p:set>
                                      <p:cBhvr>
                                        <p:cTn id="26" dur="1" fill="hold">
                                          <p:stCondLst>
                                            <p:cond delay="0"/>
                                          </p:stCondLst>
                                        </p:cTn>
                                        <p:tgtEl>
                                          <p:spTgt spid="8">
                                            <p:txEl>
                                              <p:pRg st="0" end="0"/>
                                            </p:txEl>
                                          </p:spTgt>
                                        </p:tgtEl>
                                        <p:attrNameLst>
                                          <p:attrName>style.visibility</p:attrName>
                                        </p:attrNameLst>
                                      </p:cBhvr>
                                      <p:to>
                                        <p:strVal val="visible"/>
                                      </p:to>
                                    </p:set>
                                    <p:anim calcmode="lin" valueType="num">
                                      <p:cBhvr>
                                        <p:cTn id="27" dur="500" fill="hold"/>
                                        <p:tgtEl>
                                          <p:spTgt spid="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8">
                                            <p:txEl>
                                              <p:pRg st="0" end="0"/>
                                            </p:txEl>
                                          </p:spTgt>
                                        </p:tgtEl>
                                        <p:attrNameLst>
                                          <p:attrName>ppt_y</p:attrName>
                                        </p:attrNameLst>
                                      </p:cBhvr>
                                      <p:tavLst>
                                        <p:tav tm="0">
                                          <p:val>
                                            <p:strVal val="#ppt_y"/>
                                          </p:val>
                                        </p:tav>
                                        <p:tav tm="100000">
                                          <p:val>
                                            <p:strVal val="#ppt_y"/>
                                          </p:val>
                                        </p:tav>
                                      </p:tavLst>
                                    </p:anim>
                                    <p:anim calcmode="lin" valueType="num">
                                      <p:cBhvr>
                                        <p:cTn id="29" dur="500" fill="hold"/>
                                        <p:tgtEl>
                                          <p:spTgt spid="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8">
                                            <p:txEl>
                                              <p:pRg st="0" end="0"/>
                                            </p:txEl>
                                          </p:spTgt>
                                        </p:tgtEl>
                                      </p:cBhvr>
                                    </p:animEffect>
                                  </p:childTnLst>
                                </p:cTn>
                              </p:par>
                            </p:childTnLst>
                          </p:cTn>
                        </p:par>
                        <p:par>
                          <p:cTn id="32" fill="hold">
                            <p:stCondLst>
                              <p:cond delay="5850"/>
                            </p:stCondLst>
                            <p:childTnLst>
                              <p:par>
                                <p:cTn id="33" presetID="41" presetClass="entr" presetSubtype="0" fill="hold" nodeType="afterEffect">
                                  <p:stCondLst>
                                    <p:cond delay="0"/>
                                  </p:stCondLst>
                                  <p:iterate type="lt">
                                    <p:tmPct val="10000"/>
                                  </p:iterate>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p:cTn id="35" dur="500" fill="hold"/>
                                        <p:tgtEl>
                                          <p:spTgt spid="7">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7">
                                            <p:txEl>
                                              <p:pRg st="0" end="0"/>
                                            </p:txEl>
                                          </p:spTgt>
                                        </p:tgtEl>
                                        <p:attrNameLst>
                                          <p:attrName>ppt_y</p:attrName>
                                        </p:attrNameLst>
                                      </p:cBhvr>
                                      <p:tavLst>
                                        <p:tav tm="0">
                                          <p:val>
                                            <p:strVal val="#ppt_y"/>
                                          </p:val>
                                        </p:tav>
                                        <p:tav tm="100000">
                                          <p:val>
                                            <p:strVal val="#ppt_y"/>
                                          </p:val>
                                        </p:tav>
                                      </p:tavLst>
                                    </p:anim>
                                    <p:anim calcmode="lin" valueType="num">
                                      <p:cBhvr>
                                        <p:cTn id="37" dur="500" fill="hold"/>
                                        <p:tgtEl>
                                          <p:spTgt spid="7">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7">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7">
                                            <p:txEl>
                                              <p:pRg st="0" end="0"/>
                                            </p:txEl>
                                          </p:spTgt>
                                        </p:tgtEl>
                                      </p:cBhvr>
                                    </p:animEffect>
                                  </p:childTnLst>
                                </p:cTn>
                              </p:par>
                            </p:childTnLst>
                          </p:cTn>
                        </p:par>
                        <p:par>
                          <p:cTn id="40" fill="hold">
                            <p:stCondLst>
                              <p:cond delay="6750"/>
                            </p:stCondLst>
                            <p:childTnLst>
                              <p:par>
                                <p:cTn id="41" presetID="41" presetClass="entr" presetSubtype="0" fill="hold" nodeType="afterEffect">
                                  <p:stCondLst>
                                    <p:cond delay="0"/>
                                  </p:stCondLst>
                                  <p:iterate type="lt">
                                    <p:tmPct val="10000"/>
                                  </p:iterate>
                                  <p:childTnLst>
                                    <p:set>
                                      <p:cBhvr>
                                        <p:cTn id="42" dur="1" fill="hold">
                                          <p:stCondLst>
                                            <p:cond delay="0"/>
                                          </p:stCondLst>
                                        </p:cTn>
                                        <p:tgtEl>
                                          <p:spTgt spid="9">
                                            <p:txEl>
                                              <p:pRg st="0" end="0"/>
                                            </p:txEl>
                                          </p:spTgt>
                                        </p:tgtEl>
                                        <p:attrNameLst>
                                          <p:attrName>style.visibility</p:attrName>
                                        </p:attrNameLst>
                                      </p:cBhvr>
                                      <p:to>
                                        <p:strVal val="visible"/>
                                      </p:to>
                                    </p:set>
                                    <p:anim calcmode="lin" valueType="num">
                                      <p:cBhvr>
                                        <p:cTn id="43" dur="500" fill="hold"/>
                                        <p:tgtEl>
                                          <p:spTgt spid="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9">
                                            <p:txEl>
                                              <p:pRg st="0" end="0"/>
                                            </p:txEl>
                                          </p:spTgt>
                                        </p:tgtEl>
                                        <p:attrNameLst>
                                          <p:attrName>ppt_y</p:attrName>
                                        </p:attrNameLst>
                                      </p:cBhvr>
                                      <p:tavLst>
                                        <p:tav tm="0">
                                          <p:val>
                                            <p:strVal val="#ppt_y"/>
                                          </p:val>
                                        </p:tav>
                                        <p:tav tm="100000">
                                          <p:val>
                                            <p:strVal val="#ppt_y"/>
                                          </p:val>
                                        </p:tav>
                                      </p:tavLst>
                                    </p:anim>
                                    <p:anim calcmode="lin" valueType="num">
                                      <p:cBhvr>
                                        <p:cTn id="45" dur="500" fill="hold"/>
                                        <p:tgtEl>
                                          <p:spTgt spid="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9">
                                            <p:txEl>
                                              <p:pRg st="0" end="0"/>
                                            </p:txEl>
                                          </p:spTgt>
                                        </p:tgtEl>
                                      </p:cBhvr>
                                    </p:animEffect>
                                  </p:childTnLst>
                                </p:cTn>
                              </p:par>
                            </p:childTnLst>
                          </p:cTn>
                        </p:par>
                        <p:par>
                          <p:cTn id="48" fill="hold">
                            <p:stCondLst>
                              <p:cond delay="7550"/>
                            </p:stCondLst>
                            <p:childTnLst>
                              <p:par>
                                <p:cTn id="49" presetID="41" presetClass="entr" presetSubtype="0" fill="hold" nodeType="afterEffect">
                                  <p:stCondLst>
                                    <p:cond delay="0"/>
                                  </p:stCondLst>
                                  <p:iterate type="lt">
                                    <p:tmPct val="10000"/>
                                  </p:iterate>
                                  <p:childTnLst>
                                    <p:set>
                                      <p:cBhvr>
                                        <p:cTn id="50" dur="1" fill="hold">
                                          <p:stCondLst>
                                            <p:cond delay="0"/>
                                          </p:stCondLst>
                                        </p:cTn>
                                        <p:tgtEl>
                                          <p:spTgt spid="9">
                                            <p:txEl>
                                              <p:pRg st="1" end="1"/>
                                            </p:txEl>
                                          </p:spTgt>
                                        </p:tgtEl>
                                        <p:attrNameLst>
                                          <p:attrName>style.visibility</p:attrName>
                                        </p:attrNameLst>
                                      </p:cBhvr>
                                      <p:to>
                                        <p:strVal val="visible"/>
                                      </p:to>
                                    </p:set>
                                    <p:anim calcmode="lin" valueType="num">
                                      <p:cBhvr>
                                        <p:cTn id="51" dur="500" fill="hold"/>
                                        <p:tgtEl>
                                          <p:spTgt spid="9">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
                                            <p:txEl>
                                              <p:pRg st="1" end="1"/>
                                            </p:txEl>
                                          </p:spTgt>
                                        </p:tgtEl>
                                        <p:attrNameLst>
                                          <p:attrName>ppt_y</p:attrName>
                                        </p:attrNameLst>
                                      </p:cBhvr>
                                      <p:tavLst>
                                        <p:tav tm="0">
                                          <p:val>
                                            <p:strVal val="#ppt_y"/>
                                          </p:val>
                                        </p:tav>
                                        <p:tav tm="100000">
                                          <p:val>
                                            <p:strVal val="#ppt_y"/>
                                          </p:val>
                                        </p:tav>
                                      </p:tavLst>
                                    </p:anim>
                                    <p:anim calcmode="lin" valueType="num">
                                      <p:cBhvr>
                                        <p:cTn id="53" dur="500" fill="hold"/>
                                        <p:tgtEl>
                                          <p:spTgt spid="9">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5"/>
          <p:cNvGrpSpPr>
            <a:grpSpLocks/>
          </p:cNvGrpSpPr>
          <p:nvPr/>
        </p:nvGrpSpPr>
        <p:grpSpPr bwMode="auto">
          <a:xfrm>
            <a:off x="5108675" y="1541547"/>
            <a:ext cx="6289252" cy="2221697"/>
            <a:chOff x="5831780" y="1788244"/>
            <a:chExt cx="3895118" cy="1684286"/>
          </a:xfrm>
          <a:solidFill>
            <a:schemeClr val="accent2"/>
          </a:solidFill>
        </p:grpSpPr>
        <p:sp>
          <p:nvSpPr>
            <p:cNvPr id="6" name="Rectangle 1"/>
            <p:cNvSpPr/>
            <p:nvPr/>
          </p:nvSpPr>
          <p:spPr bwMode="auto">
            <a:xfrm>
              <a:off x="6075438" y="1788244"/>
              <a:ext cx="3651460" cy="168428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cs typeface="+mn-ea"/>
                <a:sym typeface="+mn-lt"/>
              </a:endParaRPr>
            </a:p>
          </p:txBody>
        </p:sp>
        <p:sp>
          <p:nvSpPr>
            <p:cNvPr id="7" name="等腰三角形 6"/>
            <p:cNvSpPr/>
            <p:nvPr/>
          </p:nvSpPr>
          <p:spPr>
            <a:xfrm rot="16200000">
              <a:off x="5812088" y="3002295"/>
              <a:ext cx="286849" cy="24746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25"/>
          <p:cNvGrpSpPr>
            <a:grpSpLocks/>
          </p:cNvGrpSpPr>
          <p:nvPr/>
        </p:nvGrpSpPr>
        <p:grpSpPr bwMode="auto">
          <a:xfrm>
            <a:off x="1182164" y="4112602"/>
            <a:ext cx="6269067" cy="2302059"/>
            <a:chOff x="5907365" y="1787673"/>
            <a:chExt cx="3905900" cy="1745210"/>
          </a:xfrm>
          <a:solidFill>
            <a:srgbClr val="05B32E"/>
          </a:solidFill>
        </p:grpSpPr>
        <p:sp>
          <p:nvSpPr>
            <p:cNvPr id="9" name="Rectangle 1"/>
            <p:cNvSpPr/>
            <p:nvPr/>
          </p:nvSpPr>
          <p:spPr bwMode="auto">
            <a:xfrm flipH="1">
              <a:off x="5907365" y="1787673"/>
              <a:ext cx="3663510" cy="17452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cs typeface="+mn-ea"/>
                <a:sym typeface="+mn-lt"/>
              </a:endParaRPr>
            </a:p>
          </p:txBody>
        </p:sp>
        <p:sp>
          <p:nvSpPr>
            <p:cNvPr id="10" name="等腰三角形 9"/>
            <p:cNvSpPr/>
            <p:nvPr/>
          </p:nvSpPr>
          <p:spPr>
            <a:xfrm rot="5400000" flipH="1">
              <a:off x="9545474" y="3002357"/>
              <a:ext cx="288118" cy="247465"/>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1" name="TextBox 10"/>
          <p:cNvSpPr txBox="1">
            <a:spLocks noChangeArrowheads="1"/>
          </p:cNvSpPr>
          <p:nvPr/>
        </p:nvSpPr>
        <p:spPr bwMode="auto">
          <a:xfrm>
            <a:off x="5839497" y="2109929"/>
            <a:ext cx="5321555" cy="1513134"/>
          </a:xfrm>
          <a:prstGeom prst="rect">
            <a:avLst/>
          </a:prstGeom>
          <a:noFill/>
          <a:ln w="9525">
            <a:noFill/>
            <a:miter lim="800000"/>
            <a:headEnd/>
            <a:tailEnd/>
          </a:ln>
        </p:spPr>
        <p:txBody>
          <a:bodyPr wrap="square" lIns="96418" tIns="48210" rIns="96418" bIns="48210">
            <a:spAutoFit/>
          </a:bodyPr>
          <a:lstStyle/>
          <a:p>
            <a:pPr>
              <a:lnSpc>
                <a:spcPct val="150000"/>
              </a:lnSpc>
            </a:pPr>
            <a:r>
              <a:rPr lang="zh-CN" altLang="en-US" sz="1600" dirty="0">
                <a:solidFill>
                  <a:schemeClr val="bg1"/>
                </a:solidFill>
                <a:latin typeface="+mn-lt"/>
                <a:ea typeface="+mn-ea"/>
                <a:cs typeface="+mn-ea"/>
                <a:sym typeface="+mn-lt"/>
              </a:rPr>
              <a:t>国际儿童图书日也是丹麦儿童文学大师安徒生的生日，每年的四月二日，他都会在全球无数小朋友的阅读中重生。</a:t>
            </a:r>
            <a:r>
              <a:rPr lang="en-US" altLang="zh-CN" sz="1600" dirty="0">
                <a:solidFill>
                  <a:schemeClr val="bg1"/>
                </a:solidFill>
                <a:latin typeface="+mn-lt"/>
                <a:ea typeface="+mn-ea"/>
                <a:cs typeface="+mn-ea"/>
                <a:sym typeface="+mn-lt"/>
              </a:rPr>
              <a:t>1967</a:t>
            </a:r>
            <a:r>
              <a:rPr lang="zh-CN" altLang="en-US" sz="1600" dirty="0">
                <a:solidFill>
                  <a:schemeClr val="bg1"/>
                </a:solidFill>
                <a:latin typeface="+mn-lt"/>
                <a:ea typeface="+mn-ea"/>
                <a:cs typeface="+mn-ea"/>
                <a:sym typeface="+mn-lt"/>
              </a:rPr>
              <a:t>年</a:t>
            </a:r>
            <a:r>
              <a:rPr lang="en-US" altLang="zh-CN" sz="1600" dirty="0">
                <a:solidFill>
                  <a:schemeClr val="bg1"/>
                </a:solidFill>
                <a:latin typeface="+mn-lt"/>
                <a:ea typeface="+mn-ea"/>
                <a:cs typeface="+mn-ea"/>
                <a:sym typeface="+mn-lt"/>
              </a:rPr>
              <a:t>4</a:t>
            </a:r>
            <a:r>
              <a:rPr lang="zh-CN" altLang="en-US" sz="1600" dirty="0">
                <a:solidFill>
                  <a:schemeClr val="bg1"/>
                </a:solidFill>
                <a:latin typeface="+mn-lt"/>
                <a:ea typeface="+mn-ea"/>
                <a:cs typeface="+mn-ea"/>
                <a:sym typeface="+mn-lt"/>
              </a:rPr>
              <a:t>月</a:t>
            </a:r>
            <a:r>
              <a:rPr lang="en-US" altLang="zh-CN" sz="1600" dirty="0">
                <a:solidFill>
                  <a:schemeClr val="bg1"/>
                </a:solidFill>
                <a:latin typeface="+mn-lt"/>
                <a:ea typeface="+mn-ea"/>
                <a:cs typeface="+mn-ea"/>
                <a:sym typeface="+mn-lt"/>
              </a:rPr>
              <a:t>2</a:t>
            </a:r>
            <a:r>
              <a:rPr lang="zh-CN" altLang="en-US" sz="1600" dirty="0">
                <a:solidFill>
                  <a:schemeClr val="bg1"/>
                </a:solidFill>
                <a:latin typeface="+mn-lt"/>
                <a:ea typeface="+mn-ea"/>
                <a:cs typeface="+mn-ea"/>
                <a:sym typeface="+mn-lt"/>
              </a:rPr>
              <a:t>日，国际儿童读物联盟把安徒生诞生的日子确定为“国际儿童图书日”。</a:t>
            </a:r>
          </a:p>
        </p:txBody>
      </p:sp>
      <p:sp>
        <p:nvSpPr>
          <p:cNvPr id="13" name="TextBox 12"/>
          <p:cNvSpPr txBox="1">
            <a:spLocks noChangeArrowheads="1"/>
          </p:cNvSpPr>
          <p:nvPr/>
        </p:nvSpPr>
        <p:spPr bwMode="auto">
          <a:xfrm>
            <a:off x="1313864" y="4716162"/>
            <a:ext cx="5616624" cy="1574689"/>
          </a:xfrm>
          <a:prstGeom prst="rect">
            <a:avLst/>
          </a:prstGeom>
          <a:noFill/>
          <a:ln w="9525">
            <a:noFill/>
            <a:miter lim="800000"/>
            <a:headEnd/>
            <a:tailEnd/>
          </a:ln>
        </p:spPr>
        <p:txBody>
          <a:bodyPr wrap="square" lIns="96418" tIns="48210" rIns="96418" bIns="48210">
            <a:spAutoFit/>
          </a:bodyPr>
          <a:lstStyle/>
          <a:p>
            <a:pPr>
              <a:lnSpc>
                <a:spcPct val="150000"/>
              </a:lnSpc>
            </a:pPr>
            <a:r>
              <a:rPr lang="zh-CN" altLang="en-US" sz="1600" dirty="0">
                <a:solidFill>
                  <a:schemeClr val="bg1"/>
                </a:solidFill>
                <a:latin typeface="+mn-lt"/>
                <a:ea typeface="+mn-ea"/>
                <a:cs typeface="+mn-ea"/>
                <a:sym typeface="+mn-lt"/>
              </a:rPr>
              <a:t>世界读书日”全称“世界图书与版权日”，又译“世界图书日”，最初的创意来自于国际出版商协会。</a:t>
            </a:r>
            <a:r>
              <a:rPr lang="en-US" altLang="zh-CN" sz="1600" dirty="0">
                <a:solidFill>
                  <a:schemeClr val="bg1"/>
                </a:solidFill>
                <a:latin typeface="+mn-lt"/>
                <a:ea typeface="+mn-ea"/>
                <a:cs typeface="+mn-ea"/>
                <a:sym typeface="+mn-lt"/>
              </a:rPr>
              <a:t>1995</a:t>
            </a:r>
            <a:r>
              <a:rPr lang="zh-CN" altLang="en-US" sz="1600" dirty="0">
                <a:solidFill>
                  <a:schemeClr val="bg1"/>
                </a:solidFill>
                <a:latin typeface="+mn-lt"/>
                <a:ea typeface="+mn-ea"/>
                <a:cs typeface="+mn-ea"/>
                <a:sym typeface="+mn-lt"/>
              </a:rPr>
              <a:t>年正式确定每年</a:t>
            </a:r>
            <a:r>
              <a:rPr lang="en-US" altLang="zh-CN" sz="1600" dirty="0">
                <a:solidFill>
                  <a:schemeClr val="bg1"/>
                </a:solidFill>
                <a:latin typeface="+mn-lt"/>
                <a:ea typeface="+mn-ea"/>
                <a:cs typeface="+mn-ea"/>
                <a:sym typeface="+mn-lt"/>
              </a:rPr>
              <a:t>4</a:t>
            </a:r>
            <a:r>
              <a:rPr lang="zh-CN" altLang="en-US" sz="1600" dirty="0">
                <a:solidFill>
                  <a:schemeClr val="bg1"/>
                </a:solidFill>
                <a:latin typeface="+mn-lt"/>
                <a:ea typeface="+mn-ea"/>
                <a:cs typeface="+mn-ea"/>
                <a:sym typeface="+mn-lt"/>
              </a:rPr>
              <a:t>月</a:t>
            </a:r>
            <a:r>
              <a:rPr lang="en-US" altLang="zh-CN" sz="1600" dirty="0">
                <a:solidFill>
                  <a:schemeClr val="bg1"/>
                </a:solidFill>
                <a:latin typeface="+mn-lt"/>
                <a:ea typeface="+mn-ea"/>
                <a:cs typeface="+mn-ea"/>
                <a:sym typeface="+mn-lt"/>
              </a:rPr>
              <a:t>23</a:t>
            </a:r>
            <a:r>
              <a:rPr lang="zh-CN" altLang="en-US" sz="1600" dirty="0">
                <a:solidFill>
                  <a:schemeClr val="bg1"/>
                </a:solidFill>
                <a:latin typeface="+mn-lt"/>
                <a:ea typeface="+mn-ea"/>
                <a:cs typeface="+mn-ea"/>
                <a:sym typeface="+mn-lt"/>
              </a:rPr>
              <a:t>日为“世界图书与版权日”，设立目的是推动更多的人去阅读和写作。 </a:t>
            </a:r>
          </a:p>
        </p:txBody>
      </p:sp>
      <p:sp>
        <p:nvSpPr>
          <p:cNvPr id="14" name="矩形 13"/>
          <p:cNvSpPr>
            <a:spLocks noChangeArrowheads="1"/>
          </p:cNvSpPr>
          <p:nvPr/>
        </p:nvSpPr>
        <p:spPr bwMode="auto">
          <a:xfrm>
            <a:off x="3395001" y="4332820"/>
            <a:ext cx="1609286" cy="380791"/>
          </a:xfrm>
          <a:prstGeom prst="rect">
            <a:avLst/>
          </a:prstGeom>
          <a:noFill/>
          <a:ln w="9525">
            <a:noFill/>
            <a:miter lim="800000"/>
            <a:headEnd/>
            <a:tailEnd/>
          </a:ln>
        </p:spPr>
        <p:txBody>
          <a:bodyPr wrap="square" lIns="72307" tIns="36154" rIns="72307" bIns="36154">
            <a:spAutoFit/>
          </a:bodyPr>
          <a:lstStyle/>
          <a:p>
            <a:r>
              <a:rPr lang="zh-CN" altLang="en-US" sz="2000" b="1" kern="0" dirty="0">
                <a:solidFill>
                  <a:schemeClr val="bg1"/>
                </a:solidFill>
                <a:latin typeface="+mn-lt"/>
                <a:ea typeface="+mn-ea"/>
                <a:cs typeface="+mn-ea"/>
                <a:sym typeface="+mn-lt"/>
              </a:rPr>
              <a:t>世界读书日 </a:t>
            </a:r>
          </a:p>
        </p:txBody>
      </p:sp>
      <p:cxnSp>
        <p:nvCxnSpPr>
          <p:cNvPr id="16" name="直接连接符 15"/>
          <p:cNvCxnSpPr/>
          <p:nvPr/>
        </p:nvCxnSpPr>
        <p:spPr>
          <a:xfrm>
            <a:off x="2388929" y="4671796"/>
            <a:ext cx="345056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2484309" y="336468"/>
            <a:ext cx="4966923"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dirty="0">
                <a:solidFill>
                  <a:srgbClr val="76AAAA"/>
                </a:solidFill>
                <a:cs typeface="+mn-ea"/>
                <a:sym typeface="+mn-lt"/>
              </a:rPr>
              <a:t>国际儿童图书日、世界读书日</a:t>
            </a:r>
          </a:p>
        </p:txBody>
      </p:sp>
      <p:pic>
        <p:nvPicPr>
          <p:cNvPr id="17" name="图片 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16807" y="1740454"/>
            <a:ext cx="3623512" cy="1992932"/>
          </a:xfrm>
          <a:prstGeom prst="rect">
            <a:avLst/>
          </a:prstGeom>
        </p:spPr>
      </p:pic>
      <p:sp>
        <p:nvSpPr>
          <p:cNvPr id="18" name="矩形 17"/>
          <p:cNvSpPr>
            <a:spLocks noChangeArrowheads="1"/>
          </p:cNvSpPr>
          <p:nvPr/>
        </p:nvSpPr>
        <p:spPr bwMode="auto">
          <a:xfrm>
            <a:off x="7451232" y="1725475"/>
            <a:ext cx="1997560" cy="380791"/>
          </a:xfrm>
          <a:prstGeom prst="rect">
            <a:avLst/>
          </a:prstGeom>
          <a:noFill/>
          <a:ln w="9525">
            <a:noFill/>
            <a:miter lim="800000"/>
            <a:headEnd/>
            <a:tailEnd/>
          </a:ln>
        </p:spPr>
        <p:txBody>
          <a:bodyPr wrap="square" lIns="72307" tIns="36154" rIns="72307" bIns="36154">
            <a:spAutoFit/>
          </a:bodyPr>
          <a:lstStyle/>
          <a:p>
            <a:r>
              <a:rPr lang="zh-CN" altLang="en-US" sz="2000" b="1" kern="0" dirty="0">
                <a:solidFill>
                  <a:schemeClr val="bg1"/>
                </a:solidFill>
                <a:latin typeface="+mn-lt"/>
                <a:ea typeface="+mn-ea"/>
                <a:cs typeface="+mn-ea"/>
                <a:sym typeface="+mn-lt"/>
              </a:rPr>
              <a:t>国际儿童图书日</a:t>
            </a:r>
          </a:p>
        </p:txBody>
      </p:sp>
      <p:cxnSp>
        <p:nvCxnSpPr>
          <p:cNvPr id="19" name="直接连接符 18"/>
          <p:cNvCxnSpPr/>
          <p:nvPr/>
        </p:nvCxnSpPr>
        <p:spPr>
          <a:xfrm>
            <a:off x="6632718" y="2116268"/>
            <a:ext cx="345056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519384" y="4198161"/>
            <a:ext cx="2244093" cy="2302059"/>
          </a:xfrm>
          <a:prstGeom prst="rect">
            <a:avLst/>
          </a:prstGeom>
        </p:spPr>
      </p:pic>
    </p:spTree>
    <p:extLst>
      <p:ext uri="{BB962C8B-B14F-4D97-AF65-F5344CB8AC3E}">
        <p14:creationId xmlns:p14="http://schemas.microsoft.com/office/powerpoint/2010/main" val="2421301135"/>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barn(inVertical)">
                                      <p:cBhvr>
                                        <p:cTn id="17" dur="500"/>
                                        <p:tgtEl>
                                          <p:spTgt spid="18"/>
                                        </p:tgtEl>
                                      </p:cBhvr>
                                    </p:animEffect>
                                  </p:childTnLst>
                                </p:cTn>
                              </p:par>
                            </p:childTnLst>
                          </p:cTn>
                        </p:par>
                        <p:par>
                          <p:cTn id="18" fill="hold">
                            <p:stCondLst>
                              <p:cond delay="2000"/>
                            </p:stCondLst>
                            <p:childTnLst>
                              <p:par>
                                <p:cTn id="19" presetID="16" presetClass="entr" presetSubtype="37"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barn(outVertical)">
                                      <p:cBhvr>
                                        <p:cTn id="21" dur="500"/>
                                        <p:tgtEl>
                                          <p:spTgt spid="19"/>
                                        </p:tgtEl>
                                      </p:cBhvr>
                                    </p:animEffect>
                                  </p:childTnLst>
                                </p:cTn>
                              </p:par>
                            </p:childTnLst>
                          </p:cTn>
                        </p:par>
                        <p:par>
                          <p:cTn id="22" fill="hold">
                            <p:stCondLst>
                              <p:cond delay="2500"/>
                            </p:stCondLst>
                            <p:childTnLst>
                              <p:par>
                                <p:cTn id="23" presetID="14" presetClass="entr" presetSubtype="1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randombar(horizontal)">
                                      <p:cBhvr>
                                        <p:cTn id="25" dur="500"/>
                                        <p:tgtEl>
                                          <p:spTgt spid="11"/>
                                        </p:tgtEl>
                                      </p:cBhvr>
                                    </p:animEffect>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1000"/>
                                        <p:tgtEl>
                                          <p:spTgt spid="20"/>
                                        </p:tgtEl>
                                      </p:cBhvr>
                                    </p:animEffect>
                                    <p:anim calcmode="lin" valueType="num">
                                      <p:cBhvr>
                                        <p:cTn id="30" dur="1000" fill="hold"/>
                                        <p:tgtEl>
                                          <p:spTgt spid="20"/>
                                        </p:tgtEl>
                                        <p:attrNameLst>
                                          <p:attrName>ppt_x</p:attrName>
                                        </p:attrNameLst>
                                      </p:cBhvr>
                                      <p:tavLst>
                                        <p:tav tm="0">
                                          <p:val>
                                            <p:strVal val="#ppt_x"/>
                                          </p:val>
                                        </p:tav>
                                        <p:tav tm="100000">
                                          <p:val>
                                            <p:strVal val="#ppt_x"/>
                                          </p:val>
                                        </p:tav>
                                      </p:tavLst>
                                    </p:anim>
                                    <p:anim calcmode="lin" valueType="num">
                                      <p:cBhvr>
                                        <p:cTn id="31" dur="1000" fill="hold"/>
                                        <p:tgtEl>
                                          <p:spTgt spid="20"/>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 presetClass="entr" presetSubtype="8"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0-#ppt_w/2"/>
                                          </p:val>
                                        </p:tav>
                                        <p:tav tm="100000">
                                          <p:val>
                                            <p:strVal val="#ppt_x"/>
                                          </p:val>
                                        </p:tav>
                                      </p:tavLst>
                                    </p:anim>
                                    <p:anim calcmode="lin" valueType="num">
                                      <p:cBhvr additive="base">
                                        <p:cTn id="36" dur="500" fill="hold"/>
                                        <p:tgtEl>
                                          <p:spTgt spid="8"/>
                                        </p:tgtEl>
                                        <p:attrNameLst>
                                          <p:attrName>ppt_y</p:attrName>
                                        </p:attrNameLst>
                                      </p:cBhvr>
                                      <p:tavLst>
                                        <p:tav tm="0">
                                          <p:val>
                                            <p:strVal val="#ppt_y"/>
                                          </p:val>
                                        </p:tav>
                                        <p:tav tm="100000">
                                          <p:val>
                                            <p:strVal val="#ppt_y"/>
                                          </p:val>
                                        </p:tav>
                                      </p:tavLst>
                                    </p:anim>
                                  </p:childTnLst>
                                </p:cTn>
                              </p:par>
                            </p:childTnLst>
                          </p:cTn>
                        </p:par>
                        <p:par>
                          <p:cTn id="37" fill="hold">
                            <p:stCondLst>
                              <p:cond delay="4500"/>
                            </p:stCondLst>
                            <p:childTnLst>
                              <p:par>
                                <p:cTn id="38" presetID="16" presetClass="entr" presetSubtype="21"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barn(inVertical)">
                                      <p:cBhvr>
                                        <p:cTn id="40" dur="500"/>
                                        <p:tgtEl>
                                          <p:spTgt spid="14"/>
                                        </p:tgtEl>
                                      </p:cBhvr>
                                    </p:animEffect>
                                  </p:childTnLst>
                                </p:cTn>
                              </p:par>
                            </p:childTnLst>
                          </p:cTn>
                        </p:par>
                        <p:par>
                          <p:cTn id="41" fill="hold">
                            <p:stCondLst>
                              <p:cond delay="5000"/>
                            </p:stCondLst>
                            <p:childTnLst>
                              <p:par>
                                <p:cTn id="42" presetID="16" presetClass="entr" presetSubtype="37" fill="hold"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barn(outVertical)">
                                      <p:cBhvr>
                                        <p:cTn id="44" dur="500"/>
                                        <p:tgtEl>
                                          <p:spTgt spid="16"/>
                                        </p:tgtEl>
                                      </p:cBhvr>
                                    </p:animEffect>
                                  </p:childTnLst>
                                </p:cTn>
                              </p:par>
                            </p:childTnLst>
                          </p:cTn>
                        </p:par>
                        <p:par>
                          <p:cTn id="45" fill="hold">
                            <p:stCondLst>
                              <p:cond delay="5500"/>
                            </p:stCondLst>
                            <p:childTnLst>
                              <p:par>
                                <p:cTn id="46" presetID="14" presetClass="entr" presetSubtype="1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randombar(horizontal)">
                                      <p:cBhvr>
                                        <p:cTn id="4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1532831" y="2104157"/>
            <a:ext cx="9649072" cy="4160012"/>
          </a:xfrm>
          <a:prstGeom prst="rect">
            <a:avLst/>
          </a:prstGeom>
          <a:noFill/>
          <a:ln w="9525">
            <a:noFill/>
            <a:miter lim="800000"/>
            <a:headEnd/>
            <a:tailEnd/>
          </a:ln>
        </p:spPr>
        <p:txBody>
          <a:bodyPr wrap="square" lIns="96418" tIns="48210" rIns="96418" bIns="48210">
            <a:spAutoFit/>
          </a:bodyPr>
          <a:lstStyle/>
          <a:p>
            <a:pPr indent="457200">
              <a:lnSpc>
                <a:spcPct val="150000"/>
              </a:lnSpc>
            </a:pPr>
            <a:r>
              <a:rPr lang="zh-CN" altLang="en-US" sz="1600" dirty="0">
                <a:solidFill>
                  <a:schemeClr val="tx1">
                    <a:lumMod val="75000"/>
                    <a:lumOff val="25000"/>
                  </a:schemeClr>
                </a:solidFill>
                <a:latin typeface="+mn-lt"/>
                <a:ea typeface="+mn-ea"/>
                <a:cs typeface="+mn-ea"/>
                <a:sym typeface="+mn-lt"/>
              </a:rPr>
              <a:t>四月二日是丹麦童话大师安徒生的诞辰日，</a:t>
            </a:r>
            <a:r>
              <a:rPr lang="en-US" altLang="zh-CN" sz="1600" dirty="0">
                <a:solidFill>
                  <a:schemeClr val="tx1">
                    <a:lumMod val="75000"/>
                    <a:lumOff val="25000"/>
                  </a:schemeClr>
                </a:solidFill>
                <a:latin typeface="+mn-lt"/>
                <a:ea typeface="+mn-ea"/>
                <a:cs typeface="+mn-ea"/>
                <a:sym typeface="+mn-lt"/>
              </a:rPr>
              <a:t>1967</a:t>
            </a:r>
            <a:r>
              <a:rPr lang="zh-CN" altLang="en-US" sz="1600" dirty="0">
                <a:solidFill>
                  <a:schemeClr val="tx1">
                    <a:lumMod val="75000"/>
                    <a:lumOff val="25000"/>
                  </a:schemeClr>
                </a:solidFill>
                <a:latin typeface="+mn-lt"/>
                <a:ea typeface="+mn-ea"/>
                <a:cs typeface="+mn-ea"/>
                <a:sym typeface="+mn-lt"/>
              </a:rPr>
              <a:t>年国际儿童读物联盟（</a:t>
            </a:r>
            <a:r>
              <a:rPr lang="en-US" altLang="zh-CN" sz="1600" dirty="0">
                <a:solidFill>
                  <a:schemeClr val="tx1">
                    <a:lumMod val="75000"/>
                    <a:lumOff val="25000"/>
                  </a:schemeClr>
                </a:solidFill>
                <a:latin typeface="+mn-lt"/>
                <a:ea typeface="+mn-ea"/>
                <a:cs typeface="+mn-ea"/>
                <a:sym typeface="+mn-lt"/>
              </a:rPr>
              <a:t>IBBY</a:t>
            </a:r>
            <a:r>
              <a:rPr lang="zh-CN" altLang="en-US" sz="1600" dirty="0">
                <a:solidFill>
                  <a:schemeClr val="tx1">
                    <a:lumMod val="75000"/>
                    <a:lumOff val="25000"/>
                  </a:schemeClr>
                </a:solidFill>
                <a:latin typeface="+mn-lt"/>
                <a:ea typeface="+mn-ea"/>
                <a:cs typeface="+mn-ea"/>
                <a:sym typeface="+mn-lt"/>
              </a:rPr>
              <a:t>）把这一天定为“国际儿童图书日”</a:t>
            </a:r>
            <a:r>
              <a:rPr lang="en-US" altLang="zh-CN" sz="1600" dirty="0">
                <a:solidFill>
                  <a:schemeClr val="tx1">
                    <a:lumMod val="75000"/>
                    <a:lumOff val="25000"/>
                  </a:schemeClr>
                </a:solidFill>
                <a:latin typeface="+mn-lt"/>
                <a:ea typeface="+mn-ea"/>
                <a:cs typeface="+mn-ea"/>
                <a:sym typeface="+mn-lt"/>
              </a:rPr>
              <a:t>(International Children's Book Day</a:t>
            </a:r>
            <a:r>
              <a:rPr lang="zh-CN" altLang="en-US" sz="1600" dirty="0">
                <a:solidFill>
                  <a:schemeClr val="tx1">
                    <a:lumMod val="75000"/>
                    <a:lumOff val="25000"/>
                  </a:schemeClr>
                </a:solidFill>
                <a:latin typeface="+mn-lt"/>
                <a:ea typeface="+mn-ea"/>
                <a:cs typeface="+mn-ea"/>
                <a:sym typeface="+mn-lt"/>
              </a:rPr>
              <a:t>），以唤起人们对于读书的热爱和对儿童图书的关注。</a:t>
            </a:r>
            <a:endParaRPr lang="en-US" altLang="zh-CN" sz="1600" dirty="0">
              <a:solidFill>
                <a:schemeClr val="tx1">
                  <a:lumMod val="75000"/>
                  <a:lumOff val="25000"/>
                </a:schemeClr>
              </a:solidFill>
              <a:latin typeface="+mn-lt"/>
              <a:ea typeface="+mn-ea"/>
              <a:cs typeface="+mn-ea"/>
              <a:sym typeface="+mn-lt"/>
            </a:endParaRPr>
          </a:p>
          <a:p>
            <a:pPr indent="457200">
              <a:lnSpc>
                <a:spcPct val="150000"/>
              </a:lnSpc>
            </a:pPr>
            <a:endParaRPr lang="zh-CN" altLang="en-US" sz="1600" dirty="0">
              <a:solidFill>
                <a:schemeClr val="tx1">
                  <a:lumMod val="75000"/>
                  <a:lumOff val="25000"/>
                </a:schemeClr>
              </a:solidFill>
              <a:latin typeface="+mn-lt"/>
              <a:ea typeface="+mn-ea"/>
              <a:cs typeface="+mn-ea"/>
              <a:sym typeface="+mn-lt"/>
            </a:endParaRPr>
          </a:p>
          <a:p>
            <a:pPr indent="457200">
              <a:lnSpc>
                <a:spcPct val="150000"/>
              </a:lnSpc>
            </a:pPr>
            <a:r>
              <a:rPr lang="zh-CN" altLang="en-US" sz="1600" dirty="0">
                <a:solidFill>
                  <a:schemeClr val="tx1">
                    <a:lumMod val="75000"/>
                    <a:lumOff val="25000"/>
                  </a:schemeClr>
                </a:solidFill>
                <a:latin typeface="+mn-lt"/>
                <a:ea typeface="+mn-ea"/>
                <a:cs typeface="+mn-ea"/>
                <a:sym typeface="+mn-lt"/>
              </a:rPr>
              <a:t>国际儿童读物联盟目前有</a:t>
            </a:r>
            <a:r>
              <a:rPr lang="en-US" altLang="zh-CN" sz="1600" dirty="0">
                <a:solidFill>
                  <a:schemeClr val="tx1">
                    <a:lumMod val="75000"/>
                    <a:lumOff val="25000"/>
                  </a:schemeClr>
                </a:solidFill>
                <a:latin typeface="+mn-lt"/>
                <a:ea typeface="+mn-ea"/>
                <a:cs typeface="+mn-ea"/>
                <a:sym typeface="+mn-lt"/>
              </a:rPr>
              <a:t>70</a:t>
            </a:r>
            <a:r>
              <a:rPr lang="zh-CN" altLang="en-US" sz="1600" dirty="0">
                <a:solidFill>
                  <a:schemeClr val="tx1">
                    <a:lumMod val="75000"/>
                    <a:lumOff val="25000"/>
                  </a:schemeClr>
                </a:solidFill>
                <a:latin typeface="+mn-lt"/>
                <a:ea typeface="+mn-ea"/>
                <a:cs typeface="+mn-ea"/>
                <a:sym typeface="+mn-lt"/>
              </a:rPr>
              <a:t>个国家分会，每年选定一个国家分会主办“国际儿童图书日”，由其确定活动主题，并邀请本国一名杰出作家和一名著名插图画家分别为全世界儿童写一篇短文和设计一份海报，用以推销图书、促进阅读。许多国家分会还通过媒体、学校、公共图书馆等组织活动来宣传“国际儿童图书日”，并组织与作家和插图画家见面、作文竞赛或公布图书奖等多种活动。</a:t>
            </a:r>
            <a:endParaRPr lang="en-US" altLang="zh-CN" sz="1600" dirty="0">
              <a:solidFill>
                <a:schemeClr val="tx1">
                  <a:lumMod val="75000"/>
                  <a:lumOff val="25000"/>
                </a:schemeClr>
              </a:solidFill>
              <a:latin typeface="+mn-lt"/>
              <a:ea typeface="+mn-ea"/>
              <a:cs typeface="+mn-ea"/>
              <a:sym typeface="+mn-lt"/>
            </a:endParaRPr>
          </a:p>
          <a:p>
            <a:pPr indent="457200">
              <a:lnSpc>
                <a:spcPct val="150000"/>
              </a:lnSpc>
            </a:pPr>
            <a:endParaRPr lang="zh-CN" altLang="en-US" sz="1600" dirty="0">
              <a:solidFill>
                <a:schemeClr val="tx1">
                  <a:lumMod val="75000"/>
                  <a:lumOff val="25000"/>
                </a:schemeClr>
              </a:solidFill>
              <a:latin typeface="+mn-lt"/>
              <a:ea typeface="+mn-ea"/>
              <a:cs typeface="+mn-ea"/>
              <a:sym typeface="+mn-lt"/>
            </a:endParaRPr>
          </a:p>
          <a:p>
            <a:pPr indent="457200">
              <a:lnSpc>
                <a:spcPct val="150000"/>
              </a:lnSpc>
            </a:pPr>
            <a:r>
              <a:rPr lang="zh-CN" altLang="en-US" sz="1600" dirty="0">
                <a:solidFill>
                  <a:schemeClr val="tx1">
                    <a:lumMod val="75000"/>
                    <a:lumOff val="25000"/>
                  </a:schemeClr>
                </a:solidFill>
                <a:latin typeface="+mn-lt"/>
                <a:ea typeface="+mn-ea"/>
                <a:cs typeface="+mn-ea"/>
                <a:sym typeface="+mn-lt"/>
              </a:rPr>
              <a:t>总部设在瑞士巴塞尔的国际儿童读物联盟于</a:t>
            </a:r>
            <a:r>
              <a:rPr lang="en-US" altLang="zh-CN" sz="1600" dirty="0">
                <a:solidFill>
                  <a:schemeClr val="tx1">
                    <a:lumMod val="75000"/>
                    <a:lumOff val="25000"/>
                  </a:schemeClr>
                </a:solidFill>
                <a:latin typeface="+mn-lt"/>
                <a:ea typeface="+mn-ea"/>
                <a:cs typeface="+mn-ea"/>
                <a:sym typeface="+mn-lt"/>
              </a:rPr>
              <a:t>1953</a:t>
            </a:r>
            <a:r>
              <a:rPr lang="zh-CN" altLang="en-US" sz="1600" dirty="0">
                <a:solidFill>
                  <a:schemeClr val="tx1">
                    <a:lumMod val="75000"/>
                    <a:lumOff val="25000"/>
                  </a:schemeClr>
                </a:solidFill>
                <a:latin typeface="+mn-lt"/>
                <a:ea typeface="+mn-ea"/>
                <a:cs typeface="+mn-ea"/>
                <a:sym typeface="+mn-lt"/>
              </a:rPr>
              <a:t>年成立，是与联合国教科文组织、联合国儿童基金会有咨商关系的非政府、非营利性组织，在国际儿童读物出版和研究领域拥有权威地位。</a:t>
            </a:r>
            <a:r>
              <a:rPr lang="en-US" altLang="zh-CN" sz="1600" dirty="0">
                <a:solidFill>
                  <a:schemeClr val="tx1">
                    <a:lumMod val="75000"/>
                    <a:lumOff val="25000"/>
                  </a:schemeClr>
                </a:solidFill>
                <a:latin typeface="+mn-lt"/>
                <a:ea typeface="+mn-ea"/>
                <a:cs typeface="+mn-ea"/>
                <a:sym typeface="+mn-lt"/>
              </a:rPr>
              <a:t>1986</a:t>
            </a:r>
            <a:r>
              <a:rPr lang="zh-CN" altLang="en-US" sz="1600" dirty="0">
                <a:solidFill>
                  <a:schemeClr val="tx1">
                    <a:lumMod val="75000"/>
                    <a:lumOff val="25000"/>
                  </a:schemeClr>
                </a:solidFill>
                <a:latin typeface="+mn-lt"/>
                <a:ea typeface="+mn-ea"/>
                <a:cs typeface="+mn-ea"/>
                <a:sym typeface="+mn-lt"/>
              </a:rPr>
              <a:t>年，中国正式宣布加入这一组织。中国分会于</a:t>
            </a:r>
            <a:r>
              <a:rPr lang="en-US" altLang="zh-CN" sz="1600" dirty="0">
                <a:solidFill>
                  <a:schemeClr val="tx1">
                    <a:lumMod val="75000"/>
                    <a:lumOff val="25000"/>
                  </a:schemeClr>
                </a:solidFill>
                <a:latin typeface="+mn-lt"/>
                <a:ea typeface="+mn-ea"/>
                <a:cs typeface="+mn-ea"/>
                <a:sym typeface="+mn-lt"/>
              </a:rPr>
              <a:t>1990</a:t>
            </a:r>
            <a:r>
              <a:rPr lang="zh-CN" altLang="en-US" sz="1600" dirty="0">
                <a:solidFill>
                  <a:schemeClr val="tx1">
                    <a:lumMod val="75000"/>
                    <a:lumOff val="25000"/>
                  </a:schemeClr>
                </a:solidFill>
                <a:latin typeface="+mn-lt"/>
                <a:ea typeface="+mn-ea"/>
                <a:cs typeface="+mn-ea"/>
                <a:sym typeface="+mn-lt"/>
              </a:rPr>
              <a:t>年</a:t>
            </a:r>
            <a:r>
              <a:rPr lang="en-US" altLang="zh-CN" sz="1600" dirty="0">
                <a:solidFill>
                  <a:schemeClr val="tx1">
                    <a:lumMod val="75000"/>
                    <a:lumOff val="25000"/>
                  </a:schemeClr>
                </a:solidFill>
                <a:latin typeface="+mn-lt"/>
                <a:ea typeface="+mn-ea"/>
                <a:cs typeface="+mn-ea"/>
                <a:sym typeface="+mn-lt"/>
              </a:rPr>
              <a:t>6</a:t>
            </a:r>
            <a:r>
              <a:rPr lang="zh-CN" altLang="en-US" sz="1600" dirty="0">
                <a:solidFill>
                  <a:schemeClr val="tx1">
                    <a:lumMod val="75000"/>
                    <a:lumOff val="25000"/>
                  </a:schemeClr>
                </a:solidFill>
                <a:latin typeface="+mn-lt"/>
                <a:ea typeface="+mn-ea"/>
                <a:cs typeface="+mn-ea"/>
                <a:sym typeface="+mn-lt"/>
              </a:rPr>
              <a:t>月在北京成立。</a:t>
            </a:r>
          </a:p>
        </p:txBody>
      </p:sp>
      <p:sp>
        <p:nvSpPr>
          <p:cNvPr id="15" name="矩形 14"/>
          <p:cNvSpPr/>
          <p:nvPr/>
        </p:nvSpPr>
        <p:spPr>
          <a:xfrm>
            <a:off x="2484309" y="336468"/>
            <a:ext cx="4966923"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dirty="0">
                <a:solidFill>
                  <a:srgbClr val="76AAAA"/>
                </a:solidFill>
                <a:cs typeface="+mn-ea"/>
                <a:sym typeface="+mn-lt"/>
              </a:rPr>
              <a:t>国际儿童图书日、世界读书日</a:t>
            </a:r>
          </a:p>
        </p:txBody>
      </p:sp>
      <p:sp>
        <p:nvSpPr>
          <p:cNvPr id="18" name="矩形 17"/>
          <p:cNvSpPr>
            <a:spLocks noChangeArrowheads="1"/>
          </p:cNvSpPr>
          <p:nvPr/>
        </p:nvSpPr>
        <p:spPr bwMode="auto">
          <a:xfrm>
            <a:off x="4787093" y="1399422"/>
            <a:ext cx="3312368" cy="380791"/>
          </a:xfrm>
          <a:prstGeom prst="rect">
            <a:avLst/>
          </a:prstGeom>
          <a:noFill/>
          <a:ln w="9525">
            <a:noFill/>
            <a:miter lim="800000"/>
            <a:headEnd/>
            <a:tailEnd/>
          </a:ln>
        </p:spPr>
        <p:txBody>
          <a:bodyPr wrap="square" lIns="72307" tIns="36154" rIns="72307" bIns="36154">
            <a:spAutoFit/>
          </a:bodyPr>
          <a:lstStyle/>
          <a:p>
            <a:r>
              <a:rPr lang="zh-CN" altLang="en-US" sz="2000" b="1" kern="0" dirty="0">
                <a:solidFill>
                  <a:schemeClr val="tx1">
                    <a:lumMod val="75000"/>
                    <a:lumOff val="25000"/>
                  </a:schemeClr>
                </a:solidFill>
                <a:latin typeface="+mn-lt"/>
                <a:ea typeface="+mn-ea"/>
                <a:cs typeface="+mn-ea"/>
                <a:sym typeface="+mn-lt"/>
              </a:rPr>
              <a:t>“国际儿童图书日” 的由来</a:t>
            </a:r>
          </a:p>
        </p:txBody>
      </p:sp>
      <p:cxnSp>
        <p:nvCxnSpPr>
          <p:cNvPr id="19" name="直接连接符 18"/>
          <p:cNvCxnSpPr/>
          <p:nvPr/>
        </p:nvCxnSpPr>
        <p:spPr>
          <a:xfrm>
            <a:off x="4717993" y="1911239"/>
            <a:ext cx="345056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5486826"/>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barn(outVertical)">
                                      <p:cBhvr>
                                        <p:cTn id="11" dur="500"/>
                                        <p:tgtEl>
                                          <p:spTgt spid="19"/>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randombar(horizontal)">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1618741" y="2127130"/>
            <a:ext cx="9649072" cy="3052017"/>
          </a:xfrm>
          <a:prstGeom prst="rect">
            <a:avLst/>
          </a:prstGeom>
          <a:noFill/>
          <a:ln w="9525">
            <a:noFill/>
            <a:miter lim="800000"/>
            <a:headEnd/>
            <a:tailEnd/>
          </a:ln>
        </p:spPr>
        <p:txBody>
          <a:bodyPr wrap="square" lIns="96418" tIns="48210" rIns="96418" bIns="48210">
            <a:spAutoFit/>
          </a:bodyPr>
          <a:lstStyle/>
          <a:p>
            <a:pPr indent="457200">
              <a:lnSpc>
                <a:spcPct val="150000"/>
              </a:lnSpc>
            </a:pPr>
            <a:r>
              <a:rPr lang="zh-CN" altLang="en-US" sz="1600" dirty="0">
                <a:solidFill>
                  <a:schemeClr val="tx1">
                    <a:lumMod val="75000"/>
                    <a:lumOff val="25000"/>
                  </a:schemeClr>
                </a:solidFill>
                <a:latin typeface="+mn-lt"/>
                <a:ea typeface="+mn-ea"/>
                <a:cs typeface="+mn-ea"/>
                <a:sym typeface="+mn-lt"/>
              </a:rPr>
              <a:t>联合国教科文组织选择</a:t>
            </a:r>
            <a:r>
              <a:rPr lang="en-US" altLang="zh-CN" sz="1600" dirty="0">
                <a:solidFill>
                  <a:schemeClr val="tx1">
                    <a:lumMod val="75000"/>
                    <a:lumOff val="25000"/>
                  </a:schemeClr>
                </a:solidFill>
                <a:latin typeface="+mn-lt"/>
                <a:ea typeface="+mn-ea"/>
                <a:cs typeface="+mn-ea"/>
                <a:sym typeface="+mn-lt"/>
              </a:rPr>
              <a:t>4</a:t>
            </a:r>
            <a:r>
              <a:rPr lang="zh-CN" altLang="en-US" sz="1600" dirty="0">
                <a:solidFill>
                  <a:schemeClr val="tx1">
                    <a:lumMod val="75000"/>
                    <a:lumOff val="25000"/>
                  </a:schemeClr>
                </a:solidFill>
                <a:latin typeface="+mn-lt"/>
                <a:ea typeface="+mn-ea"/>
                <a:cs typeface="+mn-ea"/>
                <a:sym typeface="+mn-lt"/>
              </a:rPr>
              <a:t>月</a:t>
            </a:r>
            <a:r>
              <a:rPr lang="en-US" altLang="zh-CN" sz="1600" dirty="0">
                <a:solidFill>
                  <a:schemeClr val="tx1">
                    <a:lumMod val="75000"/>
                    <a:lumOff val="25000"/>
                  </a:schemeClr>
                </a:solidFill>
                <a:latin typeface="+mn-lt"/>
                <a:ea typeface="+mn-ea"/>
                <a:cs typeface="+mn-ea"/>
                <a:sym typeface="+mn-lt"/>
              </a:rPr>
              <a:t>23</a:t>
            </a:r>
            <a:r>
              <a:rPr lang="zh-CN" altLang="en-US" sz="1600" dirty="0">
                <a:solidFill>
                  <a:schemeClr val="tx1">
                    <a:lumMod val="75000"/>
                    <a:lumOff val="25000"/>
                  </a:schemeClr>
                </a:solidFill>
                <a:latin typeface="+mn-lt"/>
                <a:ea typeface="+mn-ea"/>
                <a:cs typeface="+mn-ea"/>
                <a:sym typeface="+mn-lt"/>
              </a:rPr>
              <a:t>日成为世界读书日的灵感来自于一个美丽的传说。</a:t>
            </a:r>
            <a:r>
              <a:rPr lang="en-US" altLang="zh-CN" sz="1600" dirty="0">
                <a:solidFill>
                  <a:schemeClr val="tx1">
                    <a:lumMod val="75000"/>
                    <a:lumOff val="25000"/>
                  </a:schemeClr>
                </a:solidFill>
                <a:latin typeface="+mn-lt"/>
                <a:ea typeface="+mn-ea"/>
                <a:cs typeface="+mn-ea"/>
                <a:sym typeface="+mn-lt"/>
              </a:rPr>
              <a:t>4</a:t>
            </a:r>
            <a:r>
              <a:rPr lang="zh-CN" altLang="en-US" sz="1600" dirty="0">
                <a:solidFill>
                  <a:schemeClr val="tx1">
                    <a:lumMod val="75000"/>
                    <a:lumOff val="25000"/>
                  </a:schemeClr>
                </a:solidFill>
                <a:latin typeface="+mn-lt"/>
                <a:ea typeface="+mn-ea"/>
                <a:cs typeface="+mn-ea"/>
                <a:sym typeface="+mn-lt"/>
              </a:rPr>
              <a:t>月</a:t>
            </a:r>
            <a:r>
              <a:rPr lang="en-US" altLang="zh-CN" sz="1600" dirty="0">
                <a:solidFill>
                  <a:schemeClr val="tx1">
                    <a:lumMod val="75000"/>
                    <a:lumOff val="25000"/>
                  </a:schemeClr>
                </a:solidFill>
                <a:latin typeface="+mn-lt"/>
                <a:ea typeface="+mn-ea"/>
                <a:cs typeface="+mn-ea"/>
                <a:sym typeface="+mn-lt"/>
              </a:rPr>
              <a:t>23</a:t>
            </a:r>
            <a:r>
              <a:rPr lang="zh-CN" altLang="en-US" sz="1600" dirty="0">
                <a:solidFill>
                  <a:schemeClr val="tx1">
                    <a:lumMod val="75000"/>
                    <a:lumOff val="25000"/>
                  </a:schemeClr>
                </a:solidFill>
                <a:latin typeface="+mn-lt"/>
                <a:ea typeface="+mn-ea"/>
                <a:cs typeface="+mn-ea"/>
                <a:sym typeface="+mn-lt"/>
              </a:rPr>
              <a:t>日是西班牙文豪塞万提斯的忌日，也是加泰罗尼亚地区大众节日“圣乔治节”。实际上，同一天也是莎士比亚出生和去世的纪念日，又是美国作家纳博科夫、法国作家莫里斯</a:t>
            </a:r>
            <a:r>
              <a:rPr lang="en-US" altLang="zh-CN" sz="1600" dirty="0">
                <a:solidFill>
                  <a:schemeClr val="tx1">
                    <a:lumMod val="75000"/>
                    <a:lumOff val="25000"/>
                  </a:schemeClr>
                </a:solidFill>
                <a:latin typeface="+mn-lt"/>
                <a:ea typeface="+mn-ea"/>
                <a:cs typeface="+mn-ea"/>
                <a:sym typeface="+mn-lt"/>
              </a:rPr>
              <a:t>·</a:t>
            </a:r>
            <a:r>
              <a:rPr lang="zh-CN" altLang="en-US" sz="1600" dirty="0">
                <a:solidFill>
                  <a:schemeClr val="tx1">
                    <a:lumMod val="75000"/>
                    <a:lumOff val="25000"/>
                  </a:schemeClr>
                </a:solidFill>
                <a:latin typeface="+mn-lt"/>
                <a:ea typeface="+mn-ea"/>
                <a:cs typeface="+mn-ea"/>
                <a:sym typeface="+mn-lt"/>
              </a:rPr>
              <a:t>德鲁昂、冰岛诺贝尔文学奖得主拉克斯内斯等多位文学家的生日，所以这一天成为全球性图书日看来“名正言顺”。</a:t>
            </a:r>
            <a:endParaRPr lang="en-US" altLang="zh-CN" sz="1600" dirty="0">
              <a:solidFill>
                <a:schemeClr val="tx1">
                  <a:lumMod val="75000"/>
                  <a:lumOff val="25000"/>
                </a:schemeClr>
              </a:solidFill>
              <a:latin typeface="+mn-lt"/>
              <a:ea typeface="+mn-ea"/>
              <a:cs typeface="+mn-ea"/>
              <a:sym typeface="+mn-lt"/>
            </a:endParaRPr>
          </a:p>
          <a:p>
            <a:pPr indent="457200">
              <a:lnSpc>
                <a:spcPct val="150000"/>
              </a:lnSpc>
            </a:pPr>
            <a:endParaRPr lang="zh-CN" altLang="en-US" sz="1600" dirty="0">
              <a:solidFill>
                <a:schemeClr val="tx1">
                  <a:lumMod val="75000"/>
                  <a:lumOff val="25000"/>
                </a:schemeClr>
              </a:solidFill>
              <a:latin typeface="+mn-lt"/>
              <a:ea typeface="+mn-ea"/>
              <a:cs typeface="+mn-ea"/>
              <a:sym typeface="+mn-lt"/>
            </a:endParaRPr>
          </a:p>
          <a:p>
            <a:pPr indent="457200">
              <a:lnSpc>
                <a:spcPct val="150000"/>
              </a:lnSpc>
            </a:pPr>
            <a:r>
              <a:rPr lang="zh-CN" altLang="en-US" sz="1600" dirty="0">
                <a:solidFill>
                  <a:schemeClr val="tx1">
                    <a:lumMod val="75000"/>
                    <a:lumOff val="25000"/>
                  </a:schemeClr>
                </a:solidFill>
                <a:latin typeface="+mn-lt"/>
                <a:ea typeface="+mn-ea"/>
                <a:cs typeface="+mn-ea"/>
                <a:sym typeface="+mn-lt"/>
              </a:rPr>
              <a:t>联合国教科文组织在</a:t>
            </a:r>
            <a:r>
              <a:rPr lang="en-US" altLang="zh-CN" sz="1600" dirty="0">
                <a:solidFill>
                  <a:schemeClr val="tx1">
                    <a:lumMod val="75000"/>
                    <a:lumOff val="25000"/>
                  </a:schemeClr>
                </a:solidFill>
                <a:latin typeface="+mn-lt"/>
                <a:ea typeface="+mn-ea"/>
                <a:cs typeface="+mn-ea"/>
                <a:sym typeface="+mn-lt"/>
              </a:rPr>
              <a:t>1972</a:t>
            </a:r>
            <a:r>
              <a:rPr lang="zh-CN" altLang="en-US" sz="1600" dirty="0">
                <a:solidFill>
                  <a:schemeClr val="tx1">
                    <a:lumMod val="75000"/>
                    <a:lumOff val="25000"/>
                  </a:schemeClr>
                </a:solidFill>
                <a:latin typeface="+mn-lt"/>
                <a:ea typeface="+mn-ea"/>
                <a:cs typeface="+mn-ea"/>
                <a:sym typeface="+mn-lt"/>
              </a:rPr>
              <a:t>年向全世界发出“走向阅读社会”的召唤，要求社会成员人人读书，图书成为生活的必需品，读书成为每个人日常生活不可或缺的一部分。</a:t>
            </a:r>
            <a:r>
              <a:rPr lang="en-US" altLang="zh-CN" sz="1600" dirty="0">
                <a:solidFill>
                  <a:schemeClr val="tx1">
                    <a:lumMod val="75000"/>
                    <a:lumOff val="25000"/>
                  </a:schemeClr>
                </a:solidFill>
                <a:latin typeface="+mn-lt"/>
                <a:ea typeface="+mn-ea"/>
                <a:cs typeface="+mn-ea"/>
                <a:sym typeface="+mn-lt"/>
              </a:rPr>
              <a:t>1995</a:t>
            </a:r>
            <a:r>
              <a:rPr lang="zh-CN" altLang="en-US" sz="1600" dirty="0">
                <a:solidFill>
                  <a:schemeClr val="tx1">
                    <a:lumMod val="75000"/>
                    <a:lumOff val="25000"/>
                  </a:schemeClr>
                </a:solidFill>
                <a:latin typeface="+mn-lt"/>
                <a:ea typeface="+mn-ea"/>
                <a:cs typeface="+mn-ea"/>
                <a:sym typeface="+mn-lt"/>
              </a:rPr>
              <a:t>年，联合国教科文组织宣布</a:t>
            </a:r>
            <a:r>
              <a:rPr lang="en-US" altLang="zh-CN" sz="1600" dirty="0">
                <a:solidFill>
                  <a:schemeClr val="tx1">
                    <a:lumMod val="75000"/>
                    <a:lumOff val="25000"/>
                  </a:schemeClr>
                </a:solidFill>
                <a:latin typeface="+mn-lt"/>
                <a:ea typeface="+mn-ea"/>
                <a:cs typeface="+mn-ea"/>
                <a:sym typeface="+mn-lt"/>
              </a:rPr>
              <a:t>4</a:t>
            </a:r>
            <a:r>
              <a:rPr lang="zh-CN" altLang="en-US" sz="1600" dirty="0">
                <a:solidFill>
                  <a:schemeClr val="tx1">
                    <a:lumMod val="75000"/>
                    <a:lumOff val="25000"/>
                  </a:schemeClr>
                </a:solidFill>
                <a:latin typeface="+mn-lt"/>
                <a:ea typeface="+mn-ea"/>
                <a:cs typeface="+mn-ea"/>
                <a:sym typeface="+mn-lt"/>
              </a:rPr>
              <a:t>月</a:t>
            </a:r>
            <a:r>
              <a:rPr lang="en-US" altLang="zh-CN" sz="1600" dirty="0">
                <a:solidFill>
                  <a:schemeClr val="tx1">
                    <a:lumMod val="75000"/>
                    <a:lumOff val="25000"/>
                  </a:schemeClr>
                </a:solidFill>
                <a:latin typeface="+mn-lt"/>
                <a:ea typeface="+mn-ea"/>
                <a:cs typeface="+mn-ea"/>
                <a:sym typeface="+mn-lt"/>
              </a:rPr>
              <a:t>23</a:t>
            </a:r>
            <a:r>
              <a:rPr lang="zh-CN" altLang="en-US" sz="1600" dirty="0">
                <a:solidFill>
                  <a:schemeClr val="tx1">
                    <a:lumMod val="75000"/>
                    <a:lumOff val="25000"/>
                  </a:schemeClr>
                </a:solidFill>
                <a:latin typeface="+mn-lt"/>
                <a:ea typeface="+mn-ea"/>
                <a:cs typeface="+mn-ea"/>
                <a:sym typeface="+mn-lt"/>
              </a:rPr>
              <a:t>日为“世界读书日”，致力于向全世界推广阅读、出版和对知识产权的保护。</a:t>
            </a:r>
          </a:p>
        </p:txBody>
      </p:sp>
      <p:sp>
        <p:nvSpPr>
          <p:cNvPr id="15" name="矩形 14"/>
          <p:cNvSpPr/>
          <p:nvPr/>
        </p:nvSpPr>
        <p:spPr>
          <a:xfrm>
            <a:off x="2484309" y="336468"/>
            <a:ext cx="4966923"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dirty="0">
                <a:solidFill>
                  <a:srgbClr val="76AAAA"/>
                </a:solidFill>
                <a:cs typeface="+mn-ea"/>
                <a:sym typeface="+mn-lt"/>
              </a:rPr>
              <a:t>国际儿童图书日、世界读书日</a:t>
            </a:r>
          </a:p>
        </p:txBody>
      </p:sp>
      <p:sp>
        <p:nvSpPr>
          <p:cNvPr id="18" name="矩形 17"/>
          <p:cNvSpPr>
            <a:spLocks noChangeArrowheads="1"/>
          </p:cNvSpPr>
          <p:nvPr/>
        </p:nvSpPr>
        <p:spPr bwMode="auto">
          <a:xfrm>
            <a:off x="4873003" y="1422395"/>
            <a:ext cx="3312368" cy="380791"/>
          </a:xfrm>
          <a:prstGeom prst="rect">
            <a:avLst/>
          </a:prstGeom>
          <a:noFill/>
          <a:ln w="9525">
            <a:noFill/>
            <a:miter lim="800000"/>
            <a:headEnd/>
            <a:tailEnd/>
          </a:ln>
        </p:spPr>
        <p:txBody>
          <a:bodyPr wrap="square" lIns="72307" tIns="36154" rIns="72307" bIns="36154">
            <a:spAutoFit/>
          </a:bodyPr>
          <a:lstStyle/>
          <a:p>
            <a:r>
              <a:rPr lang="zh-CN" altLang="en-US" sz="2000" b="1" kern="0" dirty="0">
                <a:solidFill>
                  <a:schemeClr val="tx1">
                    <a:lumMod val="75000"/>
                    <a:lumOff val="25000"/>
                  </a:schemeClr>
                </a:solidFill>
                <a:latin typeface="+mn-lt"/>
                <a:ea typeface="+mn-ea"/>
                <a:cs typeface="+mn-ea"/>
                <a:sym typeface="+mn-lt"/>
              </a:rPr>
              <a:t>“世界读书日” 的由来</a:t>
            </a:r>
          </a:p>
        </p:txBody>
      </p:sp>
      <p:cxnSp>
        <p:nvCxnSpPr>
          <p:cNvPr id="19" name="直接连接符 18"/>
          <p:cNvCxnSpPr/>
          <p:nvPr/>
        </p:nvCxnSpPr>
        <p:spPr>
          <a:xfrm>
            <a:off x="4803903" y="1934212"/>
            <a:ext cx="345056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6176558"/>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barn(outVertical)">
                                      <p:cBhvr>
                                        <p:cTn id="11" dur="500"/>
                                        <p:tgtEl>
                                          <p:spTgt spid="19"/>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randombar(horizontal)">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2484309" y="336468"/>
            <a:ext cx="4966923"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dirty="0">
                <a:solidFill>
                  <a:srgbClr val="76AAAA"/>
                </a:solidFill>
                <a:cs typeface="+mn-ea"/>
                <a:sym typeface="+mn-lt"/>
              </a:rPr>
              <a:t>国际儿童图书日、世界读书日</a:t>
            </a:r>
          </a:p>
        </p:txBody>
      </p:sp>
      <p:grpSp>
        <p:nvGrpSpPr>
          <p:cNvPr id="6" name="组合 5"/>
          <p:cNvGrpSpPr/>
          <p:nvPr/>
        </p:nvGrpSpPr>
        <p:grpSpPr>
          <a:xfrm>
            <a:off x="1617442" y="2416732"/>
            <a:ext cx="1882603" cy="3029707"/>
            <a:chOff x="2483768" y="2041525"/>
            <a:chExt cx="1673225" cy="2692401"/>
          </a:xfrm>
        </p:grpSpPr>
        <p:sp>
          <p:nvSpPr>
            <p:cNvPr id="7" name="Freeform 6"/>
            <p:cNvSpPr>
              <a:spLocks noEditPoints="1"/>
            </p:cNvSpPr>
            <p:nvPr/>
          </p:nvSpPr>
          <p:spPr bwMode="auto">
            <a:xfrm>
              <a:off x="2483768" y="2041525"/>
              <a:ext cx="1673225" cy="2036763"/>
            </a:xfrm>
            <a:custGeom>
              <a:avLst/>
              <a:gdLst>
                <a:gd name="T0" fmla="*/ 315 w 1054"/>
                <a:gd name="T1" fmla="*/ 1282 h 1283"/>
                <a:gd name="T2" fmla="*/ 283 w 1054"/>
                <a:gd name="T3" fmla="*/ 1262 h 1283"/>
                <a:gd name="T4" fmla="*/ 275 w 1054"/>
                <a:gd name="T5" fmla="*/ 1235 h 1283"/>
                <a:gd name="T6" fmla="*/ 261 w 1054"/>
                <a:gd name="T7" fmla="*/ 1139 h 1283"/>
                <a:gd name="T8" fmla="*/ 220 w 1054"/>
                <a:gd name="T9" fmla="*/ 1019 h 1283"/>
                <a:gd name="T10" fmla="*/ 110 w 1054"/>
                <a:gd name="T11" fmla="*/ 801 h 1283"/>
                <a:gd name="T12" fmla="*/ 34 w 1054"/>
                <a:gd name="T13" fmla="*/ 669 h 1283"/>
                <a:gd name="T14" fmla="*/ 5 w 1054"/>
                <a:gd name="T15" fmla="*/ 555 h 1283"/>
                <a:gd name="T16" fmla="*/ 5 w 1054"/>
                <a:gd name="T17" fmla="*/ 432 h 1283"/>
                <a:gd name="T18" fmla="*/ 37 w 1054"/>
                <a:gd name="T19" fmla="*/ 311 h 1283"/>
                <a:gd name="T20" fmla="*/ 75 w 1054"/>
                <a:gd name="T21" fmla="*/ 235 h 1283"/>
                <a:gd name="T22" fmla="*/ 139 w 1054"/>
                <a:gd name="T23" fmla="*/ 153 h 1283"/>
                <a:gd name="T24" fmla="*/ 239 w 1054"/>
                <a:gd name="T25" fmla="*/ 73 h 1283"/>
                <a:gd name="T26" fmla="*/ 384 w 1054"/>
                <a:gd name="T27" fmla="*/ 15 h 1283"/>
                <a:gd name="T28" fmla="*/ 527 w 1054"/>
                <a:gd name="T29" fmla="*/ 0 h 1283"/>
                <a:gd name="T30" fmla="*/ 626 w 1054"/>
                <a:gd name="T31" fmla="*/ 7 h 1283"/>
                <a:gd name="T32" fmla="*/ 783 w 1054"/>
                <a:gd name="T33" fmla="*/ 55 h 1283"/>
                <a:gd name="T34" fmla="*/ 894 w 1054"/>
                <a:gd name="T35" fmla="*/ 132 h 1283"/>
                <a:gd name="T36" fmla="*/ 967 w 1054"/>
                <a:gd name="T37" fmla="*/ 215 h 1283"/>
                <a:gd name="T38" fmla="*/ 1005 w 1054"/>
                <a:gd name="T39" fmla="*/ 282 h 1283"/>
                <a:gd name="T40" fmla="*/ 1044 w 1054"/>
                <a:gd name="T41" fmla="*/ 402 h 1283"/>
                <a:gd name="T42" fmla="*/ 1052 w 1054"/>
                <a:gd name="T43" fmla="*/ 525 h 1283"/>
                <a:gd name="T44" fmla="*/ 1031 w 1054"/>
                <a:gd name="T45" fmla="*/ 642 h 1283"/>
                <a:gd name="T46" fmla="*/ 993 w 1054"/>
                <a:gd name="T47" fmla="*/ 721 h 1283"/>
                <a:gd name="T48" fmla="*/ 849 w 1054"/>
                <a:gd name="T49" fmla="*/ 986 h 1283"/>
                <a:gd name="T50" fmla="*/ 800 w 1054"/>
                <a:gd name="T51" fmla="*/ 1110 h 1283"/>
                <a:gd name="T52" fmla="*/ 780 w 1054"/>
                <a:gd name="T53" fmla="*/ 1214 h 1283"/>
                <a:gd name="T54" fmla="*/ 774 w 1054"/>
                <a:gd name="T55" fmla="*/ 1253 h 1283"/>
                <a:gd name="T56" fmla="*/ 749 w 1054"/>
                <a:gd name="T57" fmla="*/ 1279 h 1283"/>
                <a:gd name="T58" fmla="*/ 369 w 1054"/>
                <a:gd name="T59" fmla="*/ 1186 h 1283"/>
                <a:gd name="T60" fmla="*/ 697 w 1054"/>
                <a:gd name="T61" fmla="*/ 1124 h 1283"/>
                <a:gd name="T62" fmla="*/ 741 w 1054"/>
                <a:gd name="T63" fmla="*/ 992 h 1283"/>
                <a:gd name="T64" fmla="*/ 838 w 1054"/>
                <a:gd name="T65" fmla="*/ 792 h 1283"/>
                <a:gd name="T66" fmla="*/ 922 w 1054"/>
                <a:gd name="T67" fmla="*/ 649 h 1283"/>
                <a:gd name="T68" fmla="*/ 950 w 1054"/>
                <a:gd name="T69" fmla="*/ 563 h 1283"/>
                <a:gd name="T70" fmla="*/ 955 w 1054"/>
                <a:gd name="T71" fmla="*/ 467 h 1283"/>
                <a:gd name="T72" fmla="*/ 935 w 1054"/>
                <a:gd name="T73" fmla="*/ 370 h 1283"/>
                <a:gd name="T74" fmla="*/ 905 w 1054"/>
                <a:gd name="T75" fmla="*/ 300 h 1283"/>
                <a:gd name="T76" fmla="*/ 861 w 1054"/>
                <a:gd name="T77" fmla="*/ 237 h 1283"/>
                <a:gd name="T78" fmla="*/ 787 w 1054"/>
                <a:gd name="T79" fmla="*/ 170 h 1283"/>
                <a:gd name="T80" fmla="*/ 677 w 1054"/>
                <a:gd name="T81" fmla="*/ 118 h 1283"/>
                <a:gd name="T82" fmla="*/ 527 w 1054"/>
                <a:gd name="T83" fmla="*/ 97 h 1283"/>
                <a:gd name="T84" fmla="*/ 410 w 1054"/>
                <a:gd name="T85" fmla="*/ 109 h 1283"/>
                <a:gd name="T86" fmla="*/ 290 w 1054"/>
                <a:gd name="T87" fmla="*/ 155 h 1283"/>
                <a:gd name="T88" fmla="*/ 208 w 1054"/>
                <a:gd name="T89" fmla="*/ 220 h 1283"/>
                <a:gd name="T90" fmla="*/ 158 w 1054"/>
                <a:gd name="T91" fmla="*/ 285 h 1283"/>
                <a:gd name="T92" fmla="*/ 128 w 1054"/>
                <a:gd name="T93" fmla="*/ 346 h 1283"/>
                <a:gd name="T94" fmla="*/ 102 w 1054"/>
                <a:gd name="T95" fmla="*/ 443 h 1283"/>
                <a:gd name="T96" fmla="*/ 101 w 1054"/>
                <a:gd name="T97" fmla="*/ 540 h 1283"/>
                <a:gd name="T98" fmla="*/ 123 w 1054"/>
                <a:gd name="T99" fmla="*/ 629 h 1283"/>
                <a:gd name="T100" fmla="*/ 179 w 1054"/>
                <a:gd name="T101" fmla="*/ 728 h 1283"/>
                <a:gd name="T102" fmla="*/ 299 w 1054"/>
                <a:gd name="T103" fmla="*/ 959 h 1283"/>
                <a:gd name="T104" fmla="*/ 349 w 1054"/>
                <a:gd name="T105" fmla="*/ 1092 h 1283"/>
                <a:gd name="T106" fmla="*/ 369 w 1054"/>
                <a:gd name="T107" fmla="*/ 1186 h 1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4" h="1283">
                  <a:moveTo>
                    <a:pt x="730" y="1283"/>
                  </a:moveTo>
                  <a:lnTo>
                    <a:pt x="324" y="1283"/>
                  </a:lnTo>
                  <a:lnTo>
                    <a:pt x="324" y="1283"/>
                  </a:lnTo>
                  <a:lnTo>
                    <a:pt x="315" y="1282"/>
                  </a:lnTo>
                  <a:lnTo>
                    <a:pt x="305" y="1279"/>
                  </a:lnTo>
                  <a:lnTo>
                    <a:pt x="296" y="1276"/>
                  </a:lnTo>
                  <a:lnTo>
                    <a:pt x="289" y="1270"/>
                  </a:lnTo>
                  <a:lnTo>
                    <a:pt x="283" y="1262"/>
                  </a:lnTo>
                  <a:lnTo>
                    <a:pt x="280" y="1253"/>
                  </a:lnTo>
                  <a:lnTo>
                    <a:pt x="277" y="1244"/>
                  </a:lnTo>
                  <a:lnTo>
                    <a:pt x="275" y="1235"/>
                  </a:lnTo>
                  <a:lnTo>
                    <a:pt x="275" y="1235"/>
                  </a:lnTo>
                  <a:lnTo>
                    <a:pt x="274" y="1214"/>
                  </a:lnTo>
                  <a:lnTo>
                    <a:pt x="272" y="1189"/>
                  </a:lnTo>
                  <a:lnTo>
                    <a:pt x="268" y="1165"/>
                  </a:lnTo>
                  <a:lnTo>
                    <a:pt x="261" y="1139"/>
                  </a:lnTo>
                  <a:lnTo>
                    <a:pt x="254" y="1110"/>
                  </a:lnTo>
                  <a:lnTo>
                    <a:pt x="243" y="1082"/>
                  </a:lnTo>
                  <a:lnTo>
                    <a:pt x="233" y="1051"/>
                  </a:lnTo>
                  <a:lnTo>
                    <a:pt x="220" y="1019"/>
                  </a:lnTo>
                  <a:lnTo>
                    <a:pt x="205" y="986"/>
                  </a:lnTo>
                  <a:lnTo>
                    <a:pt x="190" y="951"/>
                  </a:lnTo>
                  <a:lnTo>
                    <a:pt x="152" y="878"/>
                  </a:lnTo>
                  <a:lnTo>
                    <a:pt x="110" y="801"/>
                  </a:lnTo>
                  <a:lnTo>
                    <a:pt x="61" y="721"/>
                  </a:lnTo>
                  <a:lnTo>
                    <a:pt x="61" y="721"/>
                  </a:lnTo>
                  <a:lnTo>
                    <a:pt x="46" y="695"/>
                  </a:lnTo>
                  <a:lnTo>
                    <a:pt x="34" y="669"/>
                  </a:lnTo>
                  <a:lnTo>
                    <a:pt x="23" y="642"/>
                  </a:lnTo>
                  <a:lnTo>
                    <a:pt x="16" y="614"/>
                  </a:lnTo>
                  <a:lnTo>
                    <a:pt x="10" y="584"/>
                  </a:lnTo>
                  <a:lnTo>
                    <a:pt x="5" y="555"/>
                  </a:lnTo>
                  <a:lnTo>
                    <a:pt x="2" y="525"/>
                  </a:lnTo>
                  <a:lnTo>
                    <a:pt x="0" y="494"/>
                  </a:lnTo>
                  <a:lnTo>
                    <a:pt x="2" y="463"/>
                  </a:lnTo>
                  <a:lnTo>
                    <a:pt x="5" y="432"/>
                  </a:lnTo>
                  <a:lnTo>
                    <a:pt x="10" y="402"/>
                  </a:lnTo>
                  <a:lnTo>
                    <a:pt x="17" y="372"/>
                  </a:lnTo>
                  <a:lnTo>
                    <a:pt x="26" y="341"/>
                  </a:lnTo>
                  <a:lnTo>
                    <a:pt x="37" y="311"/>
                  </a:lnTo>
                  <a:lnTo>
                    <a:pt x="49" y="282"/>
                  </a:lnTo>
                  <a:lnTo>
                    <a:pt x="64" y="253"/>
                  </a:lnTo>
                  <a:lnTo>
                    <a:pt x="64" y="253"/>
                  </a:lnTo>
                  <a:lnTo>
                    <a:pt x="75" y="235"/>
                  </a:lnTo>
                  <a:lnTo>
                    <a:pt x="87" y="215"/>
                  </a:lnTo>
                  <a:lnTo>
                    <a:pt x="102" y="194"/>
                  </a:lnTo>
                  <a:lnTo>
                    <a:pt x="119" y="173"/>
                  </a:lnTo>
                  <a:lnTo>
                    <a:pt x="139" y="153"/>
                  </a:lnTo>
                  <a:lnTo>
                    <a:pt x="160" y="132"/>
                  </a:lnTo>
                  <a:lnTo>
                    <a:pt x="184" y="111"/>
                  </a:lnTo>
                  <a:lnTo>
                    <a:pt x="210" y="91"/>
                  </a:lnTo>
                  <a:lnTo>
                    <a:pt x="239" y="73"/>
                  </a:lnTo>
                  <a:lnTo>
                    <a:pt x="271" y="55"/>
                  </a:lnTo>
                  <a:lnTo>
                    <a:pt x="305" y="39"/>
                  </a:lnTo>
                  <a:lnTo>
                    <a:pt x="343" y="26"/>
                  </a:lnTo>
                  <a:lnTo>
                    <a:pt x="384" y="15"/>
                  </a:lnTo>
                  <a:lnTo>
                    <a:pt x="428" y="7"/>
                  </a:lnTo>
                  <a:lnTo>
                    <a:pt x="475" y="1"/>
                  </a:lnTo>
                  <a:lnTo>
                    <a:pt x="501" y="0"/>
                  </a:lnTo>
                  <a:lnTo>
                    <a:pt x="527" y="0"/>
                  </a:lnTo>
                  <a:lnTo>
                    <a:pt x="527" y="0"/>
                  </a:lnTo>
                  <a:lnTo>
                    <a:pt x="553" y="0"/>
                  </a:lnTo>
                  <a:lnTo>
                    <a:pt x="579" y="1"/>
                  </a:lnTo>
                  <a:lnTo>
                    <a:pt x="626" y="7"/>
                  </a:lnTo>
                  <a:lnTo>
                    <a:pt x="670" y="15"/>
                  </a:lnTo>
                  <a:lnTo>
                    <a:pt x="711" y="26"/>
                  </a:lnTo>
                  <a:lnTo>
                    <a:pt x="749" y="39"/>
                  </a:lnTo>
                  <a:lnTo>
                    <a:pt x="783" y="55"/>
                  </a:lnTo>
                  <a:lnTo>
                    <a:pt x="815" y="73"/>
                  </a:lnTo>
                  <a:lnTo>
                    <a:pt x="844" y="91"/>
                  </a:lnTo>
                  <a:lnTo>
                    <a:pt x="870" y="111"/>
                  </a:lnTo>
                  <a:lnTo>
                    <a:pt x="894" y="132"/>
                  </a:lnTo>
                  <a:lnTo>
                    <a:pt x="915" y="153"/>
                  </a:lnTo>
                  <a:lnTo>
                    <a:pt x="935" y="173"/>
                  </a:lnTo>
                  <a:lnTo>
                    <a:pt x="952" y="194"/>
                  </a:lnTo>
                  <a:lnTo>
                    <a:pt x="967" y="215"/>
                  </a:lnTo>
                  <a:lnTo>
                    <a:pt x="979" y="235"/>
                  </a:lnTo>
                  <a:lnTo>
                    <a:pt x="990" y="253"/>
                  </a:lnTo>
                  <a:lnTo>
                    <a:pt x="990" y="253"/>
                  </a:lnTo>
                  <a:lnTo>
                    <a:pt x="1005" y="282"/>
                  </a:lnTo>
                  <a:lnTo>
                    <a:pt x="1017" y="311"/>
                  </a:lnTo>
                  <a:lnTo>
                    <a:pt x="1028" y="341"/>
                  </a:lnTo>
                  <a:lnTo>
                    <a:pt x="1037" y="372"/>
                  </a:lnTo>
                  <a:lnTo>
                    <a:pt x="1044" y="402"/>
                  </a:lnTo>
                  <a:lnTo>
                    <a:pt x="1049" y="432"/>
                  </a:lnTo>
                  <a:lnTo>
                    <a:pt x="1052" y="463"/>
                  </a:lnTo>
                  <a:lnTo>
                    <a:pt x="1054" y="494"/>
                  </a:lnTo>
                  <a:lnTo>
                    <a:pt x="1052" y="525"/>
                  </a:lnTo>
                  <a:lnTo>
                    <a:pt x="1049" y="555"/>
                  </a:lnTo>
                  <a:lnTo>
                    <a:pt x="1044" y="584"/>
                  </a:lnTo>
                  <a:lnTo>
                    <a:pt x="1038" y="614"/>
                  </a:lnTo>
                  <a:lnTo>
                    <a:pt x="1031" y="642"/>
                  </a:lnTo>
                  <a:lnTo>
                    <a:pt x="1020" y="669"/>
                  </a:lnTo>
                  <a:lnTo>
                    <a:pt x="1008" y="695"/>
                  </a:lnTo>
                  <a:lnTo>
                    <a:pt x="993" y="721"/>
                  </a:lnTo>
                  <a:lnTo>
                    <a:pt x="993" y="721"/>
                  </a:lnTo>
                  <a:lnTo>
                    <a:pt x="944" y="801"/>
                  </a:lnTo>
                  <a:lnTo>
                    <a:pt x="902" y="878"/>
                  </a:lnTo>
                  <a:lnTo>
                    <a:pt x="864" y="951"/>
                  </a:lnTo>
                  <a:lnTo>
                    <a:pt x="849" y="986"/>
                  </a:lnTo>
                  <a:lnTo>
                    <a:pt x="834" y="1019"/>
                  </a:lnTo>
                  <a:lnTo>
                    <a:pt x="821" y="1051"/>
                  </a:lnTo>
                  <a:lnTo>
                    <a:pt x="811" y="1082"/>
                  </a:lnTo>
                  <a:lnTo>
                    <a:pt x="800" y="1110"/>
                  </a:lnTo>
                  <a:lnTo>
                    <a:pt x="793" y="1139"/>
                  </a:lnTo>
                  <a:lnTo>
                    <a:pt x="787" y="1165"/>
                  </a:lnTo>
                  <a:lnTo>
                    <a:pt x="782" y="1189"/>
                  </a:lnTo>
                  <a:lnTo>
                    <a:pt x="780" y="1214"/>
                  </a:lnTo>
                  <a:lnTo>
                    <a:pt x="779" y="1235"/>
                  </a:lnTo>
                  <a:lnTo>
                    <a:pt x="779" y="1235"/>
                  </a:lnTo>
                  <a:lnTo>
                    <a:pt x="777" y="1244"/>
                  </a:lnTo>
                  <a:lnTo>
                    <a:pt x="774" y="1253"/>
                  </a:lnTo>
                  <a:lnTo>
                    <a:pt x="771" y="1262"/>
                  </a:lnTo>
                  <a:lnTo>
                    <a:pt x="765" y="1270"/>
                  </a:lnTo>
                  <a:lnTo>
                    <a:pt x="758" y="1276"/>
                  </a:lnTo>
                  <a:lnTo>
                    <a:pt x="749" y="1279"/>
                  </a:lnTo>
                  <a:lnTo>
                    <a:pt x="739" y="1282"/>
                  </a:lnTo>
                  <a:lnTo>
                    <a:pt x="730" y="1283"/>
                  </a:lnTo>
                  <a:lnTo>
                    <a:pt x="730" y="1283"/>
                  </a:lnTo>
                  <a:close/>
                  <a:moveTo>
                    <a:pt x="369" y="1186"/>
                  </a:moveTo>
                  <a:lnTo>
                    <a:pt x="685" y="1186"/>
                  </a:lnTo>
                  <a:lnTo>
                    <a:pt x="685" y="1186"/>
                  </a:lnTo>
                  <a:lnTo>
                    <a:pt x="689" y="1156"/>
                  </a:lnTo>
                  <a:lnTo>
                    <a:pt x="697" y="1124"/>
                  </a:lnTo>
                  <a:lnTo>
                    <a:pt x="705" y="1092"/>
                  </a:lnTo>
                  <a:lnTo>
                    <a:pt x="715" y="1059"/>
                  </a:lnTo>
                  <a:lnTo>
                    <a:pt x="727" y="1025"/>
                  </a:lnTo>
                  <a:lnTo>
                    <a:pt x="741" y="992"/>
                  </a:lnTo>
                  <a:lnTo>
                    <a:pt x="755" y="959"/>
                  </a:lnTo>
                  <a:lnTo>
                    <a:pt x="770" y="924"/>
                  </a:lnTo>
                  <a:lnTo>
                    <a:pt x="803" y="857"/>
                  </a:lnTo>
                  <a:lnTo>
                    <a:pt x="838" y="792"/>
                  </a:lnTo>
                  <a:lnTo>
                    <a:pt x="875" y="728"/>
                  </a:lnTo>
                  <a:lnTo>
                    <a:pt x="911" y="669"/>
                  </a:lnTo>
                  <a:lnTo>
                    <a:pt x="911" y="669"/>
                  </a:lnTo>
                  <a:lnTo>
                    <a:pt x="922" y="649"/>
                  </a:lnTo>
                  <a:lnTo>
                    <a:pt x="931" y="629"/>
                  </a:lnTo>
                  <a:lnTo>
                    <a:pt x="938" y="608"/>
                  </a:lnTo>
                  <a:lnTo>
                    <a:pt x="946" y="585"/>
                  </a:lnTo>
                  <a:lnTo>
                    <a:pt x="950" y="563"/>
                  </a:lnTo>
                  <a:lnTo>
                    <a:pt x="953" y="540"/>
                  </a:lnTo>
                  <a:lnTo>
                    <a:pt x="955" y="516"/>
                  </a:lnTo>
                  <a:lnTo>
                    <a:pt x="956" y="491"/>
                  </a:lnTo>
                  <a:lnTo>
                    <a:pt x="955" y="467"/>
                  </a:lnTo>
                  <a:lnTo>
                    <a:pt x="952" y="443"/>
                  </a:lnTo>
                  <a:lnTo>
                    <a:pt x="947" y="419"/>
                  </a:lnTo>
                  <a:lnTo>
                    <a:pt x="943" y="393"/>
                  </a:lnTo>
                  <a:lnTo>
                    <a:pt x="935" y="370"/>
                  </a:lnTo>
                  <a:lnTo>
                    <a:pt x="926" y="346"/>
                  </a:lnTo>
                  <a:lnTo>
                    <a:pt x="917" y="323"/>
                  </a:lnTo>
                  <a:lnTo>
                    <a:pt x="905" y="300"/>
                  </a:lnTo>
                  <a:lnTo>
                    <a:pt x="905" y="300"/>
                  </a:lnTo>
                  <a:lnTo>
                    <a:pt x="896" y="285"/>
                  </a:lnTo>
                  <a:lnTo>
                    <a:pt x="887" y="270"/>
                  </a:lnTo>
                  <a:lnTo>
                    <a:pt x="875" y="253"/>
                  </a:lnTo>
                  <a:lnTo>
                    <a:pt x="861" y="237"/>
                  </a:lnTo>
                  <a:lnTo>
                    <a:pt x="846" y="220"/>
                  </a:lnTo>
                  <a:lnTo>
                    <a:pt x="827" y="203"/>
                  </a:lnTo>
                  <a:lnTo>
                    <a:pt x="808" y="186"/>
                  </a:lnTo>
                  <a:lnTo>
                    <a:pt x="787" y="170"/>
                  </a:lnTo>
                  <a:lnTo>
                    <a:pt x="764" y="155"/>
                  </a:lnTo>
                  <a:lnTo>
                    <a:pt x="736" y="141"/>
                  </a:lnTo>
                  <a:lnTo>
                    <a:pt x="709" y="129"/>
                  </a:lnTo>
                  <a:lnTo>
                    <a:pt x="677" y="118"/>
                  </a:lnTo>
                  <a:lnTo>
                    <a:pt x="644" y="109"/>
                  </a:lnTo>
                  <a:lnTo>
                    <a:pt x="607" y="103"/>
                  </a:lnTo>
                  <a:lnTo>
                    <a:pt x="569" y="99"/>
                  </a:lnTo>
                  <a:lnTo>
                    <a:pt x="527" y="97"/>
                  </a:lnTo>
                  <a:lnTo>
                    <a:pt x="527" y="97"/>
                  </a:lnTo>
                  <a:lnTo>
                    <a:pt x="485" y="99"/>
                  </a:lnTo>
                  <a:lnTo>
                    <a:pt x="447" y="103"/>
                  </a:lnTo>
                  <a:lnTo>
                    <a:pt x="410" y="109"/>
                  </a:lnTo>
                  <a:lnTo>
                    <a:pt x="377" y="118"/>
                  </a:lnTo>
                  <a:lnTo>
                    <a:pt x="345" y="129"/>
                  </a:lnTo>
                  <a:lnTo>
                    <a:pt x="318" y="141"/>
                  </a:lnTo>
                  <a:lnTo>
                    <a:pt x="290" y="155"/>
                  </a:lnTo>
                  <a:lnTo>
                    <a:pt x="268" y="170"/>
                  </a:lnTo>
                  <a:lnTo>
                    <a:pt x="246" y="186"/>
                  </a:lnTo>
                  <a:lnTo>
                    <a:pt x="227" y="203"/>
                  </a:lnTo>
                  <a:lnTo>
                    <a:pt x="208" y="220"/>
                  </a:lnTo>
                  <a:lnTo>
                    <a:pt x="193" y="237"/>
                  </a:lnTo>
                  <a:lnTo>
                    <a:pt x="179" y="253"/>
                  </a:lnTo>
                  <a:lnTo>
                    <a:pt x="167" y="270"/>
                  </a:lnTo>
                  <a:lnTo>
                    <a:pt x="158" y="285"/>
                  </a:lnTo>
                  <a:lnTo>
                    <a:pt x="149" y="300"/>
                  </a:lnTo>
                  <a:lnTo>
                    <a:pt x="149" y="300"/>
                  </a:lnTo>
                  <a:lnTo>
                    <a:pt x="137" y="323"/>
                  </a:lnTo>
                  <a:lnTo>
                    <a:pt x="128" y="346"/>
                  </a:lnTo>
                  <a:lnTo>
                    <a:pt x="119" y="370"/>
                  </a:lnTo>
                  <a:lnTo>
                    <a:pt x="111" y="393"/>
                  </a:lnTo>
                  <a:lnTo>
                    <a:pt x="107" y="419"/>
                  </a:lnTo>
                  <a:lnTo>
                    <a:pt x="102" y="443"/>
                  </a:lnTo>
                  <a:lnTo>
                    <a:pt x="99" y="467"/>
                  </a:lnTo>
                  <a:lnTo>
                    <a:pt x="98" y="491"/>
                  </a:lnTo>
                  <a:lnTo>
                    <a:pt x="99" y="516"/>
                  </a:lnTo>
                  <a:lnTo>
                    <a:pt x="101" y="540"/>
                  </a:lnTo>
                  <a:lnTo>
                    <a:pt x="104" y="563"/>
                  </a:lnTo>
                  <a:lnTo>
                    <a:pt x="108" y="585"/>
                  </a:lnTo>
                  <a:lnTo>
                    <a:pt x="116" y="608"/>
                  </a:lnTo>
                  <a:lnTo>
                    <a:pt x="123" y="629"/>
                  </a:lnTo>
                  <a:lnTo>
                    <a:pt x="132" y="649"/>
                  </a:lnTo>
                  <a:lnTo>
                    <a:pt x="143" y="669"/>
                  </a:lnTo>
                  <a:lnTo>
                    <a:pt x="143" y="669"/>
                  </a:lnTo>
                  <a:lnTo>
                    <a:pt x="179" y="728"/>
                  </a:lnTo>
                  <a:lnTo>
                    <a:pt x="216" y="792"/>
                  </a:lnTo>
                  <a:lnTo>
                    <a:pt x="251" y="857"/>
                  </a:lnTo>
                  <a:lnTo>
                    <a:pt x="284" y="924"/>
                  </a:lnTo>
                  <a:lnTo>
                    <a:pt x="299" y="959"/>
                  </a:lnTo>
                  <a:lnTo>
                    <a:pt x="313" y="992"/>
                  </a:lnTo>
                  <a:lnTo>
                    <a:pt x="327" y="1025"/>
                  </a:lnTo>
                  <a:lnTo>
                    <a:pt x="339" y="1059"/>
                  </a:lnTo>
                  <a:lnTo>
                    <a:pt x="349" y="1092"/>
                  </a:lnTo>
                  <a:lnTo>
                    <a:pt x="357" y="1124"/>
                  </a:lnTo>
                  <a:lnTo>
                    <a:pt x="365" y="1156"/>
                  </a:lnTo>
                  <a:lnTo>
                    <a:pt x="369" y="1186"/>
                  </a:lnTo>
                  <a:lnTo>
                    <a:pt x="369" y="1186"/>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latin typeface="+mn-lt"/>
                <a:ea typeface="+mn-ea"/>
                <a:cs typeface="+mn-ea"/>
                <a:sym typeface="+mn-lt"/>
              </a:endParaRPr>
            </a:p>
          </p:txBody>
        </p:sp>
        <p:sp>
          <p:nvSpPr>
            <p:cNvPr id="8" name="Freeform 5"/>
            <p:cNvSpPr/>
            <p:nvPr/>
          </p:nvSpPr>
          <p:spPr bwMode="auto">
            <a:xfrm>
              <a:off x="2566982" y="2117725"/>
              <a:ext cx="1517650" cy="1884363"/>
            </a:xfrm>
            <a:custGeom>
              <a:avLst/>
              <a:gdLst>
                <a:gd name="T0" fmla="*/ 478 w 956"/>
                <a:gd name="T1" fmla="*/ 0 h 1187"/>
                <a:gd name="T2" fmla="*/ 399 w 956"/>
                <a:gd name="T3" fmla="*/ 5 h 1187"/>
                <a:gd name="T4" fmla="*/ 330 w 956"/>
                <a:gd name="T5" fmla="*/ 19 h 1187"/>
                <a:gd name="T6" fmla="*/ 266 w 956"/>
                <a:gd name="T7" fmla="*/ 41 h 1187"/>
                <a:gd name="T8" fmla="*/ 208 w 956"/>
                <a:gd name="T9" fmla="*/ 70 h 1187"/>
                <a:gd name="T10" fmla="*/ 158 w 956"/>
                <a:gd name="T11" fmla="*/ 107 h 1187"/>
                <a:gd name="T12" fmla="*/ 116 w 956"/>
                <a:gd name="T13" fmla="*/ 148 h 1187"/>
                <a:gd name="T14" fmla="*/ 79 w 956"/>
                <a:gd name="T15" fmla="*/ 193 h 1187"/>
                <a:gd name="T16" fmla="*/ 50 w 956"/>
                <a:gd name="T17" fmla="*/ 242 h 1187"/>
                <a:gd name="T18" fmla="*/ 28 w 956"/>
                <a:gd name="T19" fmla="*/ 293 h 1187"/>
                <a:gd name="T20" fmla="*/ 12 w 956"/>
                <a:gd name="T21" fmla="*/ 346 h 1187"/>
                <a:gd name="T22" fmla="*/ 3 w 956"/>
                <a:gd name="T23" fmla="*/ 399 h 1187"/>
                <a:gd name="T24" fmla="*/ 0 w 956"/>
                <a:gd name="T25" fmla="*/ 454 h 1187"/>
                <a:gd name="T26" fmla="*/ 5 w 956"/>
                <a:gd name="T27" fmla="*/ 506 h 1187"/>
                <a:gd name="T28" fmla="*/ 14 w 956"/>
                <a:gd name="T29" fmla="*/ 556 h 1187"/>
                <a:gd name="T30" fmla="*/ 31 w 956"/>
                <a:gd name="T31" fmla="*/ 603 h 1187"/>
                <a:gd name="T32" fmla="*/ 53 w 956"/>
                <a:gd name="T33" fmla="*/ 647 h 1187"/>
                <a:gd name="T34" fmla="*/ 102 w 956"/>
                <a:gd name="T35" fmla="*/ 727 h 1187"/>
                <a:gd name="T36" fmla="*/ 184 w 956"/>
                <a:gd name="T37" fmla="*/ 880 h 1187"/>
                <a:gd name="T38" fmla="*/ 216 w 956"/>
                <a:gd name="T39" fmla="*/ 952 h 1187"/>
                <a:gd name="T40" fmla="*/ 242 w 956"/>
                <a:gd name="T41" fmla="*/ 1017 h 1187"/>
                <a:gd name="T42" fmla="*/ 260 w 956"/>
                <a:gd name="T43" fmla="*/ 1079 h 1187"/>
                <a:gd name="T44" fmla="*/ 270 w 956"/>
                <a:gd name="T45" fmla="*/ 1135 h 1187"/>
                <a:gd name="T46" fmla="*/ 275 w 956"/>
                <a:gd name="T47" fmla="*/ 1187 h 1187"/>
                <a:gd name="T48" fmla="*/ 478 w 956"/>
                <a:gd name="T49" fmla="*/ 1187 h 1187"/>
                <a:gd name="T50" fmla="*/ 682 w 956"/>
                <a:gd name="T51" fmla="*/ 1187 h 1187"/>
                <a:gd name="T52" fmla="*/ 683 w 956"/>
                <a:gd name="T53" fmla="*/ 1163 h 1187"/>
                <a:gd name="T54" fmla="*/ 691 w 956"/>
                <a:gd name="T55" fmla="*/ 1108 h 1187"/>
                <a:gd name="T56" fmla="*/ 706 w 956"/>
                <a:gd name="T57" fmla="*/ 1049 h 1187"/>
                <a:gd name="T58" fmla="*/ 727 w 956"/>
                <a:gd name="T59" fmla="*/ 985 h 1187"/>
                <a:gd name="T60" fmla="*/ 756 w 956"/>
                <a:gd name="T61" fmla="*/ 915 h 1187"/>
                <a:gd name="T62" fmla="*/ 811 w 956"/>
                <a:gd name="T63" fmla="*/ 806 h 1187"/>
                <a:gd name="T64" fmla="*/ 903 w 956"/>
                <a:gd name="T65" fmla="*/ 647 h 1187"/>
                <a:gd name="T66" fmla="*/ 915 w 956"/>
                <a:gd name="T67" fmla="*/ 625 h 1187"/>
                <a:gd name="T68" fmla="*/ 935 w 956"/>
                <a:gd name="T69" fmla="*/ 580 h 1187"/>
                <a:gd name="T70" fmla="*/ 947 w 956"/>
                <a:gd name="T71" fmla="*/ 531 h 1187"/>
                <a:gd name="T72" fmla="*/ 955 w 956"/>
                <a:gd name="T73" fmla="*/ 480 h 1187"/>
                <a:gd name="T74" fmla="*/ 955 w 956"/>
                <a:gd name="T75" fmla="*/ 427 h 1187"/>
                <a:gd name="T76" fmla="*/ 949 w 956"/>
                <a:gd name="T77" fmla="*/ 374 h 1187"/>
                <a:gd name="T78" fmla="*/ 937 w 956"/>
                <a:gd name="T79" fmla="*/ 319 h 1187"/>
                <a:gd name="T80" fmla="*/ 918 w 956"/>
                <a:gd name="T81" fmla="*/ 267 h 1187"/>
                <a:gd name="T82" fmla="*/ 893 w 956"/>
                <a:gd name="T83" fmla="*/ 217 h 1187"/>
                <a:gd name="T84" fmla="*/ 859 w 956"/>
                <a:gd name="T85" fmla="*/ 169 h 1187"/>
                <a:gd name="T86" fmla="*/ 820 w 956"/>
                <a:gd name="T87" fmla="*/ 126 h 1187"/>
                <a:gd name="T88" fmla="*/ 774 w 956"/>
                <a:gd name="T89" fmla="*/ 88 h 1187"/>
                <a:gd name="T90" fmla="*/ 721 w 956"/>
                <a:gd name="T91" fmla="*/ 55 h 1187"/>
                <a:gd name="T92" fmla="*/ 660 w 956"/>
                <a:gd name="T93" fmla="*/ 29 h 1187"/>
                <a:gd name="T94" fmla="*/ 594 w 956"/>
                <a:gd name="T95" fmla="*/ 11 h 1187"/>
                <a:gd name="T96" fmla="*/ 518 w 956"/>
                <a:gd name="T97" fmla="*/ 2 h 1187"/>
                <a:gd name="T98" fmla="*/ 478 w 956"/>
                <a:gd name="T99" fmla="*/ 0 h 1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6" h="1187">
                  <a:moveTo>
                    <a:pt x="478" y="0"/>
                  </a:moveTo>
                  <a:lnTo>
                    <a:pt x="478" y="0"/>
                  </a:lnTo>
                  <a:lnTo>
                    <a:pt x="439" y="2"/>
                  </a:lnTo>
                  <a:lnTo>
                    <a:pt x="399" y="5"/>
                  </a:lnTo>
                  <a:lnTo>
                    <a:pt x="363" y="11"/>
                  </a:lnTo>
                  <a:lnTo>
                    <a:pt x="330" y="19"/>
                  </a:lnTo>
                  <a:lnTo>
                    <a:pt x="296" y="29"/>
                  </a:lnTo>
                  <a:lnTo>
                    <a:pt x="266" y="41"/>
                  </a:lnTo>
                  <a:lnTo>
                    <a:pt x="236" y="55"/>
                  </a:lnTo>
                  <a:lnTo>
                    <a:pt x="208" y="70"/>
                  </a:lnTo>
                  <a:lnTo>
                    <a:pt x="182" y="88"/>
                  </a:lnTo>
                  <a:lnTo>
                    <a:pt x="158" y="107"/>
                  </a:lnTo>
                  <a:lnTo>
                    <a:pt x="137" y="126"/>
                  </a:lnTo>
                  <a:lnTo>
                    <a:pt x="116" y="148"/>
                  </a:lnTo>
                  <a:lnTo>
                    <a:pt x="97" y="169"/>
                  </a:lnTo>
                  <a:lnTo>
                    <a:pt x="79" y="193"/>
                  </a:lnTo>
                  <a:lnTo>
                    <a:pt x="64" y="217"/>
                  </a:lnTo>
                  <a:lnTo>
                    <a:pt x="50" y="242"/>
                  </a:lnTo>
                  <a:lnTo>
                    <a:pt x="38" y="267"/>
                  </a:lnTo>
                  <a:lnTo>
                    <a:pt x="28" y="293"/>
                  </a:lnTo>
                  <a:lnTo>
                    <a:pt x="20" y="319"/>
                  </a:lnTo>
                  <a:lnTo>
                    <a:pt x="12" y="346"/>
                  </a:lnTo>
                  <a:lnTo>
                    <a:pt x="8" y="374"/>
                  </a:lnTo>
                  <a:lnTo>
                    <a:pt x="3" y="399"/>
                  </a:lnTo>
                  <a:lnTo>
                    <a:pt x="2" y="427"/>
                  </a:lnTo>
                  <a:lnTo>
                    <a:pt x="0" y="454"/>
                  </a:lnTo>
                  <a:lnTo>
                    <a:pt x="2" y="480"/>
                  </a:lnTo>
                  <a:lnTo>
                    <a:pt x="5" y="506"/>
                  </a:lnTo>
                  <a:lnTo>
                    <a:pt x="9" y="531"/>
                  </a:lnTo>
                  <a:lnTo>
                    <a:pt x="14" y="556"/>
                  </a:lnTo>
                  <a:lnTo>
                    <a:pt x="22" y="580"/>
                  </a:lnTo>
                  <a:lnTo>
                    <a:pt x="31" y="603"/>
                  </a:lnTo>
                  <a:lnTo>
                    <a:pt x="41" y="625"/>
                  </a:lnTo>
                  <a:lnTo>
                    <a:pt x="53" y="647"/>
                  </a:lnTo>
                  <a:lnTo>
                    <a:pt x="53" y="647"/>
                  </a:lnTo>
                  <a:lnTo>
                    <a:pt x="102" y="727"/>
                  </a:lnTo>
                  <a:lnTo>
                    <a:pt x="146" y="806"/>
                  </a:lnTo>
                  <a:lnTo>
                    <a:pt x="184" y="880"/>
                  </a:lnTo>
                  <a:lnTo>
                    <a:pt x="201" y="915"/>
                  </a:lnTo>
                  <a:lnTo>
                    <a:pt x="216" y="952"/>
                  </a:lnTo>
                  <a:lnTo>
                    <a:pt x="230" y="985"/>
                  </a:lnTo>
                  <a:lnTo>
                    <a:pt x="242" y="1017"/>
                  </a:lnTo>
                  <a:lnTo>
                    <a:pt x="251" y="1049"/>
                  </a:lnTo>
                  <a:lnTo>
                    <a:pt x="260" y="1079"/>
                  </a:lnTo>
                  <a:lnTo>
                    <a:pt x="266" y="1108"/>
                  </a:lnTo>
                  <a:lnTo>
                    <a:pt x="270" y="1135"/>
                  </a:lnTo>
                  <a:lnTo>
                    <a:pt x="274" y="1163"/>
                  </a:lnTo>
                  <a:lnTo>
                    <a:pt x="275" y="1187"/>
                  </a:lnTo>
                  <a:lnTo>
                    <a:pt x="275" y="1187"/>
                  </a:lnTo>
                  <a:lnTo>
                    <a:pt x="478" y="1187"/>
                  </a:lnTo>
                  <a:lnTo>
                    <a:pt x="478" y="1187"/>
                  </a:lnTo>
                  <a:lnTo>
                    <a:pt x="682" y="1187"/>
                  </a:lnTo>
                  <a:lnTo>
                    <a:pt x="682" y="1187"/>
                  </a:lnTo>
                  <a:lnTo>
                    <a:pt x="683" y="1163"/>
                  </a:lnTo>
                  <a:lnTo>
                    <a:pt x="686" y="1135"/>
                  </a:lnTo>
                  <a:lnTo>
                    <a:pt x="691" y="1108"/>
                  </a:lnTo>
                  <a:lnTo>
                    <a:pt x="697" y="1079"/>
                  </a:lnTo>
                  <a:lnTo>
                    <a:pt x="706" y="1049"/>
                  </a:lnTo>
                  <a:lnTo>
                    <a:pt x="715" y="1017"/>
                  </a:lnTo>
                  <a:lnTo>
                    <a:pt x="727" y="985"/>
                  </a:lnTo>
                  <a:lnTo>
                    <a:pt x="741" y="952"/>
                  </a:lnTo>
                  <a:lnTo>
                    <a:pt x="756" y="915"/>
                  </a:lnTo>
                  <a:lnTo>
                    <a:pt x="773" y="880"/>
                  </a:lnTo>
                  <a:lnTo>
                    <a:pt x="811" y="806"/>
                  </a:lnTo>
                  <a:lnTo>
                    <a:pt x="855" y="727"/>
                  </a:lnTo>
                  <a:lnTo>
                    <a:pt x="903" y="647"/>
                  </a:lnTo>
                  <a:lnTo>
                    <a:pt x="903" y="647"/>
                  </a:lnTo>
                  <a:lnTo>
                    <a:pt x="915" y="625"/>
                  </a:lnTo>
                  <a:lnTo>
                    <a:pt x="926" y="603"/>
                  </a:lnTo>
                  <a:lnTo>
                    <a:pt x="935" y="580"/>
                  </a:lnTo>
                  <a:lnTo>
                    <a:pt x="943" y="556"/>
                  </a:lnTo>
                  <a:lnTo>
                    <a:pt x="947" y="531"/>
                  </a:lnTo>
                  <a:lnTo>
                    <a:pt x="952" y="506"/>
                  </a:lnTo>
                  <a:lnTo>
                    <a:pt x="955" y="480"/>
                  </a:lnTo>
                  <a:lnTo>
                    <a:pt x="956" y="454"/>
                  </a:lnTo>
                  <a:lnTo>
                    <a:pt x="955" y="427"/>
                  </a:lnTo>
                  <a:lnTo>
                    <a:pt x="953" y="399"/>
                  </a:lnTo>
                  <a:lnTo>
                    <a:pt x="949" y="374"/>
                  </a:lnTo>
                  <a:lnTo>
                    <a:pt x="944" y="346"/>
                  </a:lnTo>
                  <a:lnTo>
                    <a:pt x="937" y="319"/>
                  </a:lnTo>
                  <a:lnTo>
                    <a:pt x="929" y="293"/>
                  </a:lnTo>
                  <a:lnTo>
                    <a:pt x="918" y="267"/>
                  </a:lnTo>
                  <a:lnTo>
                    <a:pt x="906" y="242"/>
                  </a:lnTo>
                  <a:lnTo>
                    <a:pt x="893" y="217"/>
                  </a:lnTo>
                  <a:lnTo>
                    <a:pt x="877" y="193"/>
                  </a:lnTo>
                  <a:lnTo>
                    <a:pt x="859" y="169"/>
                  </a:lnTo>
                  <a:lnTo>
                    <a:pt x="841" y="148"/>
                  </a:lnTo>
                  <a:lnTo>
                    <a:pt x="820" y="126"/>
                  </a:lnTo>
                  <a:lnTo>
                    <a:pt x="799" y="107"/>
                  </a:lnTo>
                  <a:lnTo>
                    <a:pt x="774" y="88"/>
                  </a:lnTo>
                  <a:lnTo>
                    <a:pt x="749" y="70"/>
                  </a:lnTo>
                  <a:lnTo>
                    <a:pt x="721" y="55"/>
                  </a:lnTo>
                  <a:lnTo>
                    <a:pt x="691" y="41"/>
                  </a:lnTo>
                  <a:lnTo>
                    <a:pt x="660" y="29"/>
                  </a:lnTo>
                  <a:lnTo>
                    <a:pt x="627" y="19"/>
                  </a:lnTo>
                  <a:lnTo>
                    <a:pt x="594" y="11"/>
                  </a:lnTo>
                  <a:lnTo>
                    <a:pt x="557" y="5"/>
                  </a:lnTo>
                  <a:lnTo>
                    <a:pt x="518" y="2"/>
                  </a:lnTo>
                  <a:lnTo>
                    <a:pt x="478" y="0"/>
                  </a:lnTo>
                  <a:lnTo>
                    <a:pt x="478" y="0"/>
                  </a:ln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latin typeface="+mn-lt"/>
                <a:ea typeface="+mn-ea"/>
                <a:cs typeface="+mn-ea"/>
                <a:sym typeface="+mn-lt"/>
              </a:endParaRPr>
            </a:p>
          </p:txBody>
        </p:sp>
        <p:sp>
          <p:nvSpPr>
            <p:cNvPr id="9" name="Freeform 7"/>
            <p:cNvSpPr/>
            <p:nvPr/>
          </p:nvSpPr>
          <p:spPr bwMode="auto">
            <a:xfrm>
              <a:off x="2988593" y="4184650"/>
              <a:ext cx="630238" cy="134938"/>
            </a:xfrm>
            <a:custGeom>
              <a:avLst/>
              <a:gdLst>
                <a:gd name="T0" fmla="*/ 355 w 397"/>
                <a:gd name="T1" fmla="*/ 85 h 85"/>
                <a:gd name="T2" fmla="*/ 42 w 397"/>
                <a:gd name="T3" fmla="*/ 85 h 85"/>
                <a:gd name="T4" fmla="*/ 42 w 397"/>
                <a:gd name="T5" fmla="*/ 85 h 85"/>
                <a:gd name="T6" fmla="*/ 33 w 397"/>
                <a:gd name="T7" fmla="*/ 84 h 85"/>
                <a:gd name="T8" fmla="*/ 25 w 397"/>
                <a:gd name="T9" fmla="*/ 82 h 85"/>
                <a:gd name="T10" fmla="*/ 18 w 397"/>
                <a:gd name="T11" fmla="*/ 77 h 85"/>
                <a:gd name="T12" fmla="*/ 12 w 397"/>
                <a:gd name="T13" fmla="*/ 73 h 85"/>
                <a:gd name="T14" fmla="*/ 7 w 397"/>
                <a:gd name="T15" fmla="*/ 67 h 85"/>
                <a:gd name="T16" fmla="*/ 3 w 397"/>
                <a:gd name="T17" fmla="*/ 59 h 85"/>
                <a:gd name="T18" fmla="*/ 1 w 397"/>
                <a:gd name="T19" fmla="*/ 52 h 85"/>
                <a:gd name="T20" fmla="*/ 0 w 397"/>
                <a:gd name="T21" fmla="*/ 43 h 85"/>
                <a:gd name="T22" fmla="*/ 0 w 397"/>
                <a:gd name="T23" fmla="*/ 43 h 85"/>
                <a:gd name="T24" fmla="*/ 0 w 397"/>
                <a:gd name="T25" fmla="*/ 43 h 85"/>
                <a:gd name="T26" fmla="*/ 1 w 397"/>
                <a:gd name="T27" fmla="*/ 33 h 85"/>
                <a:gd name="T28" fmla="*/ 3 w 397"/>
                <a:gd name="T29" fmla="*/ 26 h 85"/>
                <a:gd name="T30" fmla="*/ 7 w 397"/>
                <a:gd name="T31" fmla="*/ 18 h 85"/>
                <a:gd name="T32" fmla="*/ 12 w 397"/>
                <a:gd name="T33" fmla="*/ 12 h 85"/>
                <a:gd name="T34" fmla="*/ 18 w 397"/>
                <a:gd name="T35" fmla="*/ 8 h 85"/>
                <a:gd name="T36" fmla="*/ 25 w 397"/>
                <a:gd name="T37" fmla="*/ 3 h 85"/>
                <a:gd name="T38" fmla="*/ 33 w 397"/>
                <a:gd name="T39" fmla="*/ 2 h 85"/>
                <a:gd name="T40" fmla="*/ 42 w 397"/>
                <a:gd name="T41" fmla="*/ 0 h 85"/>
                <a:gd name="T42" fmla="*/ 355 w 397"/>
                <a:gd name="T43" fmla="*/ 0 h 85"/>
                <a:gd name="T44" fmla="*/ 355 w 397"/>
                <a:gd name="T45" fmla="*/ 0 h 85"/>
                <a:gd name="T46" fmla="*/ 364 w 397"/>
                <a:gd name="T47" fmla="*/ 2 h 85"/>
                <a:gd name="T48" fmla="*/ 371 w 397"/>
                <a:gd name="T49" fmla="*/ 3 h 85"/>
                <a:gd name="T50" fmla="*/ 379 w 397"/>
                <a:gd name="T51" fmla="*/ 8 h 85"/>
                <a:gd name="T52" fmla="*/ 385 w 397"/>
                <a:gd name="T53" fmla="*/ 12 h 85"/>
                <a:gd name="T54" fmla="*/ 390 w 397"/>
                <a:gd name="T55" fmla="*/ 18 h 85"/>
                <a:gd name="T56" fmla="*/ 394 w 397"/>
                <a:gd name="T57" fmla="*/ 26 h 85"/>
                <a:gd name="T58" fmla="*/ 396 w 397"/>
                <a:gd name="T59" fmla="*/ 33 h 85"/>
                <a:gd name="T60" fmla="*/ 397 w 397"/>
                <a:gd name="T61" fmla="*/ 43 h 85"/>
                <a:gd name="T62" fmla="*/ 397 w 397"/>
                <a:gd name="T63" fmla="*/ 43 h 85"/>
                <a:gd name="T64" fmla="*/ 397 w 397"/>
                <a:gd name="T65" fmla="*/ 43 h 85"/>
                <a:gd name="T66" fmla="*/ 396 w 397"/>
                <a:gd name="T67" fmla="*/ 52 h 85"/>
                <a:gd name="T68" fmla="*/ 394 w 397"/>
                <a:gd name="T69" fmla="*/ 59 h 85"/>
                <a:gd name="T70" fmla="*/ 390 w 397"/>
                <a:gd name="T71" fmla="*/ 67 h 85"/>
                <a:gd name="T72" fmla="*/ 385 w 397"/>
                <a:gd name="T73" fmla="*/ 73 h 85"/>
                <a:gd name="T74" fmla="*/ 379 w 397"/>
                <a:gd name="T75" fmla="*/ 77 h 85"/>
                <a:gd name="T76" fmla="*/ 371 w 397"/>
                <a:gd name="T77" fmla="*/ 82 h 85"/>
                <a:gd name="T78" fmla="*/ 364 w 397"/>
                <a:gd name="T79" fmla="*/ 84 h 85"/>
                <a:gd name="T80" fmla="*/ 355 w 397"/>
                <a:gd name="T81" fmla="*/ 85 h 85"/>
                <a:gd name="T82" fmla="*/ 355 w 397"/>
                <a:gd name="T83"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97" h="85">
                  <a:moveTo>
                    <a:pt x="355" y="85"/>
                  </a:moveTo>
                  <a:lnTo>
                    <a:pt x="42" y="85"/>
                  </a:lnTo>
                  <a:lnTo>
                    <a:pt x="42" y="85"/>
                  </a:lnTo>
                  <a:lnTo>
                    <a:pt x="33" y="84"/>
                  </a:lnTo>
                  <a:lnTo>
                    <a:pt x="25" y="82"/>
                  </a:lnTo>
                  <a:lnTo>
                    <a:pt x="18" y="77"/>
                  </a:lnTo>
                  <a:lnTo>
                    <a:pt x="12" y="73"/>
                  </a:lnTo>
                  <a:lnTo>
                    <a:pt x="7" y="67"/>
                  </a:lnTo>
                  <a:lnTo>
                    <a:pt x="3" y="59"/>
                  </a:lnTo>
                  <a:lnTo>
                    <a:pt x="1" y="52"/>
                  </a:lnTo>
                  <a:lnTo>
                    <a:pt x="0" y="43"/>
                  </a:lnTo>
                  <a:lnTo>
                    <a:pt x="0" y="43"/>
                  </a:lnTo>
                  <a:lnTo>
                    <a:pt x="0" y="43"/>
                  </a:lnTo>
                  <a:lnTo>
                    <a:pt x="1" y="33"/>
                  </a:lnTo>
                  <a:lnTo>
                    <a:pt x="3" y="26"/>
                  </a:lnTo>
                  <a:lnTo>
                    <a:pt x="7" y="18"/>
                  </a:lnTo>
                  <a:lnTo>
                    <a:pt x="12" y="12"/>
                  </a:lnTo>
                  <a:lnTo>
                    <a:pt x="18" y="8"/>
                  </a:lnTo>
                  <a:lnTo>
                    <a:pt x="25" y="3"/>
                  </a:lnTo>
                  <a:lnTo>
                    <a:pt x="33" y="2"/>
                  </a:lnTo>
                  <a:lnTo>
                    <a:pt x="42" y="0"/>
                  </a:lnTo>
                  <a:lnTo>
                    <a:pt x="355" y="0"/>
                  </a:lnTo>
                  <a:lnTo>
                    <a:pt x="355" y="0"/>
                  </a:lnTo>
                  <a:lnTo>
                    <a:pt x="364" y="2"/>
                  </a:lnTo>
                  <a:lnTo>
                    <a:pt x="371" y="3"/>
                  </a:lnTo>
                  <a:lnTo>
                    <a:pt x="379" y="8"/>
                  </a:lnTo>
                  <a:lnTo>
                    <a:pt x="385" y="12"/>
                  </a:lnTo>
                  <a:lnTo>
                    <a:pt x="390" y="18"/>
                  </a:lnTo>
                  <a:lnTo>
                    <a:pt x="394" y="26"/>
                  </a:lnTo>
                  <a:lnTo>
                    <a:pt x="396" y="33"/>
                  </a:lnTo>
                  <a:lnTo>
                    <a:pt x="397" y="43"/>
                  </a:lnTo>
                  <a:lnTo>
                    <a:pt x="397" y="43"/>
                  </a:lnTo>
                  <a:lnTo>
                    <a:pt x="397" y="43"/>
                  </a:lnTo>
                  <a:lnTo>
                    <a:pt x="396" y="52"/>
                  </a:lnTo>
                  <a:lnTo>
                    <a:pt x="394" y="59"/>
                  </a:lnTo>
                  <a:lnTo>
                    <a:pt x="390" y="67"/>
                  </a:lnTo>
                  <a:lnTo>
                    <a:pt x="385" y="73"/>
                  </a:lnTo>
                  <a:lnTo>
                    <a:pt x="379" y="77"/>
                  </a:lnTo>
                  <a:lnTo>
                    <a:pt x="371" y="82"/>
                  </a:lnTo>
                  <a:lnTo>
                    <a:pt x="364" y="84"/>
                  </a:lnTo>
                  <a:lnTo>
                    <a:pt x="355" y="85"/>
                  </a:lnTo>
                  <a:lnTo>
                    <a:pt x="355" y="85"/>
                  </a:lnTo>
                  <a:close/>
                </a:path>
              </a:pathLst>
            </a:custGeom>
            <a:solidFill>
              <a:schemeClr val="accent3"/>
            </a:solidFill>
            <a:ln w="28575">
              <a:noFill/>
              <a:round/>
            </a:ln>
          </p:spPr>
          <p:txBody>
            <a:bodyPr vert="horz" wrap="square" lIns="91440" tIns="45720" rIns="91440" bIns="45720" numCol="1" anchor="t" anchorCtr="0" compatLnSpc="1"/>
            <a:lstStyle/>
            <a:p>
              <a:endParaRPr lang="zh-CN" altLang="en-US">
                <a:solidFill>
                  <a:schemeClr val="tx1">
                    <a:lumMod val="50000"/>
                    <a:lumOff val="50000"/>
                  </a:schemeClr>
                </a:solidFill>
                <a:latin typeface="+mn-lt"/>
                <a:ea typeface="+mn-ea"/>
                <a:cs typeface="+mn-ea"/>
                <a:sym typeface="+mn-lt"/>
              </a:endParaRPr>
            </a:p>
          </p:txBody>
        </p:sp>
        <p:sp>
          <p:nvSpPr>
            <p:cNvPr id="10" name="Freeform 8"/>
            <p:cNvSpPr/>
            <p:nvPr/>
          </p:nvSpPr>
          <p:spPr bwMode="auto">
            <a:xfrm>
              <a:off x="2988593" y="4392613"/>
              <a:ext cx="630238" cy="134938"/>
            </a:xfrm>
            <a:custGeom>
              <a:avLst/>
              <a:gdLst>
                <a:gd name="T0" fmla="*/ 355 w 397"/>
                <a:gd name="T1" fmla="*/ 85 h 85"/>
                <a:gd name="T2" fmla="*/ 42 w 397"/>
                <a:gd name="T3" fmla="*/ 85 h 85"/>
                <a:gd name="T4" fmla="*/ 42 w 397"/>
                <a:gd name="T5" fmla="*/ 85 h 85"/>
                <a:gd name="T6" fmla="*/ 33 w 397"/>
                <a:gd name="T7" fmla="*/ 83 h 85"/>
                <a:gd name="T8" fmla="*/ 25 w 397"/>
                <a:gd name="T9" fmla="*/ 81 h 85"/>
                <a:gd name="T10" fmla="*/ 18 w 397"/>
                <a:gd name="T11" fmla="*/ 77 h 85"/>
                <a:gd name="T12" fmla="*/ 12 w 397"/>
                <a:gd name="T13" fmla="*/ 72 h 85"/>
                <a:gd name="T14" fmla="*/ 7 w 397"/>
                <a:gd name="T15" fmla="*/ 66 h 85"/>
                <a:gd name="T16" fmla="*/ 3 w 397"/>
                <a:gd name="T17" fmla="*/ 59 h 85"/>
                <a:gd name="T18" fmla="*/ 1 w 397"/>
                <a:gd name="T19" fmla="*/ 51 h 85"/>
                <a:gd name="T20" fmla="*/ 0 w 397"/>
                <a:gd name="T21" fmla="*/ 42 h 85"/>
                <a:gd name="T22" fmla="*/ 0 w 397"/>
                <a:gd name="T23" fmla="*/ 42 h 85"/>
                <a:gd name="T24" fmla="*/ 0 w 397"/>
                <a:gd name="T25" fmla="*/ 42 h 85"/>
                <a:gd name="T26" fmla="*/ 1 w 397"/>
                <a:gd name="T27" fmla="*/ 33 h 85"/>
                <a:gd name="T28" fmla="*/ 3 w 397"/>
                <a:gd name="T29" fmla="*/ 25 h 85"/>
                <a:gd name="T30" fmla="*/ 7 w 397"/>
                <a:gd name="T31" fmla="*/ 18 h 85"/>
                <a:gd name="T32" fmla="*/ 12 w 397"/>
                <a:gd name="T33" fmla="*/ 12 h 85"/>
                <a:gd name="T34" fmla="*/ 18 w 397"/>
                <a:gd name="T35" fmla="*/ 7 h 85"/>
                <a:gd name="T36" fmla="*/ 25 w 397"/>
                <a:gd name="T37" fmla="*/ 3 h 85"/>
                <a:gd name="T38" fmla="*/ 33 w 397"/>
                <a:gd name="T39" fmla="*/ 1 h 85"/>
                <a:gd name="T40" fmla="*/ 42 w 397"/>
                <a:gd name="T41" fmla="*/ 0 h 85"/>
                <a:gd name="T42" fmla="*/ 355 w 397"/>
                <a:gd name="T43" fmla="*/ 0 h 85"/>
                <a:gd name="T44" fmla="*/ 355 w 397"/>
                <a:gd name="T45" fmla="*/ 0 h 85"/>
                <a:gd name="T46" fmla="*/ 364 w 397"/>
                <a:gd name="T47" fmla="*/ 1 h 85"/>
                <a:gd name="T48" fmla="*/ 371 w 397"/>
                <a:gd name="T49" fmla="*/ 3 h 85"/>
                <a:gd name="T50" fmla="*/ 379 w 397"/>
                <a:gd name="T51" fmla="*/ 7 h 85"/>
                <a:gd name="T52" fmla="*/ 385 w 397"/>
                <a:gd name="T53" fmla="*/ 12 h 85"/>
                <a:gd name="T54" fmla="*/ 390 w 397"/>
                <a:gd name="T55" fmla="*/ 18 h 85"/>
                <a:gd name="T56" fmla="*/ 394 w 397"/>
                <a:gd name="T57" fmla="*/ 25 h 85"/>
                <a:gd name="T58" fmla="*/ 396 w 397"/>
                <a:gd name="T59" fmla="*/ 33 h 85"/>
                <a:gd name="T60" fmla="*/ 397 w 397"/>
                <a:gd name="T61" fmla="*/ 42 h 85"/>
                <a:gd name="T62" fmla="*/ 397 w 397"/>
                <a:gd name="T63" fmla="*/ 42 h 85"/>
                <a:gd name="T64" fmla="*/ 397 w 397"/>
                <a:gd name="T65" fmla="*/ 42 h 85"/>
                <a:gd name="T66" fmla="*/ 396 w 397"/>
                <a:gd name="T67" fmla="*/ 51 h 85"/>
                <a:gd name="T68" fmla="*/ 394 w 397"/>
                <a:gd name="T69" fmla="*/ 59 h 85"/>
                <a:gd name="T70" fmla="*/ 390 w 397"/>
                <a:gd name="T71" fmla="*/ 66 h 85"/>
                <a:gd name="T72" fmla="*/ 385 w 397"/>
                <a:gd name="T73" fmla="*/ 72 h 85"/>
                <a:gd name="T74" fmla="*/ 379 w 397"/>
                <a:gd name="T75" fmla="*/ 77 h 85"/>
                <a:gd name="T76" fmla="*/ 371 w 397"/>
                <a:gd name="T77" fmla="*/ 81 h 85"/>
                <a:gd name="T78" fmla="*/ 364 w 397"/>
                <a:gd name="T79" fmla="*/ 83 h 85"/>
                <a:gd name="T80" fmla="*/ 355 w 397"/>
                <a:gd name="T81" fmla="*/ 85 h 85"/>
                <a:gd name="T82" fmla="*/ 355 w 397"/>
                <a:gd name="T83"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97" h="85">
                  <a:moveTo>
                    <a:pt x="355" y="85"/>
                  </a:moveTo>
                  <a:lnTo>
                    <a:pt x="42" y="85"/>
                  </a:lnTo>
                  <a:lnTo>
                    <a:pt x="42" y="85"/>
                  </a:lnTo>
                  <a:lnTo>
                    <a:pt x="33" y="83"/>
                  </a:lnTo>
                  <a:lnTo>
                    <a:pt x="25" y="81"/>
                  </a:lnTo>
                  <a:lnTo>
                    <a:pt x="18" y="77"/>
                  </a:lnTo>
                  <a:lnTo>
                    <a:pt x="12" y="72"/>
                  </a:lnTo>
                  <a:lnTo>
                    <a:pt x="7" y="66"/>
                  </a:lnTo>
                  <a:lnTo>
                    <a:pt x="3" y="59"/>
                  </a:lnTo>
                  <a:lnTo>
                    <a:pt x="1" y="51"/>
                  </a:lnTo>
                  <a:lnTo>
                    <a:pt x="0" y="42"/>
                  </a:lnTo>
                  <a:lnTo>
                    <a:pt x="0" y="42"/>
                  </a:lnTo>
                  <a:lnTo>
                    <a:pt x="0" y="42"/>
                  </a:lnTo>
                  <a:lnTo>
                    <a:pt x="1" y="33"/>
                  </a:lnTo>
                  <a:lnTo>
                    <a:pt x="3" y="25"/>
                  </a:lnTo>
                  <a:lnTo>
                    <a:pt x="7" y="18"/>
                  </a:lnTo>
                  <a:lnTo>
                    <a:pt x="12" y="12"/>
                  </a:lnTo>
                  <a:lnTo>
                    <a:pt x="18" y="7"/>
                  </a:lnTo>
                  <a:lnTo>
                    <a:pt x="25" y="3"/>
                  </a:lnTo>
                  <a:lnTo>
                    <a:pt x="33" y="1"/>
                  </a:lnTo>
                  <a:lnTo>
                    <a:pt x="42" y="0"/>
                  </a:lnTo>
                  <a:lnTo>
                    <a:pt x="355" y="0"/>
                  </a:lnTo>
                  <a:lnTo>
                    <a:pt x="355" y="0"/>
                  </a:lnTo>
                  <a:lnTo>
                    <a:pt x="364" y="1"/>
                  </a:lnTo>
                  <a:lnTo>
                    <a:pt x="371" y="3"/>
                  </a:lnTo>
                  <a:lnTo>
                    <a:pt x="379" y="7"/>
                  </a:lnTo>
                  <a:lnTo>
                    <a:pt x="385" y="12"/>
                  </a:lnTo>
                  <a:lnTo>
                    <a:pt x="390" y="18"/>
                  </a:lnTo>
                  <a:lnTo>
                    <a:pt x="394" y="25"/>
                  </a:lnTo>
                  <a:lnTo>
                    <a:pt x="396" y="33"/>
                  </a:lnTo>
                  <a:lnTo>
                    <a:pt x="397" y="42"/>
                  </a:lnTo>
                  <a:lnTo>
                    <a:pt x="397" y="42"/>
                  </a:lnTo>
                  <a:lnTo>
                    <a:pt x="397" y="42"/>
                  </a:lnTo>
                  <a:lnTo>
                    <a:pt x="396" y="51"/>
                  </a:lnTo>
                  <a:lnTo>
                    <a:pt x="394" y="59"/>
                  </a:lnTo>
                  <a:lnTo>
                    <a:pt x="390" y="66"/>
                  </a:lnTo>
                  <a:lnTo>
                    <a:pt x="385" y="72"/>
                  </a:lnTo>
                  <a:lnTo>
                    <a:pt x="379" y="77"/>
                  </a:lnTo>
                  <a:lnTo>
                    <a:pt x="371" y="81"/>
                  </a:lnTo>
                  <a:lnTo>
                    <a:pt x="364" y="83"/>
                  </a:lnTo>
                  <a:lnTo>
                    <a:pt x="355" y="85"/>
                  </a:lnTo>
                  <a:lnTo>
                    <a:pt x="355" y="85"/>
                  </a:lnTo>
                  <a:close/>
                </a:path>
              </a:pathLst>
            </a:custGeom>
            <a:solidFill>
              <a:schemeClr val="accent3"/>
            </a:solidFill>
            <a:ln w="28575">
              <a:noFill/>
              <a:round/>
            </a:ln>
          </p:spPr>
          <p:txBody>
            <a:bodyPr vert="horz" wrap="square" lIns="91440" tIns="45720" rIns="91440" bIns="45720" numCol="1" anchor="t" anchorCtr="0" compatLnSpc="1"/>
            <a:lstStyle/>
            <a:p>
              <a:endParaRPr lang="zh-CN" altLang="en-US">
                <a:solidFill>
                  <a:schemeClr val="tx1">
                    <a:lumMod val="50000"/>
                    <a:lumOff val="50000"/>
                  </a:schemeClr>
                </a:solidFill>
                <a:latin typeface="+mn-lt"/>
                <a:ea typeface="+mn-ea"/>
                <a:cs typeface="+mn-ea"/>
                <a:sym typeface="+mn-lt"/>
              </a:endParaRPr>
            </a:p>
          </p:txBody>
        </p:sp>
        <p:sp>
          <p:nvSpPr>
            <p:cNvPr id="12" name="Freeform 9"/>
            <p:cNvSpPr/>
            <p:nvPr/>
          </p:nvSpPr>
          <p:spPr bwMode="auto">
            <a:xfrm>
              <a:off x="3112418" y="4598988"/>
              <a:ext cx="381000" cy="134938"/>
            </a:xfrm>
            <a:custGeom>
              <a:avLst/>
              <a:gdLst>
                <a:gd name="T0" fmla="*/ 198 w 240"/>
                <a:gd name="T1" fmla="*/ 85 h 85"/>
                <a:gd name="T2" fmla="*/ 43 w 240"/>
                <a:gd name="T3" fmla="*/ 85 h 85"/>
                <a:gd name="T4" fmla="*/ 43 w 240"/>
                <a:gd name="T5" fmla="*/ 85 h 85"/>
                <a:gd name="T6" fmla="*/ 34 w 240"/>
                <a:gd name="T7" fmla="*/ 83 h 85"/>
                <a:gd name="T8" fmla="*/ 26 w 240"/>
                <a:gd name="T9" fmla="*/ 82 h 85"/>
                <a:gd name="T10" fmla="*/ 19 w 240"/>
                <a:gd name="T11" fmla="*/ 77 h 85"/>
                <a:gd name="T12" fmla="*/ 13 w 240"/>
                <a:gd name="T13" fmla="*/ 73 h 85"/>
                <a:gd name="T14" fmla="*/ 8 w 240"/>
                <a:gd name="T15" fmla="*/ 67 h 85"/>
                <a:gd name="T16" fmla="*/ 4 w 240"/>
                <a:gd name="T17" fmla="*/ 59 h 85"/>
                <a:gd name="T18" fmla="*/ 2 w 240"/>
                <a:gd name="T19" fmla="*/ 52 h 85"/>
                <a:gd name="T20" fmla="*/ 0 w 240"/>
                <a:gd name="T21" fmla="*/ 43 h 85"/>
                <a:gd name="T22" fmla="*/ 0 w 240"/>
                <a:gd name="T23" fmla="*/ 43 h 85"/>
                <a:gd name="T24" fmla="*/ 0 w 240"/>
                <a:gd name="T25" fmla="*/ 43 h 85"/>
                <a:gd name="T26" fmla="*/ 2 w 240"/>
                <a:gd name="T27" fmla="*/ 33 h 85"/>
                <a:gd name="T28" fmla="*/ 4 w 240"/>
                <a:gd name="T29" fmla="*/ 26 h 85"/>
                <a:gd name="T30" fmla="*/ 8 w 240"/>
                <a:gd name="T31" fmla="*/ 18 h 85"/>
                <a:gd name="T32" fmla="*/ 13 w 240"/>
                <a:gd name="T33" fmla="*/ 12 h 85"/>
                <a:gd name="T34" fmla="*/ 19 w 240"/>
                <a:gd name="T35" fmla="*/ 8 h 85"/>
                <a:gd name="T36" fmla="*/ 26 w 240"/>
                <a:gd name="T37" fmla="*/ 3 h 85"/>
                <a:gd name="T38" fmla="*/ 34 w 240"/>
                <a:gd name="T39" fmla="*/ 2 h 85"/>
                <a:gd name="T40" fmla="*/ 43 w 240"/>
                <a:gd name="T41" fmla="*/ 0 h 85"/>
                <a:gd name="T42" fmla="*/ 198 w 240"/>
                <a:gd name="T43" fmla="*/ 0 h 85"/>
                <a:gd name="T44" fmla="*/ 198 w 240"/>
                <a:gd name="T45" fmla="*/ 0 h 85"/>
                <a:gd name="T46" fmla="*/ 207 w 240"/>
                <a:gd name="T47" fmla="*/ 2 h 85"/>
                <a:gd name="T48" fmla="*/ 214 w 240"/>
                <a:gd name="T49" fmla="*/ 3 h 85"/>
                <a:gd name="T50" fmla="*/ 222 w 240"/>
                <a:gd name="T51" fmla="*/ 8 h 85"/>
                <a:gd name="T52" fmla="*/ 228 w 240"/>
                <a:gd name="T53" fmla="*/ 12 h 85"/>
                <a:gd name="T54" fmla="*/ 233 w 240"/>
                <a:gd name="T55" fmla="*/ 18 h 85"/>
                <a:gd name="T56" fmla="*/ 237 w 240"/>
                <a:gd name="T57" fmla="*/ 26 h 85"/>
                <a:gd name="T58" fmla="*/ 239 w 240"/>
                <a:gd name="T59" fmla="*/ 33 h 85"/>
                <a:gd name="T60" fmla="*/ 240 w 240"/>
                <a:gd name="T61" fmla="*/ 43 h 85"/>
                <a:gd name="T62" fmla="*/ 240 w 240"/>
                <a:gd name="T63" fmla="*/ 43 h 85"/>
                <a:gd name="T64" fmla="*/ 240 w 240"/>
                <a:gd name="T65" fmla="*/ 43 h 85"/>
                <a:gd name="T66" fmla="*/ 239 w 240"/>
                <a:gd name="T67" fmla="*/ 52 h 85"/>
                <a:gd name="T68" fmla="*/ 237 w 240"/>
                <a:gd name="T69" fmla="*/ 59 h 85"/>
                <a:gd name="T70" fmla="*/ 233 w 240"/>
                <a:gd name="T71" fmla="*/ 67 h 85"/>
                <a:gd name="T72" fmla="*/ 228 w 240"/>
                <a:gd name="T73" fmla="*/ 73 h 85"/>
                <a:gd name="T74" fmla="*/ 222 w 240"/>
                <a:gd name="T75" fmla="*/ 77 h 85"/>
                <a:gd name="T76" fmla="*/ 214 w 240"/>
                <a:gd name="T77" fmla="*/ 82 h 85"/>
                <a:gd name="T78" fmla="*/ 207 w 240"/>
                <a:gd name="T79" fmla="*/ 83 h 85"/>
                <a:gd name="T80" fmla="*/ 198 w 240"/>
                <a:gd name="T81" fmla="*/ 85 h 85"/>
                <a:gd name="T82" fmla="*/ 198 w 240"/>
                <a:gd name="T83"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0" h="85">
                  <a:moveTo>
                    <a:pt x="198" y="85"/>
                  </a:moveTo>
                  <a:lnTo>
                    <a:pt x="43" y="85"/>
                  </a:lnTo>
                  <a:lnTo>
                    <a:pt x="43" y="85"/>
                  </a:lnTo>
                  <a:lnTo>
                    <a:pt x="34" y="83"/>
                  </a:lnTo>
                  <a:lnTo>
                    <a:pt x="26" y="82"/>
                  </a:lnTo>
                  <a:lnTo>
                    <a:pt x="19" y="77"/>
                  </a:lnTo>
                  <a:lnTo>
                    <a:pt x="13" y="73"/>
                  </a:lnTo>
                  <a:lnTo>
                    <a:pt x="8" y="67"/>
                  </a:lnTo>
                  <a:lnTo>
                    <a:pt x="4" y="59"/>
                  </a:lnTo>
                  <a:lnTo>
                    <a:pt x="2" y="52"/>
                  </a:lnTo>
                  <a:lnTo>
                    <a:pt x="0" y="43"/>
                  </a:lnTo>
                  <a:lnTo>
                    <a:pt x="0" y="43"/>
                  </a:lnTo>
                  <a:lnTo>
                    <a:pt x="0" y="43"/>
                  </a:lnTo>
                  <a:lnTo>
                    <a:pt x="2" y="33"/>
                  </a:lnTo>
                  <a:lnTo>
                    <a:pt x="4" y="26"/>
                  </a:lnTo>
                  <a:lnTo>
                    <a:pt x="8" y="18"/>
                  </a:lnTo>
                  <a:lnTo>
                    <a:pt x="13" y="12"/>
                  </a:lnTo>
                  <a:lnTo>
                    <a:pt x="19" y="8"/>
                  </a:lnTo>
                  <a:lnTo>
                    <a:pt x="26" y="3"/>
                  </a:lnTo>
                  <a:lnTo>
                    <a:pt x="34" y="2"/>
                  </a:lnTo>
                  <a:lnTo>
                    <a:pt x="43" y="0"/>
                  </a:lnTo>
                  <a:lnTo>
                    <a:pt x="198" y="0"/>
                  </a:lnTo>
                  <a:lnTo>
                    <a:pt x="198" y="0"/>
                  </a:lnTo>
                  <a:lnTo>
                    <a:pt x="207" y="2"/>
                  </a:lnTo>
                  <a:lnTo>
                    <a:pt x="214" y="3"/>
                  </a:lnTo>
                  <a:lnTo>
                    <a:pt x="222" y="8"/>
                  </a:lnTo>
                  <a:lnTo>
                    <a:pt x="228" y="12"/>
                  </a:lnTo>
                  <a:lnTo>
                    <a:pt x="233" y="18"/>
                  </a:lnTo>
                  <a:lnTo>
                    <a:pt x="237" y="26"/>
                  </a:lnTo>
                  <a:lnTo>
                    <a:pt x="239" y="33"/>
                  </a:lnTo>
                  <a:lnTo>
                    <a:pt x="240" y="43"/>
                  </a:lnTo>
                  <a:lnTo>
                    <a:pt x="240" y="43"/>
                  </a:lnTo>
                  <a:lnTo>
                    <a:pt x="240" y="43"/>
                  </a:lnTo>
                  <a:lnTo>
                    <a:pt x="239" y="52"/>
                  </a:lnTo>
                  <a:lnTo>
                    <a:pt x="237" y="59"/>
                  </a:lnTo>
                  <a:lnTo>
                    <a:pt x="233" y="67"/>
                  </a:lnTo>
                  <a:lnTo>
                    <a:pt x="228" y="73"/>
                  </a:lnTo>
                  <a:lnTo>
                    <a:pt x="222" y="77"/>
                  </a:lnTo>
                  <a:lnTo>
                    <a:pt x="214" y="82"/>
                  </a:lnTo>
                  <a:lnTo>
                    <a:pt x="207" y="83"/>
                  </a:lnTo>
                  <a:lnTo>
                    <a:pt x="198" y="85"/>
                  </a:lnTo>
                  <a:lnTo>
                    <a:pt x="198" y="85"/>
                  </a:lnTo>
                  <a:close/>
                </a:path>
              </a:pathLst>
            </a:custGeom>
            <a:solidFill>
              <a:schemeClr val="accent3"/>
            </a:solidFill>
            <a:ln w="28575">
              <a:noFill/>
              <a:round/>
            </a:ln>
          </p:spPr>
          <p:txBody>
            <a:bodyPr vert="horz" wrap="square" lIns="91440" tIns="45720" rIns="91440" bIns="45720" numCol="1" anchor="t" anchorCtr="0" compatLnSpc="1"/>
            <a:lstStyle/>
            <a:p>
              <a:endParaRPr lang="zh-CN" altLang="en-US">
                <a:solidFill>
                  <a:schemeClr val="tx1">
                    <a:lumMod val="50000"/>
                    <a:lumOff val="50000"/>
                  </a:schemeClr>
                </a:solidFill>
                <a:latin typeface="+mn-lt"/>
                <a:ea typeface="+mn-ea"/>
                <a:cs typeface="+mn-ea"/>
                <a:sym typeface="+mn-lt"/>
              </a:endParaRPr>
            </a:p>
          </p:txBody>
        </p:sp>
      </p:grpSp>
      <p:grpSp>
        <p:nvGrpSpPr>
          <p:cNvPr id="13" name="组合 12"/>
          <p:cNvGrpSpPr/>
          <p:nvPr/>
        </p:nvGrpSpPr>
        <p:grpSpPr>
          <a:xfrm>
            <a:off x="1013723" y="1770900"/>
            <a:ext cx="3090042" cy="2583112"/>
            <a:chOff x="755576" y="1218406"/>
            <a:chExt cx="2671709" cy="2233117"/>
          </a:xfrm>
          <a:solidFill>
            <a:schemeClr val="accent1"/>
          </a:solidFill>
        </p:grpSpPr>
        <p:sp>
          <p:nvSpPr>
            <p:cNvPr id="14" name="Freeform 10"/>
            <p:cNvSpPr/>
            <p:nvPr/>
          </p:nvSpPr>
          <p:spPr bwMode="auto">
            <a:xfrm>
              <a:off x="2042011" y="1218406"/>
              <a:ext cx="66407" cy="393807"/>
            </a:xfrm>
            <a:custGeom>
              <a:avLst/>
              <a:gdLst>
                <a:gd name="T0" fmla="*/ 21 w 43"/>
                <a:gd name="T1" fmla="*/ 255 h 255"/>
                <a:gd name="T2" fmla="*/ 21 w 43"/>
                <a:gd name="T3" fmla="*/ 255 h 255"/>
                <a:gd name="T4" fmla="*/ 14 w 43"/>
                <a:gd name="T5" fmla="*/ 253 h 255"/>
                <a:gd name="T6" fmla="*/ 6 w 43"/>
                <a:gd name="T7" fmla="*/ 249 h 255"/>
                <a:gd name="T8" fmla="*/ 2 w 43"/>
                <a:gd name="T9" fmla="*/ 241 h 255"/>
                <a:gd name="T10" fmla="*/ 0 w 43"/>
                <a:gd name="T11" fmla="*/ 234 h 255"/>
                <a:gd name="T12" fmla="*/ 0 w 43"/>
                <a:gd name="T13" fmla="*/ 21 h 255"/>
                <a:gd name="T14" fmla="*/ 0 w 43"/>
                <a:gd name="T15" fmla="*/ 21 h 255"/>
                <a:gd name="T16" fmla="*/ 2 w 43"/>
                <a:gd name="T17" fmla="*/ 14 h 255"/>
                <a:gd name="T18" fmla="*/ 6 w 43"/>
                <a:gd name="T19" fmla="*/ 6 h 255"/>
                <a:gd name="T20" fmla="*/ 14 w 43"/>
                <a:gd name="T21" fmla="*/ 2 h 255"/>
                <a:gd name="T22" fmla="*/ 21 w 43"/>
                <a:gd name="T23" fmla="*/ 0 h 255"/>
                <a:gd name="T24" fmla="*/ 21 w 43"/>
                <a:gd name="T25" fmla="*/ 0 h 255"/>
                <a:gd name="T26" fmla="*/ 29 w 43"/>
                <a:gd name="T27" fmla="*/ 2 h 255"/>
                <a:gd name="T28" fmla="*/ 37 w 43"/>
                <a:gd name="T29" fmla="*/ 6 h 255"/>
                <a:gd name="T30" fmla="*/ 41 w 43"/>
                <a:gd name="T31" fmla="*/ 14 h 255"/>
                <a:gd name="T32" fmla="*/ 43 w 43"/>
                <a:gd name="T33" fmla="*/ 21 h 255"/>
                <a:gd name="T34" fmla="*/ 43 w 43"/>
                <a:gd name="T35" fmla="*/ 234 h 255"/>
                <a:gd name="T36" fmla="*/ 43 w 43"/>
                <a:gd name="T37" fmla="*/ 234 h 255"/>
                <a:gd name="T38" fmla="*/ 41 w 43"/>
                <a:gd name="T39" fmla="*/ 241 h 255"/>
                <a:gd name="T40" fmla="*/ 37 w 43"/>
                <a:gd name="T41" fmla="*/ 249 h 255"/>
                <a:gd name="T42" fmla="*/ 29 w 43"/>
                <a:gd name="T43" fmla="*/ 253 h 255"/>
                <a:gd name="T44" fmla="*/ 21 w 43"/>
                <a:gd name="T45" fmla="*/ 255 h 255"/>
                <a:gd name="T46" fmla="*/ 21 w 43"/>
                <a:gd name="T47" fmla="*/ 255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255">
                  <a:moveTo>
                    <a:pt x="21" y="255"/>
                  </a:moveTo>
                  <a:lnTo>
                    <a:pt x="21" y="255"/>
                  </a:lnTo>
                  <a:lnTo>
                    <a:pt x="14" y="253"/>
                  </a:lnTo>
                  <a:lnTo>
                    <a:pt x="6" y="249"/>
                  </a:lnTo>
                  <a:lnTo>
                    <a:pt x="2" y="241"/>
                  </a:lnTo>
                  <a:lnTo>
                    <a:pt x="0" y="234"/>
                  </a:lnTo>
                  <a:lnTo>
                    <a:pt x="0" y="21"/>
                  </a:lnTo>
                  <a:lnTo>
                    <a:pt x="0" y="21"/>
                  </a:lnTo>
                  <a:lnTo>
                    <a:pt x="2" y="14"/>
                  </a:lnTo>
                  <a:lnTo>
                    <a:pt x="6" y="6"/>
                  </a:lnTo>
                  <a:lnTo>
                    <a:pt x="14" y="2"/>
                  </a:lnTo>
                  <a:lnTo>
                    <a:pt x="21" y="0"/>
                  </a:lnTo>
                  <a:lnTo>
                    <a:pt x="21" y="0"/>
                  </a:lnTo>
                  <a:lnTo>
                    <a:pt x="29" y="2"/>
                  </a:lnTo>
                  <a:lnTo>
                    <a:pt x="37" y="6"/>
                  </a:lnTo>
                  <a:lnTo>
                    <a:pt x="41" y="14"/>
                  </a:lnTo>
                  <a:lnTo>
                    <a:pt x="43" y="21"/>
                  </a:lnTo>
                  <a:lnTo>
                    <a:pt x="43" y="234"/>
                  </a:lnTo>
                  <a:lnTo>
                    <a:pt x="43" y="234"/>
                  </a:lnTo>
                  <a:lnTo>
                    <a:pt x="41" y="241"/>
                  </a:lnTo>
                  <a:lnTo>
                    <a:pt x="37" y="249"/>
                  </a:lnTo>
                  <a:lnTo>
                    <a:pt x="29" y="253"/>
                  </a:lnTo>
                  <a:lnTo>
                    <a:pt x="21" y="255"/>
                  </a:lnTo>
                  <a:lnTo>
                    <a:pt x="21" y="2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latin typeface="+mn-lt"/>
                <a:ea typeface="+mn-ea"/>
                <a:cs typeface="+mn-ea"/>
                <a:sym typeface="+mn-lt"/>
              </a:endParaRPr>
            </a:p>
          </p:txBody>
        </p:sp>
        <p:sp>
          <p:nvSpPr>
            <p:cNvPr id="16" name="Freeform 11"/>
            <p:cNvSpPr/>
            <p:nvPr/>
          </p:nvSpPr>
          <p:spPr bwMode="auto">
            <a:xfrm>
              <a:off x="3033478" y="2404459"/>
              <a:ext cx="393807" cy="64862"/>
            </a:xfrm>
            <a:custGeom>
              <a:avLst/>
              <a:gdLst>
                <a:gd name="T0" fmla="*/ 234 w 255"/>
                <a:gd name="T1" fmla="*/ 42 h 42"/>
                <a:gd name="T2" fmla="*/ 21 w 255"/>
                <a:gd name="T3" fmla="*/ 42 h 42"/>
                <a:gd name="T4" fmla="*/ 21 w 255"/>
                <a:gd name="T5" fmla="*/ 42 h 42"/>
                <a:gd name="T6" fmla="*/ 14 w 255"/>
                <a:gd name="T7" fmla="*/ 41 h 42"/>
                <a:gd name="T8" fmla="*/ 8 w 255"/>
                <a:gd name="T9" fmla="*/ 36 h 42"/>
                <a:gd name="T10" fmla="*/ 3 w 255"/>
                <a:gd name="T11" fmla="*/ 28 h 42"/>
                <a:gd name="T12" fmla="*/ 0 w 255"/>
                <a:gd name="T13" fmla="*/ 21 h 42"/>
                <a:gd name="T14" fmla="*/ 0 w 255"/>
                <a:gd name="T15" fmla="*/ 21 h 42"/>
                <a:gd name="T16" fmla="*/ 3 w 255"/>
                <a:gd name="T17" fmla="*/ 13 h 42"/>
                <a:gd name="T18" fmla="*/ 8 w 255"/>
                <a:gd name="T19" fmla="*/ 6 h 42"/>
                <a:gd name="T20" fmla="*/ 14 w 255"/>
                <a:gd name="T21" fmla="*/ 1 h 42"/>
                <a:gd name="T22" fmla="*/ 21 w 255"/>
                <a:gd name="T23" fmla="*/ 0 h 42"/>
                <a:gd name="T24" fmla="*/ 234 w 255"/>
                <a:gd name="T25" fmla="*/ 0 h 42"/>
                <a:gd name="T26" fmla="*/ 234 w 255"/>
                <a:gd name="T27" fmla="*/ 0 h 42"/>
                <a:gd name="T28" fmla="*/ 243 w 255"/>
                <a:gd name="T29" fmla="*/ 1 h 42"/>
                <a:gd name="T30" fmla="*/ 249 w 255"/>
                <a:gd name="T31" fmla="*/ 6 h 42"/>
                <a:gd name="T32" fmla="*/ 253 w 255"/>
                <a:gd name="T33" fmla="*/ 13 h 42"/>
                <a:gd name="T34" fmla="*/ 255 w 255"/>
                <a:gd name="T35" fmla="*/ 21 h 42"/>
                <a:gd name="T36" fmla="*/ 255 w 255"/>
                <a:gd name="T37" fmla="*/ 21 h 42"/>
                <a:gd name="T38" fmla="*/ 253 w 255"/>
                <a:gd name="T39" fmla="*/ 28 h 42"/>
                <a:gd name="T40" fmla="*/ 249 w 255"/>
                <a:gd name="T41" fmla="*/ 36 h 42"/>
                <a:gd name="T42" fmla="*/ 243 w 255"/>
                <a:gd name="T43" fmla="*/ 41 h 42"/>
                <a:gd name="T44" fmla="*/ 234 w 255"/>
                <a:gd name="T45" fmla="*/ 42 h 42"/>
                <a:gd name="T46" fmla="*/ 234 w 255"/>
                <a:gd name="T47"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5" h="42">
                  <a:moveTo>
                    <a:pt x="234" y="42"/>
                  </a:moveTo>
                  <a:lnTo>
                    <a:pt x="21" y="42"/>
                  </a:lnTo>
                  <a:lnTo>
                    <a:pt x="21" y="42"/>
                  </a:lnTo>
                  <a:lnTo>
                    <a:pt x="14" y="41"/>
                  </a:lnTo>
                  <a:lnTo>
                    <a:pt x="8" y="36"/>
                  </a:lnTo>
                  <a:lnTo>
                    <a:pt x="3" y="28"/>
                  </a:lnTo>
                  <a:lnTo>
                    <a:pt x="0" y="21"/>
                  </a:lnTo>
                  <a:lnTo>
                    <a:pt x="0" y="21"/>
                  </a:lnTo>
                  <a:lnTo>
                    <a:pt x="3" y="13"/>
                  </a:lnTo>
                  <a:lnTo>
                    <a:pt x="8" y="6"/>
                  </a:lnTo>
                  <a:lnTo>
                    <a:pt x="14" y="1"/>
                  </a:lnTo>
                  <a:lnTo>
                    <a:pt x="21" y="0"/>
                  </a:lnTo>
                  <a:lnTo>
                    <a:pt x="234" y="0"/>
                  </a:lnTo>
                  <a:lnTo>
                    <a:pt x="234" y="0"/>
                  </a:lnTo>
                  <a:lnTo>
                    <a:pt x="243" y="1"/>
                  </a:lnTo>
                  <a:lnTo>
                    <a:pt x="249" y="6"/>
                  </a:lnTo>
                  <a:lnTo>
                    <a:pt x="253" y="13"/>
                  </a:lnTo>
                  <a:lnTo>
                    <a:pt x="255" y="21"/>
                  </a:lnTo>
                  <a:lnTo>
                    <a:pt x="255" y="21"/>
                  </a:lnTo>
                  <a:lnTo>
                    <a:pt x="253" y="28"/>
                  </a:lnTo>
                  <a:lnTo>
                    <a:pt x="249" y="36"/>
                  </a:lnTo>
                  <a:lnTo>
                    <a:pt x="243" y="41"/>
                  </a:lnTo>
                  <a:lnTo>
                    <a:pt x="234" y="42"/>
                  </a:lnTo>
                  <a:lnTo>
                    <a:pt x="234"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latin typeface="+mn-lt"/>
                <a:ea typeface="+mn-ea"/>
                <a:cs typeface="+mn-ea"/>
                <a:sym typeface="+mn-lt"/>
              </a:endParaRPr>
            </a:p>
          </p:txBody>
        </p:sp>
        <p:sp>
          <p:nvSpPr>
            <p:cNvPr id="17" name="Freeform 12"/>
            <p:cNvSpPr/>
            <p:nvPr/>
          </p:nvSpPr>
          <p:spPr bwMode="auto">
            <a:xfrm>
              <a:off x="755576" y="2404459"/>
              <a:ext cx="393807" cy="64862"/>
            </a:xfrm>
            <a:custGeom>
              <a:avLst/>
              <a:gdLst>
                <a:gd name="T0" fmla="*/ 234 w 255"/>
                <a:gd name="T1" fmla="*/ 42 h 42"/>
                <a:gd name="T2" fmla="*/ 21 w 255"/>
                <a:gd name="T3" fmla="*/ 42 h 42"/>
                <a:gd name="T4" fmla="*/ 21 w 255"/>
                <a:gd name="T5" fmla="*/ 42 h 42"/>
                <a:gd name="T6" fmla="*/ 12 w 255"/>
                <a:gd name="T7" fmla="*/ 41 h 42"/>
                <a:gd name="T8" fmla="*/ 6 w 255"/>
                <a:gd name="T9" fmla="*/ 36 h 42"/>
                <a:gd name="T10" fmla="*/ 2 w 255"/>
                <a:gd name="T11" fmla="*/ 28 h 42"/>
                <a:gd name="T12" fmla="*/ 0 w 255"/>
                <a:gd name="T13" fmla="*/ 21 h 42"/>
                <a:gd name="T14" fmla="*/ 0 w 255"/>
                <a:gd name="T15" fmla="*/ 21 h 42"/>
                <a:gd name="T16" fmla="*/ 2 w 255"/>
                <a:gd name="T17" fmla="*/ 13 h 42"/>
                <a:gd name="T18" fmla="*/ 6 w 255"/>
                <a:gd name="T19" fmla="*/ 6 h 42"/>
                <a:gd name="T20" fmla="*/ 12 w 255"/>
                <a:gd name="T21" fmla="*/ 1 h 42"/>
                <a:gd name="T22" fmla="*/ 21 w 255"/>
                <a:gd name="T23" fmla="*/ 0 h 42"/>
                <a:gd name="T24" fmla="*/ 234 w 255"/>
                <a:gd name="T25" fmla="*/ 0 h 42"/>
                <a:gd name="T26" fmla="*/ 234 w 255"/>
                <a:gd name="T27" fmla="*/ 0 h 42"/>
                <a:gd name="T28" fmla="*/ 241 w 255"/>
                <a:gd name="T29" fmla="*/ 1 h 42"/>
                <a:gd name="T30" fmla="*/ 247 w 255"/>
                <a:gd name="T31" fmla="*/ 6 h 42"/>
                <a:gd name="T32" fmla="*/ 252 w 255"/>
                <a:gd name="T33" fmla="*/ 13 h 42"/>
                <a:gd name="T34" fmla="*/ 255 w 255"/>
                <a:gd name="T35" fmla="*/ 21 h 42"/>
                <a:gd name="T36" fmla="*/ 255 w 255"/>
                <a:gd name="T37" fmla="*/ 21 h 42"/>
                <a:gd name="T38" fmla="*/ 252 w 255"/>
                <a:gd name="T39" fmla="*/ 28 h 42"/>
                <a:gd name="T40" fmla="*/ 247 w 255"/>
                <a:gd name="T41" fmla="*/ 36 h 42"/>
                <a:gd name="T42" fmla="*/ 241 w 255"/>
                <a:gd name="T43" fmla="*/ 41 h 42"/>
                <a:gd name="T44" fmla="*/ 234 w 255"/>
                <a:gd name="T45" fmla="*/ 42 h 42"/>
                <a:gd name="T46" fmla="*/ 234 w 255"/>
                <a:gd name="T47"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5" h="42">
                  <a:moveTo>
                    <a:pt x="234" y="42"/>
                  </a:moveTo>
                  <a:lnTo>
                    <a:pt x="21" y="42"/>
                  </a:lnTo>
                  <a:lnTo>
                    <a:pt x="21" y="42"/>
                  </a:lnTo>
                  <a:lnTo>
                    <a:pt x="12" y="41"/>
                  </a:lnTo>
                  <a:lnTo>
                    <a:pt x="6" y="36"/>
                  </a:lnTo>
                  <a:lnTo>
                    <a:pt x="2" y="28"/>
                  </a:lnTo>
                  <a:lnTo>
                    <a:pt x="0" y="21"/>
                  </a:lnTo>
                  <a:lnTo>
                    <a:pt x="0" y="21"/>
                  </a:lnTo>
                  <a:lnTo>
                    <a:pt x="2" y="13"/>
                  </a:lnTo>
                  <a:lnTo>
                    <a:pt x="6" y="6"/>
                  </a:lnTo>
                  <a:lnTo>
                    <a:pt x="12" y="1"/>
                  </a:lnTo>
                  <a:lnTo>
                    <a:pt x="21" y="0"/>
                  </a:lnTo>
                  <a:lnTo>
                    <a:pt x="234" y="0"/>
                  </a:lnTo>
                  <a:lnTo>
                    <a:pt x="234" y="0"/>
                  </a:lnTo>
                  <a:lnTo>
                    <a:pt x="241" y="1"/>
                  </a:lnTo>
                  <a:lnTo>
                    <a:pt x="247" y="6"/>
                  </a:lnTo>
                  <a:lnTo>
                    <a:pt x="252" y="13"/>
                  </a:lnTo>
                  <a:lnTo>
                    <a:pt x="255" y="21"/>
                  </a:lnTo>
                  <a:lnTo>
                    <a:pt x="255" y="21"/>
                  </a:lnTo>
                  <a:lnTo>
                    <a:pt x="252" y="28"/>
                  </a:lnTo>
                  <a:lnTo>
                    <a:pt x="247" y="36"/>
                  </a:lnTo>
                  <a:lnTo>
                    <a:pt x="241" y="41"/>
                  </a:lnTo>
                  <a:lnTo>
                    <a:pt x="234" y="42"/>
                  </a:lnTo>
                  <a:lnTo>
                    <a:pt x="234"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latin typeface="+mn-lt"/>
                <a:ea typeface="+mn-ea"/>
                <a:cs typeface="+mn-ea"/>
                <a:sym typeface="+mn-lt"/>
              </a:endParaRPr>
            </a:p>
          </p:txBody>
        </p:sp>
        <p:sp>
          <p:nvSpPr>
            <p:cNvPr id="20" name="Freeform 13"/>
            <p:cNvSpPr/>
            <p:nvPr/>
          </p:nvSpPr>
          <p:spPr bwMode="auto">
            <a:xfrm>
              <a:off x="2681368" y="1531908"/>
              <a:ext cx="298058" cy="298058"/>
            </a:xfrm>
            <a:custGeom>
              <a:avLst/>
              <a:gdLst>
                <a:gd name="T0" fmla="*/ 22 w 193"/>
                <a:gd name="T1" fmla="*/ 193 h 193"/>
                <a:gd name="T2" fmla="*/ 22 w 193"/>
                <a:gd name="T3" fmla="*/ 193 h 193"/>
                <a:gd name="T4" fmla="*/ 14 w 193"/>
                <a:gd name="T5" fmla="*/ 191 h 193"/>
                <a:gd name="T6" fmla="*/ 6 w 193"/>
                <a:gd name="T7" fmla="*/ 187 h 193"/>
                <a:gd name="T8" fmla="*/ 6 w 193"/>
                <a:gd name="T9" fmla="*/ 187 h 193"/>
                <a:gd name="T10" fmla="*/ 2 w 193"/>
                <a:gd name="T11" fmla="*/ 179 h 193"/>
                <a:gd name="T12" fmla="*/ 0 w 193"/>
                <a:gd name="T13" fmla="*/ 172 h 193"/>
                <a:gd name="T14" fmla="*/ 2 w 193"/>
                <a:gd name="T15" fmla="*/ 164 h 193"/>
                <a:gd name="T16" fmla="*/ 6 w 193"/>
                <a:gd name="T17" fmla="*/ 157 h 193"/>
                <a:gd name="T18" fmla="*/ 157 w 193"/>
                <a:gd name="T19" fmla="*/ 6 h 193"/>
                <a:gd name="T20" fmla="*/ 157 w 193"/>
                <a:gd name="T21" fmla="*/ 6 h 193"/>
                <a:gd name="T22" fmla="*/ 164 w 193"/>
                <a:gd name="T23" fmla="*/ 2 h 193"/>
                <a:gd name="T24" fmla="*/ 172 w 193"/>
                <a:gd name="T25" fmla="*/ 0 h 193"/>
                <a:gd name="T26" fmla="*/ 179 w 193"/>
                <a:gd name="T27" fmla="*/ 2 h 193"/>
                <a:gd name="T28" fmla="*/ 187 w 193"/>
                <a:gd name="T29" fmla="*/ 6 h 193"/>
                <a:gd name="T30" fmla="*/ 187 w 193"/>
                <a:gd name="T31" fmla="*/ 6 h 193"/>
                <a:gd name="T32" fmla="*/ 192 w 193"/>
                <a:gd name="T33" fmla="*/ 14 h 193"/>
                <a:gd name="T34" fmla="*/ 193 w 193"/>
                <a:gd name="T35" fmla="*/ 22 h 193"/>
                <a:gd name="T36" fmla="*/ 192 w 193"/>
                <a:gd name="T37" fmla="*/ 29 h 193"/>
                <a:gd name="T38" fmla="*/ 187 w 193"/>
                <a:gd name="T39" fmla="*/ 37 h 193"/>
                <a:gd name="T40" fmla="*/ 37 w 193"/>
                <a:gd name="T41" fmla="*/ 187 h 193"/>
                <a:gd name="T42" fmla="*/ 37 w 193"/>
                <a:gd name="T43" fmla="*/ 187 h 193"/>
                <a:gd name="T44" fmla="*/ 29 w 193"/>
                <a:gd name="T45" fmla="*/ 191 h 193"/>
                <a:gd name="T46" fmla="*/ 22 w 193"/>
                <a:gd name="T47" fmla="*/ 193 h 193"/>
                <a:gd name="T48" fmla="*/ 22 w 193"/>
                <a:gd name="T49"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93">
                  <a:moveTo>
                    <a:pt x="22" y="193"/>
                  </a:moveTo>
                  <a:lnTo>
                    <a:pt x="22" y="193"/>
                  </a:lnTo>
                  <a:lnTo>
                    <a:pt x="14" y="191"/>
                  </a:lnTo>
                  <a:lnTo>
                    <a:pt x="6" y="187"/>
                  </a:lnTo>
                  <a:lnTo>
                    <a:pt x="6" y="187"/>
                  </a:lnTo>
                  <a:lnTo>
                    <a:pt x="2" y="179"/>
                  </a:lnTo>
                  <a:lnTo>
                    <a:pt x="0" y="172"/>
                  </a:lnTo>
                  <a:lnTo>
                    <a:pt x="2" y="164"/>
                  </a:lnTo>
                  <a:lnTo>
                    <a:pt x="6" y="157"/>
                  </a:lnTo>
                  <a:lnTo>
                    <a:pt x="157" y="6"/>
                  </a:lnTo>
                  <a:lnTo>
                    <a:pt x="157" y="6"/>
                  </a:lnTo>
                  <a:lnTo>
                    <a:pt x="164" y="2"/>
                  </a:lnTo>
                  <a:lnTo>
                    <a:pt x="172" y="0"/>
                  </a:lnTo>
                  <a:lnTo>
                    <a:pt x="179" y="2"/>
                  </a:lnTo>
                  <a:lnTo>
                    <a:pt x="187" y="6"/>
                  </a:lnTo>
                  <a:lnTo>
                    <a:pt x="187" y="6"/>
                  </a:lnTo>
                  <a:lnTo>
                    <a:pt x="192" y="14"/>
                  </a:lnTo>
                  <a:lnTo>
                    <a:pt x="193" y="22"/>
                  </a:lnTo>
                  <a:lnTo>
                    <a:pt x="192" y="29"/>
                  </a:lnTo>
                  <a:lnTo>
                    <a:pt x="187" y="37"/>
                  </a:lnTo>
                  <a:lnTo>
                    <a:pt x="37" y="187"/>
                  </a:lnTo>
                  <a:lnTo>
                    <a:pt x="37" y="187"/>
                  </a:lnTo>
                  <a:lnTo>
                    <a:pt x="29" y="191"/>
                  </a:lnTo>
                  <a:lnTo>
                    <a:pt x="22" y="193"/>
                  </a:lnTo>
                  <a:lnTo>
                    <a:pt x="22" y="1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latin typeface="+mn-lt"/>
                <a:ea typeface="+mn-ea"/>
                <a:cs typeface="+mn-ea"/>
                <a:sym typeface="+mn-lt"/>
              </a:endParaRPr>
            </a:p>
          </p:txBody>
        </p:sp>
        <p:sp>
          <p:nvSpPr>
            <p:cNvPr id="21" name="Freeform 14"/>
            <p:cNvSpPr/>
            <p:nvPr/>
          </p:nvSpPr>
          <p:spPr bwMode="auto">
            <a:xfrm>
              <a:off x="1086065" y="3127211"/>
              <a:ext cx="298058" cy="298058"/>
            </a:xfrm>
            <a:custGeom>
              <a:avLst/>
              <a:gdLst>
                <a:gd name="T0" fmla="*/ 21 w 193"/>
                <a:gd name="T1" fmla="*/ 193 h 193"/>
                <a:gd name="T2" fmla="*/ 21 w 193"/>
                <a:gd name="T3" fmla="*/ 193 h 193"/>
                <a:gd name="T4" fmla="*/ 14 w 193"/>
                <a:gd name="T5" fmla="*/ 192 h 193"/>
                <a:gd name="T6" fmla="*/ 6 w 193"/>
                <a:gd name="T7" fmla="*/ 187 h 193"/>
                <a:gd name="T8" fmla="*/ 6 w 193"/>
                <a:gd name="T9" fmla="*/ 187 h 193"/>
                <a:gd name="T10" fmla="*/ 1 w 193"/>
                <a:gd name="T11" fmla="*/ 179 h 193"/>
                <a:gd name="T12" fmla="*/ 0 w 193"/>
                <a:gd name="T13" fmla="*/ 172 h 193"/>
                <a:gd name="T14" fmla="*/ 1 w 193"/>
                <a:gd name="T15" fmla="*/ 164 h 193"/>
                <a:gd name="T16" fmla="*/ 6 w 193"/>
                <a:gd name="T17" fmla="*/ 157 h 193"/>
                <a:gd name="T18" fmla="*/ 156 w 193"/>
                <a:gd name="T19" fmla="*/ 6 h 193"/>
                <a:gd name="T20" fmla="*/ 156 w 193"/>
                <a:gd name="T21" fmla="*/ 6 h 193"/>
                <a:gd name="T22" fmla="*/ 164 w 193"/>
                <a:gd name="T23" fmla="*/ 2 h 193"/>
                <a:gd name="T24" fmla="*/ 171 w 193"/>
                <a:gd name="T25" fmla="*/ 0 h 193"/>
                <a:gd name="T26" fmla="*/ 179 w 193"/>
                <a:gd name="T27" fmla="*/ 2 h 193"/>
                <a:gd name="T28" fmla="*/ 187 w 193"/>
                <a:gd name="T29" fmla="*/ 6 h 193"/>
                <a:gd name="T30" fmla="*/ 187 w 193"/>
                <a:gd name="T31" fmla="*/ 6 h 193"/>
                <a:gd name="T32" fmla="*/ 191 w 193"/>
                <a:gd name="T33" fmla="*/ 14 h 193"/>
                <a:gd name="T34" fmla="*/ 193 w 193"/>
                <a:gd name="T35" fmla="*/ 22 h 193"/>
                <a:gd name="T36" fmla="*/ 191 w 193"/>
                <a:gd name="T37" fmla="*/ 29 h 193"/>
                <a:gd name="T38" fmla="*/ 187 w 193"/>
                <a:gd name="T39" fmla="*/ 37 h 193"/>
                <a:gd name="T40" fmla="*/ 36 w 193"/>
                <a:gd name="T41" fmla="*/ 187 h 193"/>
                <a:gd name="T42" fmla="*/ 36 w 193"/>
                <a:gd name="T43" fmla="*/ 187 h 193"/>
                <a:gd name="T44" fmla="*/ 29 w 193"/>
                <a:gd name="T45" fmla="*/ 192 h 193"/>
                <a:gd name="T46" fmla="*/ 21 w 193"/>
                <a:gd name="T47" fmla="*/ 193 h 193"/>
                <a:gd name="T48" fmla="*/ 21 w 193"/>
                <a:gd name="T49"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93">
                  <a:moveTo>
                    <a:pt x="21" y="193"/>
                  </a:moveTo>
                  <a:lnTo>
                    <a:pt x="21" y="193"/>
                  </a:lnTo>
                  <a:lnTo>
                    <a:pt x="14" y="192"/>
                  </a:lnTo>
                  <a:lnTo>
                    <a:pt x="6" y="187"/>
                  </a:lnTo>
                  <a:lnTo>
                    <a:pt x="6" y="187"/>
                  </a:lnTo>
                  <a:lnTo>
                    <a:pt x="1" y="179"/>
                  </a:lnTo>
                  <a:lnTo>
                    <a:pt x="0" y="172"/>
                  </a:lnTo>
                  <a:lnTo>
                    <a:pt x="1" y="164"/>
                  </a:lnTo>
                  <a:lnTo>
                    <a:pt x="6" y="157"/>
                  </a:lnTo>
                  <a:lnTo>
                    <a:pt x="156" y="6"/>
                  </a:lnTo>
                  <a:lnTo>
                    <a:pt x="156" y="6"/>
                  </a:lnTo>
                  <a:lnTo>
                    <a:pt x="164" y="2"/>
                  </a:lnTo>
                  <a:lnTo>
                    <a:pt x="171" y="0"/>
                  </a:lnTo>
                  <a:lnTo>
                    <a:pt x="179" y="2"/>
                  </a:lnTo>
                  <a:lnTo>
                    <a:pt x="187" y="6"/>
                  </a:lnTo>
                  <a:lnTo>
                    <a:pt x="187" y="6"/>
                  </a:lnTo>
                  <a:lnTo>
                    <a:pt x="191" y="14"/>
                  </a:lnTo>
                  <a:lnTo>
                    <a:pt x="193" y="22"/>
                  </a:lnTo>
                  <a:lnTo>
                    <a:pt x="191" y="29"/>
                  </a:lnTo>
                  <a:lnTo>
                    <a:pt x="187" y="37"/>
                  </a:lnTo>
                  <a:lnTo>
                    <a:pt x="36" y="187"/>
                  </a:lnTo>
                  <a:lnTo>
                    <a:pt x="36" y="187"/>
                  </a:lnTo>
                  <a:lnTo>
                    <a:pt x="29" y="192"/>
                  </a:lnTo>
                  <a:lnTo>
                    <a:pt x="21" y="193"/>
                  </a:lnTo>
                  <a:lnTo>
                    <a:pt x="21" y="1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latin typeface="+mn-lt"/>
                <a:ea typeface="+mn-ea"/>
                <a:cs typeface="+mn-ea"/>
                <a:sym typeface="+mn-lt"/>
              </a:endParaRPr>
            </a:p>
          </p:txBody>
        </p:sp>
        <p:sp>
          <p:nvSpPr>
            <p:cNvPr id="22" name="Freeform 15"/>
            <p:cNvSpPr/>
            <p:nvPr/>
          </p:nvSpPr>
          <p:spPr bwMode="auto">
            <a:xfrm>
              <a:off x="2792561" y="3153465"/>
              <a:ext cx="296513" cy="298058"/>
            </a:xfrm>
            <a:custGeom>
              <a:avLst/>
              <a:gdLst>
                <a:gd name="T0" fmla="*/ 171 w 192"/>
                <a:gd name="T1" fmla="*/ 193 h 193"/>
                <a:gd name="T2" fmla="*/ 171 w 192"/>
                <a:gd name="T3" fmla="*/ 193 h 193"/>
                <a:gd name="T4" fmla="*/ 162 w 192"/>
                <a:gd name="T5" fmla="*/ 191 h 193"/>
                <a:gd name="T6" fmla="*/ 156 w 192"/>
                <a:gd name="T7" fmla="*/ 187 h 193"/>
                <a:gd name="T8" fmla="*/ 6 w 192"/>
                <a:gd name="T9" fmla="*/ 37 h 193"/>
                <a:gd name="T10" fmla="*/ 6 w 192"/>
                <a:gd name="T11" fmla="*/ 37 h 193"/>
                <a:gd name="T12" fmla="*/ 1 w 192"/>
                <a:gd name="T13" fmla="*/ 29 h 193"/>
                <a:gd name="T14" fmla="*/ 0 w 192"/>
                <a:gd name="T15" fmla="*/ 21 h 193"/>
                <a:gd name="T16" fmla="*/ 1 w 192"/>
                <a:gd name="T17" fmla="*/ 12 h 193"/>
                <a:gd name="T18" fmla="*/ 6 w 192"/>
                <a:gd name="T19" fmla="*/ 6 h 193"/>
                <a:gd name="T20" fmla="*/ 6 w 192"/>
                <a:gd name="T21" fmla="*/ 6 h 193"/>
                <a:gd name="T22" fmla="*/ 12 w 192"/>
                <a:gd name="T23" fmla="*/ 2 h 193"/>
                <a:gd name="T24" fmla="*/ 21 w 192"/>
                <a:gd name="T25" fmla="*/ 0 h 193"/>
                <a:gd name="T26" fmla="*/ 29 w 192"/>
                <a:gd name="T27" fmla="*/ 2 h 193"/>
                <a:gd name="T28" fmla="*/ 36 w 192"/>
                <a:gd name="T29" fmla="*/ 6 h 193"/>
                <a:gd name="T30" fmla="*/ 186 w 192"/>
                <a:gd name="T31" fmla="*/ 156 h 193"/>
                <a:gd name="T32" fmla="*/ 186 w 192"/>
                <a:gd name="T33" fmla="*/ 156 h 193"/>
                <a:gd name="T34" fmla="*/ 191 w 192"/>
                <a:gd name="T35" fmla="*/ 162 h 193"/>
                <a:gd name="T36" fmla="*/ 192 w 192"/>
                <a:gd name="T37" fmla="*/ 172 h 193"/>
                <a:gd name="T38" fmla="*/ 191 w 192"/>
                <a:gd name="T39" fmla="*/ 179 h 193"/>
                <a:gd name="T40" fmla="*/ 186 w 192"/>
                <a:gd name="T41" fmla="*/ 187 h 193"/>
                <a:gd name="T42" fmla="*/ 186 w 192"/>
                <a:gd name="T43" fmla="*/ 187 h 193"/>
                <a:gd name="T44" fmla="*/ 179 w 192"/>
                <a:gd name="T45" fmla="*/ 191 h 193"/>
                <a:gd name="T46" fmla="*/ 171 w 192"/>
                <a:gd name="T47" fmla="*/ 193 h 193"/>
                <a:gd name="T48" fmla="*/ 171 w 192"/>
                <a:gd name="T49"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193">
                  <a:moveTo>
                    <a:pt x="171" y="193"/>
                  </a:moveTo>
                  <a:lnTo>
                    <a:pt x="171" y="193"/>
                  </a:lnTo>
                  <a:lnTo>
                    <a:pt x="162" y="191"/>
                  </a:lnTo>
                  <a:lnTo>
                    <a:pt x="156" y="187"/>
                  </a:lnTo>
                  <a:lnTo>
                    <a:pt x="6" y="37"/>
                  </a:lnTo>
                  <a:lnTo>
                    <a:pt x="6" y="37"/>
                  </a:lnTo>
                  <a:lnTo>
                    <a:pt x="1" y="29"/>
                  </a:lnTo>
                  <a:lnTo>
                    <a:pt x="0" y="21"/>
                  </a:lnTo>
                  <a:lnTo>
                    <a:pt x="1" y="12"/>
                  </a:lnTo>
                  <a:lnTo>
                    <a:pt x="6" y="6"/>
                  </a:lnTo>
                  <a:lnTo>
                    <a:pt x="6" y="6"/>
                  </a:lnTo>
                  <a:lnTo>
                    <a:pt x="12" y="2"/>
                  </a:lnTo>
                  <a:lnTo>
                    <a:pt x="21" y="0"/>
                  </a:lnTo>
                  <a:lnTo>
                    <a:pt x="29" y="2"/>
                  </a:lnTo>
                  <a:lnTo>
                    <a:pt x="36" y="6"/>
                  </a:lnTo>
                  <a:lnTo>
                    <a:pt x="186" y="156"/>
                  </a:lnTo>
                  <a:lnTo>
                    <a:pt x="186" y="156"/>
                  </a:lnTo>
                  <a:lnTo>
                    <a:pt x="191" y="162"/>
                  </a:lnTo>
                  <a:lnTo>
                    <a:pt x="192" y="172"/>
                  </a:lnTo>
                  <a:lnTo>
                    <a:pt x="191" y="179"/>
                  </a:lnTo>
                  <a:lnTo>
                    <a:pt x="186" y="187"/>
                  </a:lnTo>
                  <a:lnTo>
                    <a:pt x="186" y="187"/>
                  </a:lnTo>
                  <a:lnTo>
                    <a:pt x="179" y="191"/>
                  </a:lnTo>
                  <a:lnTo>
                    <a:pt x="171" y="193"/>
                  </a:lnTo>
                  <a:lnTo>
                    <a:pt x="171" y="1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latin typeface="+mn-lt"/>
                <a:ea typeface="+mn-ea"/>
                <a:cs typeface="+mn-ea"/>
                <a:sym typeface="+mn-lt"/>
              </a:endParaRPr>
            </a:p>
          </p:txBody>
        </p:sp>
        <p:sp>
          <p:nvSpPr>
            <p:cNvPr id="23" name="Freeform 16"/>
            <p:cNvSpPr/>
            <p:nvPr/>
          </p:nvSpPr>
          <p:spPr bwMode="auto">
            <a:xfrm>
              <a:off x="1177180" y="1539629"/>
              <a:ext cx="298058" cy="298058"/>
            </a:xfrm>
            <a:custGeom>
              <a:avLst/>
              <a:gdLst>
                <a:gd name="T0" fmla="*/ 172 w 193"/>
                <a:gd name="T1" fmla="*/ 193 h 193"/>
                <a:gd name="T2" fmla="*/ 172 w 193"/>
                <a:gd name="T3" fmla="*/ 193 h 193"/>
                <a:gd name="T4" fmla="*/ 164 w 193"/>
                <a:gd name="T5" fmla="*/ 191 h 193"/>
                <a:gd name="T6" fmla="*/ 156 w 193"/>
                <a:gd name="T7" fmla="*/ 186 h 193"/>
                <a:gd name="T8" fmla="*/ 6 w 193"/>
                <a:gd name="T9" fmla="*/ 36 h 193"/>
                <a:gd name="T10" fmla="*/ 6 w 193"/>
                <a:gd name="T11" fmla="*/ 36 h 193"/>
                <a:gd name="T12" fmla="*/ 2 w 193"/>
                <a:gd name="T13" fmla="*/ 29 h 193"/>
                <a:gd name="T14" fmla="*/ 0 w 193"/>
                <a:gd name="T15" fmla="*/ 21 h 193"/>
                <a:gd name="T16" fmla="*/ 2 w 193"/>
                <a:gd name="T17" fmla="*/ 13 h 193"/>
                <a:gd name="T18" fmla="*/ 6 w 193"/>
                <a:gd name="T19" fmla="*/ 6 h 193"/>
                <a:gd name="T20" fmla="*/ 6 w 193"/>
                <a:gd name="T21" fmla="*/ 6 h 193"/>
                <a:gd name="T22" fmla="*/ 14 w 193"/>
                <a:gd name="T23" fmla="*/ 1 h 193"/>
                <a:gd name="T24" fmla="*/ 21 w 193"/>
                <a:gd name="T25" fmla="*/ 0 h 193"/>
                <a:gd name="T26" fmla="*/ 29 w 193"/>
                <a:gd name="T27" fmla="*/ 1 h 193"/>
                <a:gd name="T28" fmla="*/ 37 w 193"/>
                <a:gd name="T29" fmla="*/ 6 h 193"/>
                <a:gd name="T30" fmla="*/ 187 w 193"/>
                <a:gd name="T31" fmla="*/ 156 h 193"/>
                <a:gd name="T32" fmla="*/ 187 w 193"/>
                <a:gd name="T33" fmla="*/ 156 h 193"/>
                <a:gd name="T34" fmla="*/ 191 w 193"/>
                <a:gd name="T35" fmla="*/ 164 h 193"/>
                <a:gd name="T36" fmla="*/ 193 w 193"/>
                <a:gd name="T37" fmla="*/ 171 h 193"/>
                <a:gd name="T38" fmla="*/ 191 w 193"/>
                <a:gd name="T39" fmla="*/ 179 h 193"/>
                <a:gd name="T40" fmla="*/ 187 w 193"/>
                <a:gd name="T41" fmla="*/ 186 h 193"/>
                <a:gd name="T42" fmla="*/ 187 w 193"/>
                <a:gd name="T43" fmla="*/ 186 h 193"/>
                <a:gd name="T44" fmla="*/ 179 w 193"/>
                <a:gd name="T45" fmla="*/ 191 h 193"/>
                <a:gd name="T46" fmla="*/ 172 w 193"/>
                <a:gd name="T47" fmla="*/ 193 h 193"/>
                <a:gd name="T48" fmla="*/ 172 w 193"/>
                <a:gd name="T49"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93">
                  <a:moveTo>
                    <a:pt x="172" y="193"/>
                  </a:moveTo>
                  <a:lnTo>
                    <a:pt x="172" y="193"/>
                  </a:lnTo>
                  <a:lnTo>
                    <a:pt x="164" y="191"/>
                  </a:lnTo>
                  <a:lnTo>
                    <a:pt x="156" y="186"/>
                  </a:lnTo>
                  <a:lnTo>
                    <a:pt x="6" y="36"/>
                  </a:lnTo>
                  <a:lnTo>
                    <a:pt x="6" y="36"/>
                  </a:lnTo>
                  <a:lnTo>
                    <a:pt x="2" y="29"/>
                  </a:lnTo>
                  <a:lnTo>
                    <a:pt x="0" y="21"/>
                  </a:lnTo>
                  <a:lnTo>
                    <a:pt x="2" y="13"/>
                  </a:lnTo>
                  <a:lnTo>
                    <a:pt x="6" y="6"/>
                  </a:lnTo>
                  <a:lnTo>
                    <a:pt x="6" y="6"/>
                  </a:lnTo>
                  <a:lnTo>
                    <a:pt x="14" y="1"/>
                  </a:lnTo>
                  <a:lnTo>
                    <a:pt x="21" y="0"/>
                  </a:lnTo>
                  <a:lnTo>
                    <a:pt x="29" y="1"/>
                  </a:lnTo>
                  <a:lnTo>
                    <a:pt x="37" y="6"/>
                  </a:lnTo>
                  <a:lnTo>
                    <a:pt x="187" y="156"/>
                  </a:lnTo>
                  <a:lnTo>
                    <a:pt x="187" y="156"/>
                  </a:lnTo>
                  <a:lnTo>
                    <a:pt x="191" y="164"/>
                  </a:lnTo>
                  <a:lnTo>
                    <a:pt x="193" y="171"/>
                  </a:lnTo>
                  <a:lnTo>
                    <a:pt x="191" y="179"/>
                  </a:lnTo>
                  <a:lnTo>
                    <a:pt x="187" y="186"/>
                  </a:lnTo>
                  <a:lnTo>
                    <a:pt x="187" y="186"/>
                  </a:lnTo>
                  <a:lnTo>
                    <a:pt x="179" y="191"/>
                  </a:lnTo>
                  <a:lnTo>
                    <a:pt x="172" y="193"/>
                  </a:lnTo>
                  <a:lnTo>
                    <a:pt x="172" y="1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latin typeface="+mn-lt"/>
                <a:ea typeface="+mn-ea"/>
                <a:cs typeface="+mn-ea"/>
                <a:sym typeface="+mn-lt"/>
              </a:endParaRPr>
            </a:p>
          </p:txBody>
        </p:sp>
      </p:grpSp>
      <p:sp>
        <p:nvSpPr>
          <p:cNvPr id="24" name="11 Rectángulo"/>
          <p:cNvSpPr/>
          <p:nvPr/>
        </p:nvSpPr>
        <p:spPr>
          <a:xfrm>
            <a:off x="6312244" y="2134329"/>
            <a:ext cx="3024336" cy="705822"/>
          </a:xfrm>
          <a:prstGeom prst="rect">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96376" tIns="48187" rIns="96376" bIns="48187"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a:defRPr/>
            </a:pPr>
            <a:r>
              <a:rPr lang="zh-CN" altLang="en-US" sz="2000" b="1" kern="0" dirty="0">
                <a:solidFill>
                  <a:schemeClr val="bg1"/>
                </a:solidFill>
                <a:latin typeface="+mn-lt"/>
                <a:cs typeface="+mn-ea"/>
                <a:sym typeface="+mn-lt"/>
              </a:rPr>
              <a:t>“世界读书日”的主旨</a:t>
            </a:r>
          </a:p>
        </p:txBody>
      </p:sp>
      <p:sp>
        <p:nvSpPr>
          <p:cNvPr id="25" name="TextBox 24"/>
          <p:cNvSpPr txBox="1">
            <a:spLocks noChangeArrowheads="1"/>
          </p:cNvSpPr>
          <p:nvPr/>
        </p:nvSpPr>
        <p:spPr bwMode="auto">
          <a:xfrm>
            <a:off x="4872084" y="3493009"/>
            <a:ext cx="6317232" cy="1513134"/>
          </a:xfrm>
          <a:prstGeom prst="rect">
            <a:avLst/>
          </a:prstGeom>
          <a:noFill/>
          <a:ln w="9525">
            <a:noFill/>
            <a:miter lim="800000"/>
            <a:headEnd/>
            <a:tailEnd/>
          </a:ln>
        </p:spPr>
        <p:txBody>
          <a:bodyPr wrap="square" lIns="96418" tIns="48210" rIns="96418" bIns="48210">
            <a:spAutoFit/>
          </a:bodyPr>
          <a:lstStyle/>
          <a:p>
            <a:pPr indent="457200">
              <a:lnSpc>
                <a:spcPct val="150000"/>
              </a:lnSpc>
            </a:pPr>
            <a:r>
              <a:rPr lang="zh-CN" altLang="en-US" sz="1600" dirty="0">
                <a:solidFill>
                  <a:schemeClr val="tx1">
                    <a:lumMod val="75000"/>
                    <a:lumOff val="25000"/>
                  </a:schemeClr>
                </a:solidFill>
                <a:latin typeface="+mn-lt"/>
                <a:ea typeface="+mn-ea"/>
                <a:cs typeface="+mn-ea"/>
                <a:sym typeface="+mn-lt"/>
              </a:rPr>
              <a:t>“希望散居在全球各地的人们，无论是年老还是年轻，无论你是贫穷还是富有，无论你是患病还是健康，都能享受阅读的乐趣，都能尊重和感谢为人类文明作出巨大贡献的文学、文化、科学思想大师们，都能保护知识产权。”</a:t>
            </a:r>
          </a:p>
        </p:txBody>
      </p:sp>
    </p:spTree>
    <p:extLst>
      <p:ext uri="{BB962C8B-B14F-4D97-AF65-F5344CB8AC3E}">
        <p14:creationId xmlns:p14="http://schemas.microsoft.com/office/powerpoint/2010/main" val="1901887065"/>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1" presetClass="exit" presetSubtype="0" fill="hold" nodeType="afterEffect">
                                  <p:stCondLst>
                                    <p:cond delay="150"/>
                                  </p:stCondLst>
                                  <p:childTnLst>
                                    <p:set>
                                      <p:cBhvr>
                                        <p:cTn id="9" dur="1" fill="hold">
                                          <p:stCondLst>
                                            <p:cond delay="0"/>
                                          </p:stCondLst>
                                        </p:cTn>
                                        <p:tgtEl>
                                          <p:spTgt spid="6"/>
                                        </p:tgtEl>
                                        <p:attrNameLst>
                                          <p:attrName>style.visibility</p:attrName>
                                        </p:attrNameLst>
                                      </p:cBhvr>
                                      <p:to>
                                        <p:strVal val="hidden"/>
                                      </p:to>
                                    </p:set>
                                  </p:childTnLst>
                                </p:cTn>
                              </p:par>
                            </p:childTnLst>
                          </p:cTn>
                        </p:par>
                        <p:par>
                          <p:cTn id="10" fill="hold">
                            <p:stCondLst>
                              <p:cond delay="150"/>
                            </p:stCondLst>
                            <p:childTnLst>
                              <p:par>
                                <p:cTn id="11" presetID="1" presetClass="entr" presetSubtype="0" fill="hold" nodeType="afterEffect">
                                  <p:stCondLst>
                                    <p:cond delay="150"/>
                                  </p:stCondLst>
                                  <p:childTnLst>
                                    <p:set>
                                      <p:cBhvr>
                                        <p:cTn id="12" dur="1" fill="hold">
                                          <p:stCondLst>
                                            <p:cond delay="0"/>
                                          </p:stCondLst>
                                        </p:cTn>
                                        <p:tgtEl>
                                          <p:spTgt spid="6"/>
                                        </p:tgtEl>
                                        <p:attrNameLst>
                                          <p:attrName>style.visibility</p:attrName>
                                        </p:attrNameLst>
                                      </p:cBhvr>
                                      <p:to>
                                        <p:strVal val="visible"/>
                                      </p:to>
                                    </p:set>
                                  </p:childTnLst>
                                </p:cTn>
                              </p:par>
                            </p:childTnLst>
                          </p:cTn>
                        </p:par>
                        <p:par>
                          <p:cTn id="13" fill="hold">
                            <p:stCondLst>
                              <p:cond delay="300"/>
                            </p:stCondLst>
                            <p:childTnLst>
                              <p:par>
                                <p:cTn id="14" presetID="1" presetClass="exit" presetSubtype="0" fill="hold" nodeType="afterEffect">
                                  <p:stCondLst>
                                    <p:cond delay="250"/>
                                  </p:stCondLst>
                                  <p:childTnLst>
                                    <p:set>
                                      <p:cBhvr>
                                        <p:cTn id="15" dur="1" fill="hold">
                                          <p:stCondLst>
                                            <p:cond delay="0"/>
                                          </p:stCondLst>
                                        </p:cTn>
                                        <p:tgtEl>
                                          <p:spTgt spid="6"/>
                                        </p:tgtEl>
                                        <p:attrNameLst>
                                          <p:attrName>style.visibility</p:attrName>
                                        </p:attrNameLst>
                                      </p:cBhvr>
                                      <p:to>
                                        <p:strVal val="hidden"/>
                                      </p:to>
                                    </p:set>
                                  </p:childTnLst>
                                </p:cTn>
                              </p:par>
                            </p:childTnLst>
                          </p:cTn>
                        </p:par>
                        <p:par>
                          <p:cTn id="16" fill="hold">
                            <p:stCondLst>
                              <p:cond delay="550"/>
                            </p:stCondLst>
                            <p:childTnLst>
                              <p:par>
                                <p:cTn id="17" presetID="1" presetClass="entr" presetSubtype="0" fill="hold" nodeType="afterEffect">
                                  <p:stCondLst>
                                    <p:cond delay="150"/>
                                  </p:stCondLst>
                                  <p:childTnLst>
                                    <p:set>
                                      <p:cBhvr>
                                        <p:cTn id="18" dur="1" fill="hold">
                                          <p:stCondLst>
                                            <p:cond delay="0"/>
                                          </p:stCondLst>
                                        </p:cTn>
                                        <p:tgtEl>
                                          <p:spTgt spid="6"/>
                                        </p:tgtEl>
                                        <p:attrNameLst>
                                          <p:attrName>style.visibility</p:attrName>
                                        </p:attrNameLst>
                                      </p:cBhvr>
                                      <p:to>
                                        <p:strVal val="visible"/>
                                      </p:to>
                                    </p:set>
                                  </p:childTnLst>
                                </p:cTn>
                              </p:par>
                            </p:childTnLst>
                          </p:cTn>
                        </p:par>
                        <p:par>
                          <p:cTn id="19" fill="hold">
                            <p:stCondLst>
                              <p:cond delay="700"/>
                            </p:stCondLst>
                            <p:childTnLst>
                              <p:par>
                                <p:cTn id="20" presetID="1" presetClass="exit" presetSubtype="0" fill="hold" nodeType="afterEffect">
                                  <p:stCondLst>
                                    <p:cond delay="500"/>
                                  </p:stCondLst>
                                  <p:childTnLst>
                                    <p:set>
                                      <p:cBhvr>
                                        <p:cTn id="21" dur="1" fill="hold">
                                          <p:stCondLst>
                                            <p:cond delay="0"/>
                                          </p:stCondLst>
                                        </p:cTn>
                                        <p:tgtEl>
                                          <p:spTgt spid="6"/>
                                        </p:tgtEl>
                                        <p:attrNameLst>
                                          <p:attrName>style.visibility</p:attrName>
                                        </p:attrNameLst>
                                      </p:cBhvr>
                                      <p:to>
                                        <p:strVal val="hidden"/>
                                      </p:to>
                                    </p:set>
                                  </p:childTnLst>
                                </p:cTn>
                              </p:par>
                            </p:childTnLst>
                          </p:cTn>
                        </p:par>
                        <p:par>
                          <p:cTn id="22" fill="hold">
                            <p:stCondLst>
                              <p:cond delay="1200"/>
                            </p:stCondLst>
                            <p:childTnLst>
                              <p:par>
                                <p:cTn id="23" presetID="1" presetClass="entr" presetSubtype="0" fill="hold" nodeType="afterEffect">
                                  <p:stCondLst>
                                    <p:cond delay="25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nodeType="withEffect">
                                  <p:stCondLst>
                                    <p:cond delay="250"/>
                                  </p:stCondLst>
                                  <p:childTnLst>
                                    <p:set>
                                      <p:cBhvr>
                                        <p:cTn id="26" dur="1" fill="hold">
                                          <p:stCondLst>
                                            <p:cond delay="0"/>
                                          </p:stCondLst>
                                        </p:cTn>
                                        <p:tgtEl>
                                          <p:spTgt spid="13"/>
                                        </p:tgtEl>
                                        <p:attrNameLst>
                                          <p:attrName>style.visibility</p:attrName>
                                        </p:attrNameLst>
                                      </p:cBhvr>
                                      <p:to>
                                        <p:strVal val="visible"/>
                                      </p:to>
                                    </p:set>
                                  </p:childTnLst>
                                </p:cTn>
                              </p:par>
                            </p:childTnLst>
                          </p:cTn>
                        </p:par>
                        <p:par>
                          <p:cTn id="27" fill="hold">
                            <p:stCondLst>
                              <p:cond delay="1450"/>
                            </p:stCondLst>
                            <p:childTnLst>
                              <p:par>
                                <p:cTn id="28" presetID="14" presetClass="entr" presetSubtype="10"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randombar(horizontal)">
                                      <p:cBhvr>
                                        <p:cTn id="30" dur="500"/>
                                        <p:tgtEl>
                                          <p:spTgt spid="24"/>
                                        </p:tgtEl>
                                      </p:cBhvr>
                                    </p:animEffect>
                                  </p:childTnLst>
                                </p:cTn>
                              </p:par>
                            </p:childTnLst>
                          </p:cTn>
                        </p:par>
                        <p:par>
                          <p:cTn id="31" fill="hold">
                            <p:stCondLst>
                              <p:cond delay="1950"/>
                            </p:stCondLst>
                            <p:childTnLst>
                              <p:par>
                                <p:cTn id="32" presetID="14" presetClass="entr" presetSubtype="1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randombar(horizontal)">
                                      <p:cBhvr>
                                        <p:cTn id="3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5043077" y="2214626"/>
            <a:ext cx="3221486" cy="523220"/>
          </a:xfrm>
          <a:prstGeom prst="rect">
            <a:avLst/>
          </a:prstGeom>
        </p:spPr>
        <p:txBody>
          <a:bodyPr wrap="square">
            <a:spAutoFit/>
          </a:bodyPr>
          <a:lstStyle/>
          <a:p>
            <a:pPr algn="dist"/>
            <a:r>
              <a:rPr lang="zh-CN" altLang="en-US" sz="2800" dirty="0">
                <a:solidFill>
                  <a:srgbClr val="FA6D6C"/>
                </a:solidFill>
                <a:latin typeface="+mn-lt"/>
                <a:ea typeface="+mn-ea"/>
                <a:cs typeface="+mn-ea"/>
                <a:sym typeface="+mn-lt"/>
              </a:rPr>
              <a:t>章节</a:t>
            </a:r>
            <a:r>
              <a:rPr lang="en-US" altLang="zh-CN" sz="2800" dirty="0">
                <a:solidFill>
                  <a:srgbClr val="FA6D6C"/>
                </a:solidFill>
                <a:latin typeface="+mn-lt"/>
                <a:ea typeface="+mn-ea"/>
                <a:cs typeface="+mn-ea"/>
                <a:sym typeface="+mn-lt"/>
              </a:rPr>
              <a:t>CHAPTER</a:t>
            </a:r>
          </a:p>
        </p:txBody>
      </p:sp>
      <p:sp>
        <p:nvSpPr>
          <p:cNvPr id="8" name="矩形 7"/>
          <p:cNvSpPr/>
          <p:nvPr/>
        </p:nvSpPr>
        <p:spPr>
          <a:xfrm>
            <a:off x="4428232" y="1298724"/>
            <a:ext cx="4369093" cy="1017330"/>
          </a:xfrm>
          <a:prstGeom prst="rect">
            <a:avLst/>
          </a:prstGeom>
        </p:spPr>
        <p:txBody>
          <a:bodyPr wrap="square">
            <a:spAutoFit/>
          </a:bodyPr>
          <a:lstStyle/>
          <a:p>
            <a:pPr algn="ctr"/>
            <a:r>
              <a:rPr lang="en-US" altLang="zh-CN" sz="6000" spc="600" dirty="0">
                <a:solidFill>
                  <a:srgbClr val="FA6D6C"/>
                </a:solidFill>
                <a:latin typeface="+mn-lt"/>
                <a:ea typeface="+mn-ea"/>
                <a:cs typeface="+mn-ea"/>
                <a:sym typeface="+mn-lt"/>
              </a:rPr>
              <a:t>02</a:t>
            </a:r>
            <a:endParaRPr lang="zh-CN" altLang="en-US" sz="6000" spc="600" dirty="0">
              <a:solidFill>
                <a:srgbClr val="FA6D6C"/>
              </a:solidFill>
              <a:latin typeface="+mn-lt"/>
              <a:ea typeface="+mn-ea"/>
              <a:cs typeface="+mn-ea"/>
              <a:sym typeface="+mn-lt"/>
            </a:endParaRPr>
          </a:p>
        </p:txBody>
      </p:sp>
      <p:sp>
        <p:nvSpPr>
          <p:cNvPr id="9" name="矩形 8"/>
          <p:cNvSpPr/>
          <p:nvPr/>
        </p:nvSpPr>
        <p:spPr>
          <a:xfrm>
            <a:off x="3084387" y="2824454"/>
            <a:ext cx="7056784" cy="1015663"/>
          </a:xfrm>
          <a:prstGeom prst="rect">
            <a:avLst/>
          </a:prstGeom>
        </p:spPr>
        <p:txBody>
          <a:bodyPr wrap="square">
            <a:spAutoFit/>
          </a:bodyPr>
          <a:lstStyle/>
          <a:p>
            <a:pPr algn="ctr"/>
            <a:r>
              <a:rPr lang="zh-CN" altLang="en-US" sz="6000" b="1" spc="600" dirty="0">
                <a:solidFill>
                  <a:srgbClr val="FA6D6C"/>
                </a:solidFill>
                <a:latin typeface="+mn-lt"/>
                <a:ea typeface="+mn-ea"/>
                <a:cs typeface="+mn-ea"/>
                <a:sym typeface="+mn-lt"/>
              </a:rPr>
              <a:t>书籍的发展历史</a:t>
            </a:r>
          </a:p>
        </p:txBody>
      </p:sp>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4480421"/>
            <a:ext cx="12884229" cy="2752229"/>
          </a:xfrm>
          <a:prstGeom prst="rect">
            <a:avLst/>
          </a:prstGeom>
        </p:spPr>
      </p:pic>
      <p:grpSp>
        <p:nvGrpSpPr>
          <p:cNvPr id="11" name="组合 10"/>
          <p:cNvGrpSpPr/>
          <p:nvPr/>
        </p:nvGrpSpPr>
        <p:grpSpPr>
          <a:xfrm>
            <a:off x="-1" y="-86617"/>
            <a:ext cx="12884229" cy="2562853"/>
            <a:chOff x="-1" y="-86617"/>
            <a:chExt cx="12884229" cy="2562853"/>
          </a:xfrm>
        </p:grpSpPr>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1530854" y="-86617"/>
              <a:ext cx="1353374" cy="2476236"/>
            </a:xfrm>
            <a:prstGeom prst="rect">
              <a:avLst/>
            </a:prstGeom>
          </p:spPr>
        </p:pic>
        <p:pic>
          <p:nvPicPr>
            <p:cNvPr id="13" name="图片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1" y="0"/>
              <a:ext cx="1353374" cy="2476236"/>
            </a:xfrm>
            <a:prstGeom prst="rect">
              <a:avLst/>
            </a:prstGeom>
          </p:spPr>
        </p:pic>
      </p:grpSp>
      <p:pic>
        <p:nvPicPr>
          <p:cNvPr id="14" name="图片 1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904063" y="1628184"/>
            <a:ext cx="2954687" cy="4756414"/>
          </a:xfrm>
          <a:prstGeom prst="rect">
            <a:avLst/>
          </a:prstGeom>
        </p:spPr>
      </p:pic>
      <p:pic>
        <p:nvPicPr>
          <p:cNvPr id="15" name="图片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3299" y="3688332"/>
            <a:ext cx="3003708" cy="3544317"/>
          </a:xfrm>
          <a:prstGeom prst="rect">
            <a:avLst/>
          </a:prstGeom>
        </p:spPr>
      </p:pic>
    </p:spTree>
    <p:extLst>
      <p:ext uri="{BB962C8B-B14F-4D97-AF65-F5344CB8AC3E}">
        <p14:creationId xmlns:p14="http://schemas.microsoft.com/office/powerpoint/2010/main" val="3298231422"/>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230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3300"/>
                            </p:stCondLst>
                            <p:childTnLst>
                              <p:par>
                                <p:cTn id="11" presetID="22" presetClass="entr" presetSubtype="4"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par>
                          <p:cTn id="14" fill="hold">
                            <p:stCondLst>
                              <p:cond delay="3800"/>
                            </p:stCondLst>
                            <p:childTnLst>
                              <p:par>
                                <p:cTn id="15" presetID="2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par>
                          <p:cTn id="18" fill="hold">
                            <p:stCondLst>
                              <p:cond delay="4300"/>
                            </p:stCondLst>
                            <p:childTnLst>
                              <p:par>
                                <p:cTn id="19" presetID="42"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5300"/>
                            </p:stCondLst>
                            <p:childTnLst>
                              <p:par>
                                <p:cTn id="25" presetID="41" presetClass="entr" presetSubtype="0" fill="hold" nodeType="afterEffect">
                                  <p:stCondLst>
                                    <p:cond delay="0"/>
                                  </p:stCondLst>
                                  <p:iterate type="lt">
                                    <p:tmPct val="10000"/>
                                  </p:iterate>
                                  <p:childTnLst>
                                    <p:set>
                                      <p:cBhvr>
                                        <p:cTn id="26" dur="1" fill="hold">
                                          <p:stCondLst>
                                            <p:cond delay="0"/>
                                          </p:stCondLst>
                                        </p:cTn>
                                        <p:tgtEl>
                                          <p:spTgt spid="8">
                                            <p:txEl>
                                              <p:pRg st="0" end="0"/>
                                            </p:txEl>
                                          </p:spTgt>
                                        </p:tgtEl>
                                        <p:attrNameLst>
                                          <p:attrName>style.visibility</p:attrName>
                                        </p:attrNameLst>
                                      </p:cBhvr>
                                      <p:to>
                                        <p:strVal val="visible"/>
                                      </p:to>
                                    </p:set>
                                    <p:anim calcmode="lin" valueType="num">
                                      <p:cBhvr>
                                        <p:cTn id="27" dur="500" fill="hold"/>
                                        <p:tgtEl>
                                          <p:spTgt spid="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8">
                                            <p:txEl>
                                              <p:pRg st="0" end="0"/>
                                            </p:txEl>
                                          </p:spTgt>
                                        </p:tgtEl>
                                        <p:attrNameLst>
                                          <p:attrName>ppt_y</p:attrName>
                                        </p:attrNameLst>
                                      </p:cBhvr>
                                      <p:tavLst>
                                        <p:tav tm="0">
                                          <p:val>
                                            <p:strVal val="#ppt_y"/>
                                          </p:val>
                                        </p:tav>
                                        <p:tav tm="100000">
                                          <p:val>
                                            <p:strVal val="#ppt_y"/>
                                          </p:val>
                                        </p:tav>
                                      </p:tavLst>
                                    </p:anim>
                                    <p:anim calcmode="lin" valueType="num">
                                      <p:cBhvr>
                                        <p:cTn id="29" dur="500" fill="hold"/>
                                        <p:tgtEl>
                                          <p:spTgt spid="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8">
                                            <p:txEl>
                                              <p:pRg st="0" end="0"/>
                                            </p:txEl>
                                          </p:spTgt>
                                        </p:tgtEl>
                                      </p:cBhvr>
                                    </p:animEffect>
                                  </p:childTnLst>
                                </p:cTn>
                              </p:par>
                            </p:childTnLst>
                          </p:cTn>
                        </p:par>
                        <p:par>
                          <p:cTn id="32" fill="hold">
                            <p:stCondLst>
                              <p:cond delay="5850"/>
                            </p:stCondLst>
                            <p:childTnLst>
                              <p:par>
                                <p:cTn id="33" presetID="41" presetClass="entr" presetSubtype="0" fill="hold" nodeType="afterEffect">
                                  <p:stCondLst>
                                    <p:cond delay="0"/>
                                  </p:stCondLst>
                                  <p:iterate type="lt">
                                    <p:tmPct val="10000"/>
                                  </p:iterate>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p:cTn id="35" dur="500" fill="hold"/>
                                        <p:tgtEl>
                                          <p:spTgt spid="7">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7">
                                            <p:txEl>
                                              <p:pRg st="0" end="0"/>
                                            </p:txEl>
                                          </p:spTgt>
                                        </p:tgtEl>
                                        <p:attrNameLst>
                                          <p:attrName>ppt_y</p:attrName>
                                        </p:attrNameLst>
                                      </p:cBhvr>
                                      <p:tavLst>
                                        <p:tav tm="0">
                                          <p:val>
                                            <p:strVal val="#ppt_y"/>
                                          </p:val>
                                        </p:tav>
                                        <p:tav tm="100000">
                                          <p:val>
                                            <p:strVal val="#ppt_y"/>
                                          </p:val>
                                        </p:tav>
                                      </p:tavLst>
                                    </p:anim>
                                    <p:anim calcmode="lin" valueType="num">
                                      <p:cBhvr>
                                        <p:cTn id="37" dur="500" fill="hold"/>
                                        <p:tgtEl>
                                          <p:spTgt spid="7">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7">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7">
                                            <p:txEl>
                                              <p:pRg st="0" end="0"/>
                                            </p:txEl>
                                          </p:spTgt>
                                        </p:tgtEl>
                                      </p:cBhvr>
                                    </p:animEffect>
                                  </p:childTnLst>
                                </p:cTn>
                              </p:par>
                            </p:childTnLst>
                          </p:cTn>
                        </p:par>
                        <p:par>
                          <p:cTn id="40" fill="hold">
                            <p:stCondLst>
                              <p:cond delay="6750"/>
                            </p:stCondLst>
                            <p:childTnLst>
                              <p:par>
                                <p:cTn id="41" presetID="41" presetClass="entr" presetSubtype="0" fill="hold" nodeType="afterEffect">
                                  <p:stCondLst>
                                    <p:cond delay="0"/>
                                  </p:stCondLst>
                                  <p:iterate type="lt">
                                    <p:tmPct val="10000"/>
                                  </p:iterate>
                                  <p:childTnLst>
                                    <p:set>
                                      <p:cBhvr>
                                        <p:cTn id="42" dur="1" fill="hold">
                                          <p:stCondLst>
                                            <p:cond delay="0"/>
                                          </p:stCondLst>
                                        </p:cTn>
                                        <p:tgtEl>
                                          <p:spTgt spid="9">
                                            <p:txEl>
                                              <p:pRg st="0" end="0"/>
                                            </p:txEl>
                                          </p:spTgt>
                                        </p:tgtEl>
                                        <p:attrNameLst>
                                          <p:attrName>style.visibility</p:attrName>
                                        </p:attrNameLst>
                                      </p:cBhvr>
                                      <p:to>
                                        <p:strVal val="visible"/>
                                      </p:to>
                                    </p:set>
                                    <p:anim calcmode="lin" valueType="num">
                                      <p:cBhvr>
                                        <p:cTn id="43" dur="500" fill="hold"/>
                                        <p:tgtEl>
                                          <p:spTgt spid="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9">
                                            <p:txEl>
                                              <p:pRg st="0" end="0"/>
                                            </p:txEl>
                                          </p:spTgt>
                                        </p:tgtEl>
                                        <p:attrNameLst>
                                          <p:attrName>ppt_y</p:attrName>
                                        </p:attrNameLst>
                                      </p:cBhvr>
                                      <p:tavLst>
                                        <p:tav tm="0">
                                          <p:val>
                                            <p:strVal val="#ppt_y"/>
                                          </p:val>
                                        </p:tav>
                                        <p:tav tm="100000">
                                          <p:val>
                                            <p:strVal val="#ppt_y"/>
                                          </p:val>
                                        </p:tav>
                                      </p:tavLst>
                                    </p:anim>
                                    <p:anim calcmode="lin" valueType="num">
                                      <p:cBhvr>
                                        <p:cTn id="45" dur="500" fill="hold"/>
                                        <p:tgtEl>
                                          <p:spTgt spid="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2484309" y="336468"/>
            <a:ext cx="6825386"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dirty="0">
                <a:solidFill>
                  <a:srgbClr val="76AAAA"/>
                </a:solidFill>
                <a:cs typeface="+mn-ea"/>
                <a:sym typeface="+mn-lt"/>
              </a:rPr>
              <a:t>书籍的发展历史：竹简 一 帛书 一 纸书</a:t>
            </a:r>
          </a:p>
        </p:txBody>
      </p:sp>
      <p:sp>
        <p:nvSpPr>
          <p:cNvPr id="19" name="矩形 18"/>
          <p:cNvSpPr/>
          <p:nvPr/>
        </p:nvSpPr>
        <p:spPr>
          <a:xfrm>
            <a:off x="1742118" y="3923350"/>
            <a:ext cx="7443934" cy="200540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nvSpPr>
        <p:spPr>
          <a:xfrm>
            <a:off x="4125119" y="2205293"/>
            <a:ext cx="6906638" cy="121416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44799" y="1386920"/>
            <a:ext cx="2088232" cy="2056909"/>
          </a:xfrm>
          <a:prstGeom prst="rect">
            <a:avLst/>
          </a:prstGeom>
        </p:spPr>
      </p:pic>
      <p:pic>
        <p:nvPicPr>
          <p:cNvPr id="28" name="图片 2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351637" y="3918430"/>
            <a:ext cx="2520339" cy="1852024"/>
          </a:xfrm>
          <a:prstGeom prst="rect">
            <a:avLst/>
          </a:prstGeom>
        </p:spPr>
      </p:pic>
      <p:sp>
        <p:nvSpPr>
          <p:cNvPr id="29" name="矩形 28"/>
          <p:cNvSpPr/>
          <p:nvPr/>
        </p:nvSpPr>
        <p:spPr>
          <a:xfrm>
            <a:off x="4405436" y="2385217"/>
            <a:ext cx="6346003" cy="769441"/>
          </a:xfrm>
          <a:prstGeom prst="rect">
            <a:avLst/>
          </a:prstGeom>
          <a:noFill/>
          <a:ln>
            <a:noFill/>
          </a:ln>
        </p:spPr>
        <p:txBody>
          <a:bodyPr wrap="square">
            <a:spAutoFit/>
          </a:bodyPr>
          <a:lstStyle/>
          <a:p>
            <a:pPr indent="457200" algn="just">
              <a:lnSpc>
                <a:spcPct val="150000"/>
              </a:lnSpc>
            </a:pPr>
            <a:r>
              <a:rPr lang="zh-CN" altLang="en-US" sz="1600" dirty="0">
                <a:solidFill>
                  <a:schemeClr val="tx1">
                    <a:lumMod val="75000"/>
                    <a:lumOff val="25000"/>
                  </a:schemeClr>
                </a:solidFill>
                <a:latin typeface="+mn-lt"/>
                <a:ea typeface="+mn-ea"/>
                <a:cs typeface="+mn-ea"/>
                <a:sym typeface="+mn-lt"/>
              </a:rPr>
              <a:t>正式的书籍，是在两千多年前春秋战国时代出现的。起先，人们把文字写在竹片或木片上，这些木片或竹片叫简或牍。</a:t>
            </a:r>
            <a:endParaRPr lang="zh-CN" altLang="en-US" sz="1600" b="1" dirty="0">
              <a:solidFill>
                <a:schemeClr val="tx1">
                  <a:lumMod val="75000"/>
                  <a:lumOff val="25000"/>
                </a:schemeClr>
              </a:solidFill>
              <a:latin typeface="+mn-lt"/>
              <a:ea typeface="+mn-ea"/>
              <a:cs typeface="+mn-ea"/>
              <a:sym typeface="+mn-lt"/>
            </a:endParaRPr>
          </a:p>
        </p:txBody>
      </p:sp>
      <p:sp>
        <p:nvSpPr>
          <p:cNvPr id="30" name="矩形 29"/>
          <p:cNvSpPr/>
          <p:nvPr/>
        </p:nvSpPr>
        <p:spPr>
          <a:xfrm>
            <a:off x="2031516" y="4002934"/>
            <a:ext cx="6865139" cy="1938992"/>
          </a:xfrm>
          <a:prstGeom prst="rect">
            <a:avLst/>
          </a:prstGeom>
          <a:noFill/>
          <a:ln>
            <a:noFill/>
          </a:ln>
        </p:spPr>
        <p:txBody>
          <a:bodyPr wrap="square">
            <a:spAutoFit/>
          </a:bodyPr>
          <a:lstStyle/>
          <a:p>
            <a:pPr indent="457200" algn="just">
              <a:lnSpc>
                <a:spcPct val="150000"/>
              </a:lnSpc>
            </a:pPr>
            <a:r>
              <a:rPr lang="zh-CN" altLang="en-US" sz="1600" dirty="0">
                <a:solidFill>
                  <a:schemeClr val="tx1">
                    <a:lumMod val="75000"/>
                    <a:lumOff val="25000"/>
                  </a:schemeClr>
                </a:solidFill>
                <a:latin typeface="+mn-lt"/>
                <a:ea typeface="+mn-ea"/>
                <a:cs typeface="+mn-ea"/>
                <a:sym typeface="+mn-lt"/>
              </a:rPr>
              <a:t>把竹子木板劈成同样长度和宽度的细条（一般</a:t>
            </a:r>
            <a:r>
              <a:rPr lang="en-US" altLang="zh-CN" sz="1600" dirty="0">
                <a:solidFill>
                  <a:schemeClr val="tx1">
                    <a:lumMod val="75000"/>
                    <a:lumOff val="25000"/>
                  </a:schemeClr>
                </a:solidFill>
                <a:latin typeface="+mn-lt"/>
                <a:ea typeface="+mn-ea"/>
                <a:cs typeface="+mn-ea"/>
                <a:sym typeface="+mn-lt"/>
              </a:rPr>
              <a:t>5</a:t>
            </a:r>
            <a:r>
              <a:rPr lang="zh-CN" altLang="en-US" sz="1600" dirty="0">
                <a:solidFill>
                  <a:schemeClr val="tx1">
                    <a:lumMod val="75000"/>
                    <a:lumOff val="25000"/>
                  </a:schemeClr>
                </a:solidFill>
                <a:latin typeface="+mn-lt"/>
                <a:ea typeface="+mn-ea"/>
                <a:cs typeface="+mn-ea"/>
                <a:sym typeface="+mn-lt"/>
              </a:rPr>
              <a:t>寸至</a:t>
            </a:r>
            <a:r>
              <a:rPr lang="en-US" altLang="zh-CN" sz="1600" dirty="0">
                <a:solidFill>
                  <a:schemeClr val="tx1">
                    <a:lumMod val="75000"/>
                    <a:lumOff val="25000"/>
                  </a:schemeClr>
                </a:solidFill>
                <a:latin typeface="+mn-lt"/>
                <a:ea typeface="+mn-ea"/>
                <a:cs typeface="+mn-ea"/>
                <a:sym typeface="+mn-lt"/>
              </a:rPr>
              <a:t>2</a:t>
            </a:r>
            <a:r>
              <a:rPr lang="zh-CN" altLang="en-US" sz="1600" dirty="0">
                <a:solidFill>
                  <a:schemeClr val="tx1">
                    <a:lumMod val="75000"/>
                    <a:lumOff val="25000"/>
                  </a:schemeClr>
                </a:solidFill>
                <a:latin typeface="+mn-lt"/>
                <a:ea typeface="+mn-ea"/>
                <a:cs typeface="+mn-ea"/>
                <a:sym typeface="+mn-lt"/>
              </a:rPr>
              <a:t>尺长），削平表面，在上面用刀子刻字或用漆笔写，每片可以写</a:t>
            </a:r>
            <a:r>
              <a:rPr lang="en-US" altLang="zh-CN" sz="1600" dirty="0">
                <a:solidFill>
                  <a:schemeClr val="tx1">
                    <a:lumMod val="75000"/>
                    <a:lumOff val="25000"/>
                  </a:schemeClr>
                </a:solidFill>
                <a:latin typeface="+mn-lt"/>
                <a:ea typeface="+mn-ea"/>
                <a:cs typeface="+mn-ea"/>
                <a:sym typeface="+mn-lt"/>
              </a:rPr>
              <a:t>8</a:t>
            </a:r>
            <a:r>
              <a:rPr lang="zh-CN" altLang="en-US" sz="1600" dirty="0">
                <a:solidFill>
                  <a:schemeClr val="tx1">
                    <a:lumMod val="75000"/>
                    <a:lumOff val="25000"/>
                  </a:schemeClr>
                </a:solidFill>
                <a:latin typeface="+mn-lt"/>
                <a:ea typeface="+mn-ea"/>
                <a:cs typeface="+mn-ea"/>
                <a:sym typeface="+mn-lt"/>
              </a:rPr>
              <a:t>到</a:t>
            </a:r>
            <a:r>
              <a:rPr lang="en-US" altLang="zh-CN" sz="1600" dirty="0">
                <a:solidFill>
                  <a:schemeClr val="tx1">
                    <a:lumMod val="75000"/>
                    <a:lumOff val="25000"/>
                  </a:schemeClr>
                </a:solidFill>
                <a:latin typeface="+mn-lt"/>
                <a:ea typeface="+mn-ea"/>
                <a:cs typeface="+mn-ea"/>
                <a:sym typeface="+mn-lt"/>
              </a:rPr>
              <a:t>14</a:t>
            </a:r>
            <a:r>
              <a:rPr lang="zh-CN" altLang="en-US" sz="1600" dirty="0">
                <a:solidFill>
                  <a:schemeClr val="tx1">
                    <a:lumMod val="75000"/>
                    <a:lumOff val="25000"/>
                  </a:schemeClr>
                </a:solidFill>
                <a:latin typeface="+mn-lt"/>
                <a:ea typeface="+mn-ea"/>
                <a:cs typeface="+mn-ea"/>
                <a:sym typeface="+mn-lt"/>
              </a:rPr>
              <a:t>个字。有的把简牍用麻绳、丝绳或者皮条串编起来，叫做</a:t>
            </a:r>
            <a:r>
              <a:rPr lang="zh-CN" altLang="en-US" sz="1600" b="1" dirty="0">
                <a:solidFill>
                  <a:schemeClr val="tx1">
                    <a:lumMod val="75000"/>
                    <a:lumOff val="25000"/>
                  </a:schemeClr>
                </a:solidFill>
                <a:latin typeface="+mn-lt"/>
                <a:ea typeface="+mn-ea"/>
                <a:cs typeface="+mn-ea"/>
                <a:sym typeface="+mn-lt"/>
              </a:rPr>
              <a:t>“册”</a:t>
            </a:r>
            <a:r>
              <a:rPr lang="zh-CN" altLang="en-US" sz="1600" dirty="0">
                <a:solidFill>
                  <a:schemeClr val="tx1">
                    <a:lumMod val="75000"/>
                    <a:lumOff val="25000"/>
                  </a:schemeClr>
                </a:solidFill>
                <a:latin typeface="+mn-lt"/>
                <a:ea typeface="+mn-ea"/>
                <a:cs typeface="+mn-ea"/>
                <a:sym typeface="+mn-lt"/>
              </a:rPr>
              <a:t>，也写作</a:t>
            </a:r>
            <a:r>
              <a:rPr lang="zh-CN" altLang="en-US" sz="1600" b="1" dirty="0">
                <a:solidFill>
                  <a:schemeClr val="tx1">
                    <a:lumMod val="75000"/>
                    <a:lumOff val="25000"/>
                  </a:schemeClr>
                </a:solidFill>
                <a:latin typeface="+mn-lt"/>
                <a:ea typeface="+mn-ea"/>
                <a:cs typeface="+mn-ea"/>
                <a:sym typeface="+mn-lt"/>
              </a:rPr>
              <a:t>“策”</a:t>
            </a:r>
            <a:r>
              <a:rPr lang="zh-CN" altLang="en-US" sz="1600" dirty="0">
                <a:solidFill>
                  <a:schemeClr val="tx1">
                    <a:lumMod val="75000"/>
                    <a:lumOff val="25000"/>
                  </a:schemeClr>
                </a:solidFill>
                <a:latin typeface="+mn-lt"/>
                <a:ea typeface="+mn-ea"/>
                <a:cs typeface="+mn-ea"/>
                <a:sym typeface="+mn-lt"/>
              </a:rPr>
              <a:t>。这个“册”字，像在几片竹简中间穿上绳索的样子。传说孔子因为勤奋读书，竟把这种穿册的皮条翻断了多次。</a:t>
            </a:r>
            <a:endParaRPr lang="zh-CN" altLang="en-US" sz="1600" b="1" dirty="0">
              <a:solidFill>
                <a:schemeClr val="tx1">
                  <a:lumMod val="75000"/>
                  <a:lumOff val="25000"/>
                </a:schemeClr>
              </a:solidFill>
              <a:latin typeface="+mn-lt"/>
              <a:ea typeface="+mn-ea"/>
              <a:cs typeface="+mn-ea"/>
              <a:sym typeface="+mn-lt"/>
            </a:endParaRPr>
          </a:p>
        </p:txBody>
      </p:sp>
      <p:sp>
        <p:nvSpPr>
          <p:cNvPr id="31" name="矩形 30"/>
          <p:cNvSpPr>
            <a:spLocks noChangeArrowheads="1"/>
          </p:cNvSpPr>
          <p:nvPr/>
        </p:nvSpPr>
        <p:spPr bwMode="auto">
          <a:xfrm>
            <a:off x="6198200" y="1225331"/>
            <a:ext cx="778186" cy="380791"/>
          </a:xfrm>
          <a:prstGeom prst="rect">
            <a:avLst/>
          </a:prstGeom>
          <a:noFill/>
          <a:ln w="9525">
            <a:noFill/>
            <a:miter lim="800000"/>
            <a:headEnd/>
            <a:tailEnd/>
          </a:ln>
        </p:spPr>
        <p:txBody>
          <a:bodyPr wrap="square" lIns="72307" tIns="36154" rIns="72307" bIns="36154">
            <a:spAutoFit/>
          </a:bodyPr>
          <a:lstStyle/>
          <a:p>
            <a:r>
              <a:rPr lang="zh-CN" altLang="en-US" sz="2000" b="1" kern="0" dirty="0">
                <a:solidFill>
                  <a:schemeClr val="tx1">
                    <a:lumMod val="75000"/>
                    <a:lumOff val="25000"/>
                  </a:schemeClr>
                </a:solidFill>
                <a:latin typeface="+mn-lt"/>
                <a:ea typeface="+mn-ea"/>
                <a:cs typeface="+mn-ea"/>
                <a:sym typeface="+mn-lt"/>
              </a:rPr>
              <a:t>竹简</a:t>
            </a:r>
          </a:p>
        </p:txBody>
      </p:sp>
      <p:cxnSp>
        <p:nvCxnSpPr>
          <p:cNvPr id="32" name="直接连接符 31"/>
          <p:cNvCxnSpPr/>
          <p:nvPr/>
        </p:nvCxnSpPr>
        <p:spPr>
          <a:xfrm>
            <a:off x="5903217" y="1737148"/>
            <a:ext cx="136815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7081904"/>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barn(outVertical)">
                                      <p:cBhvr>
                                        <p:cTn id="11" dur="500"/>
                                        <p:tgtEl>
                                          <p:spTgt spid="32"/>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randombar(horizontal)">
                                      <p:cBhvr>
                                        <p:cTn id="15" dur="500"/>
                                        <p:tgtEl>
                                          <p:spTgt spid="2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left)">
                                      <p:cBhvr>
                                        <p:cTn id="22" dur="500"/>
                                        <p:tgtEl>
                                          <p:spTgt spid="29"/>
                                        </p:tgtEl>
                                      </p:cBhvr>
                                    </p:animEffect>
                                  </p:childTnLst>
                                </p:cTn>
                              </p:par>
                            </p:childTnLst>
                          </p:cTn>
                        </p:par>
                        <p:par>
                          <p:cTn id="23" fill="hold">
                            <p:stCondLst>
                              <p:cond delay="2000"/>
                            </p:stCondLst>
                            <p:childTnLst>
                              <p:par>
                                <p:cTn id="24" presetID="14" presetClass="entr" presetSubtype="10" fill="hold"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randombar(horizontal)">
                                      <p:cBhvr>
                                        <p:cTn id="26" dur="500"/>
                                        <p:tgtEl>
                                          <p:spTgt spid="28"/>
                                        </p:tgtEl>
                                      </p:cBhvr>
                                    </p:animEffect>
                                  </p:childTnLst>
                                </p:cTn>
                              </p:par>
                            </p:childTnLst>
                          </p:cTn>
                        </p:par>
                        <p:par>
                          <p:cTn id="27" fill="hold">
                            <p:stCondLst>
                              <p:cond delay="2500"/>
                            </p:stCondLst>
                            <p:childTnLst>
                              <p:par>
                                <p:cTn id="28" presetID="22" presetClass="entr" presetSubtype="2" fill="hold" grpId="0" nodeType="after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wipe(right)">
                                      <p:cBhvr>
                                        <p:cTn id="30" dur="500"/>
                                        <p:tgtEl>
                                          <p:spTgt spid="30"/>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6" grpId="0" animBg="1"/>
      <p:bldP spid="29" grpId="0"/>
      <p:bldP spid="30" grpId="0"/>
      <p:bldP spid="3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5D20E08-F8FA-431A-AEAE-181CEC761571"/>
  <p:tag name="ISPRING_SCORM_RATE_SLIDES" val="1"/>
  <p:tag name="ISPRINGONLINEFOLDERID" val="0"/>
  <p:tag name="ISPRINGONLINEFOLDERPATH" val="Content List"/>
  <p:tag name="ISPRINGCLOUDFOLDERID" val="0"/>
  <p:tag name="ISPRINGCLOUDFOLDERPATH" val="Repository"/>
  <p:tag name="ISPRING_OUTPUT_FOLDER" val="C:\Users\Administrator\Desktop"/>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wQUAAIACAC0u1hJPTwv0cEAAADlAQAAGgAAAHVuaXZlcnNhbC9pMThuX3ByZXNldHMueG1snZGxCsIwEIb3PkW43cRupSR1E9wcdJaaphppLyWXWh/flIp0kYBDIP/xfT8kJ3evvmNP48k6VJDzLTCD2jUWbwrOp/2mAEahxqbuHBoF6IDtqkzavMCjN2QCsViBpOAewlAKMU0TtzT42ECuG0MsJq5dL+LpHYrZFMOiwuKW9i/7M4MqyxiT19F24YBVvMe0IIy8VjA7F43cYutA/AIakwBMqsFQAmh9AngMCcCPK0CK75vnpEcK8aNikGK1nip7A1BLAwQUAAIACAC0u1hJuOc88l4AAABjAAAAHAAAAHVuaXZlcnNhbC9sb2NhbF9zZXR0aW5ncy54bWwNyr0OQEAMAODdUzTd/W0Gx2a04AEaGpH0WnFHeHu3fcPX9q8XePgKh6nDuqgQWFfbDt0dLvOQNwghkm4kpuxQDaHvslZsJZk4xhQDnEIfXzP7hMgj+TSHWwTLLvsBUEsDBBQAAgAIAESUV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LS7WEm3fittZAEAAO8CAAApAAAAdW5pdmVyc2FsL3NraW5fY3VzdG9taXphdGlvbl9zZXR0aW5ncy54bWyNUstqHDEQvPsrhH9gJbVeA5MFPc2CDwE7+DzsKGawrQkjmZigj4/G8bLeeE2iPnVVdzXdqj4/TMk+5zI/Tb+GMs3pJpYypfu8vUCo38+P8/J1iTmWvDkid1Ma55+79H1esYbmMqRxWEa7snmLUXh9SEmtnGoZM4wiyTz1CjnPbeM6cB3YxjlKbL/5S+KP7hL3MZXzqv3mhP3YsEs5LmWXxviyhdPq99TpBlfLME6tLm8FW6MeplbH1kCMcMl9pRoABLLcEYerlJ3UBHnMOIZqFAUKiHBOOlGJpBxaFjrRVJjvBGKSMeoq9bR1I62No7ZK6AjRbZpXna0hGIkxIoQAc5ULCAajVg1NQ4NaDwgODIiqjSYKULDBBFa988JypKgXGFdmDGB8PO5xu/fnOqL/vc7hnP8QPPsFZ9nVW5sz5ur3z8vSim/j04/HoUQ0jV8uw7fr68s3P75698CuJm3bfurp31BLAwQUAAIACACuu1hJ6GRO6OgvAADpWwAAFwAAAHVuaXZlcnNhbC91bml2ZXJzYWwucG5n7XwLVFNX2qgd+9t2BkudmY5EHmlLW2tpwRCUV0jq0EKtD1REtAKpjRitQoSAEMjD1inYGoj4CsgjpagU0KRoJQTysLUmQEKCWoyakKghOTwMMTmGcPK8CdqROnbd+9/7z733X0vXcoXss79vf+9Hzt77qzWrk+f+ccEfZ82aNXf5h++vmzXrP+JmzZqd9/wc78jPtXM2ej+eIa5L/vsstjxo1PvlWfyyVctmzWpn/Mm55T+831/Y/eEm4qxZL170/X9GQvhu66xZm6nL31+2vjjLOERgnMGTtJSs1Kz3st57veGHdV+3olucp1vrkt99bdmqFV+9si5w4by0Bc3zXnn16psftHz1/j/uHPso6vPW/T9seP+jnfta937z15Wpgc+HF0w4ou9ejaVA1ePVm0oVo+fZEPkkY1Jmj965zRR72d2+zRGcnopxmxmcLJrL2gZ33ytXUu/tg8/y/av7sn3ztouyY7E28UBNWFv87OnBpl3Hm8YbwWSMfS0p0Teyl3gsBywZcdI8Js/R6GnIzmdvxGhvJ197xvd4xbEKMJgGMWmbsl7wPdz9wtk8YVPXH3x/3zoUEKdY4/4LRLufTFufJTFDrud88PGJACyyIGEX1eNDMTHxlV893D5Qrhm+ynL/0GhAnA7ock8xPFPvCq1nCEe5CV90k6nYqZ/mswmeoxzySb5beGbKpbCNLkSbv7J0ZVCvFtajJg67u/Q8GSC9+wsQO4zQsLV4HwW9Ja8lAimuX1IyXT9FOH8K1F1UuNSKzATrL6nKVtU5wqUBq8J9A9MdcgI5olcyaE6dkimYunNAb9S+CHeNJLOuP39UYVzKsJ7nUIz2jmR4HJgQqDJHmwBLqqiIqF3oUgONIJ5qwLNZqmJPXrncUSz0LnxBpftqbr2q/ZV9vQr3XUUWYzuov7/BO/JqRChefAk6y72aI+lVdRpx+qUwStv4hk1LCgwOYvxfDS7Em3Km9hrFvxw3fJod/2XjX7zoKnWaMnnPwcikr/waMK6rGApF1VMdmcsct7g7c0OwaEsVg59HGj7apOviY2hq89scfv2y4X1w5y1rjiWPeCMgT5ytEzajuQ7Lnrn1JAwTMJo/UmjtZ7RdwncuFoZLVYlsuK2/UNcBLeHQg5T6nUu1BP5nUbbe7+OyVsVho7V4lEIguYFWZqBr4QsJHrfJ4w5kHGZ4RB6bhyoFmCoDWpeHu/QS/7MRme3anoEgbTSohxoW0NwgJVIosQQRu8kshkTK0fEAWxgXLkrhGYvrArQrBnXDlo9yo9HudzivcULic0vLZIwqYJ0r1mdCcqXAOVKyNaqnByE+Sf8SXLyU8Q0v1+8vumQ8Ej0sJJWqw5X9s/WdmZpKczu4Z05Vngq1Gr1HA1e8Cif4HW9GcfNUju+9JIk+qOH0HzQTyGzcfemHR8ctPPw96SvV4+BONlypNzqPj7vHaS6O0gQY1TTql1vZgQwkOilcWkhC83LVe1BUjbBfRwficpG18DACQOwH+13ILAMO6FJvC+nNz8yNR5symIxotsi/rUxOpkOlUSKDojRcYUvxCheiBtikyhhbsHcpvyYdVCnpVy6yBTISNHAGUggHS9ckyFe1NiIZCTQCgBDjAB3Q3o18nYGQ77teKfCZE1T6bSJe/Dn9+ar0tRW3d9JDYX8ty1NlsD5/temnAHgZ/S+8IfImjWL/ca4EVzme70BsHzaLja/ZVOgNE6VjxO4UL1Vn/L7SHa2GgYbLiMRP2IrdUVuDFoR+MsFq3OFs8OehmQqbVFfpuZUSgvMyLC/GEIBJLqkO4m0wSI5rKxVkA5JAZ/LIqGZ+AqMNMecadHZhjn6gxqQy/7HPeRzj4JHjLRXLIvO1GUs1ctuAVykKnMGBd587aLqUgQ4JFceu9bJp4Xck4sMDQ4GDa5cwKCrkVvpJnmtSsdgXO2AT+mQlcruMo1mQmDTnqzMZrGU76KG4t3qvL/ZnJmrgNhVVDU3y+slao+NiiyLHEZNypbWRGOLo6AgdDvgL8cY7oVvYiveOIyIZ8XN6MhpUw2lVKkf2Lzep9B4XwJUQZcYJS8xmEJeDsakxlj3hcMYSUcLwWShWU340ET/nJ7PgOBa0yvQ6Bc19Gv/XIG0oFNKn4uWSTXQJnc+S1GBfCOaZpjBzt/FWWWOieykdWglvl8O6gBtoGLdQ2QoV1KkTksJJE7x3FIXxDT4bBowad4Xcb47u6HpYSn4t6RWZSofWKfNuFJ9M37oxyPYVytC5y5EHrMXF7996+obwbJgSL4vR8ypUmnJiUJwkLA5QDe889DmS83MQ46jU4qiXKFQwjCQgbhjNmwhPBDLh+J3U00aAenWgRqJ119aRPgAmp3UT69XDMrGAz5JKXooR2REWq9woMYpVF4vVPba+qbh0LQ0iHhpvk/B6Jx1xlusqracOw7vbgf+wQVLMJmXxVjV4yBhfHOUPqQZqLr/CZKR/kP1+zXPlpKmebxYzXtENfqJDiPdXPfMaNxgexkAkMfKGViXiQ0KVwB6dC3G3zqIWO2y3g8rlfhk8xZQ9Wy0Li0Y6s1+SFeq0N4O4/Tn5DnU4t7cQWmLSbhsJ4vgl6PM6DIoianzugrjQJsMUsg6oai9STwpPh8SBQAJNLtnr5WagZtxgquDXOwzjDSq9MS9zF7wItVp4CrRhqf0OqCSdQTz82YgaPVmMUSAYLEmIqFmnqwRiGghom5ksxtFBX+bp9EvZOiKbWpxUtkm8jx5Milcy4H+qIKFkhbCXxYXg94eqFs3+uTPX7286qq5LjYETMlgSFiEQ9qFYNzypi2XZ1RPSrxvDsLWIBRssJAJ2Wayb0uf3Je4f3gDqpYnOydkaEMTExwTBufYA0HQjYLFkbwlTcuM4RmsEGhwMoFYKSPocsGiJxIiWH/7+jo3mbui3bdTAQ7HhcO1sUqkTUthuTjXIQWkhrifIIOkfqLZJ1vBtLi6lrna9Vpl3FSfRwCIxWtRk56pcDMZXoOx2N/QM9B4+/+nIHfKTE658gFTml+lfq6X5Mng3sqDh1UTlRYPNVxjcmvCr9+XuC5eQBdNJfL5iYDqxZ6ASF04nePPvTeAXOUdZ7tGXp5++8Z8G/09OuJAfIbh/ZTCMw8+33tzJyVy+Tv5F3Quxga1I3dIHE9Zh7VeYbOrURTj6ePTro5y+GweR38bFx5Wt9j79pEU0dUBUHLXjwyubpbC19cHB09i/P/J6YRo+WTK95DtvLM8cvHEZMU3HiuXr0gv3FDxEfeiXtKcg/3+AjEaWWAfTOQ00N9Rm4wMJSo2VXZQpAOtNqDDSah2k5xlixwMeAZ8EI/bdvpqCyaw8ALyjuHGdRG8914Qbedb77NgVyCZDKo4k3nmjh6jUpz9aXS4iOhFWVR8Rc3J+VvHty5vjymdCpc/dzxxmZw+j9NQu0cwH3OAXI/ozF4QCmaZmx5l/Gt+iehq4PUZKu+G8NB9LLmjjcphYKmTnrVcgclWofI0XjWcmmmgG7RyxraQyr7YjFMgxNS+ZyQ4hftaLwAZrUFPbglgCEXOmbeYyg88H+J7hOLVJ8gFo/UyOPnuWPo0ztTQUP0JulVdWTteaGz8CsEv+IOalJUi+G/s9oHbj0t8Dqu429sDiWL8RT8XevNw0BSKpCBabCKQ+0nCcp3XeYvmZsdikrvHfA1r9ezDoF+tTZpiBsy3pQgy3FZiKKUDPFA9nwTM6dWuDTvdkThj/KeQBChS4kkRKfjITcdl3f3niIoiu8estYMuTFDMRjmuWN4/dHQmI8wbnvScL3Gmhn9RtHiTSc7jB8YVPYgW3fmjb7yyUlzr0ewtxBO2pTyZbuer3SFCtr6j/rVa4wbPKARbNffldjdvrCF9aYsU5qsrHJnnNlTkS3v841v6m22907cQ9Tnozi2p/V3f7ZI/XueiPYbKpiYqjoU9wx3QsxTrW0tzwdvnPxGNAHcCWch4xnZkE89N63DbmvjuxfcQl+SEzyHi9ZYZ/LB+bYcGHuh6tfOgE+78bSAJPCPUTsnzdK8H80nRMxCidHy9hp3AF9TMVcX+4ZIIHsDWQvEh4KTUlodBqkUZgugZJRwHn633vQewiwfgY5FVyQW+tVEJSlGqIrj3CN6Mrango5Th/BmEpbESBPHuW7AJz3r2g0kNNd5AKFNF63xtcS0z92Xcpt7+cz9ZqSj9obgRRbTPBPhtZyXKoAXaEoi0O1BlhzvxNuZisG9VY0H1QVRH5R28z2WX8MAbLTF8vVzIkC5SArtJCbVB2rrpZGgLFQEHiQlV+ZghBmNKHkyeaJvMASRC2bS2aSV6tsyOOVRoU74qVqSkdM5nuG/D23zAgn5TU2dMWGMq5L/s+es5PeBZl0o4QW3Hfy9pe99kMFhudFRzHlj5fbSNmTrC4RNXakGhLMW8VG44DioXQkn1bbChLO0il1mPEGQ07J+KZ6SUGRDIUgDsoI8JsMDhSybDkia2kuoxoKgqt2ImSZGDQHnJIydkZvrwwXdyBCJJHCivgo/ILTJWMs122O4YNrzCH6ydxu1byUIzDUst1cH+1pN8oORjToHiL2y8J1NvX2lD5FLFYEDlmQDeZgwBvrUwF7x2P/LQSiBJuAK0kp3oho9uVsa5hfDIygTojhvUerXr3YkZZx6ZweKI+wGQQU/K7X92HC18BLdFlZQ1VNxIcG2FOg8PQAS3R2xFvn/I2bdH9Cv1SBQ41sapiC5HfGqkochfvQDUj+nIDmXqc3ghBw8RgG6chxWod1M1w0IYMXLWqbcEdCzVrUax/SVXV7qg5F9VLOdUyHV1yUxORn9ln1RmPjBtu51HDh8DO/oEaAzxNQTEoQiuAqAZPR94m9LXiD0Y3JK1LBGaY/5XDYU2bo8+mJWaI+caAariy0q9EhYiYjc0ais2aF+vZWNzHoDHS1xvsqhfrSxWhQ3tGZJIQzpiMoxIT+9owXAWNvHqRItuNmDriGI4dVtJbVPCTnIkmCWemJ60OjiOKIIkAHEfNMXSZ/9h7BL4Qvg8nlvBZqpN+FJ6rmIaSv2XzrgFLkuwtvgp+yA2OuzpVZYNIDINEtgYGTVU59PYjNpBsQCBnm4rdJHoGJiQsdNR5/vLh3zhtZKQ89NM08cWxpTAg8t4H4m7o6FFeStbJGDarnE//HOYRF/KGAt5ORV9zUkOKQuDI1wxLdWm1Xt5stVptGIMpGRLejOpX7HA4udiL6lw6q2o8n7UWvboBz5YCWXPbSpz/rcPaU5D/yyBj55VZpVHZj/VFv6yIEBRYm+CukcsnXl1OS5OX1c37Z2yRUiApVmh320Se7TcPnmgbR76KTyzcpi6bxjirs3h6mVm37sDipn80PoCfJmhWeMN/0YTizWR9GJZnnygSlU53g1drS11WpXbq5vD4fYxb4nlLVFlkhhQ091gRzVbEQd9v9M909XGcfYPdWtfExT4gepgoB7Ioq2JefMBvRln8kADuvPVcurfNXActMZK9fWT4cz+W3xGYKCar8hv7zd1+DztJDsW4k7Etvv7KIhw+68dNFTT/tVlDmygVneSHE/wKS/gWnNHXj/ZxTNcIbgPh2D5t4mRLCqXV+XHejYcVWUmkXuJp45jufjk/661yYXk4RpxFEXTuepTgnfoIJlZ3e8TzY6PE7AQVTCwynPnPrOosbR5UxliwMM4cNPU1zBUsZagz45/AWaXG85adQf4u0VlqINZ5Z76UE8zs/TUdqVZhhG6hTcAJsk2FUcmujQ9pap7sJ1DBMW+bwj/G9QrIOjgu9bYq+mSm84RRDxWikt7gwuF4B8IgNiarbMnRQ+yzNvOkfZIrch3jmFs8877FugaxAnfVBNZ5Ccsf1Jt/9Kfes3f1GHO72IfGwerBwotOBJfBtAGMonQoeiUXG/8rT2NsfVqRqUTZ/aBY6T2nQDtG/oaBvUS8UaoBG36lgUo/o3bzgIZuarxI80unazuf9XnexClV2iRak8URue2bhWLYM21bOMg5tyPIt/+k14M6gzE9i6S3W3hkJ2K1+zbcfbtpxXg+JQTPMSOQn1Fd41hawSjWGi8C4wmo5tRhbeQQ1dW58qFCu49UIUM/KZP7fX4xAC35vljViOTCGeZfUlMysb4Okp+3KSutBkskUQUtGfAmM7UhPevluK7RPTpdvyUjxXiSmVVyVTnlNSVC7FihIf1neZPBm6nCopNZrrt4znPSgMThgI+IjryhYrozLlxqrYo8XinFe+M+bn0wE8CdMNE8Doa1T+7cfApUVkqzHzh4Vw4sWPINxFNQJi6fxCwyARb60dGOREBdXAjs+UQ2Ui0Fx1fp7QEVNhz15OgqbumVfoywIa9zwf1cXEgc8uPcCHgiEBCFzK9UvT9H4sfYEY/eVrcSKhSS/eqhAFB/juRXH6EAah05tK3ucAuhptJrQv0PTKhQJW6LlVTzcvivIROVPL96XWwFjQCeUulxuQmrQQaHNpIIf/s5gSpgn6HYOjzVfo80Uoft3yQ4lM+/YjnMcg7XhpvK5PRmUunSOTLnW86ANZIwDNGl4x8iHku3y2lJvF+lr1o6R/LZiZXgGthgDqELNSQZiM3aEYfWrOK2oXIhszWCaj6gP1i0GTcgu1CzBeHNsIl4equkc8fA3TJ5K1md101vsJkJBUkNiVb8UemnvwqPGVNwyhvCXEoC4/K5rqFi+TnJu16viMF0hIDf1KRvPeUstn/dSDS9XK9SAWlN4EiNtIPb3Ub/eZCVHl7+0GQ7Khp3O+BTy0k0p6OeFJ+4RYMubyQ6Vd/qJNcJXUOHJyQYt3nQG3k4R0I1Of37tmnguDtTayczGtKLK1s/z0OJkzH2y9GZmrn1YFs0N79WTXBUw7ZcnRT9mfb1b5cKr2hf7Mm+z+OzpMAzRPp+3PYVuj2D20nYRPwCxuWhieXc4D+YPosvqJyXHxUO97yILxvwY+ncEMISRR2mZIQwkAUGcEE/Iz6r8DgmHTSmVFUVO2YIZAVMJA6L9nZno+N5kSKDKwPNOI7rpPMTRFjX9uLogg35rCgNPEeboiNt4LbRJdS6ENvRCq8viNvevNqJwumcnynUBLfgO/eQLHeE35LnEDBsnbNN97yBWOhESrMXP6hMh847t9tRH1eu3e3Q3d0Rv27brtNJ8vt3zymyMHJU9Unn/E4i6Q3bcp3r8qTrCKP0qvFtXTu8mX/o7IJ7uTudpXWgqKJmLdHvgIqGJIYsS03qGdMO0uksEt34/HEVQ8KhqwASPf1QZSQV3VKFRDtv+zNp23gPo/eiIUJK/lTpdo1NaDv62+E7GBl4UP+yYJC1Wc56GGVt2knMsz8b9Vq/M251vvthlOzyuAdF9nT9/mSTz6ch4BiIf1iwupie/SlL7uTFs+y/NPdhuuuiH5bI1+5/7k/+Jsg84rVY6daHs4+jHTcUx0JDuOClCGq7E5RCkQ9ktGMVh2/5KPZWXrwC4yFDABN86PNXutwQxgP4lk6E29f85onw3pcRR7zIdBJlxIFfC4IOweTNnUqP+idvRl/fEMjd8mtxUGu/7U8rtp6MoLSgHlUGN8cj3Hci+v4tdUeLYPrFtIlq6073stc36HGyPH+JqSYTgFKUdrz0Ub90XumxYz3jY6Vah2bQnzZ1MZn5Ydw6SCO3FQuVtkfrfsbh31lxxTwuVLb9c/mb0oFFCfQHmrqk+t/8Uk/zveQmWe8ciMhyTb/9RLtGU7C+wodacAA9rdPd5skSb7uiFLmt0fx6vQ7/10OVVzw+7YyFwqGeQW/62mz3MYLp0lOnJXDrjtEak4ifcwnj1mGEIZsjf966u5dD0t9QrZ3TiGI63w5uJDP0jrdpbJFXlfwdPytYIL8VqaQYkCxSwWj/dDW09wBXqfOrh0Uhf5Bl03vvWfbwz4JtWNeYdeDt4JNmV8HVg7H+jUO2umkRdRaXJsgHamgLF3NG1MekAC1+8eyVc2qvu2u/IKXd7Aw3tL+p1E/q3Louejxsky8vg+0il5HAZCzM/FiRYFNbizGiQ8TNbrrWkFb/Ty46OSOyC4ewhAWfRv5j22nYRVwu69X8I+lNH7ADucH6PKRm60jv3prbyKbVGoVeZ7Z8JD+iGm4XS6SOVzM/g0BKLeYil1c/k0IDrYkYX7xtr6wQFNXUqBjwIkUbgouxN1Tl8/+IxHnjpk2BA3T0LUg9Qtz2EXGoOL4ivWs58/g0kk/OKnUv1u9wvkVK6uV/m8//lEgt1B9EbAvZGpkkV+K/hyXiJzCe7SUaeXYaLJGohQa/JfFrcyMy/w6BtRhlKaYL7fb/kjTMeeB/8wmc1HI5fT8YtiRZJ+lLFTPNoYZz0Mu1sPz8TeLj5qZ7iy7K99zqNRIWEPM99FYibH23OTkOsAgQQkarxYUQDzyGyy8M9iY3uwDWJJuUyJB9Wzt73/t47mFeLv8mErd9AsMcz69dG7KQWSEZqlxGqgQlzPB2xNZKzHiTXy0U0ldYpepXEpAzafsa9hqoG4a9geO/RuR/ivS4DQHYT0OWEVVqGv+P74oMQlxPXbJibVZ9rPgyIr9Soqr8Rmc23F6oOF8ig6g8Su5VQdzqj9PcKw2lO/yOl06KV/9q1HGFI7LqSLGctPWG8AtiyHbDMoTeax9+lTCMpO19ogrSAitx/wiy9eIYaxcSGJ8v0ZPo8wqOSNRZxyS1LGIILr7sI2CNu86gMBzESKGQGtFzulPtV6c9O4Mv8Dbbb9Qnk6xm1B4550jDr0xFJDYXQBXt4Kkq5K9mzmxMLQn4L/uinH535CvnL5ceqtwolIAC4Yy3D6UCt308XWu/xmVjjf8RlPr48/8Wr03WK30FTRvNQfAYB0VT8z13xljOw7R8qzfdze/cDWXJbQVCLpigeQTyS5bWPcnlaFwTRdgE1/2rF5bp/yUYS9CT7fkBz1S+8dtxZjrxp4sHTVbBo9h/s23B+3txN2fG/FbEszGnfjsl8Q7HdV4k/jFNZApSZT3iy5hW8WrVq3fjtdCLz1l7U6hnnRTg+uTMcP+Z3wuJQDssDv44xp8GSLvK5OU7OI9Sz2Sr+ODigpDaRnDLYwS97lcv2TZCrn6K+inqp6j/l1FPxiQCvlCwc7Bws8cocnG5UzI8GhQXqlRFVJeSJuA734Q2ipxSEdk1uQpuCmcp7k0UiRwVknqTx99zG8PvEDgz7s6MPYMBfy6T4+ILR5w/L0TnuQBDKsu+nuTa0BcTGzj7dmay9MNBfXRvZyxavgoewZLmYFhbhApUrhxuOiIREGYGo/QlZf9oBK+vhsV5pDQoIp3mBmjevj7nOb4AgwPXVKej3dcIrmvWD2Oy3o0t+4nPUumXttiv81axFYWkujxoT3GQt9M2WCAdfTx/EztQkZ3h23KmNl8/R6A5VOksjxPgEM5R1NAeUHfmh5mZIw33YUAcw3ikkcj/MzH+lnE5eGE+DrUSWsLMfoVOL4e9ILIJTJk0unOE5K0/oKlFXBYmaWtG0Oxd4uuQRCcxplL7JfB9W0+YoeGX26Binqf4tJnkz/N0mlDbDUY1mlGlokuJLBSXLMvbpGEn/eLoeML6ee4KOenC+AnzmGSLX/ki0bb9K3FT0jXVW3ajkpZU5mbXBTHiky7zM+fWkyZAUX3Nj/lkNOwVrvJSMa1aNAdUgZJAJgCdcMZNiFwxbU9Q0+bYgg1MSWf4xU/m/JQHFV/aKpZmoP2/0KE3Q3lW/vF8/joi/evBgVjs30AgdQmGO4b2IsUxpCB1sFPx0ROUJSeN1Om7/Kpxd4NsvOVz5PzXovbhNZwyuV8jKNLF0tC6pfWQF0n03PpoCrXN+K8klR5K9O2vdN3QsNrzhvY8L3upJo/IZ8FxiuIa7tWAP5ebm27j+DLGGWDwG1L3gjgJQ8xIp2z7a7CC5oxn6ZL1IEosssVKc8RhyeBkJw2dZSUUGCA6wBy/gupgn32SmMvk/K58d57F70C04NM801G6rktNC/kL8tltnwTp9+CKZS/FijDDED3y7UqAKan3COR5jgx0bu2P+V5N1jIQrUnyng9rJNLvYmkJkbsMlgwMtgFYjG6GoDNPVGvZ6nDlY0lyywhqaSJw8QlW2D8ALX6CnJAF6JVPUIBfvf/Vp6ifon6K+v8EdVXjYZ09kKYjHHm8nrV60193kLci7rXZfzPezqCcDvrgX8eNBJqqLe72LUtCw2/q6jE7iPF4u3yPFRvx3J9vndWXxmt1/6Ym4pdFLgfNY4qN2cF+VAKk9r00WW8il++zDy/EQCNFH9uXP0JVf2haMDc3zMAB8wm2JefppKeT/hcmeYsnsFbrNAz+KYK/26omKjJLIT0TnkkkTm8c0fh2agiABBNv8u45BbrLYAxTOMIVOCGFKhgF5UBR7yMjL/zIV1Fmj5DHWprZ5fL5WLK5ZITf/73t/tUULGMfL2XY6Mci4EkhRbA3ABV+mOzbOqPVTMqLhODlzcxNj5yieesIqqP7xXqYo4FkqEk2uU7kXpeGvUesdcZFM+iwuZLnuygnt04UXS3UWaB2pLDSQecmg5Kvasvk5Drz14OI7XKuYiAeM1HMV+9xl8gUFKErNv0xxvM8FXI/KpeUtjXrco1Kn3ydmx0ka3ufSCm7BA026LrobbyJTFOJMhCXrQlhAksVGI/TSomMMuj0FtRqdqAeN4yGAng0qxr5oaHLnGGZDHhHYgR3alJ4Q1PF0EbciGzjcd9eeIqYiAIeRZS4N7xdge+Ht1cjLmom046lwRZKXqk2R9gCE7eIr5Dosu+qVcNK9UIlI/KIQZeNqouAX8T3UUBzkrfCyckXXV4VmiPugSRjRBGCvSERb1Wnoq9N6vq5CcrHFqmPK6i8PLE0FJ+Wtahm2WLcFrGML1hSdgnxljyNCaBBTpOZil5NF+sI0u9qPs/n3yH6tYJGiYQTgiPzMxq4XLngUYeyutfbtTT71cPcYgZRe0ottPv7V8BtmhcPEnFrgvRGVFY4i+aH1g07v5bzzNSslprPC9dXHFHl16IUZBk0qSPpdx4cB8QSFdq2omVGfIssCFFllsvNTTdgc5F35uq6Pvs+KHS4OHtr34ex4itGxgWFsgIeqlAt0m1Biyct/D8Q6dXeulSnozuG3YMDNZLjEqk6lyxUNSL1vMrLS1g61Gm5AqEgxH/dgHvM/ifiCrbxpT3co5GvV3K52XelPcx5iyNnyTGTaHF/BtdVNeXH0FHBsEhAChbrtHo1uhxy+VWRnOaNoK7CEgMS+13ETQ1XOynUYAVCVClRVzbDsrkM4sRjblBa5wmoqnzMpJcmNnc8Ng9Z8Nnm/+mkUnUj0cmUcIcKeHLRv2oEpKU5T3FBLEyZ/QTnPjWPKFQPkHiP4eweH4B8b34Y1brBWtwAf9Ry3wkqsNgQ3xtP10ZHzb+4C/byDYHLIo3AihLE/XyPb/eaPace/7iES0fIvl1vDSVjLePYctLUL1DabzHlXBqogW9ilcunDNEiEkUg5zzGki2hQHjvpz+lK1CgzKoaHUzHLiloID22zurguDbPyJpCUlm/b1+jHfP3I58jlYqLzf+CzishyP+Peu112f5Yz+ba6MwGCzZLMVCTXjzGf7RZbuyIt8/e0zfQgkt/miOeTvp/OSl7ZLjTfZVmT2FQm0+y1j89mfAU5CnIU5CnIE9BnoI8BXkK8hTkKchTkKcgT0GegjwF+beB+PYvM075LS/ZGRv66JflktGTTDb1fhM84XjUv1z2wIugQdJ03/FO+KrAQwWFlDeHd30np6sW/5svqfBOKJX4U+/tC5u+S2vFtv+yc0+a5YlAkcgx1IaZ2ofptFdopyra/Mm3Zqf7NlMrVjekN2Ab8A0EK2maGo0huPXm3vAPGmhOjcmlqe9oVS+1wWycEMe6YUgLbCgCGsFA7ZR40LfX+1jKZIYeMpDSWf4+YGDUt5f4hrBnIm9rWx+wgSI/pzZc2dOp6jGN5qA93V3gAGRm0PjkL4BwRbedHKL03cvl2xIkuvcn0W7rUQ5Z/y7TcxnuujxYjr7fuBMO9SRr8hNsgO/uA91Oz2gKzb5K2S+K4A2Rh94R4XV7fJsuNQVDnc4OESfaBSP9Gd7UPfQcZurHIQWY1+/xVx+egrekYs8bfdxllPG3G5c7KaMZFN8RLYxpU27qkO15S6njBLa62MvYuvRhlGkMJAXB6NSxZupYCaqVrS0Za2nW5G9KupLRsPZdqgFPNdiVRmMnHLqJvyVTOgHqBKAJiEe+Wak9MHWD5boRmDymjhAZhLyhznBaeGSIocs8SdZ+ZMUPLyfTBSo9sV8HKPLZLJPthNoW9iN4nRsblOCV317pwfm7UaAMqdeSKk/Y1fhBSuXrIkmK5VJcUUhc28LCRa0KYD2sLDJGr/RLHszZButtnfc251at5CTqWk4IQ8LkOFALDIN0WDQ4ucdP9l29to1fn1fibKhoLFCH00LEYWRkkJwjnL57Jf+d4Fw7Mn9M0gMs1mi6M9GAGYCEZfKXOc+K+ts6HhLE2tDmZhOjBgF02wQxChKw0bbUgLiUKOrPto6LW8vOkk53fZVewD6sPWw0Zc750dkV/A04WXw+W9yDiNq2OIj7lRl4NfTO5GANiWayTZ7ChDZT6fx6TPOQUXwrFjt5Yghom19Opo/hFCjfgiCT1t1uL5XPS2N5TncpLg+bOClj2vGoAvQpRFyast/yNQ96ufAofacubZ9aNGbL9atXXY4gECQ/BXDhYtwGrqns51o3HTUh6TQauwBbTKtJ4lhDubupkPXoY9f0VXVwHNoikvLSKHO3eeX8FuanLIq7KHuEvBJX0MquzSk/tUl8JoMwnNFmF5TGl8vHzBcHSKWDkoY0G8//wUeLFqrXLiLQAgclc2bNisEnuxmm9a2cH72Er3V5fScLWtL5p0QAt6AptXDoIDxZOLoUFgsSQjd4lobawjBUNEMKii7XSCWMZomTUCDPd5ibtAi3S5axNGTndUd0nO1XTjQTjaDvPOWgV2+sLIHTIl3I+A0tLSV1VchWxlyv/3o1xFMcpXFjz46NL/YqbSvNspC2jhqcO54TGMcdmuySrKWgGeNLE/FJMjOhJDcbFeiZV70l/r08jKVQfiuaSrCUIsQyv68gSu9LCeIRBNmgRDwvt/XqZLM/FV+C0Kr2vGsuWKweN6zQZzZIVUsK3GMc99ig7yxDstaIGfX33POXqva0MhLaJq7yRnknxizfoSe9UulIFc05N4ab7bs8kEDWBa5wl84BTtk/lrU6gja5/YYVf7ee75zrlVjf9qg5J2p30XYVB2DOCgcTQlJWC69Bl+8FXDR0huvudIZzvg1iKjyIbxFfVKr6RUW4IzI9VEh4X2YqLSTV2RGWahxK0E+8EbgZnm51BcReyCLpjyZrR9OVhHTOiHN4IYZEyQzXOuBCr+G1OtSvwxcq3khTagtI6+GlG4bwKt9O6PF5nV3GnDR4oDemBum120+7s4iBpMaeDdTPdmewRCa5Um+qFkG1IuiYiNjPrdGbvtUhWll8KU7f5ewSsFMp73otK44UDgUBUjFRBlTZQNKw6yO2QhlBUGAlPTqDxVlPEiquLcIeuJ3nFqxOXLjb5DXYgMRP+5ZtHHrTEmok+u4y7Jv3vf36OaORcGh2bKJuuzCXj6GeeUDoEUXOEeD76Lt7Hug+10JAbqA1887ULsBh3ZVFqZBjmy0G6t7JhtNS1O6EHOeROwHzTN/aS7wiL0gCr1eLiApmPw2uPTYOFk1EeQRRTfgFWIZg0l1JC2x2l9aXrb6lSdMyIBojCWZrVflFn0+IaWMk1BK6zysn94Cco9MCPGH2+MmxtU5/QwsOb233ph95rzcQso7SWLwDUWJuz4VY7NIyOWQ6CHtDkhJQ+XlkP+PckqzqSNHHkbZVULeKrFK1Ct88N4auX4sW5d1YlQh0CiMnDiviaRHBiaY9A8FYrYAztMiCb7Ifv+vN7Ta2nRrEuSL7sTt6uMIj2X5k35LyHKvnSBq8tEPg2sXJo1h3nvQKbQytgtN6PKXHFEtWu+ZNPrC9wwvN2E0pqqocfl8kIT0RT548xxIIyXTaDsLpQE5+XXI/ojXXs7po86By64ahZmQ0GkgtkwdgJXkOo3LxxM4RGatibOdZb72h7h5z5B3xbGlhww1w/epST8Qma7s3bJcJxNbBh7JZb8F821xZt/ZB2FnnyjSw17nZ1T++K95bM79y2E7aL10zX6WiS1qOSwTmtwfMRecRz2qUKXfSbKMnyGxSLuS0/L2xtkyeo2rPp3fvoH45ctcbpr8TvlnqVx/v9u22SVegHXet8P2bwqWFg5S93FYhPHnQExgltergy0LSuAemCfErrRhvw4Y9CBtn6pYN6o8+lMeYKbKoMFWHOYEs60SsO+W3F1p+ETJt1Fn89pyDBo/jXunn8Ahj7tiOhAcSOWzhS4B6BXiqkehG4RyfnoCSrxFd5KFPRpyenG5jIaPJTn4bhgDLraPNLKFdj3Xr27CO89jSw1j7SWyXPZ4GmDK04lsvCLzi+yHhfUKkW/J6mjL5X2SnTnJLkJ7Z5yhHgVUc+2n0Um+VFAtdeA69xk0xhF9xfi1HGObi9gdG/ABr0k6amloCx8VhQWDROTNuXOWJhDLXYw97Y/7qBSzJ1KJePkus3MbHaDmRnnPEHW7b8nKzlXIlEe/e5Z2WUCavMJGB+HSayeQSjCOQtDUEi0rkUim5vTlE1lj7XtZ3QrikseTqCi1XzJg9rByzP4hq389whAKxZ/cJ0l0Zh0QrdXz3kF4ZHp06Ta+mpyM4DucMJjqwmaL+jdGiyPsdtGbBcuuSGp+yzSQZp2dlESxOQnsrmlv/nMZ4IGeGtfGq0ne5nQoPOTZ3Q75K3Vzyzq2F3mgBid5Bexir3tDubBrzJCyYjrqpMI9JMzNQAEsNnE1uyRsmhufH1lzsA1sEA0XmQL12R26YsWLX4EAs9S6qwhyhN20knT6TJwrgDK/kuhZdql2PZfhkeJwFOovGjAOxtMrEMhmZYjm/n1/voCtKHX844QiIA/HeqOItzg/79szYk68Ar4JL3de09s3pHoPWWdvmO66HnG+YPlLv+eoPucdme12Yd2DMgTB45t891Y7U4nAyKafUc4E4bQa5h/aVkNVj9tpwxgNTuIbaI0/jnpmWKQ/ynd630GQLI783zq2ESnNyD4tS+pn4TqleZ2oiOd4EXZHOCqnk+eLWsXGENw31gjepCZbQuzwyfwFSyVBsCeP2Kl8nELC7okIW0tLhzAqOSVcpTHS/M6x432odCYhbCDH89NrhumRZD2GCNuXvuf2xRpPlYXjMGKE92TMCP5q4AOAssBWfG3Pow72K6NkSI/75iCf9LS3u4hT3vSSI2haCf2AiDUHs2NNt4+sKH+QXINxy/saGIbb9uq9mHvHd+tonUgZlWs9Xp9liuzDQYcwi0d+45o659YTyMbDGNSRyFHGwl5YwqjexuRc3htcSDjOvuvtFULQ2Pz48ccld87ZBmzRzvZaR6NZyzIQm9XrxgNliT/hNvXLGGINqzd38QPnW52j3ntNrcypP2+N8+feG76yxZXz35jJ5b2pKgvXUM8jWLe90cB2+u06ZXJ0z7WIIYQNFpP7A6oqRhi0Eaa/IMH0NFmqWnaqC/8cDPikPPnLUUfmnxiYflkW+a7AgW21Tq9Cb/NHJRz199hbMWbRXwmXy8pYFk/8U4JMLtckKb6nQ7hbIV6Q+KNXGvD3GZw9KqxP2y1bn5mLVlneY/Vxz0zjzzK/oNjgZ69FJXktqeM53JapUdHmjKwHY36qgecW/f7pEYnkyYXELRZM7RRvckv1un4wJ9E9JpaUUN+59jAfEeE6Z6dK1c0v5m6yu/PlQ9NJWU+/C0aWeynLgGd8NpBucgtGg9SyHr1BF9YpEGtJIhvmjE47dtenRFDfIEoUUdiRuAwgeo4hijfDoRe8kR8lVNKfXhN5tCiFM2jxubYQIO3FHSLv/CqOesZZyt2Yac6zlLz8MenuA1zxvZltJivzaMWFylVY3BqIH68vlKzJ/IXS/6NlHu+fPpo4yqS1BUWG8nInUhL/dS7cQctQSz4d6hMliKi4O8ZoX87YQ+7plT3f/hsLh9A6N5EDBBKog6w78bDf5tnDyPCfTs7neVKp19G0hThm1buO4ariDl2LdOH3Fc3jEcMyd6yTVmbHvcAR0s6O4Su4loJOT/tpQeWrW0JHbkZ4sPHVrtCg3WU6zp3hGrYz7hrhQX1t7wcU7ETy2dKIrLeG+whO+ekEc/GvfvbDpvosyOL6tNdG92Tx213Tf+P3v9rC2St+RkHc4j26TNtvHOcz06U4644tddaYpb0OZMeNCad2YR9H2AHrFkRxkpn/9qFfOns2al6YxB2VfDRIgCk75bmxOxzhv+0vjn5nmdd+u6huRnta2No9/w9HZbPoh4nrf+PIPVr/P/vsnX/wPUEsDBBQAAgAIAK67WEnWRSspTQAAAGsAAAAbAAAAdW5pdmVyc2FsL3VuaXZlcnNhbC5wbmcueG1ss7GvyM1RKEstKs7Mz7NVMtQzULK34+WyKShKLctMLVeoAIoBBSFASaHSVsnECMEtz0wpyQCqMDA2QwhmpGamZ5TYKpmbm8MF9YFmAgBQSwECAAAUAAIACABDlFdHDcAxHsABAADaAwAADwAAAAAAAAABAAAAAAAAAAAAbm9uZS9wbGF5ZXIueG1sUEsBAgAAFAACAAgAtLtYST08L9HBAAAA5QEAABoAAAAAAAAAAQAAAAAA7QEAAHVuaXZlcnNhbC9pMThuX3ByZXNldHMueG1sUEsBAgAAFAACAAgAtLtYSbjnPPJeAAAAYwAAABwAAAAAAAAAAQAAAAAA5gIAAHVuaXZlcnNhbC9sb2NhbF9zZXR0aW5ncy54bWxQSwECAAAUAAIACABElFdHI7RO+/sCAACwCAAAFAAAAAAAAAABAAAAAAB+AwAAdW5pdmVyc2FsL3BsYXllci54bWxQSwECAAAUAAIACAC0u1hJt34rbWQBAADvAgAAKQAAAAAAAAABAAAAAACrBgAAdW5pdmVyc2FsL3NraW5fY3VzdG9taXphdGlvbl9zZXR0aW5ncy54bWxQSwECAAAUAAIACACuu1hJ6GRO6OgvAADpWwAAFwAAAAAAAAAAAAAAAABWCAAAdW5pdmVyc2FsL3VuaXZlcnNhbC5wbmdQSwECAAAUAAIACACuu1hJ1kUrKU0AAABrAAAAGwAAAAAAAAABAAAAAABzOAAAdW5pdmVyc2FsL3VuaXZlcnNhbC5wbmcueG1sUEsFBgAAAAAHAAcA9gEAAPk4AAAAAA=="/>
  <p:tag name="ISPRING_SCORM_ENDPOINT" val="&lt;endpoint&gt;&lt;enable&gt;0&lt;/enable&gt;&lt;lrs&gt;http://&lt;/lrs&gt;&lt;auth&gt;0&lt;/auth&gt;&lt;login&gt;&lt;/login&gt;&lt;password&gt;&lt;/password&gt;&lt;key&gt;&lt;/key&gt;&lt;name&gt;&lt;/name&gt;&lt;email&gt;&lt;/email&gt;&lt;/endpoint&gt;&#10;"/>
  <p:tag name="ISPRING_PRESENTATION_TITLE" val="537"/>
</p:tagLst>
</file>

<file path=ppt/theme/theme1.xml><?xml version="1.0" encoding="utf-8"?>
<a:theme xmlns:a="http://schemas.openxmlformats.org/drawingml/2006/main" name="第一PPT，www.1ppt.com">
  <a:themeElements>
    <a:clrScheme name="自定义 1991">
      <a:dk1>
        <a:sysClr val="windowText" lastClr="000000"/>
      </a:dk1>
      <a:lt1>
        <a:sysClr val="window" lastClr="FFFFFF"/>
      </a:lt1>
      <a:dk2>
        <a:srgbClr val="44546A"/>
      </a:dk2>
      <a:lt2>
        <a:srgbClr val="E7E6E6"/>
      </a:lt2>
      <a:accent1>
        <a:srgbClr val="66B4B8"/>
      </a:accent1>
      <a:accent2>
        <a:srgbClr val="FF9993"/>
      </a:accent2>
      <a:accent3>
        <a:srgbClr val="66B4B8"/>
      </a:accent3>
      <a:accent4>
        <a:srgbClr val="FF9993"/>
      </a:accent4>
      <a:accent5>
        <a:srgbClr val="66B4B8"/>
      </a:accent5>
      <a:accent6>
        <a:srgbClr val="FF9993"/>
      </a:accent6>
      <a:hlink>
        <a:srgbClr val="66B4B8"/>
      </a:hlink>
      <a:folHlink>
        <a:srgbClr val="FF9993"/>
      </a:folHlink>
    </a:clrScheme>
    <a:fontScheme name="fdjc35lp">
      <a:majorFont>
        <a:latin typeface="微软雅黑"/>
        <a:ea typeface="仓耳青禾体-谷力 W05"/>
        <a:cs typeface=""/>
      </a:majorFont>
      <a:minorFont>
        <a:latin typeface="微软雅黑"/>
        <a:ea typeface="仓耳青禾体-谷力 W05"/>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djc35lp">
      <a:majorFont>
        <a:latin typeface="微软雅黑"/>
        <a:ea typeface="仓耳青禾体-谷力 W05"/>
        <a:cs typeface=""/>
      </a:majorFont>
      <a:minorFont>
        <a:latin typeface="微软雅黑"/>
        <a:ea typeface="仓耳青禾体-谷力 W05"/>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1674</Words>
  <Application>Microsoft Office PowerPoint</Application>
  <PresentationFormat>自定义</PresentationFormat>
  <Paragraphs>169</Paragraphs>
  <Slides>24</Slides>
  <Notes>24</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24</vt:i4>
      </vt:variant>
    </vt:vector>
  </HeadingPairs>
  <TitlesOfParts>
    <vt:vector size="35" baseType="lpstr">
      <vt:lpstr>Meiryo</vt:lpstr>
      <vt:lpstr>仓耳青禾体-谷力 W05</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
  <cp:revision>1</cp:revision>
  <dcterms:created xsi:type="dcterms:W3CDTF">2017-10-11T07:33:44Z</dcterms:created>
  <dcterms:modified xsi:type="dcterms:W3CDTF">2023-04-21T02:37:01Z</dcterms:modified>
</cp:coreProperties>
</file>