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  <p:sldMasterId id="2147483662" r:id="rId3"/>
  </p:sldMasterIdLst>
  <p:notesMasterIdLst>
    <p:notesMasterId r:id="rId19"/>
  </p:notesMasterIdLst>
  <p:sldIdLst>
    <p:sldId id="257" r:id="rId4"/>
    <p:sldId id="258" r:id="rId5"/>
    <p:sldId id="259" r:id="rId6"/>
    <p:sldId id="408" r:id="rId7"/>
    <p:sldId id="391" r:id="rId8"/>
    <p:sldId id="409" r:id="rId9"/>
    <p:sldId id="410" r:id="rId10"/>
    <p:sldId id="411" r:id="rId11"/>
    <p:sldId id="392" r:id="rId12"/>
    <p:sldId id="412" r:id="rId13"/>
    <p:sldId id="415" r:id="rId14"/>
    <p:sldId id="414" r:id="rId15"/>
    <p:sldId id="416" r:id="rId16"/>
    <p:sldId id="404" r:id="rId17"/>
    <p:sldId id="417" r:id="rId18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AF2"/>
    <a:srgbClr val="FFFFFF"/>
    <a:srgbClr val="88CD2F"/>
    <a:srgbClr val="F3FAEA"/>
    <a:srgbClr val="AEDE70"/>
    <a:srgbClr val="1D7776"/>
    <a:srgbClr val="3BBDBF"/>
    <a:srgbClr val="2AADAE"/>
    <a:srgbClr val="2DB6BB"/>
    <a:srgbClr val="4DC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>
        <p:guide orient="horz" pos="2148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1402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591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208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077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742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733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6990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3690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367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217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354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885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913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4685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5650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052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hyperlink" Target="http://www.1ppt.com/hangye/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bg>
      <p:bgPr>
        <a:solidFill>
          <a:srgbClr val="88CD2F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: 形状 19"/>
          <p:cNvSpPr/>
          <p:nvPr userDrawn="1"/>
        </p:nvSpPr>
        <p:spPr>
          <a:xfrm>
            <a:off x="8348980" y="3708400"/>
            <a:ext cx="3845560" cy="3057525"/>
          </a:xfrm>
          <a:custGeom>
            <a:avLst/>
            <a:gdLst>
              <a:gd name="connsiteX0" fmla="*/ 3420000 w 5083960"/>
              <a:gd name="connsiteY0" fmla="*/ 0 h 5480175"/>
              <a:gd name="connsiteX1" fmla="*/ 5050175 w 5083960"/>
              <a:gd name="connsiteY1" fmla="*/ 412776 h 5480175"/>
              <a:gd name="connsiteX2" fmla="*/ 5083960 w 5083960"/>
              <a:gd name="connsiteY2" fmla="*/ 433301 h 5480175"/>
              <a:gd name="connsiteX3" fmla="*/ 5083960 w 5083960"/>
              <a:gd name="connsiteY3" fmla="*/ 5480175 h 5480175"/>
              <a:gd name="connsiteX4" fmla="*/ 694770 w 5083960"/>
              <a:gd name="connsiteY4" fmla="*/ 5480175 h 5480175"/>
              <a:gd name="connsiteX5" fmla="*/ 584083 w 5083960"/>
              <a:gd name="connsiteY5" fmla="*/ 5332155 h 5480175"/>
              <a:gd name="connsiteX6" fmla="*/ 0 w 5083960"/>
              <a:gd name="connsiteY6" fmla="*/ 3420001 h 5480175"/>
              <a:gd name="connsiteX7" fmla="*/ 3420000 w 5083960"/>
              <a:gd name="connsiteY7" fmla="*/ 0 h 548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83960" h="5480175">
                <a:moveTo>
                  <a:pt x="3420000" y="0"/>
                </a:moveTo>
                <a:cubicBezTo>
                  <a:pt x="4010254" y="0"/>
                  <a:pt x="4565584" y="149530"/>
                  <a:pt x="5050175" y="412776"/>
                </a:cubicBezTo>
                <a:lnTo>
                  <a:pt x="5083960" y="433301"/>
                </a:lnTo>
                <a:lnTo>
                  <a:pt x="5083960" y="5480175"/>
                </a:lnTo>
                <a:lnTo>
                  <a:pt x="694770" y="5480175"/>
                </a:lnTo>
                <a:lnTo>
                  <a:pt x="584083" y="5332155"/>
                </a:lnTo>
                <a:cubicBezTo>
                  <a:pt x="215323" y="4786320"/>
                  <a:pt x="0" y="4128306"/>
                  <a:pt x="0" y="3420001"/>
                </a:cubicBezTo>
                <a:cubicBezTo>
                  <a:pt x="0" y="1531186"/>
                  <a:pt x="1531186" y="0"/>
                  <a:pt x="3420000" y="0"/>
                </a:cubicBezTo>
                <a:close/>
              </a:path>
            </a:pathLst>
          </a:custGeom>
          <a:solidFill>
            <a:srgbClr val="AEDE70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22"/>
          <p:cNvSpPr/>
          <p:nvPr userDrawn="1"/>
        </p:nvSpPr>
        <p:spPr>
          <a:xfrm>
            <a:off x="2540" y="4157345"/>
            <a:ext cx="12192000" cy="2578735"/>
          </a:xfrm>
          <a:custGeom>
            <a:avLst/>
            <a:gdLst>
              <a:gd name="connsiteX0" fmla="*/ 12192000 w 12192000"/>
              <a:gd name="connsiteY0" fmla="*/ 0 h 2790481"/>
              <a:gd name="connsiteX1" fmla="*/ 12192000 w 12192000"/>
              <a:gd name="connsiteY1" fmla="*/ 2790481 h 2790481"/>
              <a:gd name="connsiteX2" fmla="*/ 0 w 12192000"/>
              <a:gd name="connsiteY2" fmla="*/ 2790481 h 2790481"/>
              <a:gd name="connsiteX3" fmla="*/ 0 w 12192000"/>
              <a:gd name="connsiteY3" fmla="*/ 959193 h 2790481"/>
              <a:gd name="connsiteX4" fmla="*/ 100846 w 12192000"/>
              <a:gd name="connsiteY4" fmla="*/ 1085388 h 2790481"/>
              <a:gd name="connsiteX5" fmla="*/ 381000 w 12192000"/>
              <a:gd name="connsiteY5" fmla="*/ 1388402 h 2790481"/>
              <a:gd name="connsiteX6" fmla="*/ 1508760 w 12192000"/>
              <a:gd name="connsiteY6" fmla="*/ 2074202 h 2790481"/>
              <a:gd name="connsiteX7" fmla="*/ 5242562 w 12192000"/>
              <a:gd name="connsiteY7" fmla="*/ 931202 h 2790481"/>
              <a:gd name="connsiteX8" fmla="*/ 9372600 w 12192000"/>
              <a:gd name="connsiteY8" fmla="*/ 1175042 h 2790481"/>
              <a:gd name="connsiteX9" fmla="*/ 12175495 w 12192000"/>
              <a:gd name="connsiteY9" fmla="*/ 8233 h 2790481"/>
              <a:gd name="connsiteX0-1" fmla="*/ 12192000 w 12192000"/>
              <a:gd name="connsiteY0-2" fmla="*/ 0 h 2790481"/>
              <a:gd name="connsiteX1-3" fmla="*/ 12192000 w 12192000"/>
              <a:gd name="connsiteY1-4" fmla="*/ 2790481 h 2790481"/>
              <a:gd name="connsiteX2-5" fmla="*/ 0 w 12192000"/>
              <a:gd name="connsiteY2-6" fmla="*/ 2790481 h 2790481"/>
              <a:gd name="connsiteX3-7" fmla="*/ 0 w 12192000"/>
              <a:gd name="connsiteY3-8" fmla="*/ 959193 h 2790481"/>
              <a:gd name="connsiteX4-9" fmla="*/ 100846 w 12192000"/>
              <a:gd name="connsiteY4-10" fmla="*/ 1085388 h 2790481"/>
              <a:gd name="connsiteX5-11" fmla="*/ 1508760 w 12192000"/>
              <a:gd name="connsiteY5-12" fmla="*/ 2074202 h 2790481"/>
              <a:gd name="connsiteX6-13" fmla="*/ 5242562 w 12192000"/>
              <a:gd name="connsiteY6-14" fmla="*/ 931202 h 2790481"/>
              <a:gd name="connsiteX7-15" fmla="*/ 9372600 w 12192000"/>
              <a:gd name="connsiteY7-16" fmla="*/ 1175042 h 2790481"/>
              <a:gd name="connsiteX8-17" fmla="*/ 12175495 w 12192000"/>
              <a:gd name="connsiteY8-18" fmla="*/ 8233 h 2790481"/>
              <a:gd name="connsiteX9-19" fmla="*/ 12192000 w 12192000"/>
              <a:gd name="connsiteY9-20" fmla="*/ 0 h 27904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2192000" h="2790481">
                <a:moveTo>
                  <a:pt x="12192000" y="0"/>
                </a:moveTo>
                <a:lnTo>
                  <a:pt x="12192000" y="2790481"/>
                </a:lnTo>
                <a:lnTo>
                  <a:pt x="0" y="2790481"/>
                </a:lnTo>
                <a:lnTo>
                  <a:pt x="0" y="959193"/>
                </a:lnTo>
                <a:lnTo>
                  <a:pt x="100846" y="1085388"/>
                </a:lnTo>
                <a:cubicBezTo>
                  <a:pt x="352306" y="1271223"/>
                  <a:pt x="651807" y="2099900"/>
                  <a:pt x="1508760" y="2074202"/>
                </a:cubicBezTo>
                <a:cubicBezTo>
                  <a:pt x="2365713" y="2048504"/>
                  <a:pt x="3931921" y="1081062"/>
                  <a:pt x="5242562" y="931202"/>
                </a:cubicBezTo>
                <a:cubicBezTo>
                  <a:pt x="6553201" y="781342"/>
                  <a:pt x="8143240" y="1363002"/>
                  <a:pt x="9372600" y="1175042"/>
                </a:cubicBezTo>
                <a:cubicBezTo>
                  <a:pt x="10371455" y="1022325"/>
                  <a:pt x="11447443" y="379983"/>
                  <a:pt x="12175495" y="8233"/>
                </a:cubicBezTo>
                <a:lnTo>
                  <a:pt x="12192000" y="0"/>
                </a:lnTo>
                <a:close/>
              </a:path>
            </a:pathLst>
          </a:custGeom>
          <a:solidFill>
            <a:srgbClr val="AEDE7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任意多边形: 形状 22"/>
          <p:cNvSpPr/>
          <p:nvPr userDrawn="1"/>
        </p:nvSpPr>
        <p:spPr>
          <a:xfrm>
            <a:off x="-1270" y="4289425"/>
            <a:ext cx="12192000" cy="2578735"/>
          </a:xfrm>
          <a:custGeom>
            <a:avLst/>
            <a:gdLst>
              <a:gd name="connsiteX0" fmla="*/ 12192000 w 12192000"/>
              <a:gd name="connsiteY0" fmla="*/ 0 h 2790481"/>
              <a:gd name="connsiteX1" fmla="*/ 12192000 w 12192000"/>
              <a:gd name="connsiteY1" fmla="*/ 2790481 h 2790481"/>
              <a:gd name="connsiteX2" fmla="*/ 0 w 12192000"/>
              <a:gd name="connsiteY2" fmla="*/ 2790481 h 2790481"/>
              <a:gd name="connsiteX3" fmla="*/ 0 w 12192000"/>
              <a:gd name="connsiteY3" fmla="*/ 959193 h 2790481"/>
              <a:gd name="connsiteX4" fmla="*/ 100846 w 12192000"/>
              <a:gd name="connsiteY4" fmla="*/ 1085388 h 2790481"/>
              <a:gd name="connsiteX5" fmla="*/ 381000 w 12192000"/>
              <a:gd name="connsiteY5" fmla="*/ 1388402 h 2790481"/>
              <a:gd name="connsiteX6" fmla="*/ 1508760 w 12192000"/>
              <a:gd name="connsiteY6" fmla="*/ 2074202 h 2790481"/>
              <a:gd name="connsiteX7" fmla="*/ 5242562 w 12192000"/>
              <a:gd name="connsiteY7" fmla="*/ 931202 h 2790481"/>
              <a:gd name="connsiteX8" fmla="*/ 9372600 w 12192000"/>
              <a:gd name="connsiteY8" fmla="*/ 1175042 h 2790481"/>
              <a:gd name="connsiteX9" fmla="*/ 12175495 w 12192000"/>
              <a:gd name="connsiteY9" fmla="*/ 8233 h 2790481"/>
              <a:gd name="connsiteX0-1" fmla="*/ 12192000 w 12192000"/>
              <a:gd name="connsiteY0-2" fmla="*/ 0 h 2790481"/>
              <a:gd name="connsiteX1-3" fmla="*/ 12192000 w 12192000"/>
              <a:gd name="connsiteY1-4" fmla="*/ 2790481 h 2790481"/>
              <a:gd name="connsiteX2-5" fmla="*/ 0 w 12192000"/>
              <a:gd name="connsiteY2-6" fmla="*/ 2790481 h 2790481"/>
              <a:gd name="connsiteX3-7" fmla="*/ 0 w 12192000"/>
              <a:gd name="connsiteY3-8" fmla="*/ 959193 h 2790481"/>
              <a:gd name="connsiteX4-9" fmla="*/ 100846 w 12192000"/>
              <a:gd name="connsiteY4-10" fmla="*/ 1085388 h 2790481"/>
              <a:gd name="connsiteX5-11" fmla="*/ 1508760 w 12192000"/>
              <a:gd name="connsiteY5-12" fmla="*/ 2074202 h 2790481"/>
              <a:gd name="connsiteX6-13" fmla="*/ 5242562 w 12192000"/>
              <a:gd name="connsiteY6-14" fmla="*/ 931202 h 2790481"/>
              <a:gd name="connsiteX7-15" fmla="*/ 9372600 w 12192000"/>
              <a:gd name="connsiteY7-16" fmla="*/ 1175042 h 2790481"/>
              <a:gd name="connsiteX8-17" fmla="*/ 12175495 w 12192000"/>
              <a:gd name="connsiteY8-18" fmla="*/ 8233 h 2790481"/>
              <a:gd name="connsiteX9-19" fmla="*/ 12192000 w 12192000"/>
              <a:gd name="connsiteY9-20" fmla="*/ 0 h 27904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2192000" h="2790481">
                <a:moveTo>
                  <a:pt x="12192000" y="0"/>
                </a:moveTo>
                <a:lnTo>
                  <a:pt x="12192000" y="2790481"/>
                </a:lnTo>
                <a:lnTo>
                  <a:pt x="0" y="2790481"/>
                </a:lnTo>
                <a:lnTo>
                  <a:pt x="0" y="959193"/>
                </a:lnTo>
                <a:lnTo>
                  <a:pt x="100846" y="1085388"/>
                </a:lnTo>
                <a:cubicBezTo>
                  <a:pt x="352306" y="1271223"/>
                  <a:pt x="651807" y="2099900"/>
                  <a:pt x="1508760" y="2074202"/>
                </a:cubicBezTo>
                <a:cubicBezTo>
                  <a:pt x="2365713" y="2048504"/>
                  <a:pt x="3931921" y="1081062"/>
                  <a:pt x="5242562" y="931202"/>
                </a:cubicBezTo>
                <a:cubicBezTo>
                  <a:pt x="6553201" y="781342"/>
                  <a:pt x="8143240" y="1363002"/>
                  <a:pt x="9372600" y="1175042"/>
                </a:cubicBezTo>
                <a:cubicBezTo>
                  <a:pt x="10371455" y="1022325"/>
                  <a:pt x="11447443" y="379983"/>
                  <a:pt x="12175495" y="8233"/>
                </a:cubicBezTo>
                <a:lnTo>
                  <a:pt x="12192000" y="0"/>
                </a:lnTo>
                <a:close/>
              </a:path>
            </a:pathLst>
          </a:custGeom>
          <a:solidFill>
            <a:srgbClr val="AED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任意多边形: 形状 19"/>
          <p:cNvSpPr/>
          <p:nvPr userDrawn="1"/>
        </p:nvSpPr>
        <p:spPr>
          <a:xfrm>
            <a:off x="8345170" y="3800475"/>
            <a:ext cx="3845560" cy="3057525"/>
          </a:xfrm>
          <a:custGeom>
            <a:avLst/>
            <a:gdLst>
              <a:gd name="connsiteX0" fmla="*/ 3420000 w 5083960"/>
              <a:gd name="connsiteY0" fmla="*/ 0 h 5480175"/>
              <a:gd name="connsiteX1" fmla="*/ 5050175 w 5083960"/>
              <a:gd name="connsiteY1" fmla="*/ 412776 h 5480175"/>
              <a:gd name="connsiteX2" fmla="*/ 5083960 w 5083960"/>
              <a:gd name="connsiteY2" fmla="*/ 433301 h 5480175"/>
              <a:gd name="connsiteX3" fmla="*/ 5083960 w 5083960"/>
              <a:gd name="connsiteY3" fmla="*/ 5480175 h 5480175"/>
              <a:gd name="connsiteX4" fmla="*/ 694770 w 5083960"/>
              <a:gd name="connsiteY4" fmla="*/ 5480175 h 5480175"/>
              <a:gd name="connsiteX5" fmla="*/ 584083 w 5083960"/>
              <a:gd name="connsiteY5" fmla="*/ 5332155 h 5480175"/>
              <a:gd name="connsiteX6" fmla="*/ 0 w 5083960"/>
              <a:gd name="connsiteY6" fmla="*/ 3420001 h 5480175"/>
              <a:gd name="connsiteX7" fmla="*/ 3420000 w 5083960"/>
              <a:gd name="connsiteY7" fmla="*/ 0 h 548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83960" h="5480175">
                <a:moveTo>
                  <a:pt x="3420000" y="0"/>
                </a:moveTo>
                <a:cubicBezTo>
                  <a:pt x="4010254" y="0"/>
                  <a:pt x="4565584" y="149530"/>
                  <a:pt x="5050175" y="412776"/>
                </a:cubicBezTo>
                <a:lnTo>
                  <a:pt x="5083960" y="433301"/>
                </a:lnTo>
                <a:lnTo>
                  <a:pt x="5083960" y="5480175"/>
                </a:lnTo>
                <a:lnTo>
                  <a:pt x="694770" y="5480175"/>
                </a:lnTo>
                <a:lnTo>
                  <a:pt x="584083" y="5332155"/>
                </a:lnTo>
                <a:cubicBezTo>
                  <a:pt x="215323" y="4786320"/>
                  <a:pt x="0" y="4128306"/>
                  <a:pt x="0" y="3420001"/>
                </a:cubicBezTo>
                <a:cubicBezTo>
                  <a:pt x="0" y="1531186"/>
                  <a:pt x="1531186" y="0"/>
                  <a:pt x="3420000" y="0"/>
                </a:cubicBezTo>
                <a:close/>
              </a:path>
            </a:pathLst>
          </a:custGeom>
          <a:solidFill>
            <a:srgbClr val="AED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10148570" y="0"/>
            <a:ext cx="2043430" cy="1047750"/>
            <a:chOff x="7144531" y="0"/>
            <a:chExt cx="5047469" cy="1670304"/>
          </a:xfrm>
        </p:grpSpPr>
        <p:sp>
          <p:nvSpPr>
            <p:cNvPr id="14" name="任意多边形: 形状 150"/>
            <p:cNvSpPr/>
            <p:nvPr/>
          </p:nvSpPr>
          <p:spPr>
            <a:xfrm>
              <a:off x="7144531" y="0"/>
              <a:ext cx="5047469" cy="1670304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  <a:gd name="connsiteX0-1" fmla="*/ 5212 w 4826942"/>
                <a:gd name="connsiteY0-2" fmla="*/ 0 h 1466301"/>
                <a:gd name="connsiteX1-3" fmla="*/ 4826942 w 4826942"/>
                <a:gd name="connsiteY1-4" fmla="*/ 0 h 1466301"/>
                <a:gd name="connsiteX2-5" fmla="*/ 4826942 w 4826942"/>
                <a:gd name="connsiteY2-6" fmla="*/ 1466301 h 1466301"/>
                <a:gd name="connsiteX3-7" fmla="*/ 4796462 w 4826942"/>
                <a:gd name="connsiteY3-8" fmla="*/ 1463040 h 1466301"/>
                <a:gd name="connsiteX4-9" fmla="*/ 2937182 w 4826942"/>
                <a:gd name="connsiteY4-10" fmla="*/ 1341120 h 1466301"/>
                <a:gd name="connsiteX5-11" fmla="*/ 2129375 w 4826942"/>
                <a:gd name="connsiteY5-12" fmla="*/ 777240 h 1466301"/>
                <a:gd name="connsiteX6-13" fmla="*/ 331142 w 4826942"/>
                <a:gd name="connsiteY6-14" fmla="*/ 243840 h 1466301"/>
                <a:gd name="connsiteX7-15" fmla="*/ 46 w 4826942"/>
                <a:gd name="connsiteY7-16" fmla="*/ 17791 h 1466301"/>
                <a:gd name="connsiteX8" fmla="*/ 5212 w 4826942"/>
                <a:gd name="connsiteY8" fmla="*/ 0 h 1466301"/>
                <a:gd name="connsiteX0-17" fmla="*/ 5194 w 4826924"/>
                <a:gd name="connsiteY0-18" fmla="*/ 0 h 1466301"/>
                <a:gd name="connsiteX1-19" fmla="*/ 4826924 w 4826924"/>
                <a:gd name="connsiteY1-20" fmla="*/ 0 h 1466301"/>
                <a:gd name="connsiteX2-21" fmla="*/ 4826924 w 4826924"/>
                <a:gd name="connsiteY2-22" fmla="*/ 1466301 h 1466301"/>
                <a:gd name="connsiteX3-23" fmla="*/ 4796444 w 4826924"/>
                <a:gd name="connsiteY3-24" fmla="*/ 1463040 h 1466301"/>
                <a:gd name="connsiteX4-25" fmla="*/ 2937164 w 4826924"/>
                <a:gd name="connsiteY4-26" fmla="*/ 1341120 h 1466301"/>
                <a:gd name="connsiteX5-27" fmla="*/ 2129357 w 4826924"/>
                <a:gd name="connsiteY5-28" fmla="*/ 777240 h 1466301"/>
                <a:gd name="connsiteX6-29" fmla="*/ 436057 w 4826924"/>
                <a:gd name="connsiteY6-30" fmla="*/ 254543 h 1466301"/>
                <a:gd name="connsiteX7-31" fmla="*/ 28 w 4826924"/>
                <a:gd name="connsiteY7-32" fmla="*/ 17791 h 1466301"/>
                <a:gd name="connsiteX8-33" fmla="*/ 5194 w 4826924"/>
                <a:gd name="connsiteY8-34" fmla="*/ 0 h 1466301"/>
                <a:gd name="connsiteX0-35" fmla="*/ 5194 w 4826924"/>
                <a:gd name="connsiteY0-36" fmla="*/ 0 h 1466301"/>
                <a:gd name="connsiteX1-37" fmla="*/ 4826924 w 4826924"/>
                <a:gd name="connsiteY1-38" fmla="*/ 0 h 1466301"/>
                <a:gd name="connsiteX2-39" fmla="*/ 4826924 w 4826924"/>
                <a:gd name="connsiteY2-40" fmla="*/ 1466301 h 1466301"/>
                <a:gd name="connsiteX3-41" fmla="*/ 2937164 w 4826924"/>
                <a:gd name="connsiteY3-42" fmla="*/ 1341120 h 1466301"/>
                <a:gd name="connsiteX4-43" fmla="*/ 2129357 w 4826924"/>
                <a:gd name="connsiteY4-44" fmla="*/ 777240 h 1466301"/>
                <a:gd name="connsiteX5-45" fmla="*/ 436057 w 4826924"/>
                <a:gd name="connsiteY5-46" fmla="*/ 254543 h 1466301"/>
                <a:gd name="connsiteX6-47" fmla="*/ 28 w 4826924"/>
                <a:gd name="connsiteY6-48" fmla="*/ 17791 h 1466301"/>
                <a:gd name="connsiteX7-49" fmla="*/ 5194 w 4826924"/>
                <a:gd name="connsiteY7-50" fmla="*/ 0 h 1466301"/>
                <a:gd name="connsiteX0-51" fmla="*/ 5194 w 4826924"/>
                <a:gd name="connsiteY0-52" fmla="*/ 0 h 1466301"/>
                <a:gd name="connsiteX1-53" fmla="*/ 4826924 w 4826924"/>
                <a:gd name="connsiteY1-54" fmla="*/ 0 h 1466301"/>
                <a:gd name="connsiteX2-55" fmla="*/ 4826924 w 4826924"/>
                <a:gd name="connsiteY2-56" fmla="*/ 1466301 h 1466301"/>
                <a:gd name="connsiteX3-57" fmla="*/ 3088735 w 4826924"/>
                <a:gd name="connsiteY3-58" fmla="*/ 1309011 h 1466301"/>
                <a:gd name="connsiteX4-59" fmla="*/ 2129357 w 4826924"/>
                <a:gd name="connsiteY4-60" fmla="*/ 777240 h 1466301"/>
                <a:gd name="connsiteX5-61" fmla="*/ 436057 w 4826924"/>
                <a:gd name="connsiteY5-62" fmla="*/ 254543 h 1466301"/>
                <a:gd name="connsiteX6-63" fmla="*/ 28 w 4826924"/>
                <a:gd name="connsiteY6-64" fmla="*/ 17791 h 1466301"/>
                <a:gd name="connsiteX7-65" fmla="*/ 5194 w 4826924"/>
                <a:gd name="connsiteY7-66" fmla="*/ 0 h 14663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4826924" h="1466301">
                  <a:moveTo>
                    <a:pt x="5194" y="0"/>
                  </a:moveTo>
                  <a:lnTo>
                    <a:pt x="4826924" y="0"/>
                  </a:lnTo>
                  <a:lnTo>
                    <a:pt x="4826924" y="1466301"/>
                  </a:lnTo>
                  <a:lnTo>
                    <a:pt x="3088735" y="1309011"/>
                  </a:lnTo>
                  <a:cubicBezTo>
                    <a:pt x="2644221" y="1194711"/>
                    <a:pt x="2563697" y="960120"/>
                    <a:pt x="2129357" y="777240"/>
                  </a:cubicBezTo>
                  <a:cubicBezTo>
                    <a:pt x="1695017" y="594360"/>
                    <a:pt x="768797" y="409483"/>
                    <a:pt x="436057" y="254543"/>
                  </a:cubicBezTo>
                  <a:cubicBezTo>
                    <a:pt x="248891" y="167389"/>
                    <a:pt x="-3025" y="87213"/>
                    <a:pt x="28" y="17791"/>
                  </a:cubicBezTo>
                  <a:lnTo>
                    <a:pt x="5194" y="0"/>
                  </a:lnTo>
                  <a:close/>
                </a:path>
              </a:pathLst>
            </a:custGeom>
            <a:solidFill>
              <a:srgbClr val="AEDE7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9"/>
            <p:cNvSpPr/>
            <p:nvPr/>
          </p:nvSpPr>
          <p:spPr>
            <a:xfrm>
              <a:off x="7365058" y="1"/>
              <a:ext cx="4826942" cy="1466301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6942" h="1466301">
                  <a:moveTo>
                    <a:pt x="5212" y="0"/>
                  </a:moveTo>
                  <a:lnTo>
                    <a:pt x="4826942" y="0"/>
                  </a:lnTo>
                  <a:lnTo>
                    <a:pt x="4826942" y="1466301"/>
                  </a:lnTo>
                  <a:lnTo>
                    <a:pt x="4796462" y="1463040"/>
                  </a:lnTo>
                  <a:cubicBezTo>
                    <a:pt x="4341802" y="1437640"/>
                    <a:pt x="3348662" y="1455420"/>
                    <a:pt x="2937182" y="1341120"/>
                  </a:cubicBezTo>
                  <a:cubicBezTo>
                    <a:pt x="2525702" y="1226820"/>
                    <a:pt x="2761922" y="960120"/>
                    <a:pt x="2327582" y="777240"/>
                  </a:cubicBezTo>
                  <a:cubicBezTo>
                    <a:pt x="1893242" y="594360"/>
                    <a:pt x="663882" y="398780"/>
                    <a:pt x="331142" y="243840"/>
                  </a:cubicBezTo>
                  <a:cubicBezTo>
                    <a:pt x="143976" y="156686"/>
                    <a:pt x="-3007" y="87213"/>
                    <a:pt x="46" y="17791"/>
                  </a:cubicBez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: 形状 130"/>
          <p:cNvSpPr/>
          <p:nvPr userDrawn="1"/>
        </p:nvSpPr>
        <p:spPr>
          <a:xfrm rot="12097337">
            <a:off x="-88218" y="-105270"/>
            <a:ext cx="717250" cy="792629"/>
          </a:xfrm>
          <a:custGeom>
            <a:avLst/>
            <a:gdLst>
              <a:gd name="connsiteX0" fmla="*/ 717250 w 717250"/>
              <a:gd name="connsiteY0" fmla="*/ 567238 h 792629"/>
              <a:gd name="connsiteX1" fmla="*/ 148624 w 717250"/>
              <a:gd name="connsiteY1" fmla="*/ 792629 h 792629"/>
              <a:gd name="connsiteX2" fmla="*/ 133911 w 717250"/>
              <a:gd name="connsiteY2" fmla="*/ 780489 h 792629"/>
              <a:gd name="connsiteX3" fmla="*/ 0 w 717250"/>
              <a:gd name="connsiteY3" fmla="*/ 457200 h 792629"/>
              <a:gd name="connsiteX4" fmla="*/ 457200 w 717250"/>
              <a:gd name="connsiteY4" fmla="*/ 0 h 792629"/>
              <a:gd name="connsiteX5" fmla="*/ 493875 w 717250"/>
              <a:gd name="connsiteY5" fmla="*/ 3697 h 79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7250" h="792629">
                <a:moveTo>
                  <a:pt x="717250" y="567238"/>
                </a:moveTo>
                <a:lnTo>
                  <a:pt x="148624" y="792629"/>
                </a:lnTo>
                <a:lnTo>
                  <a:pt x="133911" y="780489"/>
                </a:lnTo>
                <a:cubicBezTo>
                  <a:pt x="51174" y="697753"/>
                  <a:pt x="0" y="58345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lnTo>
                  <a:pt x="493875" y="3697"/>
                </a:lnTo>
                <a:close/>
              </a:path>
            </a:pathLst>
          </a:custGeom>
          <a:gradFill>
            <a:gsLst>
              <a:gs pos="0">
                <a:srgbClr val="AEDE70">
                  <a:alpha val="21000"/>
                </a:srgbClr>
              </a:gs>
              <a:gs pos="100000">
                <a:srgbClr val="88CD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screen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1430" y="3436620"/>
            <a:ext cx="5887720" cy="342138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80000">
            <a:off x="7585075" y="4862830"/>
            <a:ext cx="792480" cy="304800"/>
          </a:xfrm>
          <a:prstGeom prst="rect">
            <a:avLst/>
          </a:prstGeom>
        </p:spPr>
      </p:pic>
      <p:sp>
        <p:nvSpPr>
          <p:cNvPr id="19" name="矩形 18"/>
          <p:cNvSpPr/>
          <p:nvPr userDrawn="1"/>
        </p:nvSpPr>
        <p:spPr>
          <a:xfrm>
            <a:off x="2466340" y="3707765"/>
            <a:ext cx="853440" cy="911225"/>
          </a:xfrm>
          <a:prstGeom prst="rect">
            <a:avLst/>
          </a:prstGeom>
          <a:solidFill>
            <a:srgbClr val="F3F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 descr="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80780" y="3753485"/>
            <a:ext cx="2046605" cy="1565275"/>
          </a:xfrm>
          <a:prstGeom prst="rect">
            <a:avLst/>
          </a:prstGeom>
        </p:spPr>
      </p:pic>
      <p:pic>
        <p:nvPicPr>
          <p:cNvPr id="22" name="图片 21" descr="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61835" y="4480560"/>
            <a:ext cx="1596390" cy="2407920"/>
          </a:xfrm>
          <a:prstGeom prst="rect">
            <a:avLst/>
          </a:prstGeom>
        </p:spPr>
      </p:pic>
      <p:pic>
        <p:nvPicPr>
          <p:cNvPr id="24" name="图片 23" descr="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76010" y="5996305"/>
            <a:ext cx="845185" cy="831215"/>
          </a:xfrm>
          <a:prstGeom prst="rect">
            <a:avLst/>
          </a:prstGeom>
        </p:spPr>
      </p:pic>
      <p:pic>
        <p:nvPicPr>
          <p:cNvPr id="27" name="图片 26" descr="5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6835" y="3333115"/>
            <a:ext cx="5398135" cy="3494405"/>
          </a:xfrm>
          <a:prstGeom prst="rect">
            <a:avLst/>
          </a:prstGeom>
        </p:spPr>
      </p:pic>
      <p:pic>
        <p:nvPicPr>
          <p:cNvPr id="28" name="图片 27" descr="6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89565" y="5530215"/>
            <a:ext cx="1106170" cy="1205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2023/4/21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107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2023/4/21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331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003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233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76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524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56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99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55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bg>
      <p:bgPr>
        <a:solidFill>
          <a:srgbClr val="88CD2F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22"/>
          <p:cNvSpPr/>
          <p:nvPr userDrawn="1"/>
        </p:nvSpPr>
        <p:spPr>
          <a:xfrm>
            <a:off x="2540" y="4157345"/>
            <a:ext cx="12192000" cy="2578735"/>
          </a:xfrm>
          <a:custGeom>
            <a:avLst/>
            <a:gdLst>
              <a:gd name="connsiteX0" fmla="*/ 12192000 w 12192000"/>
              <a:gd name="connsiteY0" fmla="*/ 0 h 2790481"/>
              <a:gd name="connsiteX1" fmla="*/ 12192000 w 12192000"/>
              <a:gd name="connsiteY1" fmla="*/ 2790481 h 2790481"/>
              <a:gd name="connsiteX2" fmla="*/ 0 w 12192000"/>
              <a:gd name="connsiteY2" fmla="*/ 2790481 h 2790481"/>
              <a:gd name="connsiteX3" fmla="*/ 0 w 12192000"/>
              <a:gd name="connsiteY3" fmla="*/ 959193 h 2790481"/>
              <a:gd name="connsiteX4" fmla="*/ 100846 w 12192000"/>
              <a:gd name="connsiteY4" fmla="*/ 1085388 h 2790481"/>
              <a:gd name="connsiteX5" fmla="*/ 381000 w 12192000"/>
              <a:gd name="connsiteY5" fmla="*/ 1388402 h 2790481"/>
              <a:gd name="connsiteX6" fmla="*/ 1508760 w 12192000"/>
              <a:gd name="connsiteY6" fmla="*/ 2074202 h 2790481"/>
              <a:gd name="connsiteX7" fmla="*/ 5242562 w 12192000"/>
              <a:gd name="connsiteY7" fmla="*/ 931202 h 2790481"/>
              <a:gd name="connsiteX8" fmla="*/ 9372600 w 12192000"/>
              <a:gd name="connsiteY8" fmla="*/ 1175042 h 2790481"/>
              <a:gd name="connsiteX9" fmla="*/ 12175495 w 12192000"/>
              <a:gd name="connsiteY9" fmla="*/ 8233 h 2790481"/>
              <a:gd name="connsiteX0-1" fmla="*/ 12192000 w 12192000"/>
              <a:gd name="connsiteY0-2" fmla="*/ 0 h 2790481"/>
              <a:gd name="connsiteX1-3" fmla="*/ 12192000 w 12192000"/>
              <a:gd name="connsiteY1-4" fmla="*/ 2790481 h 2790481"/>
              <a:gd name="connsiteX2-5" fmla="*/ 0 w 12192000"/>
              <a:gd name="connsiteY2-6" fmla="*/ 2790481 h 2790481"/>
              <a:gd name="connsiteX3-7" fmla="*/ 0 w 12192000"/>
              <a:gd name="connsiteY3-8" fmla="*/ 959193 h 2790481"/>
              <a:gd name="connsiteX4-9" fmla="*/ 100846 w 12192000"/>
              <a:gd name="connsiteY4-10" fmla="*/ 1085388 h 2790481"/>
              <a:gd name="connsiteX5-11" fmla="*/ 1508760 w 12192000"/>
              <a:gd name="connsiteY5-12" fmla="*/ 2074202 h 2790481"/>
              <a:gd name="connsiteX6-13" fmla="*/ 5242562 w 12192000"/>
              <a:gd name="connsiteY6-14" fmla="*/ 931202 h 2790481"/>
              <a:gd name="connsiteX7-15" fmla="*/ 9372600 w 12192000"/>
              <a:gd name="connsiteY7-16" fmla="*/ 1175042 h 2790481"/>
              <a:gd name="connsiteX8-17" fmla="*/ 12175495 w 12192000"/>
              <a:gd name="connsiteY8-18" fmla="*/ 8233 h 2790481"/>
              <a:gd name="connsiteX9-19" fmla="*/ 12192000 w 12192000"/>
              <a:gd name="connsiteY9-20" fmla="*/ 0 h 27904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2192000" h="2790481">
                <a:moveTo>
                  <a:pt x="12192000" y="0"/>
                </a:moveTo>
                <a:lnTo>
                  <a:pt x="12192000" y="2790481"/>
                </a:lnTo>
                <a:lnTo>
                  <a:pt x="0" y="2790481"/>
                </a:lnTo>
                <a:lnTo>
                  <a:pt x="0" y="959193"/>
                </a:lnTo>
                <a:lnTo>
                  <a:pt x="100846" y="1085388"/>
                </a:lnTo>
                <a:cubicBezTo>
                  <a:pt x="352306" y="1271223"/>
                  <a:pt x="651807" y="2099900"/>
                  <a:pt x="1508760" y="2074202"/>
                </a:cubicBezTo>
                <a:cubicBezTo>
                  <a:pt x="2365713" y="2048504"/>
                  <a:pt x="3931921" y="1081062"/>
                  <a:pt x="5242562" y="931202"/>
                </a:cubicBezTo>
                <a:cubicBezTo>
                  <a:pt x="6553201" y="781342"/>
                  <a:pt x="8143240" y="1363002"/>
                  <a:pt x="9372600" y="1175042"/>
                </a:cubicBezTo>
                <a:cubicBezTo>
                  <a:pt x="10371455" y="1022325"/>
                  <a:pt x="11447443" y="379983"/>
                  <a:pt x="12175495" y="8233"/>
                </a:cubicBezTo>
                <a:lnTo>
                  <a:pt x="12192000" y="0"/>
                </a:lnTo>
                <a:close/>
              </a:path>
            </a:pathLst>
          </a:custGeom>
          <a:solidFill>
            <a:srgbClr val="AEDE7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任意多边形: 形状 22"/>
          <p:cNvSpPr/>
          <p:nvPr userDrawn="1"/>
        </p:nvSpPr>
        <p:spPr>
          <a:xfrm>
            <a:off x="-1270" y="4289425"/>
            <a:ext cx="12192000" cy="2578735"/>
          </a:xfrm>
          <a:custGeom>
            <a:avLst/>
            <a:gdLst>
              <a:gd name="connsiteX0" fmla="*/ 12192000 w 12192000"/>
              <a:gd name="connsiteY0" fmla="*/ 0 h 2790481"/>
              <a:gd name="connsiteX1" fmla="*/ 12192000 w 12192000"/>
              <a:gd name="connsiteY1" fmla="*/ 2790481 h 2790481"/>
              <a:gd name="connsiteX2" fmla="*/ 0 w 12192000"/>
              <a:gd name="connsiteY2" fmla="*/ 2790481 h 2790481"/>
              <a:gd name="connsiteX3" fmla="*/ 0 w 12192000"/>
              <a:gd name="connsiteY3" fmla="*/ 959193 h 2790481"/>
              <a:gd name="connsiteX4" fmla="*/ 100846 w 12192000"/>
              <a:gd name="connsiteY4" fmla="*/ 1085388 h 2790481"/>
              <a:gd name="connsiteX5" fmla="*/ 381000 w 12192000"/>
              <a:gd name="connsiteY5" fmla="*/ 1388402 h 2790481"/>
              <a:gd name="connsiteX6" fmla="*/ 1508760 w 12192000"/>
              <a:gd name="connsiteY6" fmla="*/ 2074202 h 2790481"/>
              <a:gd name="connsiteX7" fmla="*/ 5242562 w 12192000"/>
              <a:gd name="connsiteY7" fmla="*/ 931202 h 2790481"/>
              <a:gd name="connsiteX8" fmla="*/ 9372600 w 12192000"/>
              <a:gd name="connsiteY8" fmla="*/ 1175042 h 2790481"/>
              <a:gd name="connsiteX9" fmla="*/ 12175495 w 12192000"/>
              <a:gd name="connsiteY9" fmla="*/ 8233 h 2790481"/>
              <a:gd name="connsiteX0-1" fmla="*/ 12192000 w 12192000"/>
              <a:gd name="connsiteY0-2" fmla="*/ 0 h 2790481"/>
              <a:gd name="connsiteX1-3" fmla="*/ 12192000 w 12192000"/>
              <a:gd name="connsiteY1-4" fmla="*/ 2790481 h 2790481"/>
              <a:gd name="connsiteX2-5" fmla="*/ 0 w 12192000"/>
              <a:gd name="connsiteY2-6" fmla="*/ 2790481 h 2790481"/>
              <a:gd name="connsiteX3-7" fmla="*/ 0 w 12192000"/>
              <a:gd name="connsiteY3-8" fmla="*/ 959193 h 2790481"/>
              <a:gd name="connsiteX4-9" fmla="*/ 100846 w 12192000"/>
              <a:gd name="connsiteY4-10" fmla="*/ 1085388 h 2790481"/>
              <a:gd name="connsiteX5-11" fmla="*/ 1508760 w 12192000"/>
              <a:gd name="connsiteY5-12" fmla="*/ 2074202 h 2790481"/>
              <a:gd name="connsiteX6-13" fmla="*/ 5242562 w 12192000"/>
              <a:gd name="connsiteY6-14" fmla="*/ 931202 h 2790481"/>
              <a:gd name="connsiteX7-15" fmla="*/ 9372600 w 12192000"/>
              <a:gd name="connsiteY7-16" fmla="*/ 1175042 h 2790481"/>
              <a:gd name="connsiteX8-17" fmla="*/ 12175495 w 12192000"/>
              <a:gd name="connsiteY8-18" fmla="*/ 8233 h 2790481"/>
              <a:gd name="connsiteX9-19" fmla="*/ 12192000 w 12192000"/>
              <a:gd name="connsiteY9-20" fmla="*/ 0 h 27904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2192000" h="2790481">
                <a:moveTo>
                  <a:pt x="12192000" y="0"/>
                </a:moveTo>
                <a:lnTo>
                  <a:pt x="12192000" y="2790481"/>
                </a:lnTo>
                <a:lnTo>
                  <a:pt x="0" y="2790481"/>
                </a:lnTo>
                <a:lnTo>
                  <a:pt x="0" y="959193"/>
                </a:lnTo>
                <a:lnTo>
                  <a:pt x="100846" y="1085388"/>
                </a:lnTo>
                <a:cubicBezTo>
                  <a:pt x="352306" y="1271223"/>
                  <a:pt x="651807" y="2099900"/>
                  <a:pt x="1508760" y="2074202"/>
                </a:cubicBezTo>
                <a:cubicBezTo>
                  <a:pt x="2365713" y="2048504"/>
                  <a:pt x="3931921" y="1081062"/>
                  <a:pt x="5242562" y="931202"/>
                </a:cubicBezTo>
                <a:cubicBezTo>
                  <a:pt x="6553201" y="781342"/>
                  <a:pt x="8143240" y="1363002"/>
                  <a:pt x="9372600" y="1175042"/>
                </a:cubicBezTo>
                <a:cubicBezTo>
                  <a:pt x="10371455" y="1022325"/>
                  <a:pt x="11447443" y="379983"/>
                  <a:pt x="12175495" y="8233"/>
                </a:cubicBezTo>
                <a:lnTo>
                  <a:pt x="12192000" y="0"/>
                </a:lnTo>
                <a:close/>
              </a:path>
            </a:pathLst>
          </a:custGeom>
          <a:solidFill>
            <a:srgbClr val="AED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10148570" y="0"/>
            <a:ext cx="2043430" cy="1047750"/>
            <a:chOff x="7144531" y="0"/>
            <a:chExt cx="5047469" cy="1670304"/>
          </a:xfrm>
        </p:grpSpPr>
        <p:sp>
          <p:nvSpPr>
            <p:cNvPr id="14" name="任意多边形: 形状 150"/>
            <p:cNvSpPr/>
            <p:nvPr/>
          </p:nvSpPr>
          <p:spPr>
            <a:xfrm>
              <a:off x="7144531" y="0"/>
              <a:ext cx="5047469" cy="1670304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  <a:gd name="connsiteX0-1" fmla="*/ 5212 w 4826942"/>
                <a:gd name="connsiteY0-2" fmla="*/ 0 h 1466301"/>
                <a:gd name="connsiteX1-3" fmla="*/ 4826942 w 4826942"/>
                <a:gd name="connsiteY1-4" fmla="*/ 0 h 1466301"/>
                <a:gd name="connsiteX2-5" fmla="*/ 4826942 w 4826942"/>
                <a:gd name="connsiteY2-6" fmla="*/ 1466301 h 1466301"/>
                <a:gd name="connsiteX3-7" fmla="*/ 4796462 w 4826942"/>
                <a:gd name="connsiteY3-8" fmla="*/ 1463040 h 1466301"/>
                <a:gd name="connsiteX4-9" fmla="*/ 2937182 w 4826942"/>
                <a:gd name="connsiteY4-10" fmla="*/ 1341120 h 1466301"/>
                <a:gd name="connsiteX5-11" fmla="*/ 2129375 w 4826942"/>
                <a:gd name="connsiteY5-12" fmla="*/ 777240 h 1466301"/>
                <a:gd name="connsiteX6-13" fmla="*/ 331142 w 4826942"/>
                <a:gd name="connsiteY6-14" fmla="*/ 243840 h 1466301"/>
                <a:gd name="connsiteX7-15" fmla="*/ 46 w 4826942"/>
                <a:gd name="connsiteY7-16" fmla="*/ 17791 h 1466301"/>
                <a:gd name="connsiteX8" fmla="*/ 5212 w 4826942"/>
                <a:gd name="connsiteY8" fmla="*/ 0 h 1466301"/>
                <a:gd name="connsiteX0-17" fmla="*/ 5194 w 4826924"/>
                <a:gd name="connsiteY0-18" fmla="*/ 0 h 1466301"/>
                <a:gd name="connsiteX1-19" fmla="*/ 4826924 w 4826924"/>
                <a:gd name="connsiteY1-20" fmla="*/ 0 h 1466301"/>
                <a:gd name="connsiteX2-21" fmla="*/ 4826924 w 4826924"/>
                <a:gd name="connsiteY2-22" fmla="*/ 1466301 h 1466301"/>
                <a:gd name="connsiteX3-23" fmla="*/ 4796444 w 4826924"/>
                <a:gd name="connsiteY3-24" fmla="*/ 1463040 h 1466301"/>
                <a:gd name="connsiteX4-25" fmla="*/ 2937164 w 4826924"/>
                <a:gd name="connsiteY4-26" fmla="*/ 1341120 h 1466301"/>
                <a:gd name="connsiteX5-27" fmla="*/ 2129357 w 4826924"/>
                <a:gd name="connsiteY5-28" fmla="*/ 777240 h 1466301"/>
                <a:gd name="connsiteX6-29" fmla="*/ 436057 w 4826924"/>
                <a:gd name="connsiteY6-30" fmla="*/ 254543 h 1466301"/>
                <a:gd name="connsiteX7-31" fmla="*/ 28 w 4826924"/>
                <a:gd name="connsiteY7-32" fmla="*/ 17791 h 1466301"/>
                <a:gd name="connsiteX8-33" fmla="*/ 5194 w 4826924"/>
                <a:gd name="connsiteY8-34" fmla="*/ 0 h 1466301"/>
                <a:gd name="connsiteX0-35" fmla="*/ 5194 w 4826924"/>
                <a:gd name="connsiteY0-36" fmla="*/ 0 h 1466301"/>
                <a:gd name="connsiteX1-37" fmla="*/ 4826924 w 4826924"/>
                <a:gd name="connsiteY1-38" fmla="*/ 0 h 1466301"/>
                <a:gd name="connsiteX2-39" fmla="*/ 4826924 w 4826924"/>
                <a:gd name="connsiteY2-40" fmla="*/ 1466301 h 1466301"/>
                <a:gd name="connsiteX3-41" fmla="*/ 2937164 w 4826924"/>
                <a:gd name="connsiteY3-42" fmla="*/ 1341120 h 1466301"/>
                <a:gd name="connsiteX4-43" fmla="*/ 2129357 w 4826924"/>
                <a:gd name="connsiteY4-44" fmla="*/ 777240 h 1466301"/>
                <a:gd name="connsiteX5-45" fmla="*/ 436057 w 4826924"/>
                <a:gd name="connsiteY5-46" fmla="*/ 254543 h 1466301"/>
                <a:gd name="connsiteX6-47" fmla="*/ 28 w 4826924"/>
                <a:gd name="connsiteY6-48" fmla="*/ 17791 h 1466301"/>
                <a:gd name="connsiteX7-49" fmla="*/ 5194 w 4826924"/>
                <a:gd name="connsiteY7-50" fmla="*/ 0 h 1466301"/>
                <a:gd name="connsiteX0-51" fmla="*/ 5194 w 4826924"/>
                <a:gd name="connsiteY0-52" fmla="*/ 0 h 1466301"/>
                <a:gd name="connsiteX1-53" fmla="*/ 4826924 w 4826924"/>
                <a:gd name="connsiteY1-54" fmla="*/ 0 h 1466301"/>
                <a:gd name="connsiteX2-55" fmla="*/ 4826924 w 4826924"/>
                <a:gd name="connsiteY2-56" fmla="*/ 1466301 h 1466301"/>
                <a:gd name="connsiteX3-57" fmla="*/ 3088735 w 4826924"/>
                <a:gd name="connsiteY3-58" fmla="*/ 1309011 h 1466301"/>
                <a:gd name="connsiteX4-59" fmla="*/ 2129357 w 4826924"/>
                <a:gd name="connsiteY4-60" fmla="*/ 777240 h 1466301"/>
                <a:gd name="connsiteX5-61" fmla="*/ 436057 w 4826924"/>
                <a:gd name="connsiteY5-62" fmla="*/ 254543 h 1466301"/>
                <a:gd name="connsiteX6-63" fmla="*/ 28 w 4826924"/>
                <a:gd name="connsiteY6-64" fmla="*/ 17791 h 1466301"/>
                <a:gd name="connsiteX7-65" fmla="*/ 5194 w 4826924"/>
                <a:gd name="connsiteY7-66" fmla="*/ 0 h 14663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4826924" h="1466301">
                  <a:moveTo>
                    <a:pt x="5194" y="0"/>
                  </a:moveTo>
                  <a:lnTo>
                    <a:pt x="4826924" y="0"/>
                  </a:lnTo>
                  <a:lnTo>
                    <a:pt x="4826924" y="1466301"/>
                  </a:lnTo>
                  <a:lnTo>
                    <a:pt x="3088735" y="1309011"/>
                  </a:lnTo>
                  <a:cubicBezTo>
                    <a:pt x="2644221" y="1194711"/>
                    <a:pt x="2563697" y="960120"/>
                    <a:pt x="2129357" y="777240"/>
                  </a:cubicBezTo>
                  <a:cubicBezTo>
                    <a:pt x="1695017" y="594360"/>
                    <a:pt x="768797" y="409483"/>
                    <a:pt x="436057" y="254543"/>
                  </a:cubicBezTo>
                  <a:cubicBezTo>
                    <a:pt x="248891" y="167389"/>
                    <a:pt x="-3025" y="87213"/>
                    <a:pt x="28" y="17791"/>
                  </a:cubicBezTo>
                  <a:lnTo>
                    <a:pt x="5194" y="0"/>
                  </a:lnTo>
                  <a:close/>
                </a:path>
              </a:pathLst>
            </a:custGeom>
            <a:solidFill>
              <a:srgbClr val="AEDE7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9"/>
            <p:cNvSpPr/>
            <p:nvPr/>
          </p:nvSpPr>
          <p:spPr>
            <a:xfrm>
              <a:off x="7365058" y="1"/>
              <a:ext cx="4826942" cy="1466301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6942" h="1466301">
                  <a:moveTo>
                    <a:pt x="5212" y="0"/>
                  </a:moveTo>
                  <a:lnTo>
                    <a:pt x="4826942" y="0"/>
                  </a:lnTo>
                  <a:lnTo>
                    <a:pt x="4826942" y="1466301"/>
                  </a:lnTo>
                  <a:lnTo>
                    <a:pt x="4796462" y="1463040"/>
                  </a:lnTo>
                  <a:cubicBezTo>
                    <a:pt x="4341802" y="1437640"/>
                    <a:pt x="3348662" y="1455420"/>
                    <a:pt x="2937182" y="1341120"/>
                  </a:cubicBezTo>
                  <a:cubicBezTo>
                    <a:pt x="2525702" y="1226820"/>
                    <a:pt x="2761922" y="960120"/>
                    <a:pt x="2327582" y="777240"/>
                  </a:cubicBezTo>
                  <a:cubicBezTo>
                    <a:pt x="1893242" y="594360"/>
                    <a:pt x="663882" y="398780"/>
                    <a:pt x="331142" y="243840"/>
                  </a:cubicBezTo>
                  <a:cubicBezTo>
                    <a:pt x="143976" y="156686"/>
                    <a:pt x="-3007" y="87213"/>
                    <a:pt x="46" y="17791"/>
                  </a:cubicBez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: 形状 130"/>
          <p:cNvSpPr/>
          <p:nvPr userDrawn="1"/>
        </p:nvSpPr>
        <p:spPr>
          <a:xfrm rot="12097337">
            <a:off x="-88218" y="-105270"/>
            <a:ext cx="717250" cy="792629"/>
          </a:xfrm>
          <a:custGeom>
            <a:avLst/>
            <a:gdLst>
              <a:gd name="connsiteX0" fmla="*/ 717250 w 717250"/>
              <a:gd name="connsiteY0" fmla="*/ 567238 h 792629"/>
              <a:gd name="connsiteX1" fmla="*/ 148624 w 717250"/>
              <a:gd name="connsiteY1" fmla="*/ 792629 h 792629"/>
              <a:gd name="connsiteX2" fmla="*/ 133911 w 717250"/>
              <a:gd name="connsiteY2" fmla="*/ 780489 h 792629"/>
              <a:gd name="connsiteX3" fmla="*/ 0 w 717250"/>
              <a:gd name="connsiteY3" fmla="*/ 457200 h 792629"/>
              <a:gd name="connsiteX4" fmla="*/ 457200 w 717250"/>
              <a:gd name="connsiteY4" fmla="*/ 0 h 792629"/>
              <a:gd name="connsiteX5" fmla="*/ 493875 w 717250"/>
              <a:gd name="connsiteY5" fmla="*/ 3697 h 79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7250" h="792629">
                <a:moveTo>
                  <a:pt x="717250" y="567238"/>
                </a:moveTo>
                <a:lnTo>
                  <a:pt x="148624" y="792629"/>
                </a:lnTo>
                <a:lnTo>
                  <a:pt x="133911" y="780489"/>
                </a:lnTo>
                <a:cubicBezTo>
                  <a:pt x="51174" y="697753"/>
                  <a:pt x="0" y="58345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lnTo>
                  <a:pt x="493875" y="3697"/>
                </a:lnTo>
                <a:close/>
              </a:path>
            </a:pathLst>
          </a:custGeom>
          <a:gradFill>
            <a:gsLst>
              <a:gs pos="0">
                <a:srgbClr val="AEDE70">
                  <a:alpha val="21000"/>
                </a:srgbClr>
              </a:gs>
              <a:gs pos="100000">
                <a:srgbClr val="88CD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screen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1430" y="3862705"/>
            <a:ext cx="5154295" cy="2995295"/>
          </a:xfrm>
          <a:prstGeom prst="rect">
            <a:avLst/>
          </a:prstGeom>
        </p:spPr>
      </p:pic>
      <p:sp>
        <p:nvSpPr>
          <p:cNvPr id="19" name="矩形 18"/>
          <p:cNvSpPr/>
          <p:nvPr userDrawn="1"/>
        </p:nvSpPr>
        <p:spPr>
          <a:xfrm>
            <a:off x="2136775" y="4289425"/>
            <a:ext cx="731520" cy="711200"/>
          </a:xfrm>
          <a:prstGeom prst="rect">
            <a:avLst/>
          </a:prstGeom>
          <a:solidFill>
            <a:srgbClr val="F3F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6216015" y="3707130"/>
            <a:ext cx="5974249" cy="3181350"/>
            <a:chOff x="9726" y="5249"/>
            <a:chExt cx="10162" cy="5599"/>
          </a:xfrm>
        </p:grpSpPr>
        <p:sp>
          <p:nvSpPr>
            <p:cNvPr id="12" name="任意多边形: 形状 19"/>
            <p:cNvSpPr/>
            <p:nvPr userDrawn="1"/>
          </p:nvSpPr>
          <p:spPr>
            <a:xfrm>
              <a:off x="13148" y="5840"/>
              <a:ext cx="6056" cy="4815"/>
            </a:xfrm>
            <a:custGeom>
              <a:avLst/>
              <a:gdLst>
                <a:gd name="connsiteX0" fmla="*/ 3420000 w 5083960"/>
                <a:gd name="connsiteY0" fmla="*/ 0 h 5480175"/>
                <a:gd name="connsiteX1" fmla="*/ 5050175 w 5083960"/>
                <a:gd name="connsiteY1" fmla="*/ 412776 h 5480175"/>
                <a:gd name="connsiteX2" fmla="*/ 5083960 w 5083960"/>
                <a:gd name="connsiteY2" fmla="*/ 433301 h 5480175"/>
                <a:gd name="connsiteX3" fmla="*/ 5083960 w 5083960"/>
                <a:gd name="connsiteY3" fmla="*/ 5480175 h 5480175"/>
                <a:gd name="connsiteX4" fmla="*/ 694770 w 5083960"/>
                <a:gd name="connsiteY4" fmla="*/ 5480175 h 5480175"/>
                <a:gd name="connsiteX5" fmla="*/ 584083 w 5083960"/>
                <a:gd name="connsiteY5" fmla="*/ 5332155 h 5480175"/>
                <a:gd name="connsiteX6" fmla="*/ 0 w 5083960"/>
                <a:gd name="connsiteY6" fmla="*/ 3420001 h 5480175"/>
                <a:gd name="connsiteX7" fmla="*/ 3420000 w 5083960"/>
                <a:gd name="connsiteY7" fmla="*/ 0 h 548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3960" h="5480175">
                  <a:moveTo>
                    <a:pt x="3420000" y="0"/>
                  </a:moveTo>
                  <a:cubicBezTo>
                    <a:pt x="4010254" y="0"/>
                    <a:pt x="4565584" y="149530"/>
                    <a:pt x="5050175" y="412776"/>
                  </a:cubicBezTo>
                  <a:lnTo>
                    <a:pt x="5083960" y="433301"/>
                  </a:lnTo>
                  <a:lnTo>
                    <a:pt x="5083960" y="5480175"/>
                  </a:lnTo>
                  <a:lnTo>
                    <a:pt x="694770" y="5480175"/>
                  </a:lnTo>
                  <a:lnTo>
                    <a:pt x="584083" y="5332155"/>
                  </a:lnTo>
                  <a:cubicBezTo>
                    <a:pt x="215323" y="4786320"/>
                    <a:pt x="0" y="4128306"/>
                    <a:pt x="0" y="3420001"/>
                  </a:cubicBezTo>
                  <a:cubicBezTo>
                    <a:pt x="0" y="1531186"/>
                    <a:pt x="1531186" y="0"/>
                    <a:pt x="3420000" y="0"/>
                  </a:cubicBezTo>
                  <a:close/>
                </a:path>
              </a:pathLst>
            </a:custGeom>
            <a:solidFill>
              <a:srgbClr val="AEDE70">
                <a:alpha val="6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: 形状 19"/>
            <p:cNvSpPr/>
            <p:nvPr userDrawn="1"/>
          </p:nvSpPr>
          <p:spPr>
            <a:xfrm>
              <a:off x="13142" y="5985"/>
              <a:ext cx="6746" cy="4814"/>
            </a:xfrm>
            <a:custGeom>
              <a:avLst/>
              <a:gdLst>
                <a:gd name="connsiteX0" fmla="*/ 3420000 w 5083960"/>
                <a:gd name="connsiteY0" fmla="*/ 0 h 5480175"/>
                <a:gd name="connsiteX1" fmla="*/ 5050175 w 5083960"/>
                <a:gd name="connsiteY1" fmla="*/ 412776 h 5480175"/>
                <a:gd name="connsiteX2" fmla="*/ 5083960 w 5083960"/>
                <a:gd name="connsiteY2" fmla="*/ 433301 h 5480175"/>
                <a:gd name="connsiteX3" fmla="*/ 5083960 w 5083960"/>
                <a:gd name="connsiteY3" fmla="*/ 5480175 h 5480175"/>
                <a:gd name="connsiteX4" fmla="*/ 694770 w 5083960"/>
                <a:gd name="connsiteY4" fmla="*/ 5480175 h 5480175"/>
                <a:gd name="connsiteX5" fmla="*/ 584083 w 5083960"/>
                <a:gd name="connsiteY5" fmla="*/ 5332155 h 5480175"/>
                <a:gd name="connsiteX6" fmla="*/ 0 w 5083960"/>
                <a:gd name="connsiteY6" fmla="*/ 3420001 h 5480175"/>
                <a:gd name="connsiteX7" fmla="*/ 3420000 w 5083960"/>
                <a:gd name="connsiteY7" fmla="*/ 0 h 548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3960" h="5480175">
                  <a:moveTo>
                    <a:pt x="3420000" y="0"/>
                  </a:moveTo>
                  <a:cubicBezTo>
                    <a:pt x="4010254" y="0"/>
                    <a:pt x="4565584" y="149530"/>
                    <a:pt x="5050175" y="412776"/>
                  </a:cubicBezTo>
                  <a:lnTo>
                    <a:pt x="5083960" y="433301"/>
                  </a:lnTo>
                  <a:lnTo>
                    <a:pt x="5083960" y="5480175"/>
                  </a:lnTo>
                  <a:lnTo>
                    <a:pt x="694770" y="5480175"/>
                  </a:lnTo>
                  <a:lnTo>
                    <a:pt x="584083" y="5332155"/>
                  </a:lnTo>
                  <a:cubicBezTo>
                    <a:pt x="215323" y="4786320"/>
                    <a:pt x="0" y="4128306"/>
                    <a:pt x="0" y="3420001"/>
                  </a:cubicBezTo>
                  <a:cubicBezTo>
                    <a:pt x="0" y="1531186"/>
                    <a:pt x="1531186" y="0"/>
                    <a:pt x="3420000" y="0"/>
                  </a:cubicBez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480000">
              <a:off x="11945" y="7658"/>
              <a:ext cx="1248" cy="480"/>
            </a:xfrm>
            <a:prstGeom prst="rect">
              <a:avLst/>
            </a:prstGeom>
          </p:spPr>
        </p:pic>
        <p:pic>
          <p:nvPicPr>
            <p:cNvPr id="21" name="图片 20" descr="4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828" y="5911"/>
              <a:ext cx="3223" cy="2465"/>
            </a:xfrm>
            <a:prstGeom prst="rect">
              <a:avLst/>
            </a:prstGeom>
          </p:spPr>
        </p:pic>
        <p:pic>
          <p:nvPicPr>
            <p:cNvPr id="22" name="图片 21" descr="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121" y="7056"/>
              <a:ext cx="2514" cy="3792"/>
            </a:xfrm>
            <a:prstGeom prst="rect">
              <a:avLst/>
            </a:prstGeom>
          </p:spPr>
        </p:pic>
        <p:pic>
          <p:nvPicPr>
            <p:cNvPr id="24" name="图片 23" descr="2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726" y="9443"/>
              <a:ext cx="1331" cy="1309"/>
            </a:xfrm>
            <a:prstGeom prst="rect">
              <a:avLst/>
            </a:prstGeom>
          </p:spPr>
        </p:pic>
        <p:pic>
          <p:nvPicPr>
            <p:cNvPr id="27" name="图片 26" descr="5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121" y="5249"/>
              <a:ext cx="8501" cy="5503"/>
            </a:xfrm>
            <a:prstGeom prst="rect">
              <a:avLst/>
            </a:prstGeom>
          </p:spPr>
        </p:pic>
        <p:pic>
          <p:nvPicPr>
            <p:cNvPr id="28" name="图片 27" descr="6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6519" y="8709"/>
              <a:ext cx="1742" cy="189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784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446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1140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77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bg>
      <p:bgPr>
        <a:solidFill>
          <a:srgbClr val="88CD2F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270" y="6329680"/>
            <a:ext cx="12195810" cy="538480"/>
            <a:chOff x="-2" y="7825"/>
            <a:chExt cx="19206" cy="2991"/>
          </a:xfrm>
        </p:grpSpPr>
        <p:sp>
          <p:nvSpPr>
            <p:cNvPr id="11" name="任意多边形: 形状 22"/>
            <p:cNvSpPr/>
            <p:nvPr userDrawn="1"/>
          </p:nvSpPr>
          <p:spPr>
            <a:xfrm>
              <a:off x="4" y="7825"/>
              <a:ext cx="19200" cy="2783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: 形状 22"/>
            <p:cNvSpPr/>
            <p:nvPr userDrawn="1"/>
          </p:nvSpPr>
          <p:spPr>
            <a:xfrm>
              <a:off x="-2" y="8074"/>
              <a:ext cx="19200" cy="2742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10635615" y="0"/>
            <a:ext cx="1556385" cy="713105"/>
            <a:chOff x="7144531" y="0"/>
            <a:chExt cx="5047469" cy="1670304"/>
          </a:xfrm>
        </p:grpSpPr>
        <p:sp>
          <p:nvSpPr>
            <p:cNvPr id="14" name="任意多边形: 形状 150"/>
            <p:cNvSpPr/>
            <p:nvPr/>
          </p:nvSpPr>
          <p:spPr>
            <a:xfrm>
              <a:off x="7144531" y="0"/>
              <a:ext cx="5047469" cy="1670304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  <a:gd name="connsiteX0-1" fmla="*/ 5212 w 4826942"/>
                <a:gd name="connsiteY0-2" fmla="*/ 0 h 1466301"/>
                <a:gd name="connsiteX1-3" fmla="*/ 4826942 w 4826942"/>
                <a:gd name="connsiteY1-4" fmla="*/ 0 h 1466301"/>
                <a:gd name="connsiteX2-5" fmla="*/ 4826942 w 4826942"/>
                <a:gd name="connsiteY2-6" fmla="*/ 1466301 h 1466301"/>
                <a:gd name="connsiteX3-7" fmla="*/ 4796462 w 4826942"/>
                <a:gd name="connsiteY3-8" fmla="*/ 1463040 h 1466301"/>
                <a:gd name="connsiteX4-9" fmla="*/ 2937182 w 4826942"/>
                <a:gd name="connsiteY4-10" fmla="*/ 1341120 h 1466301"/>
                <a:gd name="connsiteX5-11" fmla="*/ 2129375 w 4826942"/>
                <a:gd name="connsiteY5-12" fmla="*/ 777240 h 1466301"/>
                <a:gd name="connsiteX6-13" fmla="*/ 331142 w 4826942"/>
                <a:gd name="connsiteY6-14" fmla="*/ 243840 h 1466301"/>
                <a:gd name="connsiteX7-15" fmla="*/ 46 w 4826942"/>
                <a:gd name="connsiteY7-16" fmla="*/ 17791 h 1466301"/>
                <a:gd name="connsiteX8" fmla="*/ 5212 w 4826942"/>
                <a:gd name="connsiteY8" fmla="*/ 0 h 1466301"/>
                <a:gd name="connsiteX0-17" fmla="*/ 5194 w 4826924"/>
                <a:gd name="connsiteY0-18" fmla="*/ 0 h 1466301"/>
                <a:gd name="connsiteX1-19" fmla="*/ 4826924 w 4826924"/>
                <a:gd name="connsiteY1-20" fmla="*/ 0 h 1466301"/>
                <a:gd name="connsiteX2-21" fmla="*/ 4826924 w 4826924"/>
                <a:gd name="connsiteY2-22" fmla="*/ 1466301 h 1466301"/>
                <a:gd name="connsiteX3-23" fmla="*/ 4796444 w 4826924"/>
                <a:gd name="connsiteY3-24" fmla="*/ 1463040 h 1466301"/>
                <a:gd name="connsiteX4-25" fmla="*/ 2937164 w 4826924"/>
                <a:gd name="connsiteY4-26" fmla="*/ 1341120 h 1466301"/>
                <a:gd name="connsiteX5-27" fmla="*/ 2129357 w 4826924"/>
                <a:gd name="connsiteY5-28" fmla="*/ 777240 h 1466301"/>
                <a:gd name="connsiteX6-29" fmla="*/ 436057 w 4826924"/>
                <a:gd name="connsiteY6-30" fmla="*/ 254543 h 1466301"/>
                <a:gd name="connsiteX7-31" fmla="*/ 28 w 4826924"/>
                <a:gd name="connsiteY7-32" fmla="*/ 17791 h 1466301"/>
                <a:gd name="connsiteX8-33" fmla="*/ 5194 w 4826924"/>
                <a:gd name="connsiteY8-34" fmla="*/ 0 h 1466301"/>
                <a:gd name="connsiteX0-35" fmla="*/ 5194 w 4826924"/>
                <a:gd name="connsiteY0-36" fmla="*/ 0 h 1466301"/>
                <a:gd name="connsiteX1-37" fmla="*/ 4826924 w 4826924"/>
                <a:gd name="connsiteY1-38" fmla="*/ 0 h 1466301"/>
                <a:gd name="connsiteX2-39" fmla="*/ 4826924 w 4826924"/>
                <a:gd name="connsiteY2-40" fmla="*/ 1466301 h 1466301"/>
                <a:gd name="connsiteX3-41" fmla="*/ 2937164 w 4826924"/>
                <a:gd name="connsiteY3-42" fmla="*/ 1341120 h 1466301"/>
                <a:gd name="connsiteX4-43" fmla="*/ 2129357 w 4826924"/>
                <a:gd name="connsiteY4-44" fmla="*/ 777240 h 1466301"/>
                <a:gd name="connsiteX5-45" fmla="*/ 436057 w 4826924"/>
                <a:gd name="connsiteY5-46" fmla="*/ 254543 h 1466301"/>
                <a:gd name="connsiteX6-47" fmla="*/ 28 w 4826924"/>
                <a:gd name="connsiteY6-48" fmla="*/ 17791 h 1466301"/>
                <a:gd name="connsiteX7-49" fmla="*/ 5194 w 4826924"/>
                <a:gd name="connsiteY7-50" fmla="*/ 0 h 1466301"/>
                <a:gd name="connsiteX0-51" fmla="*/ 5194 w 4826924"/>
                <a:gd name="connsiteY0-52" fmla="*/ 0 h 1466301"/>
                <a:gd name="connsiteX1-53" fmla="*/ 4826924 w 4826924"/>
                <a:gd name="connsiteY1-54" fmla="*/ 0 h 1466301"/>
                <a:gd name="connsiteX2-55" fmla="*/ 4826924 w 4826924"/>
                <a:gd name="connsiteY2-56" fmla="*/ 1466301 h 1466301"/>
                <a:gd name="connsiteX3-57" fmla="*/ 3088735 w 4826924"/>
                <a:gd name="connsiteY3-58" fmla="*/ 1309011 h 1466301"/>
                <a:gd name="connsiteX4-59" fmla="*/ 2129357 w 4826924"/>
                <a:gd name="connsiteY4-60" fmla="*/ 777240 h 1466301"/>
                <a:gd name="connsiteX5-61" fmla="*/ 436057 w 4826924"/>
                <a:gd name="connsiteY5-62" fmla="*/ 254543 h 1466301"/>
                <a:gd name="connsiteX6-63" fmla="*/ 28 w 4826924"/>
                <a:gd name="connsiteY6-64" fmla="*/ 17791 h 1466301"/>
                <a:gd name="connsiteX7-65" fmla="*/ 5194 w 4826924"/>
                <a:gd name="connsiteY7-66" fmla="*/ 0 h 14663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4826924" h="1466301">
                  <a:moveTo>
                    <a:pt x="5194" y="0"/>
                  </a:moveTo>
                  <a:lnTo>
                    <a:pt x="4826924" y="0"/>
                  </a:lnTo>
                  <a:lnTo>
                    <a:pt x="4826924" y="1466301"/>
                  </a:lnTo>
                  <a:lnTo>
                    <a:pt x="3088735" y="1309011"/>
                  </a:lnTo>
                  <a:cubicBezTo>
                    <a:pt x="2644221" y="1194711"/>
                    <a:pt x="2563697" y="960120"/>
                    <a:pt x="2129357" y="777240"/>
                  </a:cubicBezTo>
                  <a:cubicBezTo>
                    <a:pt x="1695017" y="594360"/>
                    <a:pt x="768797" y="409483"/>
                    <a:pt x="436057" y="254543"/>
                  </a:cubicBezTo>
                  <a:cubicBezTo>
                    <a:pt x="248891" y="167389"/>
                    <a:pt x="-3025" y="87213"/>
                    <a:pt x="28" y="17791"/>
                  </a:cubicBezTo>
                  <a:lnTo>
                    <a:pt x="5194" y="0"/>
                  </a:lnTo>
                  <a:close/>
                </a:path>
              </a:pathLst>
            </a:custGeom>
            <a:solidFill>
              <a:srgbClr val="AEDE7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9"/>
            <p:cNvSpPr/>
            <p:nvPr/>
          </p:nvSpPr>
          <p:spPr>
            <a:xfrm>
              <a:off x="7365058" y="1"/>
              <a:ext cx="4826942" cy="1466301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6942" h="1466301">
                  <a:moveTo>
                    <a:pt x="5212" y="0"/>
                  </a:moveTo>
                  <a:lnTo>
                    <a:pt x="4826942" y="0"/>
                  </a:lnTo>
                  <a:lnTo>
                    <a:pt x="4826942" y="1466301"/>
                  </a:lnTo>
                  <a:lnTo>
                    <a:pt x="4796462" y="1463040"/>
                  </a:lnTo>
                  <a:cubicBezTo>
                    <a:pt x="4341802" y="1437640"/>
                    <a:pt x="3348662" y="1455420"/>
                    <a:pt x="2937182" y="1341120"/>
                  </a:cubicBezTo>
                  <a:cubicBezTo>
                    <a:pt x="2525702" y="1226820"/>
                    <a:pt x="2761922" y="960120"/>
                    <a:pt x="2327582" y="777240"/>
                  </a:cubicBezTo>
                  <a:cubicBezTo>
                    <a:pt x="1893242" y="594360"/>
                    <a:pt x="663882" y="398780"/>
                    <a:pt x="331142" y="243840"/>
                  </a:cubicBezTo>
                  <a:cubicBezTo>
                    <a:pt x="143976" y="156686"/>
                    <a:pt x="-3007" y="87213"/>
                    <a:pt x="46" y="17791"/>
                  </a:cubicBez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: 形状 130"/>
          <p:cNvSpPr/>
          <p:nvPr userDrawn="1"/>
        </p:nvSpPr>
        <p:spPr>
          <a:xfrm rot="12097337">
            <a:off x="-169545" y="-194945"/>
            <a:ext cx="1283970" cy="1334770"/>
          </a:xfrm>
          <a:custGeom>
            <a:avLst/>
            <a:gdLst>
              <a:gd name="connsiteX0" fmla="*/ 717250 w 717250"/>
              <a:gd name="connsiteY0" fmla="*/ 567238 h 792629"/>
              <a:gd name="connsiteX1" fmla="*/ 148624 w 717250"/>
              <a:gd name="connsiteY1" fmla="*/ 792629 h 792629"/>
              <a:gd name="connsiteX2" fmla="*/ 133911 w 717250"/>
              <a:gd name="connsiteY2" fmla="*/ 780489 h 792629"/>
              <a:gd name="connsiteX3" fmla="*/ 0 w 717250"/>
              <a:gd name="connsiteY3" fmla="*/ 457200 h 792629"/>
              <a:gd name="connsiteX4" fmla="*/ 457200 w 717250"/>
              <a:gd name="connsiteY4" fmla="*/ 0 h 792629"/>
              <a:gd name="connsiteX5" fmla="*/ 493875 w 717250"/>
              <a:gd name="connsiteY5" fmla="*/ 3697 h 79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7250" h="792629">
                <a:moveTo>
                  <a:pt x="717250" y="567238"/>
                </a:moveTo>
                <a:lnTo>
                  <a:pt x="148624" y="792629"/>
                </a:lnTo>
                <a:lnTo>
                  <a:pt x="133911" y="780489"/>
                </a:lnTo>
                <a:cubicBezTo>
                  <a:pt x="51174" y="697753"/>
                  <a:pt x="0" y="58345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lnTo>
                  <a:pt x="493875" y="3697"/>
                </a:lnTo>
                <a:close/>
              </a:path>
            </a:pathLst>
          </a:custGeom>
          <a:gradFill>
            <a:gsLst>
              <a:gs pos="0">
                <a:srgbClr val="AEDE70">
                  <a:alpha val="21000"/>
                </a:srgbClr>
              </a:gs>
              <a:gs pos="100000">
                <a:srgbClr val="88CD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PA-矩形 1"/>
          <p:cNvSpPr/>
          <p:nvPr userDrawn="1">
            <p:custDataLst>
              <p:tags r:id="rId1"/>
            </p:custDataLst>
          </p:nvPr>
        </p:nvSpPr>
        <p:spPr>
          <a:xfrm>
            <a:off x="1450340" y="308610"/>
            <a:ext cx="6365240" cy="918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just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3200" dirty="0">
                <a:solidFill>
                  <a:srgbClr val="88CD2F"/>
                </a:solidFill>
                <a:latin typeface="獅尾B2黑體-Bold" panose="020B0500000000000000" charset="-120"/>
                <a:ea typeface="獅尾B2黑體-Bold" panose="020B0500000000000000" charset="-120"/>
                <a:sym typeface="思源黑体 CN Light" panose="020B0300000000000000" charset="-122"/>
              </a:rPr>
              <a:t>合理安排时间，养成良好劳动习惯</a:t>
            </a:r>
          </a:p>
        </p:txBody>
      </p:sp>
      <p:pic>
        <p:nvPicPr>
          <p:cNvPr id="6" name="图片 5" descr="51miz-E1254127-6610973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5" y="167005"/>
            <a:ext cx="1320800" cy="1078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标题和内容">
    <p:bg>
      <p:bgPr>
        <a:solidFill>
          <a:srgbClr val="88CD2F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270" y="6329680"/>
            <a:ext cx="12195810" cy="538480"/>
            <a:chOff x="-2" y="7825"/>
            <a:chExt cx="19206" cy="2991"/>
          </a:xfrm>
        </p:grpSpPr>
        <p:sp>
          <p:nvSpPr>
            <p:cNvPr id="11" name="任意多边形: 形状 22"/>
            <p:cNvSpPr/>
            <p:nvPr userDrawn="1"/>
          </p:nvSpPr>
          <p:spPr>
            <a:xfrm>
              <a:off x="4" y="7825"/>
              <a:ext cx="19200" cy="2783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: 形状 22"/>
            <p:cNvSpPr/>
            <p:nvPr userDrawn="1"/>
          </p:nvSpPr>
          <p:spPr>
            <a:xfrm>
              <a:off x="-2" y="8074"/>
              <a:ext cx="19200" cy="2742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10635615" y="0"/>
            <a:ext cx="1556385" cy="713105"/>
            <a:chOff x="7144531" y="0"/>
            <a:chExt cx="5047469" cy="1670304"/>
          </a:xfrm>
        </p:grpSpPr>
        <p:sp>
          <p:nvSpPr>
            <p:cNvPr id="14" name="任意多边形: 形状 150"/>
            <p:cNvSpPr/>
            <p:nvPr/>
          </p:nvSpPr>
          <p:spPr>
            <a:xfrm>
              <a:off x="7144531" y="0"/>
              <a:ext cx="5047469" cy="1670304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  <a:gd name="connsiteX0-1" fmla="*/ 5212 w 4826942"/>
                <a:gd name="connsiteY0-2" fmla="*/ 0 h 1466301"/>
                <a:gd name="connsiteX1-3" fmla="*/ 4826942 w 4826942"/>
                <a:gd name="connsiteY1-4" fmla="*/ 0 h 1466301"/>
                <a:gd name="connsiteX2-5" fmla="*/ 4826942 w 4826942"/>
                <a:gd name="connsiteY2-6" fmla="*/ 1466301 h 1466301"/>
                <a:gd name="connsiteX3-7" fmla="*/ 4796462 w 4826942"/>
                <a:gd name="connsiteY3-8" fmla="*/ 1463040 h 1466301"/>
                <a:gd name="connsiteX4-9" fmla="*/ 2937182 w 4826942"/>
                <a:gd name="connsiteY4-10" fmla="*/ 1341120 h 1466301"/>
                <a:gd name="connsiteX5-11" fmla="*/ 2129375 w 4826942"/>
                <a:gd name="connsiteY5-12" fmla="*/ 777240 h 1466301"/>
                <a:gd name="connsiteX6-13" fmla="*/ 331142 w 4826942"/>
                <a:gd name="connsiteY6-14" fmla="*/ 243840 h 1466301"/>
                <a:gd name="connsiteX7-15" fmla="*/ 46 w 4826942"/>
                <a:gd name="connsiteY7-16" fmla="*/ 17791 h 1466301"/>
                <a:gd name="connsiteX8" fmla="*/ 5212 w 4826942"/>
                <a:gd name="connsiteY8" fmla="*/ 0 h 1466301"/>
                <a:gd name="connsiteX0-17" fmla="*/ 5194 w 4826924"/>
                <a:gd name="connsiteY0-18" fmla="*/ 0 h 1466301"/>
                <a:gd name="connsiteX1-19" fmla="*/ 4826924 w 4826924"/>
                <a:gd name="connsiteY1-20" fmla="*/ 0 h 1466301"/>
                <a:gd name="connsiteX2-21" fmla="*/ 4826924 w 4826924"/>
                <a:gd name="connsiteY2-22" fmla="*/ 1466301 h 1466301"/>
                <a:gd name="connsiteX3-23" fmla="*/ 4796444 w 4826924"/>
                <a:gd name="connsiteY3-24" fmla="*/ 1463040 h 1466301"/>
                <a:gd name="connsiteX4-25" fmla="*/ 2937164 w 4826924"/>
                <a:gd name="connsiteY4-26" fmla="*/ 1341120 h 1466301"/>
                <a:gd name="connsiteX5-27" fmla="*/ 2129357 w 4826924"/>
                <a:gd name="connsiteY5-28" fmla="*/ 777240 h 1466301"/>
                <a:gd name="connsiteX6-29" fmla="*/ 436057 w 4826924"/>
                <a:gd name="connsiteY6-30" fmla="*/ 254543 h 1466301"/>
                <a:gd name="connsiteX7-31" fmla="*/ 28 w 4826924"/>
                <a:gd name="connsiteY7-32" fmla="*/ 17791 h 1466301"/>
                <a:gd name="connsiteX8-33" fmla="*/ 5194 w 4826924"/>
                <a:gd name="connsiteY8-34" fmla="*/ 0 h 1466301"/>
                <a:gd name="connsiteX0-35" fmla="*/ 5194 w 4826924"/>
                <a:gd name="connsiteY0-36" fmla="*/ 0 h 1466301"/>
                <a:gd name="connsiteX1-37" fmla="*/ 4826924 w 4826924"/>
                <a:gd name="connsiteY1-38" fmla="*/ 0 h 1466301"/>
                <a:gd name="connsiteX2-39" fmla="*/ 4826924 w 4826924"/>
                <a:gd name="connsiteY2-40" fmla="*/ 1466301 h 1466301"/>
                <a:gd name="connsiteX3-41" fmla="*/ 2937164 w 4826924"/>
                <a:gd name="connsiteY3-42" fmla="*/ 1341120 h 1466301"/>
                <a:gd name="connsiteX4-43" fmla="*/ 2129357 w 4826924"/>
                <a:gd name="connsiteY4-44" fmla="*/ 777240 h 1466301"/>
                <a:gd name="connsiteX5-45" fmla="*/ 436057 w 4826924"/>
                <a:gd name="connsiteY5-46" fmla="*/ 254543 h 1466301"/>
                <a:gd name="connsiteX6-47" fmla="*/ 28 w 4826924"/>
                <a:gd name="connsiteY6-48" fmla="*/ 17791 h 1466301"/>
                <a:gd name="connsiteX7-49" fmla="*/ 5194 w 4826924"/>
                <a:gd name="connsiteY7-50" fmla="*/ 0 h 1466301"/>
                <a:gd name="connsiteX0-51" fmla="*/ 5194 w 4826924"/>
                <a:gd name="connsiteY0-52" fmla="*/ 0 h 1466301"/>
                <a:gd name="connsiteX1-53" fmla="*/ 4826924 w 4826924"/>
                <a:gd name="connsiteY1-54" fmla="*/ 0 h 1466301"/>
                <a:gd name="connsiteX2-55" fmla="*/ 4826924 w 4826924"/>
                <a:gd name="connsiteY2-56" fmla="*/ 1466301 h 1466301"/>
                <a:gd name="connsiteX3-57" fmla="*/ 3088735 w 4826924"/>
                <a:gd name="connsiteY3-58" fmla="*/ 1309011 h 1466301"/>
                <a:gd name="connsiteX4-59" fmla="*/ 2129357 w 4826924"/>
                <a:gd name="connsiteY4-60" fmla="*/ 777240 h 1466301"/>
                <a:gd name="connsiteX5-61" fmla="*/ 436057 w 4826924"/>
                <a:gd name="connsiteY5-62" fmla="*/ 254543 h 1466301"/>
                <a:gd name="connsiteX6-63" fmla="*/ 28 w 4826924"/>
                <a:gd name="connsiteY6-64" fmla="*/ 17791 h 1466301"/>
                <a:gd name="connsiteX7-65" fmla="*/ 5194 w 4826924"/>
                <a:gd name="connsiteY7-66" fmla="*/ 0 h 14663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4826924" h="1466301">
                  <a:moveTo>
                    <a:pt x="5194" y="0"/>
                  </a:moveTo>
                  <a:lnTo>
                    <a:pt x="4826924" y="0"/>
                  </a:lnTo>
                  <a:lnTo>
                    <a:pt x="4826924" y="1466301"/>
                  </a:lnTo>
                  <a:lnTo>
                    <a:pt x="3088735" y="1309011"/>
                  </a:lnTo>
                  <a:cubicBezTo>
                    <a:pt x="2644221" y="1194711"/>
                    <a:pt x="2563697" y="960120"/>
                    <a:pt x="2129357" y="777240"/>
                  </a:cubicBezTo>
                  <a:cubicBezTo>
                    <a:pt x="1695017" y="594360"/>
                    <a:pt x="768797" y="409483"/>
                    <a:pt x="436057" y="254543"/>
                  </a:cubicBezTo>
                  <a:cubicBezTo>
                    <a:pt x="248891" y="167389"/>
                    <a:pt x="-3025" y="87213"/>
                    <a:pt x="28" y="17791"/>
                  </a:cubicBezTo>
                  <a:lnTo>
                    <a:pt x="5194" y="0"/>
                  </a:lnTo>
                  <a:close/>
                </a:path>
              </a:pathLst>
            </a:custGeom>
            <a:solidFill>
              <a:srgbClr val="AEDE7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9"/>
            <p:cNvSpPr/>
            <p:nvPr/>
          </p:nvSpPr>
          <p:spPr>
            <a:xfrm>
              <a:off x="7365058" y="1"/>
              <a:ext cx="4826942" cy="1466301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6942" h="1466301">
                  <a:moveTo>
                    <a:pt x="5212" y="0"/>
                  </a:moveTo>
                  <a:lnTo>
                    <a:pt x="4826942" y="0"/>
                  </a:lnTo>
                  <a:lnTo>
                    <a:pt x="4826942" y="1466301"/>
                  </a:lnTo>
                  <a:lnTo>
                    <a:pt x="4796462" y="1463040"/>
                  </a:lnTo>
                  <a:cubicBezTo>
                    <a:pt x="4341802" y="1437640"/>
                    <a:pt x="3348662" y="1455420"/>
                    <a:pt x="2937182" y="1341120"/>
                  </a:cubicBezTo>
                  <a:cubicBezTo>
                    <a:pt x="2525702" y="1226820"/>
                    <a:pt x="2761922" y="960120"/>
                    <a:pt x="2327582" y="777240"/>
                  </a:cubicBezTo>
                  <a:cubicBezTo>
                    <a:pt x="1893242" y="594360"/>
                    <a:pt x="663882" y="398780"/>
                    <a:pt x="331142" y="243840"/>
                  </a:cubicBezTo>
                  <a:cubicBezTo>
                    <a:pt x="143976" y="156686"/>
                    <a:pt x="-3007" y="87213"/>
                    <a:pt x="46" y="17791"/>
                  </a:cubicBez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: 形状 130"/>
          <p:cNvSpPr/>
          <p:nvPr userDrawn="1"/>
        </p:nvSpPr>
        <p:spPr>
          <a:xfrm rot="12097337">
            <a:off x="-169545" y="-194945"/>
            <a:ext cx="1283970" cy="1334770"/>
          </a:xfrm>
          <a:custGeom>
            <a:avLst/>
            <a:gdLst>
              <a:gd name="connsiteX0" fmla="*/ 717250 w 717250"/>
              <a:gd name="connsiteY0" fmla="*/ 567238 h 792629"/>
              <a:gd name="connsiteX1" fmla="*/ 148624 w 717250"/>
              <a:gd name="connsiteY1" fmla="*/ 792629 h 792629"/>
              <a:gd name="connsiteX2" fmla="*/ 133911 w 717250"/>
              <a:gd name="connsiteY2" fmla="*/ 780489 h 792629"/>
              <a:gd name="connsiteX3" fmla="*/ 0 w 717250"/>
              <a:gd name="connsiteY3" fmla="*/ 457200 h 792629"/>
              <a:gd name="connsiteX4" fmla="*/ 457200 w 717250"/>
              <a:gd name="connsiteY4" fmla="*/ 0 h 792629"/>
              <a:gd name="connsiteX5" fmla="*/ 493875 w 717250"/>
              <a:gd name="connsiteY5" fmla="*/ 3697 h 79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7250" h="792629">
                <a:moveTo>
                  <a:pt x="717250" y="567238"/>
                </a:moveTo>
                <a:lnTo>
                  <a:pt x="148624" y="792629"/>
                </a:lnTo>
                <a:lnTo>
                  <a:pt x="133911" y="780489"/>
                </a:lnTo>
                <a:cubicBezTo>
                  <a:pt x="51174" y="697753"/>
                  <a:pt x="0" y="58345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lnTo>
                  <a:pt x="493875" y="3697"/>
                </a:lnTo>
                <a:close/>
              </a:path>
            </a:pathLst>
          </a:custGeom>
          <a:gradFill>
            <a:gsLst>
              <a:gs pos="0">
                <a:srgbClr val="AEDE70">
                  <a:alpha val="21000"/>
                </a:srgbClr>
              </a:gs>
              <a:gs pos="100000">
                <a:srgbClr val="88CD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PA-矩形 1"/>
          <p:cNvSpPr/>
          <p:nvPr userDrawn="1">
            <p:custDataLst>
              <p:tags r:id="rId1"/>
            </p:custDataLst>
          </p:nvPr>
        </p:nvSpPr>
        <p:spPr>
          <a:xfrm>
            <a:off x="1450340" y="308610"/>
            <a:ext cx="6365240" cy="918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just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3200" dirty="0">
                <a:solidFill>
                  <a:srgbClr val="88CD2F"/>
                </a:solidFill>
                <a:latin typeface="獅尾B2黑體-Bold" panose="020B0500000000000000" charset="-120"/>
                <a:ea typeface="獅尾B2黑體-Bold" panose="020B0500000000000000" charset="-120"/>
                <a:sym typeface="思源黑体 CN Light" panose="020B0300000000000000" charset="-122"/>
              </a:rPr>
              <a:t>合理安排时间，养成良好劳动习惯</a:t>
            </a:r>
          </a:p>
        </p:txBody>
      </p:sp>
      <p:pic>
        <p:nvPicPr>
          <p:cNvPr id="6" name="图片 5" descr="51miz-E1254127-6610973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5" y="167005"/>
            <a:ext cx="1320800" cy="107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11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标题和内容">
    <p:bg>
      <p:bgPr>
        <a:solidFill>
          <a:srgbClr val="88CD2F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270" y="6329680"/>
            <a:ext cx="12195810" cy="538480"/>
            <a:chOff x="-2" y="7825"/>
            <a:chExt cx="19206" cy="2991"/>
          </a:xfrm>
        </p:grpSpPr>
        <p:sp>
          <p:nvSpPr>
            <p:cNvPr id="11" name="任意多边形: 形状 22"/>
            <p:cNvSpPr/>
            <p:nvPr userDrawn="1"/>
          </p:nvSpPr>
          <p:spPr>
            <a:xfrm>
              <a:off x="4" y="7825"/>
              <a:ext cx="19200" cy="2783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: 形状 22"/>
            <p:cNvSpPr/>
            <p:nvPr userDrawn="1"/>
          </p:nvSpPr>
          <p:spPr>
            <a:xfrm>
              <a:off x="-2" y="8074"/>
              <a:ext cx="19200" cy="2742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10635615" y="0"/>
            <a:ext cx="1556385" cy="713105"/>
            <a:chOff x="7144531" y="0"/>
            <a:chExt cx="5047469" cy="1670304"/>
          </a:xfrm>
        </p:grpSpPr>
        <p:sp>
          <p:nvSpPr>
            <p:cNvPr id="14" name="任意多边形: 形状 150"/>
            <p:cNvSpPr/>
            <p:nvPr/>
          </p:nvSpPr>
          <p:spPr>
            <a:xfrm>
              <a:off x="7144531" y="0"/>
              <a:ext cx="5047469" cy="1670304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  <a:gd name="connsiteX0-1" fmla="*/ 5212 w 4826942"/>
                <a:gd name="connsiteY0-2" fmla="*/ 0 h 1466301"/>
                <a:gd name="connsiteX1-3" fmla="*/ 4826942 w 4826942"/>
                <a:gd name="connsiteY1-4" fmla="*/ 0 h 1466301"/>
                <a:gd name="connsiteX2-5" fmla="*/ 4826942 w 4826942"/>
                <a:gd name="connsiteY2-6" fmla="*/ 1466301 h 1466301"/>
                <a:gd name="connsiteX3-7" fmla="*/ 4796462 w 4826942"/>
                <a:gd name="connsiteY3-8" fmla="*/ 1463040 h 1466301"/>
                <a:gd name="connsiteX4-9" fmla="*/ 2937182 w 4826942"/>
                <a:gd name="connsiteY4-10" fmla="*/ 1341120 h 1466301"/>
                <a:gd name="connsiteX5-11" fmla="*/ 2129375 w 4826942"/>
                <a:gd name="connsiteY5-12" fmla="*/ 777240 h 1466301"/>
                <a:gd name="connsiteX6-13" fmla="*/ 331142 w 4826942"/>
                <a:gd name="connsiteY6-14" fmla="*/ 243840 h 1466301"/>
                <a:gd name="connsiteX7-15" fmla="*/ 46 w 4826942"/>
                <a:gd name="connsiteY7-16" fmla="*/ 17791 h 1466301"/>
                <a:gd name="connsiteX8" fmla="*/ 5212 w 4826942"/>
                <a:gd name="connsiteY8" fmla="*/ 0 h 1466301"/>
                <a:gd name="connsiteX0-17" fmla="*/ 5194 w 4826924"/>
                <a:gd name="connsiteY0-18" fmla="*/ 0 h 1466301"/>
                <a:gd name="connsiteX1-19" fmla="*/ 4826924 w 4826924"/>
                <a:gd name="connsiteY1-20" fmla="*/ 0 h 1466301"/>
                <a:gd name="connsiteX2-21" fmla="*/ 4826924 w 4826924"/>
                <a:gd name="connsiteY2-22" fmla="*/ 1466301 h 1466301"/>
                <a:gd name="connsiteX3-23" fmla="*/ 4796444 w 4826924"/>
                <a:gd name="connsiteY3-24" fmla="*/ 1463040 h 1466301"/>
                <a:gd name="connsiteX4-25" fmla="*/ 2937164 w 4826924"/>
                <a:gd name="connsiteY4-26" fmla="*/ 1341120 h 1466301"/>
                <a:gd name="connsiteX5-27" fmla="*/ 2129357 w 4826924"/>
                <a:gd name="connsiteY5-28" fmla="*/ 777240 h 1466301"/>
                <a:gd name="connsiteX6-29" fmla="*/ 436057 w 4826924"/>
                <a:gd name="connsiteY6-30" fmla="*/ 254543 h 1466301"/>
                <a:gd name="connsiteX7-31" fmla="*/ 28 w 4826924"/>
                <a:gd name="connsiteY7-32" fmla="*/ 17791 h 1466301"/>
                <a:gd name="connsiteX8-33" fmla="*/ 5194 w 4826924"/>
                <a:gd name="connsiteY8-34" fmla="*/ 0 h 1466301"/>
                <a:gd name="connsiteX0-35" fmla="*/ 5194 w 4826924"/>
                <a:gd name="connsiteY0-36" fmla="*/ 0 h 1466301"/>
                <a:gd name="connsiteX1-37" fmla="*/ 4826924 w 4826924"/>
                <a:gd name="connsiteY1-38" fmla="*/ 0 h 1466301"/>
                <a:gd name="connsiteX2-39" fmla="*/ 4826924 w 4826924"/>
                <a:gd name="connsiteY2-40" fmla="*/ 1466301 h 1466301"/>
                <a:gd name="connsiteX3-41" fmla="*/ 2937164 w 4826924"/>
                <a:gd name="connsiteY3-42" fmla="*/ 1341120 h 1466301"/>
                <a:gd name="connsiteX4-43" fmla="*/ 2129357 w 4826924"/>
                <a:gd name="connsiteY4-44" fmla="*/ 777240 h 1466301"/>
                <a:gd name="connsiteX5-45" fmla="*/ 436057 w 4826924"/>
                <a:gd name="connsiteY5-46" fmla="*/ 254543 h 1466301"/>
                <a:gd name="connsiteX6-47" fmla="*/ 28 w 4826924"/>
                <a:gd name="connsiteY6-48" fmla="*/ 17791 h 1466301"/>
                <a:gd name="connsiteX7-49" fmla="*/ 5194 w 4826924"/>
                <a:gd name="connsiteY7-50" fmla="*/ 0 h 1466301"/>
                <a:gd name="connsiteX0-51" fmla="*/ 5194 w 4826924"/>
                <a:gd name="connsiteY0-52" fmla="*/ 0 h 1466301"/>
                <a:gd name="connsiteX1-53" fmla="*/ 4826924 w 4826924"/>
                <a:gd name="connsiteY1-54" fmla="*/ 0 h 1466301"/>
                <a:gd name="connsiteX2-55" fmla="*/ 4826924 w 4826924"/>
                <a:gd name="connsiteY2-56" fmla="*/ 1466301 h 1466301"/>
                <a:gd name="connsiteX3-57" fmla="*/ 3088735 w 4826924"/>
                <a:gd name="connsiteY3-58" fmla="*/ 1309011 h 1466301"/>
                <a:gd name="connsiteX4-59" fmla="*/ 2129357 w 4826924"/>
                <a:gd name="connsiteY4-60" fmla="*/ 777240 h 1466301"/>
                <a:gd name="connsiteX5-61" fmla="*/ 436057 w 4826924"/>
                <a:gd name="connsiteY5-62" fmla="*/ 254543 h 1466301"/>
                <a:gd name="connsiteX6-63" fmla="*/ 28 w 4826924"/>
                <a:gd name="connsiteY6-64" fmla="*/ 17791 h 1466301"/>
                <a:gd name="connsiteX7-65" fmla="*/ 5194 w 4826924"/>
                <a:gd name="connsiteY7-66" fmla="*/ 0 h 14663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4826924" h="1466301">
                  <a:moveTo>
                    <a:pt x="5194" y="0"/>
                  </a:moveTo>
                  <a:lnTo>
                    <a:pt x="4826924" y="0"/>
                  </a:lnTo>
                  <a:lnTo>
                    <a:pt x="4826924" y="1466301"/>
                  </a:lnTo>
                  <a:lnTo>
                    <a:pt x="3088735" y="1309011"/>
                  </a:lnTo>
                  <a:cubicBezTo>
                    <a:pt x="2644221" y="1194711"/>
                    <a:pt x="2563697" y="960120"/>
                    <a:pt x="2129357" y="777240"/>
                  </a:cubicBezTo>
                  <a:cubicBezTo>
                    <a:pt x="1695017" y="594360"/>
                    <a:pt x="768797" y="409483"/>
                    <a:pt x="436057" y="254543"/>
                  </a:cubicBezTo>
                  <a:cubicBezTo>
                    <a:pt x="248891" y="167389"/>
                    <a:pt x="-3025" y="87213"/>
                    <a:pt x="28" y="17791"/>
                  </a:cubicBezTo>
                  <a:lnTo>
                    <a:pt x="5194" y="0"/>
                  </a:lnTo>
                  <a:close/>
                </a:path>
              </a:pathLst>
            </a:custGeom>
            <a:solidFill>
              <a:srgbClr val="AEDE7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9"/>
            <p:cNvSpPr/>
            <p:nvPr/>
          </p:nvSpPr>
          <p:spPr>
            <a:xfrm>
              <a:off x="7365058" y="1"/>
              <a:ext cx="4826942" cy="1466301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6942" h="1466301">
                  <a:moveTo>
                    <a:pt x="5212" y="0"/>
                  </a:moveTo>
                  <a:lnTo>
                    <a:pt x="4826942" y="0"/>
                  </a:lnTo>
                  <a:lnTo>
                    <a:pt x="4826942" y="1466301"/>
                  </a:lnTo>
                  <a:lnTo>
                    <a:pt x="4796462" y="1463040"/>
                  </a:lnTo>
                  <a:cubicBezTo>
                    <a:pt x="4341802" y="1437640"/>
                    <a:pt x="3348662" y="1455420"/>
                    <a:pt x="2937182" y="1341120"/>
                  </a:cubicBezTo>
                  <a:cubicBezTo>
                    <a:pt x="2525702" y="1226820"/>
                    <a:pt x="2761922" y="960120"/>
                    <a:pt x="2327582" y="777240"/>
                  </a:cubicBezTo>
                  <a:cubicBezTo>
                    <a:pt x="1893242" y="594360"/>
                    <a:pt x="663882" y="398780"/>
                    <a:pt x="331142" y="243840"/>
                  </a:cubicBezTo>
                  <a:cubicBezTo>
                    <a:pt x="143976" y="156686"/>
                    <a:pt x="-3007" y="87213"/>
                    <a:pt x="46" y="17791"/>
                  </a:cubicBez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: 形状 130"/>
          <p:cNvSpPr/>
          <p:nvPr userDrawn="1"/>
        </p:nvSpPr>
        <p:spPr>
          <a:xfrm rot="12097337">
            <a:off x="-169545" y="-194945"/>
            <a:ext cx="1283970" cy="1334770"/>
          </a:xfrm>
          <a:custGeom>
            <a:avLst/>
            <a:gdLst>
              <a:gd name="connsiteX0" fmla="*/ 717250 w 717250"/>
              <a:gd name="connsiteY0" fmla="*/ 567238 h 792629"/>
              <a:gd name="connsiteX1" fmla="*/ 148624 w 717250"/>
              <a:gd name="connsiteY1" fmla="*/ 792629 h 792629"/>
              <a:gd name="connsiteX2" fmla="*/ 133911 w 717250"/>
              <a:gd name="connsiteY2" fmla="*/ 780489 h 792629"/>
              <a:gd name="connsiteX3" fmla="*/ 0 w 717250"/>
              <a:gd name="connsiteY3" fmla="*/ 457200 h 792629"/>
              <a:gd name="connsiteX4" fmla="*/ 457200 w 717250"/>
              <a:gd name="connsiteY4" fmla="*/ 0 h 792629"/>
              <a:gd name="connsiteX5" fmla="*/ 493875 w 717250"/>
              <a:gd name="connsiteY5" fmla="*/ 3697 h 79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7250" h="792629">
                <a:moveTo>
                  <a:pt x="717250" y="567238"/>
                </a:moveTo>
                <a:lnTo>
                  <a:pt x="148624" y="792629"/>
                </a:lnTo>
                <a:lnTo>
                  <a:pt x="133911" y="780489"/>
                </a:lnTo>
                <a:cubicBezTo>
                  <a:pt x="51174" y="697753"/>
                  <a:pt x="0" y="58345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lnTo>
                  <a:pt x="493875" y="3697"/>
                </a:lnTo>
                <a:close/>
              </a:path>
            </a:pathLst>
          </a:custGeom>
          <a:gradFill>
            <a:gsLst>
              <a:gs pos="0">
                <a:srgbClr val="AEDE70">
                  <a:alpha val="21000"/>
                </a:srgbClr>
              </a:gs>
              <a:gs pos="100000">
                <a:srgbClr val="88CD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PA-矩形 1"/>
          <p:cNvSpPr/>
          <p:nvPr userDrawn="1">
            <p:custDataLst>
              <p:tags r:id="rId1"/>
            </p:custDataLst>
          </p:nvPr>
        </p:nvSpPr>
        <p:spPr>
          <a:xfrm>
            <a:off x="1450340" y="308610"/>
            <a:ext cx="6365240" cy="918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just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3200" dirty="0">
                <a:solidFill>
                  <a:srgbClr val="88CD2F"/>
                </a:solidFill>
                <a:latin typeface="獅尾B2黑體-Bold" panose="020B0500000000000000" charset="-120"/>
                <a:ea typeface="獅尾B2黑體-Bold" panose="020B0500000000000000" charset="-120"/>
                <a:sym typeface="思源黑体 CN Light" panose="020B0300000000000000" charset="-122"/>
              </a:rPr>
              <a:t>合理安排时间，养成良好劳动习惯</a:t>
            </a:r>
          </a:p>
        </p:txBody>
      </p:sp>
      <p:pic>
        <p:nvPicPr>
          <p:cNvPr id="6" name="图片 5" descr="51miz-E1254127-6610973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5" y="167005"/>
            <a:ext cx="1320800" cy="107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81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标题和内容">
    <p:bg>
      <p:bgPr>
        <a:solidFill>
          <a:srgbClr val="88CD2F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270" y="6329680"/>
            <a:ext cx="12195810" cy="538480"/>
            <a:chOff x="-2" y="7825"/>
            <a:chExt cx="19206" cy="2991"/>
          </a:xfrm>
        </p:grpSpPr>
        <p:sp>
          <p:nvSpPr>
            <p:cNvPr id="11" name="任意多边形: 形状 22"/>
            <p:cNvSpPr/>
            <p:nvPr userDrawn="1"/>
          </p:nvSpPr>
          <p:spPr>
            <a:xfrm>
              <a:off x="4" y="7825"/>
              <a:ext cx="19200" cy="2783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: 形状 22"/>
            <p:cNvSpPr/>
            <p:nvPr userDrawn="1"/>
          </p:nvSpPr>
          <p:spPr>
            <a:xfrm>
              <a:off x="-2" y="8074"/>
              <a:ext cx="19200" cy="2742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10635615" y="0"/>
            <a:ext cx="1556385" cy="713105"/>
            <a:chOff x="7144531" y="0"/>
            <a:chExt cx="5047469" cy="1670304"/>
          </a:xfrm>
        </p:grpSpPr>
        <p:sp>
          <p:nvSpPr>
            <p:cNvPr id="14" name="任意多边形: 形状 150"/>
            <p:cNvSpPr/>
            <p:nvPr/>
          </p:nvSpPr>
          <p:spPr>
            <a:xfrm>
              <a:off x="7144531" y="0"/>
              <a:ext cx="5047469" cy="1670304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  <a:gd name="connsiteX0-1" fmla="*/ 5212 w 4826942"/>
                <a:gd name="connsiteY0-2" fmla="*/ 0 h 1466301"/>
                <a:gd name="connsiteX1-3" fmla="*/ 4826942 w 4826942"/>
                <a:gd name="connsiteY1-4" fmla="*/ 0 h 1466301"/>
                <a:gd name="connsiteX2-5" fmla="*/ 4826942 w 4826942"/>
                <a:gd name="connsiteY2-6" fmla="*/ 1466301 h 1466301"/>
                <a:gd name="connsiteX3-7" fmla="*/ 4796462 w 4826942"/>
                <a:gd name="connsiteY3-8" fmla="*/ 1463040 h 1466301"/>
                <a:gd name="connsiteX4-9" fmla="*/ 2937182 w 4826942"/>
                <a:gd name="connsiteY4-10" fmla="*/ 1341120 h 1466301"/>
                <a:gd name="connsiteX5-11" fmla="*/ 2129375 w 4826942"/>
                <a:gd name="connsiteY5-12" fmla="*/ 777240 h 1466301"/>
                <a:gd name="connsiteX6-13" fmla="*/ 331142 w 4826942"/>
                <a:gd name="connsiteY6-14" fmla="*/ 243840 h 1466301"/>
                <a:gd name="connsiteX7-15" fmla="*/ 46 w 4826942"/>
                <a:gd name="connsiteY7-16" fmla="*/ 17791 h 1466301"/>
                <a:gd name="connsiteX8" fmla="*/ 5212 w 4826942"/>
                <a:gd name="connsiteY8" fmla="*/ 0 h 1466301"/>
                <a:gd name="connsiteX0-17" fmla="*/ 5194 w 4826924"/>
                <a:gd name="connsiteY0-18" fmla="*/ 0 h 1466301"/>
                <a:gd name="connsiteX1-19" fmla="*/ 4826924 w 4826924"/>
                <a:gd name="connsiteY1-20" fmla="*/ 0 h 1466301"/>
                <a:gd name="connsiteX2-21" fmla="*/ 4826924 w 4826924"/>
                <a:gd name="connsiteY2-22" fmla="*/ 1466301 h 1466301"/>
                <a:gd name="connsiteX3-23" fmla="*/ 4796444 w 4826924"/>
                <a:gd name="connsiteY3-24" fmla="*/ 1463040 h 1466301"/>
                <a:gd name="connsiteX4-25" fmla="*/ 2937164 w 4826924"/>
                <a:gd name="connsiteY4-26" fmla="*/ 1341120 h 1466301"/>
                <a:gd name="connsiteX5-27" fmla="*/ 2129357 w 4826924"/>
                <a:gd name="connsiteY5-28" fmla="*/ 777240 h 1466301"/>
                <a:gd name="connsiteX6-29" fmla="*/ 436057 w 4826924"/>
                <a:gd name="connsiteY6-30" fmla="*/ 254543 h 1466301"/>
                <a:gd name="connsiteX7-31" fmla="*/ 28 w 4826924"/>
                <a:gd name="connsiteY7-32" fmla="*/ 17791 h 1466301"/>
                <a:gd name="connsiteX8-33" fmla="*/ 5194 w 4826924"/>
                <a:gd name="connsiteY8-34" fmla="*/ 0 h 1466301"/>
                <a:gd name="connsiteX0-35" fmla="*/ 5194 w 4826924"/>
                <a:gd name="connsiteY0-36" fmla="*/ 0 h 1466301"/>
                <a:gd name="connsiteX1-37" fmla="*/ 4826924 w 4826924"/>
                <a:gd name="connsiteY1-38" fmla="*/ 0 h 1466301"/>
                <a:gd name="connsiteX2-39" fmla="*/ 4826924 w 4826924"/>
                <a:gd name="connsiteY2-40" fmla="*/ 1466301 h 1466301"/>
                <a:gd name="connsiteX3-41" fmla="*/ 2937164 w 4826924"/>
                <a:gd name="connsiteY3-42" fmla="*/ 1341120 h 1466301"/>
                <a:gd name="connsiteX4-43" fmla="*/ 2129357 w 4826924"/>
                <a:gd name="connsiteY4-44" fmla="*/ 777240 h 1466301"/>
                <a:gd name="connsiteX5-45" fmla="*/ 436057 w 4826924"/>
                <a:gd name="connsiteY5-46" fmla="*/ 254543 h 1466301"/>
                <a:gd name="connsiteX6-47" fmla="*/ 28 w 4826924"/>
                <a:gd name="connsiteY6-48" fmla="*/ 17791 h 1466301"/>
                <a:gd name="connsiteX7-49" fmla="*/ 5194 w 4826924"/>
                <a:gd name="connsiteY7-50" fmla="*/ 0 h 1466301"/>
                <a:gd name="connsiteX0-51" fmla="*/ 5194 w 4826924"/>
                <a:gd name="connsiteY0-52" fmla="*/ 0 h 1466301"/>
                <a:gd name="connsiteX1-53" fmla="*/ 4826924 w 4826924"/>
                <a:gd name="connsiteY1-54" fmla="*/ 0 h 1466301"/>
                <a:gd name="connsiteX2-55" fmla="*/ 4826924 w 4826924"/>
                <a:gd name="connsiteY2-56" fmla="*/ 1466301 h 1466301"/>
                <a:gd name="connsiteX3-57" fmla="*/ 3088735 w 4826924"/>
                <a:gd name="connsiteY3-58" fmla="*/ 1309011 h 1466301"/>
                <a:gd name="connsiteX4-59" fmla="*/ 2129357 w 4826924"/>
                <a:gd name="connsiteY4-60" fmla="*/ 777240 h 1466301"/>
                <a:gd name="connsiteX5-61" fmla="*/ 436057 w 4826924"/>
                <a:gd name="connsiteY5-62" fmla="*/ 254543 h 1466301"/>
                <a:gd name="connsiteX6-63" fmla="*/ 28 w 4826924"/>
                <a:gd name="connsiteY6-64" fmla="*/ 17791 h 1466301"/>
                <a:gd name="connsiteX7-65" fmla="*/ 5194 w 4826924"/>
                <a:gd name="connsiteY7-66" fmla="*/ 0 h 14663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4826924" h="1466301">
                  <a:moveTo>
                    <a:pt x="5194" y="0"/>
                  </a:moveTo>
                  <a:lnTo>
                    <a:pt x="4826924" y="0"/>
                  </a:lnTo>
                  <a:lnTo>
                    <a:pt x="4826924" y="1466301"/>
                  </a:lnTo>
                  <a:lnTo>
                    <a:pt x="3088735" y="1309011"/>
                  </a:lnTo>
                  <a:cubicBezTo>
                    <a:pt x="2644221" y="1194711"/>
                    <a:pt x="2563697" y="960120"/>
                    <a:pt x="2129357" y="777240"/>
                  </a:cubicBezTo>
                  <a:cubicBezTo>
                    <a:pt x="1695017" y="594360"/>
                    <a:pt x="768797" y="409483"/>
                    <a:pt x="436057" y="254543"/>
                  </a:cubicBezTo>
                  <a:cubicBezTo>
                    <a:pt x="248891" y="167389"/>
                    <a:pt x="-3025" y="87213"/>
                    <a:pt x="28" y="17791"/>
                  </a:cubicBezTo>
                  <a:lnTo>
                    <a:pt x="5194" y="0"/>
                  </a:lnTo>
                  <a:close/>
                </a:path>
              </a:pathLst>
            </a:custGeom>
            <a:solidFill>
              <a:srgbClr val="AEDE7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9"/>
            <p:cNvSpPr/>
            <p:nvPr/>
          </p:nvSpPr>
          <p:spPr>
            <a:xfrm>
              <a:off x="7365058" y="1"/>
              <a:ext cx="4826942" cy="1466301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6942" h="1466301">
                  <a:moveTo>
                    <a:pt x="5212" y="0"/>
                  </a:moveTo>
                  <a:lnTo>
                    <a:pt x="4826942" y="0"/>
                  </a:lnTo>
                  <a:lnTo>
                    <a:pt x="4826942" y="1466301"/>
                  </a:lnTo>
                  <a:lnTo>
                    <a:pt x="4796462" y="1463040"/>
                  </a:lnTo>
                  <a:cubicBezTo>
                    <a:pt x="4341802" y="1437640"/>
                    <a:pt x="3348662" y="1455420"/>
                    <a:pt x="2937182" y="1341120"/>
                  </a:cubicBezTo>
                  <a:cubicBezTo>
                    <a:pt x="2525702" y="1226820"/>
                    <a:pt x="2761922" y="960120"/>
                    <a:pt x="2327582" y="777240"/>
                  </a:cubicBezTo>
                  <a:cubicBezTo>
                    <a:pt x="1893242" y="594360"/>
                    <a:pt x="663882" y="398780"/>
                    <a:pt x="331142" y="243840"/>
                  </a:cubicBezTo>
                  <a:cubicBezTo>
                    <a:pt x="143976" y="156686"/>
                    <a:pt x="-3007" y="87213"/>
                    <a:pt x="46" y="17791"/>
                  </a:cubicBez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: 形状 130"/>
          <p:cNvSpPr/>
          <p:nvPr userDrawn="1"/>
        </p:nvSpPr>
        <p:spPr>
          <a:xfrm rot="12097337">
            <a:off x="-169545" y="-194945"/>
            <a:ext cx="1283970" cy="1334770"/>
          </a:xfrm>
          <a:custGeom>
            <a:avLst/>
            <a:gdLst>
              <a:gd name="connsiteX0" fmla="*/ 717250 w 717250"/>
              <a:gd name="connsiteY0" fmla="*/ 567238 h 792629"/>
              <a:gd name="connsiteX1" fmla="*/ 148624 w 717250"/>
              <a:gd name="connsiteY1" fmla="*/ 792629 h 792629"/>
              <a:gd name="connsiteX2" fmla="*/ 133911 w 717250"/>
              <a:gd name="connsiteY2" fmla="*/ 780489 h 792629"/>
              <a:gd name="connsiteX3" fmla="*/ 0 w 717250"/>
              <a:gd name="connsiteY3" fmla="*/ 457200 h 792629"/>
              <a:gd name="connsiteX4" fmla="*/ 457200 w 717250"/>
              <a:gd name="connsiteY4" fmla="*/ 0 h 792629"/>
              <a:gd name="connsiteX5" fmla="*/ 493875 w 717250"/>
              <a:gd name="connsiteY5" fmla="*/ 3697 h 79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7250" h="792629">
                <a:moveTo>
                  <a:pt x="717250" y="567238"/>
                </a:moveTo>
                <a:lnTo>
                  <a:pt x="148624" y="792629"/>
                </a:lnTo>
                <a:lnTo>
                  <a:pt x="133911" y="780489"/>
                </a:lnTo>
                <a:cubicBezTo>
                  <a:pt x="51174" y="697753"/>
                  <a:pt x="0" y="58345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lnTo>
                  <a:pt x="493875" y="3697"/>
                </a:lnTo>
                <a:close/>
              </a:path>
            </a:pathLst>
          </a:custGeom>
          <a:gradFill>
            <a:gsLst>
              <a:gs pos="0">
                <a:srgbClr val="AEDE70">
                  <a:alpha val="21000"/>
                </a:srgbClr>
              </a:gs>
              <a:gs pos="100000">
                <a:srgbClr val="88CD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PA-矩形 1"/>
          <p:cNvSpPr/>
          <p:nvPr userDrawn="1">
            <p:custDataLst>
              <p:tags r:id="rId1"/>
            </p:custDataLst>
          </p:nvPr>
        </p:nvSpPr>
        <p:spPr>
          <a:xfrm>
            <a:off x="1450340" y="308610"/>
            <a:ext cx="6365240" cy="918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just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3200" dirty="0">
                <a:solidFill>
                  <a:srgbClr val="88CD2F"/>
                </a:solidFill>
                <a:latin typeface="獅尾B2黑體-Bold" panose="020B0500000000000000" charset="-120"/>
                <a:ea typeface="獅尾B2黑體-Bold" panose="020B0500000000000000" charset="-120"/>
                <a:sym typeface="思源黑体 CN Light" panose="020B0300000000000000" charset="-122"/>
              </a:rPr>
              <a:t>合理安排时间，养成良好劳动习惯</a:t>
            </a:r>
          </a:p>
        </p:txBody>
      </p:sp>
      <p:pic>
        <p:nvPicPr>
          <p:cNvPr id="6" name="图片 5" descr="51miz-E1254127-6610973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5" y="167005"/>
            <a:ext cx="1320800" cy="1078865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84622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bg>
      <p:bgPr>
        <a:solidFill>
          <a:srgbClr val="88CD2F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270" y="6329680"/>
            <a:ext cx="12195810" cy="538480"/>
            <a:chOff x="-2" y="7825"/>
            <a:chExt cx="19206" cy="2991"/>
          </a:xfrm>
        </p:grpSpPr>
        <p:sp>
          <p:nvSpPr>
            <p:cNvPr id="11" name="任意多边形: 形状 22"/>
            <p:cNvSpPr/>
            <p:nvPr userDrawn="1"/>
          </p:nvSpPr>
          <p:spPr>
            <a:xfrm>
              <a:off x="4" y="7825"/>
              <a:ext cx="19200" cy="2783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: 形状 22"/>
            <p:cNvSpPr/>
            <p:nvPr userDrawn="1"/>
          </p:nvSpPr>
          <p:spPr>
            <a:xfrm>
              <a:off x="-2" y="8074"/>
              <a:ext cx="19200" cy="2742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10635615" y="0"/>
            <a:ext cx="1556385" cy="713105"/>
            <a:chOff x="7144531" y="0"/>
            <a:chExt cx="5047469" cy="1670304"/>
          </a:xfrm>
        </p:grpSpPr>
        <p:sp>
          <p:nvSpPr>
            <p:cNvPr id="14" name="任意多边形: 形状 150"/>
            <p:cNvSpPr/>
            <p:nvPr/>
          </p:nvSpPr>
          <p:spPr>
            <a:xfrm>
              <a:off x="7144531" y="0"/>
              <a:ext cx="5047469" cy="1670304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  <a:gd name="connsiteX0-1" fmla="*/ 5212 w 4826942"/>
                <a:gd name="connsiteY0-2" fmla="*/ 0 h 1466301"/>
                <a:gd name="connsiteX1-3" fmla="*/ 4826942 w 4826942"/>
                <a:gd name="connsiteY1-4" fmla="*/ 0 h 1466301"/>
                <a:gd name="connsiteX2-5" fmla="*/ 4826942 w 4826942"/>
                <a:gd name="connsiteY2-6" fmla="*/ 1466301 h 1466301"/>
                <a:gd name="connsiteX3-7" fmla="*/ 4796462 w 4826942"/>
                <a:gd name="connsiteY3-8" fmla="*/ 1463040 h 1466301"/>
                <a:gd name="connsiteX4-9" fmla="*/ 2937182 w 4826942"/>
                <a:gd name="connsiteY4-10" fmla="*/ 1341120 h 1466301"/>
                <a:gd name="connsiteX5-11" fmla="*/ 2129375 w 4826942"/>
                <a:gd name="connsiteY5-12" fmla="*/ 777240 h 1466301"/>
                <a:gd name="connsiteX6-13" fmla="*/ 331142 w 4826942"/>
                <a:gd name="connsiteY6-14" fmla="*/ 243840 h 1466301"/>
                <a:gd name="connsiteX7-15" fmla="*/ 46 w 4826942"/>
                <a:gd name="connsiteY7-16" fmla="*/ 17791 h 1466301"/>
                <a:gd name="connsiteX8" fmla="*/ 5212 w 4826942"/>
                <a:gd name="connsiteY8" fmla="*/ 0 h 1466301"/>
                <a:gd name="connsiteX0-17" fmla="*/ 5194 w 4826924"/>
                <a:gd name="connsiteY0-18" fmla="*/ 0 h 1466301"/>
                <a:gd name="connsiteX1-19" fmla="*/ 4826924 w 4826924"/>
                <a:gd name="connsiteY1-20" fmla="*/ 0 h 1466301"/>
                <a:gd name="connsiteX2-21" fmla="*/ 4826924 w 4826924"/>
                <a:gd name="connsiteY2-22" fmla="*/ 1466301 h 1466301"/>
                <a:gd name="connsiteX3-23" fmla="*/ 4796444 w 4826924"/>
                <a:gd name="connsiteY3-24" fmla="*/ 1463040 h 1466301"/>
                <a:gd name="connsiteX4-25" fmla="*/ 2937164 w 4826924"/>
                <a:gd name="connsiteY4-26" fmla="*/ 1341120 h 1466301"/>
                <a:gd name="connsiteX5-27" fmla="*/ 2129357 w 4826924"/>
                <a:gd name="connsiteY5-28" fmla="*/ 777240 h 1466301"/>
                <a:gd name="connsiteX6-29" fmla="*/ 436057 w 4826924"/>
                <a:gd name="connsiteY6-30" fmla="*/ 254543 h 1466301"/>
                <a:gd name="connsiteX7-31" fmla="*/ 28 w 4826924"/>
                <a:gd name="connsiteY7-32" fmla="*/ 17791 h 1466301"/>
                <a:gd name="connsiteX8-33" fmla="*/ 5194 w 4826924"/>
                <a:gd name="connsiteY8-34" fmla="*/ 0 h 1466301"/>
                <a:gd name="connsiteX0-35" fmla="*/ 5194 w 4826924"/>
                <a:gd name="connsiteY0-36" fmla="*/ 0 h 1466301"/>
                <a:gd name="connsiteX1-37" fmla="*/ 4826924 w 4826924"/>
                <a:gd name="connsiteY1-38" fmla="*/ 0 h 1466301"/>
                <a:gd name="connsiteX2-39" fmla="*/ 4826924 w 4826924"/>
                <a:gd name="connsiteY2-40" fmla="*/ 1466301 h 1466301"/>
                <a:gd name="connsiteX3-41" fmla="*/ 2937164 w 4826924"/>
                <a:gd name="connsiteY3-42" fmla="*/ 1341120 h 1466301"/>
                <a:gd name="connsiteX4-43" fmla="*/ 2129357 w 4826924"/>
                <a:gd name="connsiteY4-44" fmla="*/ 777240 h 1466301"/>
                <a:gd name="connsiteX5-45" fmla="*/ 436057 w 4826924"/>
                <a:gd name="connsiteY5-46" fmla="*/ 254543 h 1466301"/>
                <a:gd name="connsiteX6-47" fmla="*/ 28 w 4826924"/>
                <a:gd name="connsiteY6-48" fmla="*/ 17791 h 1466301"/>
                <a:gd name="connsiteX7-49" fmla="*/ 5194 w 4826924"/>
                <a:gd name="connsiteY7-50" fmla="*/ 0 h 1466301"/>
                <a:gd name="connsiteX0-51" fmla="*/ 5194 w 4826924"/>
                <a:gd name="connsiteY0-52" fmla="*/ 0 h 1466301"/>
                <a:gd name="connsiteX1-53" fmla="*/ 4826924 w 4826924"/>
                <a:gd name="connsiteY1-54" fmla="*/ 0 h 1466301"/>
                <a:gd name="connsiteX2-55" fmla="*/ 4826924 w 4826924"/>
                <a:gd name="connsiteY2-56" fmla="*/ 1466301 h 1466301"/>
                <a:gd name="connsiteX3-57" fmla="*/ 3088735 w 4826924"/>
                <a:gd name="connsiteY3-58" fmla="*/ 1309011 h 1466301"/>
                <a:gd name="connsiteX4-59" fmla="*/ 2129357 w 4826924"/>
                <a:gd name="connsiteY4-60" fmla="*/ 777240 h 1466301"/>
                <a:gd name="connsiteX5-61" fmla="*/ 436057 w 4826924"/>
                <a:gd name="connsiteY5-62" fmla="*/ 254543 h 1466301"/>
                <a:gd name="connsiteX6-63" fmla="*/ 28 w 4826924"/>
                <a:gd name="connsiteY6-64" fmla="*/ 17791 h 1466301"/>
                <a:gd name="connsiteX7-65" fmla="*/ 5194 w 4826924"/>
                <a:gd name="connsiteY7-66" fmla="*/ 0 h 14663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4826924" h="1466301">
                  <a:moveTo>
                    <a:pt x="5194" y="0"/>
                  </a:moveTo>
                  <a:lnTo>
                    <a:pt x="4826924" y="0"/>
                  </a:lnTo>
                  <a:lnTo>
                    <a:pt x="4826924" y="1466301"/>
                  </a:lnTo>
                  <a:lnTo>
                    <a:pt x="3088735" y="1309011"/>
                  </a:lnTo>
                  <a:cubicBezTo>
                    <a:pt x="2644221" y="1194711"/>
                    <a:pt x="2563697" y="960120"/>
                    <a:pt x="2129357" y="777240"/>
                  </a:cubicBezTo>
                  <a:cubicBezTo>
                    <a:pt x="1695017" y="594360"/>
                    <a:pt x="768797" y="409483"/>
                    <a:pt x="436057" y="254543"/>
                  </a:cubicBezTo>
                  <a:cubicBezTo>
                    <a:pt x="248891" y="167389"/>
                    <a:pt x="-3025" y="87213"/>
                    <a:pt x="28" y="17791"/>
                  </a:cubicBezTo>
                  <a:lnTo>
                    <a:pt x="5194" y="0"/>
                  </a:lnTo>
                  <a:close/>
                </a:path>
              </a:pathLst>
            </a:custGeom>
            <a:solidFill>
              <a:srgbClr val="AEDE7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9"/>
            <p:cNvSpPr/>
            <p:nvPr/>
          </p:nvSpPr>
          <p:spPr>
            <a:xfrm>
              <a:off x="7365058" y="1"/>
              <a:ext cx="4826942" cy="1466301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6942" h="1466301">
                  <a:moveTo>
                    <a:pt x="5212" y="0"/>
                  </a:moveTo>
                  <a:lnTo>
                    <a:pt x="4826942" y="0"/>
                  </a:lnTo>
                  <a:lnTo>
                    <a:pt x="4826942" y="1466301"/>
                  </a:lnTo>
                  <a:lnTo>
                    <a:pt x="4796462" y="1463040"/>
                  </a:lnTo>
                  <a:cubicBezTo>
                    <a:pt x="4341802" y="1437640"/>
                    <a:pt x="3348662" y="1455420"/>
                    <a:pt x="2937182" y="1341120"/>
                  </a:cubicBezTo>
                  <a:cubicBezTo>
                    <a:pt x="2525702" y="1226820"/>
                    <a:pt x="2761922" y="960120"/>
                    <a:pt x="2327582" y="777240"/>
                  </a:cubicBezTo>
                  <a:cubicBezTo>
                    <a:pt x="1893242" y="594360"/>
                    <a:pt x="663882" y="398780"/>
                    <a:pt x="331142" y="243840"/>
                  </a:cubicBezTo>
                  <a:cubicBezTo>
                    <a:pt x="143976" y="156686"/>
                    <a:pt x="-3007" y="87213"/>
                    <a:pt x="46" y="17791"/>
                  </a:cubicBez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: 形状 130"/>
          <p:cNvSpPr/>
          <p:nvPr userDrawn="1"/>
        </p:nvSpPr>
        <p:spPr>
          <a:xfrm rot="12097337">
            <a:off x="-169545" y="-194945"/>
            <a:ext cx="1283970" cy="1334770"/>
          </a:xfrm>
          <a:custGeom>
            <a:avLst/>
            <a:gdLst>
              <a:gd name="connsiteX0" fmla="*/ 717250 w 717250"/>
              <a:gd name="connsiteY0" fmla="*/ 567238 h 792629"/>
              <a:gd name="connsiteX1" fmla="*/ 148624 w 717250"/>
              <a:gd name="connsiteY1" fmla="*/ 792629 h 792629"/>
              <a:gd name="connsiteX2" fmla="*/ 133911 w 717250"/>
              <a:gd name="connsiteY2" fmla="*/ 780489 h 792629"/>
              <a:gd name="connsiteX3" fmla="*/ 0 w 717250"/>
              <a:gd name="connsiteY3" fmla="*/ 457200 h 792629"/>
              <a:gd name="connsiteX4" fmla="*/ 457200 w 717250"/>
              <a:gd name="connsiteY4" fmla="*/ 0 h 792629"/>
              <a:gd name="connsiteX5" fmla="*/ 493875 w 717250"/>
              <a:gd name="connsiteY5" fmla="*/ 3697 h 79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7250" h="792629">
                <a:moveTo>
                  <a:pt x="717250" y="567238"/>
                </a:moveTo>
                <a:lnTo>
                  <a:pt x="148624" y="792629"/>
                </a:lnTo>
                <a:lnTo>
                  <a:pt x="133911" y="780489"/>
                </a:lnTo>
                <a:cubicBezTo>
                  <a:pt x="51174" y="697753"/>
                  <a:pt x="0" y="58345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lnTo>
                  <a:pt x="493875" y="3697"/>
                </a:lnTo>
                <a:close/>
              </a:path>
            </a:pathLst>
          </a:custGeom>
          <a:gradFill>
            <a:gsLst>
              <a:gs pos="0">
                <a:srgbClr val="AEDE70">
                  <a:alpha val="21000"/>
                </a:srgbClr>
              </a:gs>
              <a:gs pos="100000">
                <a:srgbClr val="88CD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PA-矩形 1"/>
          <p:cNvSpPr/>
          <p:nvPr userDrawn="1">
            <p:custDataLst>
              <p:tags r:id="rId1"/>
            </p:custDataLst>
          </p:nvPr>
        </p:nvSpPr>
        <p:spPr>
          <a:xfrm>
            <a:off x="1450340" y="308610"/>
            <a:ext cx="6365240" cy="918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just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3200" dirty="0">
                <a:solidFill>
                  <a:srgbClr val="88CD2F"/>
                </a:solidFill>
                <a:latin typeface="獅尾B2黑體-Bold" panose="020B0500000000000000" charset="-120"/>
                <a:ea typeface="獅尾B2黑體-Bold" panose="020B0500000000000000" charset="-120"/>
                <a:sym typeface="思源黑体 CN Light" panose="020B0300000000000000" charset="-122"/>
              </a:rPr>
              <a:t>掌握方法技巧，做事事半功倍</a:t>
            </a:r>
          </a:p>
        </p:txBody>
      </p:sp>
      <p:pic>
        <p:nvPicPr>
          <p:cNvPr id="6" name="图片 5" descr="51miz-E1254127-6610973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5" y="167005"/>
            <a:ext cx="1320800" cy="1078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标题和内容">
    <p:bg>
      <p:bgPr>
        <a:solidFill>
          <a:srgbClr val="88CD2F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270" y="6329680"/>
            <a:ext cx="12195810" cy="538480"/>
            <a:chOff x="-2" y="7825"/>
            <a:chExt cx="19206" cy="2991"/>
          </a:xfrm>
        </p:grpSpPr>
        <p:sp>
          <p:nvSpPr>
            <p:cNvPr id="11" name="任意多边形: 形状 22"/>
            <p:cNvSpPr/>
            <p:nvPr userDrawn="1"/>
          </p:nvSpPr>
          <p:spPr>
            <a:xfrm>
              <a:off x="4" y="7825"/>
              <a:ext cx="19200" cy="2783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: 形状 22"/>
            <p:cNvSpPr/>
            <p:nvPr userDrawn="1"/>
          </p:nvSpPr>
          <p:spPr>
            <a:xfrm>
              <a:off x="-2" y="8074"/>
              <a:ext cx="19200" cy="2742"/>
            </a:xfrm>
            <a:custGeom>
              <a:avLst/>
              <a:gdLst>
                <a:gd name="connsiteX0" fmla="*/ 12192000 w 12192000"/>
                <a:gd name="connsiteY0" fmla="*/ 0 h 2790481"/>
                <a:gd name="connsiteX1" fmla="*/ 12192000 w 12192000"/>
                <a:gd name="connsiteY1" fmla="*/ 2790481 h 2790481"/>
                <a:gd name="connsiteX2" fmla="*/ 0 w 12192000"/>
                <a:gd name="connsiteY2" fmla="*/ 2790481 h 2790481"/>
                <a:gd name="connsiteX3" fmla="*/ 0 w 12192000"/>
                <a:gd name="connsiteY3" fmla="*/ 959193 h 2790481"/>
                <a:gd name="connsiteX4" fmla="*/ 100846 w 12192000"/>
                <a:gd name="connsiteY4" fmla="*/ 1085388 h 2790481"/>
                <a:gd name="connsiteX5" fmla="*/ 381000 w 12192000"/>
                <a:gd name="connsiteY5" fmla="*/ 1388402 h 2790481"/>
                <a:gd name="connsiteX6" fmla="*/ 1508760 w 12192000"/>
                <a:gd name="connsiteY6" fmla="*/ 2074202 h 2790481"/>
                <a:gd name="connsiteX7" fmla="*/ 5242562 w 12192000"/>
                <a:gd name="connsiteY7" fmla="*/ 931202 h 2790481"/>
                <a:gd name="connsiteX8" fmla="*/ 9372600 w 12192000"/>
                <a:gd name="connsiteY8" fmla="*/ 1175042 h 2790481"/>
                <a:gd name="connsiteX9" fmla="*/ 12175495 w 12192000"/>
                <a:gd name="connsiteY9" fmla="*/ 8233 h 2790481"/>
                <a:gd name="connsiteX0-1" fmla="*/ 12192000 w 12192000"/>
                <a:gd name="connsiteY0-2" fmla="*/ 0 h 2790481"/>
                <a:gd name="connsiteX1-3" fmla="*/ 12192000 w 12192000"/>
                <a:gd name="connsiteY1-4" fmla="*/ 2790481 h 2790481"/>
                <a:gd name="connsiteX2-5" fmla="*/ 0 w 12192000"/>
                <a:gd name="connsiteY2-6" fmla="*/ 2790481 h 2790481"/>
                <a:gd name="connsiteX3-7" fmla="*/ 0 w 12192000"/>
                <a:gd name="connsiteY3-8" fmla="*/ 959193 h 2790481"/>
                <a:gd name="connsiteX4-9" fmla="*/ 100846 w 12192000"/>
                <a:gd name="connsiteY4-10" fmla="*/ 1085388 h 2790481"/>
                <a:gd name="connsiteX5-11" fmla="*/ 1508760 w 12192000"/>
                <a:gd name="connsiteY5-12" fmla="*/ 2074202 h 2790481"/>
                <a:gd name="connsiteX6-13" fmla="*/ 5242562 w 12192000"/>
                <a:gd name="connsiteY6-14" fmla="*/ 931202 h 2790481"/>
                <a:gd name="connsiteX7-15" fmla="*/ 9372600 w 12192000"/>
                <a:gd name="connsiteY7-16" fmla="*/ 1175042 h 2790481"/>
                <a:gd name="connsiteX8-17" fmla="*/ 12175495 w 12192000"/>
                <a:gd name="connsiteY8-18" fmla="*/ 8233 h 2790481"/>
                <a:gd name="connsiteX9-19" fmla="*/ 12192000 w 12192000"/>
                <a:gd name="connsiteY9-20" fmla="*/ 0 h 27904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2192000" h="2790481">
                  <a:moveTo>
                    <a:pt x="12192000" y="0"/>
                  </a:moveTo>
                  <a:lnTo>
                    <a:pt x="12192000" y="2790481"/>
                  </a:lnTo>
                  <a:lnTo>
                    <a:pt x="0" y="2790481"/>
                  </a:lnTo>
                  <a:lnTo>
                    <a:pt x="0" y="959193"/>
                  </a:lnTo>
                  <a:lnTo>
                    <a:pt x="100846" y="1085388"/>
                  </a:lnTo>
                  <a:cubicBezTo>
                    <a:pt x="352306" y="1271223"/>
                    <a:pt x="651807" y="2099900"/>
                    <a:pt x="1508760" y="2074202"/>
                  </a:cubicBezTo>
                  <a:cubicBezTo>
                    <a:pt x="2365713" y="2048504"/>
                    <a:pt x="3931921" y="1081062"/>
                    <a:pt x="5242562" y="931202"/>
                  </a:cubicBezTo>
                  <a:cubicBezTo>
                    <a:pt x="6553201" y="781342"/>
                    <a:pt x="8143240" y="1363002"/>
                    <a:pt x="9372600" y="1175042"/>
                  </a:cubicBezTo>
                  <a:cubicBezTo>
                    <a:pt x="10371455" y="1022325"/>
                    <a:pt x="11447443" y="379983"/>
                    <a:pt x="12175495" y="8233"/>
                  </a:cubicBezTo>
                  <a:lnTo>
                    <a:pt x="12192000" y="0"/>
                  </a:ln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10635615" y="0"/>
            <a:ext cx="1556385" cy="713105"/>
            <a:chOff x="7144531" y="0"/>
            <a:chExt cx="5047469" cy="1670304"/>
          </a:xfrm>
        </p:grpSpPr>
        <p:sp>
          <p:nvSpPr>
            <p:cNvPr id="14" name="任意多边形: 形状 150"/>
            <p:cNvSpPr/>
            <p:nvPr/>
          </p:nvSpPr>
          <p:spPr>
            <a:xfrm>
              <a:off x="7144531" y="0"/>
              <a:ext cx="5047469" cy="1670304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  <a:gd name="connsiteX0-1" fmla="*/ 5212 w 4826942"/>
                <a:gd name="connsiteY0-2" fmla="*/ 0 h 1466301"/>
                <a:gd name="connsiteX1-3" fmla="*/ 4826942 w 4826942"/>
                <a:gd name="connsiteY1-4" fmla="*/ 0 h 1466301"/>
                <a:gd name="connsiteX2-5" fmla="*/ 4826942 w 4826942"/>
                <a:gd name="connsiteY2-6" fmla="*/ 1466301 h 1466301"/>
                <a:gd name="connsiteX3-7" fmla="*/ 4796462 w 4826942"/>
                <a:gd name="connsiteY3-8" fmla="*/ 1463040 h 1466301"/>
                <a:gd name="connsiteX4-9" fmla="*/ 2937182 w 4826942"/>
                <a:gd name="connsiteY4-10" fmla="*/ 1341120 h 1466301"/>
                <a:gd name="connsiteX5-11" fmla="*/ 2129375 w 4826942"/>
                <a:gd name="connsiteY5-12" fmla="*/ 777240 h 1466301"/>
                <a:gd name="connsiteX6-13" fmla="*/ 331142 w 4826942"/>
                <a:gd name="connsiteY6-14" fmla="*/ 243840 h 1466301"/>
                <a:gd name="connsiteX7-15" fmla="*/ 46 w 4826942"/>
                <a:gd name="connsiteY7-16" fmla="*/ 17791 h 1466301"/>
                <a:gd name="connsiteX8" fmla="*/ 5212 w 4826942"/>
                <a:gd name="connsiteY8" fmla="*/ 0 h 1466301"/>
                <a:gd name="connsiteX0-17" fmla="*/ 5194 w 4826924"/>
                <a:gd name="connsiteY0-18" fmla="*/ 0 h 1466301"/>
                <a:gd name="connsiteX1-19" fmla="*/ 4826924 w 4826924"/>
                <a:gd name="connsiteY1-20" fmla="*/ 0 h 1466301"/>
                <a:gd name="connsiteX2-21" fmla="*/ 4826924 w 4826924"/>
                <a:gd name="connsiteY2-22" fmla="*/ 1466301 h 1466301"/>
                <a:gd name="connsiteX3-23" fmla="*/ 4796444 w 4826924"/>
                <a:gd name="connsiteY3-24" fmla="*/ 1463040 h 1466301"/>
                <a:gd name="connsiteX4-25" fmla="*/ 2937164 w 4826924"/>
                <a:gd name="connsiteY4-26" fmla="*/ 1341120 h 1466301"/>
                <a:gd name="connsiteX5-27" fmla="*/ 2129357 w 4826924"/>
                <a:gd name="connsiteY5-28" fmla="*/ 777240 h 1466301"/>
                <a:gd name="connsiteX6-29" fmla="*/ 436057 w 4826924"/>
                <a:gd name="connsiteY6-30" fmla="*/ 254543 h 1466301"/>
                <a:gd name="connsiteX7-31" fmla="*/ 28 w 4826924"/>
                <a:gd name="connsiteY7-32" fmla="*/ 17791 h 1466301"/>
                <a:gd name="connsiteX8-33" fmla="*/ 5194 w 4826924"/>
                <a:gd name="connsiteY8-34" fmla="*/ 0 h 1466301"/>
                <a:gd name="connsiteX0-35" fmla="*/ 5194 w 4826924"/>
                <a:gd name="connsiteY0-36" fmla="*/ 0 h 1466301"/>
                <a:gd name="connsiteX1-37" fmla="*/ 4826924 w 4826924"/>
                <a:gd name="connsiteY1-38" fmla="*/ 0 h 1466301"/>
                <a:gd name="connsiteX2-39" fmla="*/ 4826924 w 4826924"/>
                <a:gd name="connsiteY2-40" fmla="*/ 1466301 h 1466301"/>
                <a:gd name="connsiteX3-41" fmla="*/ 2937164 w 4826924"/>
                <a:gd name="connsiteY3-42" fmla="*/ 1341120 h 1466301"/>
                <a:gd name="connsiteX4-43" fmla="*/ 2129357 w 4826924"/>
                <a:gd name="connsiteY4-44" fmla="*/ 777240 h 1466301"/>
                <a:gd name="connsiteX5-45" fmla="*/ 436057 w 4826924"/>
                <a:gd name="connsiteY5-46" fmla="*/ 254543 h 1466301"/>
                <a:gd name="connsiteX6-47" fmla="*/ 28 w 4826924"/>
                <a:gd name="connsiteY6-48" fmla="*/ 17791 h 1466301"/>
                <a:gd name="connsiteX7-49" fmla="*/ 5194 w 4826924"/>
                <a:gd name="connsiteY7-50" fmla="*/ 0 h 1466301"/>
                <a:gd name="connsiteX0-51" fmla="*/ 5194 w 4826924"/>
                <a:gd name="connsiteY0-52" fmla="*/ 0 h 1466301"/>
                <a:gd name="connsiteX1-53" fmla="*/ 4826924 w 4826924"/>
                <a:gd name="connsiteY1-54" fmla="*/ 0 h 1466301"/>
                <a:gd name="connsiteX2-55" fmla="*/ 4826924 w 4826924"/>
                <a:gd name="connsiteY2-56" fmla="*/ 1466301 h 1466301"/>
                <a:gd name="connsiteX3-57" fmla="*/ 3088735 w 4826924"/>
                <a:gd name="connsiteY3-58" fmla="*/ 1309011 h 1466301"/>
                <a:gd name="connsiteX4-59" fmla="*/ 2129357 w 4826924"/>
                <a:gd name="connsiteY4-60" fmla="*/ 777240 h 1466301"/>
                <a:gd name="connsiteX5-61" fmla="*/ 436057 w 4826924"/>
                <a:gd name="connsiteY5-62" fmla="*/ 254543 h 1466301"/>
                <a:gd name="connsiteX6-63" fmla="*/ 28 w 4826924"/>
                <a:gd name="connsiteY6-64" fmla="*/ 17791 h 1466301"/>
                <a:gd name="connsiteX7-65" fmla="*/ 5194 w 4826924"/>
                <a:gd name="connsiteY7-66" fmla="*/ 0 h 14663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4826924" h="1466301">
                  <a:moveTo>
                    <a:pt x="5194" y="0"/>
                  </a:moveTo>
                  <a:lnTo>
                    <a:pt x="4826924" y="0"/>
                  </a:lnTo>
                  <a:lnTo>
                    <a:pt x="4826924" y="1466301"/>
                  </a:lnTo>
                  <a:lnTo>
                    <a:pt x="3088735" y="1309011"/>
                  </a:lnTo>
                  <a:cubicBezTo>
                    <a:pt x="2644221" y="1194711"/>
                    <a:pt x="2563697" y="960120"/>
                    <a:pt x="2129357" y="777240"/>
                  </a:cubicBezTo>
                  <a:cubicBezTo>
                    <a:pt x="1695017" y="594360"/>
                    <a:pt x="768797" y="409483"/>
                    <a:pt x="436057" y="254543"/>
                  </a:cubicBezTo>
                  <a:cubicBezTo>
                    <a:pt x="248891" y="167389"/>
                    <a:pt x="-3025" y="87213"/>
                    <a:pt x="28" y="17791"/>
                  </a:cubicBezTo>
                  <a:lnTo>
                    <a:pt x="5194" y="0"/>
                  </a:lnTo>
                  <a:close/>
                </a:path>
              </a:pathLst>
            </a:custGeom>
            <a:solidFill>
              <a:srgbClr val="AEDE70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: 形状 149"/>
            <p:cNvSpPr/>
            <p:nvPr/>
          </p:nvSpPr>
          <p:spPr>
            <a:xfrm>
              <a:off x="7365058" y="1"/>
              <a:ext cx="4826942" cy="1466301"/>
            </a:xfrm>
            <a:custGeom>
              <a:avLst/>
              <a:gdLst>
                <a:gd name="connsiteX0" fmla="*/ 5212 w 4826942"/>
                <a:gd name="connsiteY0" fmla="*/ 0 h 1466301"/>
                <a:gd name="connsiteX1" fmla="*/ 4826942 w 4826942"/>
                <a:gd name="connsiteY1" fmla="*/ 0 h 1466301"/>
                <a:gd name="connsiteX2" fmla="*/ 4826942 w 4826942"/>
                <a:gd name="connsiteY2" fmla="*/ 1466301 h 1466301"/>
                <a:gd name="connsiteX3" fmla="*/ 4796462 w 4826942"/>
                <a:gd name="connsiteY3" fmla="*/ 1463040 h 1466301"/>
                <a:gd name="connsiteX4" fmla="*/ 2937182 w 4826942"/>
                <a:gd name="connsiteY4" fmla="*/ 1341120 h 1466301"/>
                <a:gd name="connsiteX5" fmla="*/ 2327582 w 4826942"/>
                <a:gd name="connsiteY5" fmla="*/ 777240 h 1466301"/>
                <a:gd name="connsiteX6" fmla="*/ 331142 w 4826942"/>
                <a:gd name="connsiteY6" fmla="*/ 243840 h 1466301"/>
                <a:gd name="connsiteX7" fmla="*/ 46 w 4826942"/>
                <a:gd name="connsiteY7" fmla="*/ 17791 h 146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26942" h="1466301">
                  <a:moveTo>
                    <a:pt x="5212" y="0"/>
                  </a:moveTo>
                  <a:lnTo>
                    <a:pt x="4826942" y="0"/>
                  </a:lnTo>
                  <a:lnTo>
                    <a:pt x="4826942" y="1466301"/>
                  </a:lnTo>
                  <a:lnTo>
                    <a:pt x="4796462" y="1463040"/>
                  </a:lnTo>
                  <a:cubicBezTo>
                    <a:pt x="4341802" y="1437640"/>
                    <a:pt x="3348662" y="1455420"/>
                    <a:pt x="2937182" y="1341120"/>
                  </a:cubicBezTo>
                  <a:cubicBezTo>
                    <a:pt x="2525702" y="1226820"/>
                    <a:pt x="2761922" y="960120"/>
                    <a:pt x="2327582" y="777240"/>
                  </a:cubicBezTo>
                  <a:cubicBezTo>
                    <a:pt x="1893242" y="594360"/>
                    <a:pt x="663882" y="398780"/>
                    <a:pt x="331142" y="243840"/>
                  </a:cubicBezTo>
                  <a:cubicBezTo>
                    <a:pt x="143976" y="156686"/>
                    <a:pt x="-3007" y="87213"/>
                    <a:pt x="46" y="17791"/>
                  </a:cubicBezTo>
                  <a:close/>
                </a:path>
              </a:pathLst>
            </a:custGeom>
            <a:solidFill>
              <a:srgbClr val="AEDE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: 形状 130"/>
          <p:cNvSpPr/>
          <p:nvPr userDrawn="1"/>
        </p:nvSpPr>
        <p:spPr>
          <a:xfrm rot="12097337">
            <a:off x="-169545" y="-194945"/>
            <a:ext cx="1283970" cy="1334770"/>
          </a:xfrm>
          <a:custGeom>
            <a:avLst/>
            <a:gdLst>
              <a:gd name="connsiteX0" fmla="*/ 717250 w 717250"/>
              <a:gd name="connsiteY0" fmla="*/ 567238 h 792629"/>
              <a:gd name="connsiteX1" fmla="*/ 148624 w 717250"/>
              <a:gd name="connsiteY1" fmla="*/ 792629 h 792629"/>
              <a:gd name="connsiteX2" fmla="*/ 133911 w 717250"/>
              <a:gd name="connsiteY2" fmla="*/ 780489 h 792629"/>
              <a:gd name="connsiteX3" fmla="*/ 0 w 717250"/>
              <a:gd name="connsiteY3" fmla="*/ 457200 h 792629"/>
              <a:gd name="connsiteX4" fmla="*/ 457200 w 717250"/>
              <a:gd name="connsiteY4" fmla="*/ 0 h 792629"/>
              <a:gd name="connsiteX5" fmla="*/ 493875 w 717250"/>
              <a:gd name="connsiteY5" fmla="*/ 3697 h 79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7250" h="792629">
                <a:moveTo>
                  <a:pt x="717250" y="567238"/>
                </a:moveTo>
                <a:lnTo>
                  <a:pt x="148624" y="792629"/>
                </a:lnTo>
                <a:lnTo>
                  <a:pt x="133911" y="780489"/>
                </a:lnTo>
                <a:cubicBezTo>
                  <a:pt x="51174" y="697753"/>
                  <a:pt x="0" y="583453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lnTo>
                  <a:pt x="493875" y="3697"/>
                </a:lnTo>
                <a:close/>
              </a:path>
            </a:pathLst>
          </a:custGeom>
          <a:gradFill>
            <a:gsLst>
              <a:gs pos="0">
                <a:srgbClr val="AEDE70">
                  <a:alpha val="21000"/>
                </a:srgbClr>
              </a:gs>
              <a:gs pos="100000">
                <a:srgbClr val="88CD2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PA-矩形 1"/>
          <p:cNvSpPr/>
          <p:nvPr userDrawn="1">
            <p:custDataLst>
              <p:tags r:id="rId1"/>
            </p:custDataLst>
          </p:nvPr>
        </p:nvSpPr>
        <p:spPr>
          <a:xfrm>
            <a:off x="1460500" y="308610"/>
            <a:ext cx="6365240" cy="9182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 algn="just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3200" dirty="0">
                <a:solidFill>
                  <a:srgbClr val="88CD2F"/>
                </a:solidFill>
                <a:latin typeface="獅尾B2黑體-Bold" panose="020B0500000000000000" charset="-120"/>
                <a:ea typeface="獅尾B2黑體-Bold" panose="020B0500000000000000" charset="-120"/>
                <a:sym typeface="思源黑体 CN Light" panose="020B0300000000000000" charset="-122"/>
              </a:rPr>
              <a:t>勤用双手和大脑，知行合一促成长</a:t>
            </a:r>
          </a:p>
        </p:txBody>
      </p:sp>
      <p:pic>
        <p:nvPicPr>
          <p:cNvPr id="6" name="图片 5" descr="51miz-E1254127-6610973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5" y="167005"/>
            <a:ext cx="1320800" cy="1078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6" r:id="rId5"/>
    <p:sldLayoutId id="2147483657" r:id="rId6"/>
    <p:sldLayoutId id="2147483652" r:id="rId7"/>
    <p:sldLayoutId id="2147483653" r:id="rId8"/>
    <p:sldLayoutId id="2147483654" r:id="rId9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9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1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3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>
            <p:custDataLst>
              <p:tags r:id="rId1"/>
            </p:custDataLst>
          </p:nvPr>
        </p:nvSpPr>
        <p:spPr>
          <a:xfrm>
            <a:off x="1161415" y="1787525"/>
            <a:ext cx="98894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ln w="12700">
                  <a:noFill/>
                </a:ln>
                <a:solidFill>
                  <a:srgbClr val="88CD2F"/>
                </a:solidFill>
                <a:cs typeface="+mn-ea"/>
                <a:sym typeface="+mn-lt"/>
              </a:rPr>
              <a:t>让青春在劳动中闪光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713355" y="3067685"/>
            <a:ext cx="6785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n w="12700" cmpd="sng">
                  <a:noFill/>
                  <a:prstDash val="solid"/>
                </a:ln>
                <a:solidFill>
                  <a:srgbClr val="88CD2F"/>
                </a:solidFill>
                <a:uFillTx/>
                <a:cs typeface="+mn-ea"/>
                <a:sym typeface="+mn-lt"/>
              </a:rPr>
              <a:t>中小学生劳动教育课主题班会</a:t>
            </a:r>
          </a:p>
        </p:txBody>
      </p:sp>
      <p:sp>
        <p:nvSpPr>
          <p:cNvPr id="45" name="PA_文本框 57"/>
          <p:cNvSpPr txBox="1"/>
          <p:nvPr>
            <p:custDataLst>
              <p:tags r:id="rId2"/>
            </p:custDataLst>
          </p:nvPr>
        </p:nvSpPr>
        <p:spPr>
          <a:xfrm>
            <a:off x="3601085" y="1126490"/>
            <a:ext cx="501078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>
                <a:solidFill>
                  <a:schemeClr val="tx1">
                    <a:alpha val="82000"/>
                  </a:schemeClr>
                </a:solidFill>
                <a:cs typeface="+mn-ea"/>
                <a:sym typeface="+mn-lt"/>
              </a:rPr>
              <a:t>劳/动/最/光/荣/劳/动/者/最/伟/大</a:t>
            </a:r>
          </a:p>
        </p:txBody>
      </p:sp>
      <p:sp>
        <p:nvSpPr>
          <p:cNvPr id="2" name="PA-圆角矩形 25"/>
          <p:cNvSpPr/>
          <p:nvPr>
            <p:custDataLst>
              <p:tags r:id="rId3"/>
            </p:custDataLst>
          </p:nvPr>
        </p:nvSpPr>
        <p:spPr>
          <a:xfrm>
            <a:off x="3448050" y="3931920"/>
            <a:ext cx="2413635" cy="461010"/>
          </a:xfrm>
          <a:prstGeom prst="roundRect">
            <a:avLst>
              <a:gd name="adj" fmla="val 50000"/>
            </a:avLst>
          </a:prstGeom>
          <a:solidFill>
            <a:srgbClr val="88CD2F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讲解人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PA-圆角矩形 25"/>
          <p:cNvSpPr/>
          <p:nvPr>
            <p:custDataLst>
              <p:tags r:id="rId4"/>
            </p:custDataLst>
          </p:nvPr>
        </p:nvSpPr>
        <p:spPr>
          <a:xfrm>
            <a:off x="6033770" y="3931920"/>
            <a:ext cx="1739900" cy="461010"/>
          </a:xfrm>
          <a:prstGeom prst="roundRect">
            <a:avLst>
              <a:gd name="adj" fmla="val 50000"/>
            </a:avLst>
          </a:prstGeom>
          <a:noFill/>
          <a:ln w="6350" cap="flat" cmpd="sng" algn="ctr">
            <a:solidFill>
              <a:srgbClr val="88CD2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8CD2F"/>
                </a:solidFill>
                <a:effectLst/>
                <a:uLnTx/>
                <a:uFillTx/>
                <a:cs typeface="+mn-ea"/>
                <a:sym typeface="+mn-lt"/>
              </a:rPr>
              <a:t>时间：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8CD2F"/>
                </a:solidFill>
                <a:effectLst/>
                <a:uLnTx/>
                <a:uFillTx/>
                <a:cs typeface="+mn-ea"/>
                <a:sym typeface="+mn-lt"/>
              </a:rPr>
              <a:t>20XX.5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88CD2F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/>
    </mc:Choice>
    <mc:Fallback xmlns="">
      <p:transition spd="slow" advTm="4000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7" grpId="0"/>
      <p:bldP spid="45" grpId="0"/>
      <p:bldP spid="45" grpId="1"/>
      <p:bldP spid="2" grpId="0" bldLvl="0" animBg="1"/>
      <p:bldP spid="2" grpId="1" animBg="1"/>
      <p:bldP spid="3" grpId="0" bldLvl="0" animBg="1"/>
      <p:bldP spid="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133600" y="2832100"/>
            <a:ext cx="498475" cy="388620"/>
            <a:chOff x="10355" y="3963"/>
            <a:chExt cx="964" cy="654"/>
          </a:xfrm>
          <a:solidFill>
            <a:srgbClr val="88CD2F"/>
          </a:solidFill>
        </p:grpSpPr>
        <p:sp>
          <p:nvSpPr>
            <p:cNvPr id="33" name="燕尾形 4"/>
            <p:cNvSpPr/>
            <p:nvPr/>
          </p:nvSpPr>
          <p:spPr>
            <a:xfrm>
              <a:off x="10355" y="3963"/>
              <a:ext cx="454" cy="65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燕尾形 5"/>
            <p:cNvSpPr/>
            <p:nvPr/>
          </p:nvSpPr>
          <p:spPr>
            <a:xfrm>
              <a:off x="10865" y="3963"/>
              <a:ext cx="454" cy="65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文本框 7"/>
          <p:cNvSpPr txBox="1"/>
          <p:nvPr/>
        </p:nvSpPr>
        <p:spPr>
          <a:xfrm>
            <a:off x="2010410" y="3320415"/>
            <a:ext cx="5100320" cy="16440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1、自己会穿衣服，系扣子系鞋带儿。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2、会叠衣物中重的整理个人物品。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3、饭前盛饭，摆碗筷，饭后将碗筷放到洗碗池。</a:t>
            </a:r>
          </a:p>
        </p:txBody>
      </p:sp>
      <p:sp>
        <p:nvSpPr>
          <p:cNvPr id="44" name="矩形 43"/>
          <p:cNvSpPr/>
          <p:nvPr/>
        </p:nvSpPr>
        <p:spPr>
          <a:xfrm>
            <a:off x="2799715" y="2787650"/>
            <a:ext cx="1962150" cy="490855"/>
          </a:xfrm>
          <a:prstGeom prst="rect">
            <a:avLst/>
          </a:prstGeom>
          <a:solidFill>
            <a:srgbClr val="88C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低年级</a:t>
            </a:r>
          </a:p>
        </p:txBody>
      </p:sp>
      <p:pic>
        <p:nvPicPr>
          <p:cNvPr id="26" name="图片 25" descr="51miz-E1277085-25196A0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0730" y="2459990"/>
            <a:ext cx="2759075" cy="2739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876800" y="2870835"/>
            <a:ext cx="498475" cy="388620"/>
            <a:chOff x="10355" y="3963"/>
            <a:chExt cx="964" cy="654"/>
          </a:xfrm>
          <a:solidFill>
            <a:srgbClr val="88CD2F"/>
          </a:solidFill>
        </p:grpSpPr>
        <p:sp>
          <p:nvSpPr>
            <p:cNvPr id="3" name="燕尾形 4"/>
            <p:cNvSpPr/>
            <p:nvPr/>
          </p:nvSpPr>
          <p:spPr>
            <a:xfrm>
              <a:off x="10355" y="3963"/>
              <a:ext cx="454" cy="65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" name="燕尾形 5"/>
            <p:cNvSpPr/>
            <p:nvPr/>
          </p:nvSpPr>
          <p:spPr>
            <a:xfrm>
              <a:off x="10865" y="3963"/>
              <a:ext cx="454" cy="65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文本框 7"/>
          <p:cNvSpPr txBox="1"/>
          <p:nvPr/>
        </p:nvSpPr>
        <p:spPr>
          <a:xfrm>
            <a:off x="4753610" y="3359150"/>
            <a:ext cx="5807075" cy="16440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1、更换床单被罩枕套等个人床品。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2、主动协助家长将衣物分类。自己的小件衣物自己洗。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3、养绿植学会给它浇水。</a:t>
            </a:r>
          </a:p>
        </p:txBody>
      </p:sp>
      <p:sp>
        <p:nvSpPr>
          <p:cNvPr id="6" name="矩形 5"/>
          <p:cNvSpPr/>
          <p:nvPr/>
        </p:nvSpPr>
        <p:spPr>
          <a:xfrm>
            <a:off x="5542915" y="2826385"/>
            <a:ext cx="1962150" cy="490855"/>
          </a:xfrm>
          <a:prstGeom prst="rect">
            <a:avLst/>
          </a:prstGeom>
          <a:solidFill>
            <a:srgbClr val="88C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中年级</a:t>
            </a:r>
          </a:p>
        </p:txBody>
      </p:sp>
      <p:pic>
        <p:nvPicPr>
          <p:cNvPr id="24" name="图片 23" descr="51miz-E1254795-C0F8D65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015" y="1518285"/>
            <a:ext cx="4340225" cy="4340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823720" y="2850515"/>
            <a:ext cx="498475" cy="388620"/>
            <a:chOff x="10355" y="3963"/>
            <a:chExt cx="964" cy="654"/>
          </a:xfrm>
          <a:solidFill>
            <a:srgbClr val="88CD2F"/>
          </a:solidFill>
        </p:grpSpPr>
        <p:sp>
          <p:nvSpPr>
            <p:cNvPr id="33" name="燕尾形 4"/>
            <p:cNvSpPr/>
            <p:nvPr/>
          </p:nvSpPr>
          <p:spPr>
            <a:xfrm>
              <a:off x="10355" y="3963"/>
              <a:ext cx="454" cy="65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燕尾形 5"/>
            <p:cNvSpPr/>
            <p:nvPr/>
          </p:nvSpPr>
          <p:spPr>
            <a:xfrm>
              <a:off x="10865" y="3963"/>
              <a:ext cx="454" cy="654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文本框 7"/>
          <p:cNvSpPr txBox="1"/>
          <p:nvPr/>
        </p:nvSpPr>
        <p:spPr>
          <a:xfrm>
            <a:off x="1700530" y="3329940"/>
            <a:ext cx="7171055" cy="16440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1、在家长的指导下掌握各种，厨具家用电器的安全使用方法。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2、养一盆水培植物，并观察记录其生长过程。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3、在家长的指导下，学会1-2道简单家常菜的制作方法</a:t>
            </a:r>
          </a:p>
        </p:txBody>
      </p:sp>
      <p:sp>
        <p:nvSpPr>
          <p:cNvPr id="44" name="矩形 43"/>
          <p:cNvSpPr/>
          <p:nvPr/>
        </p:nvSpPr>
        <p:spPr>
          <a:xfrm>
            <a:off x="2489835" y="2806065"/>
            <a:ext cx="1962150" cy="490855"/>
          </a:xfrm>
          <a:prstGeom prst="rect">
            <a:avLst/>
          </a:prstGeom>
          <a:solidFill>
            <a:srgbClr val="88C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高年级</a:t>
            </a:r>
          </a:p>
        </p:txBody>
      </p:sp>
      <p:pic>
        <p:nvPicPr>
          <p:cNvPr id="22" name="图片 21" descr="51miz-E1254698-18A2B08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4455" y="2185670"/>
            <a:ext cx="3051810" cy="30518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98649" y="2967990"/>
            <a:ext cx="5274508" cy="2051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250000"/>
              </a:lnSpc>
            </a:pPr>
            <a:r>
              <a:rPr dirty="0">
                <a:cs typeface="+mn-ea"/>
                <a:sym typeface="+mn-lt"/>
              </a:rPr>
              <a:t>“劳动不仅仅意味着实际能力和技巧，而且首先意味着智力的发展，意味着思维和语言的修养。”</a:t>
            </a:r>
          </a:p>
          <a:p>
            <a:pPr algn="just" fontAlgn="auto">
              <a:lnSpc>
                <a:spcPct val="250000"/>
              </a:lnSpc>
            </a:pPr>
            <a:r>
              <a:rPr lang="en-US" dirty="0">
                <a:cs typeface="+mn-ea"/>
                <a:sym typeface="+mn-lt"/>
              </a:rPr>
              <a:t>                                               </a:t>
            </a:r>
            <a:r>
              <a:rPr dirty="0">
                <a:cs typeface="+mn-ea"/>
                <a:sym typeface="+mn-lt"/>
              </a:rPr>
              <a:t>——苏霍姆林斯基</a:t>
            </a: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801495" y="2880995"/>
            <a:ext cx="5257800" cy="2486025"/>
          </a:xfrm>
          <a:prstGeom prst="rect">
            <a:avLst/>
          </a:prstGeom>
          <a:noFill/>
          <a:ln>
            <a:solidFill>
              <a:srgbClr val="88CD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51525" y="5170805"/>
            <a:ext cx="4422140" cy="36000"/>
          </a:xfrm>
          <a:prstGeom prst="rect">
            <a:avLst/>
          </a:prstGeom>
          <a:solidFill>
            <a:srgbClr val="88CD2F"/>
          </a:solidFill>
          <a:ln>
            <a:solidFill>
              <a:srgbClr val="88CD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 descr="51miz-E1255121-2ED2D3F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6510" y="1895475"/>
            <a:ext cx="4312920" cy="4312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>
            <p:custDataLst>
              <p:tags r:id="rId1"/>
            </p:custDataLst>
          </p:nvPr>
        </p:nvSpPr>
        <p:spPr>
          <a:xfrm>
            <a:off x="1161415" y="1749425"/>
            <a:ext cx="98894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ln w="12700">
                  <a:noFill/>
                </a:ln>
                <a:solidFill>
                  <a:srgbClr val="88CD2F"/>
                </a:solidFill>
                <a:cs typeface="+mn-ea"/>
                <a:sym typeface="+mn-lt"/>
              </a:rPr>
              <a:t>让青春在劳动中闪光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713355" y="3054985"/>
            <a:ext cx="6785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n w="12700" cmpd="sng">
                  <a:noFill/>
                  <a:prstDash val="solid"/>
                </a:ln>
                <a:solidFill>
                  <a:srgbClr val="88CD2F"/>
                </a:solidFill>
                <a:uFillTx/>
                <a:cs typeface="+mn-ea"/>
                <a:sym typeface="+mn-lt"/>
              </a:rPr>
              <a:t>中小学生劳动教育课主题班会</a:t>
            </a:r>
          </a:p>
        </p:txBody>
      </p:sp>
      <p:sp>
        <p:nvSpPr>
          <p:cNvPr id="45" name="PA_文本框 57"/>
          <p:cNvSpPr txBox="1"/>
          <p:nvPr>
            <p:custDataLst>
              <p:tags r:id="rId2"/>
            </p:custDataLst>
          </p:nvPr>
        </p:nvSpPr>
        <p:spPr>
          <a:xfrm>
            <a:off x="3601085" y="1126490"/>
            <a:ext cx="5010785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2000">
                <a:solidFill>
                  <a:schemeClr val="tx1">
                    <a:alpha val="82000"/>
                  </a:schemeClr>
                </a:solidFill>
                <a:cs typeface="+mn-ea"/>
                <a:sym typeface="+mn-lt"/>
              </a:rPr>
              <a:t>劳/动/最/光/荣/劳/动/者/最/伟/大</a:t>
            </a:r>
          </a:p>
        </p:txBody>
      </p:sp>
      <p:sp>
        <p:nvSpPr>
          <p:cNvPr id="2" name="PA-圆角矩形 25"/>
          <p:cNvSpPr/>
          <p:nvPr>
            <p:custDataLst>
              <p:tags r:id="rId3"/>
            </p:custDataLst>
          </p:nvPr>
        </p:nvSpPr>
        <p:spPr>
          <a:xfrm>
            <a:off x="3438525" y="3817620"/>
            <a:ext cx="2423160" cy="461010"/>
          </a:xfrm>
          <a:prstGeom prst="roundRect">
            <a:avLst>
              <a:gd name="adj" fmla="val 50000"/>
            </a:avLst>
          </a:prstGeom>
          <a:solidFill>
            <a:srgbClr val="88CD2F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讲解人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PA-圆角矩形 25"/>
          <p:cNvSpPr/>
          <p:nvPr>
            <p:custDataLst>
              <p:tags r:id="rId4"/>
            </p:custDataLst>
          </p:nvPr>
        </p:nvSpPr>
        <p:spPr>
          <a:xfrm>
            <a:off x="6033770" y="3817620"/>
            <a:ext cx="1739900" cy="461010"/>
          </a:xfrm>
          <a:prstGeom prst="roundRect">
            <a:avLst>
              <a:gd name="adj" fmla="val 50000"/>
            </a:avLst>
          </a:prstGeom>
          <a:noFill/>
          <a:ln w="6350" cap="flat" cmpd="sng" algn="ctr">
            <a:solidFill>
              <a:srgbClr val="88CD2F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8CD2F"/>
                </a:solidFill>
                <a:effectLst/>
                <a:uLnTx/>
                <a:uFillTx/>
                <a:cs typeface="+mn-ea"/>
                <a:sym typeface="+mn-lt"/>
              </a:rPr>
              <a:t>时间：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8CD2F"/>
                </a:solidFill>
                <a:effectLst/>
                <a:uLnTx/>
                <a:uFillTx/>
                <a:cs typeface="+mn-ea"/>
                <a:sym typeface="+mn-lt"/>
              </a:rPr>
              <a:t>20XX.5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88CD2F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/>
    </mc:Choice>
    <mc:Fallback xmlns="">
      <p:transition spd="slow" advTm="4000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7" grpId="0"/>
      <p:bldP spid="45" grpId="0"/>
      <p:bldP spid="45" grpId="1"/>
      <p:bldP spid="2" grpId="0" bldLvl="0" animBg="1"/>
      <p:bldP spid="2" grpId="1" animBg="1"/>
      <p:bldP spid="3" grpId="0" bldLvl="0" animBg="1"/>
      <p:bldP spid="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97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15"/>
          <p:cNvSpPr/>
          <p:nvPr/>
        </p:nvSpPr>
        <p:spPr>
          <a:xfrm>
            <a:off x="2752725" y="2154555"/>
            <a:ext cx="432000" cy="432000"/>
          </a:xfrm>
          <a:prstGeom prst="ellipse">
            <a:avLst/>
          </a:prstGeom>
          <a:solidFill>
            <a:srgbClr val="88CD2F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" name="矩形 1"/>
          <p:cNvSpPr/>
          <p:nvPr/>
        </p:nvSpPr>
        <p:spPr>
          <a:xfrm>
            <a:off x="3195955" y="1869440"/>
            <a:ext cx="5741035" cy="21686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 fontAlgn="auto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88CD2F"/>
                </a:solidFill>
                <a:cs typeface="+mn-ea"/>
                <a:sym typeface="+mn-lt"/>
              </a:rPr>
              <a:t>合理安排时间，养成良好劳动习惯</a:t>
            </a:r>
          </a:p>
          <a:p>
            <a:pPr lvl="0" algn="just" fontAlgn="auto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88CD2F"/>
                </a:solidFill>
                <a:cs typeface="+mn-ea"/>
                <a:sym typeface="+mn-lt"/>
              </a:rPr>
              <a:t>掌握方法技巧，做事事半功倍</a:t>
            </a:r>
          </a:p>
          <a:p>
            <a:pPr lvl="0" algn="just" fontAlgn="auto">
              <a:lnSpc>
                <a:spcPct val="16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zh-CN" altLang="en-US" sz="2800" dirty="0">
                <a:solidFill>
                  <a:srgbClr val="88CD2F"/>
                </a:solidFill>
                <a:cs typeface="+mn-ea"/>
                <a:sym typeface="+mn-lt"/>
              </a:rPr>
              <a:t>勤用双手和大脑，知行合一促成长</a:t>
            </a:r>
          </a:p>
        </p:txBody>
      </p:sp>
      <p:sp>
        <p:nvSpPr>
          <p:cNvPr id="21" name="文本框 20"/>
          <p:cNvSpPr txBox="1"/>
          <p:nvPr>
            <p:custDataLst>
              <p:tags r:id="rId1"/>
            </p:custDataLst>
          </p:nvPr>
        </p:nvSpPr>
        <p:spPr>
          <a:xfrm>
            <a:off x="2550795" y="765810"/>
            <a:ext cx="23672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ClrTx/>
              <a:buSzTx/>
              <a:buFontTx/>
            </a:pPr>
            <a:r>
              <a:rPr lang="zh-CN" altLang="en-US" sz="6600" dirty="0">
                <a:ln w="12700">
                  <a:noFill/>
                </a:ln>
                <a:solidFill>
                  <a:srgbClr val="88CD2F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7" name="Oval 15"/>
          <p:cNvSpPr/>
          <p:nvPr/>
        </p:nvSpPr>
        <p:spPr>
          <a:xfrm>
            <a:off x="2752725" y="2871035"/>
            <a:ext cx="432000" cy="431800"/>
          </a:xfrm>
          <a:prstGeom prst="ellipse">
            <a:avLst/>
          </a:prstGeom>
          <a:solidFill>
            <a:srgbClr val="88CD2F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8" name="Oval 15"/>
          <p:cNvSpPr/>
          <p:nvPr/>
        </p:nvSpPr>
        <p:spPr>
          <a:xfrm>
            <a:off x="2752725" y="3587315"/>
            <a:ext cx="432000" cy="431800"/>
          </a:xfrm>
          <a:prstGeom prst="ellipse">
            <a:avLst/>
          </a:prstGeom>
          <a:solidFill>
            <a:srgbClr val="88CD2F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/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70485" y="452761"/>
            <a:ext cx="14648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7FAF2"/>
                </a:solidFill>
              </a:rPr>
              <a:t>https://www.ypppt.com/</a:t>
            </a:r>
            <a:endParaRPr lang="zh-CN" altLang="en-US" sz="700" dirty="0">
              <a:solidFill>
                <a:srgbClr val="F7FAF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ldLvl="0" animBg="1"/>
      <p:bldP spid="21" grpId="0"/>
      <p:bldP spid="7" grpId="0" bldLvl="0" animBg="1"/>
      <p:bldP spid="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67435" y="2049145"/>
            <a:ext cx="9918065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6600" dirty="0">
                <a:ln w="12700">
                  <a:noFill/>
                </a:ln>
                <a:solidFill>
                  <a:srgbClr val="88CD2F"/>
                </a:solidFill>
                <a:cs typeface="+mn-ea"/>
                <a:sym typeface="+mn-lt"/>
              </a:rPr>
              <a:t>合理安排时间</a:t>
            </a:r>
          </a:p>
          <a:p>
            <a:pPr lvl="0" algn="ctr">
              <a:buClrTx/>
              <a:buSzTx/>
              <a:buFontTx/>
            </a:pPr>
            <a:r>
              <a:rPr lang="zh-CN" altLang="en-US" sz="6600" dirty="0">
                <a:ln w="12700">
                  <a:noFill/>
                </a:ln>
                <a:solidFill>
                  <a:srgbClr val="88CD2F"/>
                </a:solidFill>
                <a:cs typeface="+mn-ea"/>
                <a:sym typeface="+mn-lt"/>
              </a:rPr>
              <a:t>养成良好劳动习惯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817110" y="1250950"/>
            <a:ext cx="2540635" cy="620501"/>
            <a:chOff x="7255" y="2018"/>
            <a:chExt cx="4688" cy="1144"/>
          </a:xfrm>
          <a:solidFill>
            <a:srgbClr val="88CD2F"/>
          </a:solidFill>
        </p:grpSpPr>
        <p:grpSp>
          <p:nvGrpSpPr>
            <p:cNvPr id="6" name="组合 5"/>
            <p:cNvGrpSpPr/>
            <p:nvPr/>
          </p:nvGrpSpPr>
          <p:grpSpPr>
            <a:xfrm>
              <a:off x="7255" y="2018"/>
              <a:ext cx="4688" cy="1112"/>
              <a:chOff x="4953" y="2354"/>
              <a:chExt cx="4688" cy="1112"/>
            </a:xfrm>
            <a:grpFill/>
          </p:grpSpPr>
          <p:sp>
            <p:nvSpPr>
              <p:cNvPr id="40" name="椭圆 39"/>
              <p:cNvSpPr/>
              <p:nvPr/>
            </p:nvSpPr>
            <p:spPr>
              <a:xfrm>
                <a:off x="4953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6145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7337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8529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7255" y="2086"/>
              <a:ext cx="4688" cy="1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第一部分</a:t>
              </a: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742690" y="4171950"/>
            <a:ext cx="47066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2000" dirty="0" err="1">
                <a:ln w="12700" cmpd="sng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中小学生劳动教育课主题班会</a:t>
            </a:r>
            <a:endParaRPr sz="2000" dirty="0">
              <a:ln w="12700" cmpd="sng">
                <a:noFill/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18795" y="2649309"/>
            <a:ext cx="5467454" cy="1338093"/>
            <a:chOff x="949860" y="2164169"/>
            <a:chExt cx="5467454" cy="1338093"/>
          </a:xfrm>
        </p:grpSpPr>
        <p:sp>
          <p:nvSpPr>
            <p:cNvPr id="16" name="矩形 15"/>
            <p:cNvSpPr/>
            <p:nvPr/>
          </p:nvSpPr>
          <p:spPr>
            <a:xfrm>
              <a:off x="949860" y="2627855"/>
              <a:ext cx="5467454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点击输入文本内容点击输入文本内容</a:t>
              </a:r>
            </a:p>
            <a:p>
              <a:pPr fontAlgn="auto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点击输入文本内容点击输入文本内容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1056540" y="2164169"/>
              <a:ext cx="1470025" cy="438785"/>
            </a:xfrm>
            <a:prstGeom prst="roundRect">
              <a:avLst>
                <a:gd name="adj" fmla="val 50000"/>
              </a:avLst>
            </a:prstGeom>
            <a:solidFill>
              <a:srgbClr val="88CD2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318795" y="4269452"/>
            <a:ext cx="5467454" cy="1331108"/>
            <a:chOff x="949860" y="4326602"/>
            <a:chExt cx="5467454" cy="1331108"/>
          </a:xfrm>
        </p:grpSpPr>
        <p:sp>
          <p:nvSpPr>
            <p:cNvPr id="19" name="矩形 18"/>
            <p:cNvSpPr/>
            <p:nvPr/>
          </p:nvSpPr>
          <p:spPr>
            <a:xfrm>
              <a:off x="949860" y="4783303"/>
              <a:ext cx="5467454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点击输入文本内容点击输入文本内容</a:t>
              </a:r>
            </a:p>
            <a:p>
              <a:pPr lvl="0" algn="l">
                <a:lnSpc>
                  <a:spcPct val="150000"/>
                </a:lnSpc>
                <a:buClrTx/>
                <a:buSzTx/>
                <a:buFontTx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点击输入文本内容点击输入文本内容</a:t>
              </a:r>
            </a:p>
          </p:txBody>
        </p:sp>
        <p:sp>
          <p:nvSpPr>
            <p:cNvPr id="20" name="矩形: 圆角 19"/>
            <p:cNvSpPr/>
            <p:nvPr/>
          </p:nvSpPr>
          <p:spPr>
            <a:xfrm>
              <a:off x="1055905" y="4326602"/>
              <a:ext cx="1470660" cy="438785"/>
            </a:xfrm>
            <a:prstGeom prst="roundRect">
              <a:avLst>
                <a:gd name="adj" fmla="val 50000"/>
              </a:avLst>
            </a:prstGeom>
            <a:solidFill>
              <a:srgbClr val="88CD2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buClrTx/>
                <a:buSzTx/>
                <a:buFontTx/>
              </a:pP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318895" y="2080895"/>
            <a:ext cx="35991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zh-CN" altLang="en-US" sz="2400">
                <a:solidFill>
                  <a:srgbClr val="88CD2F"/>
                </a:solidFill>
                <a:cs typeface="+mn-ea"/>
                <a:sym typeface="+mn-lt"/>
              </a:rPr>
              <a:t>计划好做家务的固定时间</a:t>
            </a:r>
          </a:p>
        </p:txBody>
      </p:sp>
      <p:pic>
        <p:nvPicPr>
          <p:cNvPr id="25" name="图片 24" descr="51miz-E1254127-661097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075" y="1522730"/>
            <a:ext cx="6239510" cy="4780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67435" y="2049145"/>
            <a:ext cx="9918065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6600" dirty="0">
                <a:ln w="12700">
                  <a:noFill/>
                </a:ln>
                <a:solidFill>
                  <a:srgbClr val="88CD2F"/>
                </a:solidFill>
                <a:cs typeface="+mn-ea"/>
                <a:sym typeface="+mn-lt"/>
              </a:rPr>
              <a:t>掌握方法技巧</a:t>
            </a:r>
          </a:p>
          <a:p>
            <a:pPr lvl="0" algn="ctr">
              <a:buClrTx/>
              <a:buSzTx/>
              <a:buFontTx/>
            </a:pPr>
            <a:r>
              <a:rPr lang="zh-CN" altLang="en-US" sz="6600" dirty="0">
                <a:ln w="12700">
                  <a:noFill/>
                </a:ln>
                <a:solidFill>
                  <a:srgbClr val="88CD2F"/>
                </a:solidFill>
                <a:cs typeface="+mn-ea"/>
                <a:sym typeface="+mn-lt"/>
              </a:rPr>
              <a:t>做事事半功倍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817110" y="1250950"/>
            <a:ext cx="2540635" cy="620501"/>
            <a:chOff x="7255" y="2018"/>
            <a:chExt cx="4688" cy="1144"/>
          </a:xfrm>
          <a:solidFill>
            <a:srgbClr val="88CD2F"/>
          </a:solidFill>
        </p:grpSpPr>
        <p:grpSp>
          <p:nvGrpSpPr>
            <p:cNvPr id="6" name="组合 5"/>
            <p:cNvGrpSpPr/>
            <p:nvPr/>
          </p:nvGrpSpPr>
          <p:grpSpPr>
            <a:xfrm>
              <a:off x="7255" y="2018"/>
              <a:ext cx="4688" cy="1112"/>
              <a:chOff x="4953" y="2354"/>
              <a:chExt cx="4688" cy="1112"/>
            </a:xfrm>
            <a:grpFill/>
          </p:grpSpPr>
          <p:sp>
            <p:nvSpPr>
              <p:cNvPr id="40" name="椭圆 39"/>
              <p:cNvSpPr/>
              <p:nvPr/>
            </p:nvSpPr>
            <p:spPr>
              <a:xfrm>
                <a:off x="4953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6145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7337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8529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7255" y="2086"/>
              <a:ext cx="4688" cy="1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第二部分</a:t>
              </a: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742690" y="4171950"/>
            <a:ext cx="47066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2000" dirty="0" err="1">
                <a:ln w="12700" cmpd="sng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中小学生劳动教育课主题班会</a:t>
            </a:r>
            <a:endParaRPr sz="2000" dirty="0">
              <a:ln w="12700" cmpd="sng">
                <a:noFill/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132330" y="2700020"/>
            <a:ext cx="2160000" cy="2160000"/>
          </a:xfrm>
          <a:prstGeom prst="ellipse">
            <a:avLst/>
          </a:prstGeom>
          <a:noFill/>
          <a:ln>
            <a:solidFill>
              <a:srgbClr val="88CD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71755" tIns="612140" rIns="71755" bIns="36195" numCol="1" spcCol="0" rtlCol="0" fromWordArt="0" anchor="ctr" anchorCtr="0" forceAA="0" compatLnSpc="1">
            <a:noAutofit/>
          </a:bodyPr>
          <a:lstStyle/>
          <a:p>
            <a:pPr lvl="0" algn="ctr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>
                <a:solidFill>
                  <a:srgbClr val="88CD2F"/>
                </a:solidFill>
                <a:cs typeface="+mn-ea"/>
                <a:sym typeface="+mn-lt"/>
              </a:rPr>
              <a:t>多看多做</a:t>
            </a:r>
          </a:p>
          <a:p>
            <a:pPr lvl="0" algn="ctr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>
                <a:solidFill>
                  <a:srgbClr val="88CD2F"/>
                </a:solidFill>
                <a:cs typeface="+mn-ea"/>
                <a:sym typeface="+mn-lt"/>
              </a:rPr>
              <a:t>熟能生巧</a:t>
            </a:r>
          </a:p>
        </p:txBody>
      </p:sp>
      <p:sp>
        <p:nvSpPr>
          <p:cNvPr id="2" name="椭圆 1"/>
          <p:cNvSpPr/>
          <p:nvPr/>
        </p:nvSpPr>
        <p:spPr>
          <a:xfrm>
            <a:off x="3006725" y="3048000"/>
            <a:ext cx="432000" cy="432000"/>
          </a:xfrm>
          <a:prstGeom prst="ellipse">
            <a:avLst/>
          </a:prstGeom>
          <a:solidFill>
            <a:srgbClr val="88C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cs typeface="+mn-ea"/>
                <a:sym typeface="+mn-lt"/>
              </a:rPr>
              <a:t>1</a:t>
            </a:r>
          </a:p>
        </p:txBody>
      </p:sp>
      <p:sp>
        <p:nvSpPr>
          <p:cNvPr id="5" name="椭圆 4"/>
          <p:cNvSpPr/>
          <p:nvPr/>
        </p:nvSpPr>
        <p:spPr>
          <a:xfrm>
            <a:off x="5071745" y="2700020"/>
            <a:ext cx="2160000" cy="2160000"/>
          </a:xfrm>
          <a:prstGeom prst="ellipse">
            <a:avLst/>
          </a:prstGeom>
          <a:noFill/>
          <a:ln>
            <a:solidFill>
              <a:srgbClr val="88CD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71755" tIns="612140" rIns="71755" bIns="36195" numCol="1" spcCol="0" rtlCol="0" fromWordArt="0" anchor="ctr" anchorCtr="0" forceAA="0" compatLnSpc="1">
            <a:noAutofit/>
          </a:bodyPr>
          <a:lstStyle/>
          <a:p>
            <a:pPr lvl="0" algn="ctr" fontAlgn="auto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400">
                <a:solidFill>
                  <a:srgbClr val="88CD2F"/>
                </a:solidFill>
                <a:cs typeface="+mn-ea"/>
                <a:sym typeface="+mn-lt"/>
              </a:rPr>
              <a:t>利用工具</a:t>
            </a:r>
          </a:p>
          <a:p>
            <a:pPr lvl="0" algn="ctr" fontAlgn="auto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400">
                <a:solidFill>
                  <a:srgbClr val="88CD2F"/>
                </a:solidFill>
                <a:cs typeface="+mn-ea"/>
                <a:sym typeface="+mn-lt"/>
              </a:rPr>
              <a:t>巧妙清洁</a:t>
            </a:r>
          </a:p>
        </p:txBody>
      </p:sp>
      <p:sp>
        <p:nvSpPr>
          <p:cNvPr id="6" name="椭圆 5"/>
          <p:cNvSpPr/>
          <p:nvPr/>
        </p:nvSpPr>
        <p:spPr>
          <a:xfrm>
            <a:off x="5935980" y="3048000"/>
            <a:ext cx="432000" cy="432000"/>
          </a:xfrm>
          <a:prstGeom prst="ellipse">
            <a:avLst/>
          </a:prstGeom>
          <a:solidFill>
            <a:srgbClr val="88C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cs typeface="+mn-ea"/>
                <a:sym typeface="+mn-lt"/>
              </a:rPr>
              <a:t>2</a:t>
            </a:r>
          </a:p>
        </p:txBody>
      </p:sp>
      <p:sp>
        <p:nvSpPr>
          <p:cNvPr id="8" name="椭圆 7"/>
          <p:cNvSpPr/>
          <p:nvPr/>
        </p:nvSpPr>
        <p:spPr>
          <a:xfrm>
            <a:off x="8011160" y="2700020"/>
            <a:ext cx="2124000" cy="2160000"/>
          </a:xfrm>
          <a:prstGeom prst="ellipse">
            <a:avLst/>
          </a:prstGeom>
          <a:noFill/>
          <a:ln>
            <a:solidFill>
              <a:srgbClr val="88CD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71755" tIns="612140" rIns="71755" bIns="36195" numCol="1" spcCol="0" rtlCol="0" fromWordArt="0" anchor="ctr" anchorCtr="0" forceAA="0" compatLnSpc="1">
            <a:noAutofit/>
          </a:bodyPr>
          <a:lstStyle/>
          <a:p>
            <a:pPr lvl="0" algn="ctr" fontAlgn="auto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400">
                <a:solidFill>
                  <a:srgbClr val="88CD2F"/>
                </a:solidFill>
                <a:cs typeface="+mn-ea"/>
                <a:sym typeface="+mn-lt"/>
              </a:rPr>
              <a:t>合作互助</a:t>
            </a:r>
          </a:p>
          <a:p>
            <a:pPr lvl="0" algn="ctr" fontAlgn="auto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400">
                <a:solidFill>
                  <a:srgbClr val="88CD2F"/>
                </a:solidFill>
                <a:cs typeface="+mn-ea"/>
                <a:sym typeface="+mn-lt"/>
              </a:rPr>
              <a:t>快乐劳动</a:t>
            </a:r>
          </a:p>
        </p:txBody>
      </p:sp>
      <p:sp>
        <p:nvSpPr>
          <p:cNvPr id="9" name="椭圆 8"/>
          <p:cNvSpPr/>
          <p:nvPr/>
        </p:nvSpPr>
        <p:spPr>
          <a:xfrm>
            <a:off x="8865235" y="3048000"/>
            <a:ext cx="432000" cy="432000"/>
          </a:xfrm>
          <a:prstGeom prst="ellipse">
            <a:avLst/>
          </a:prstGeom>
          <a:solidFill>
            <a:srgbClr val="88C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cs typeface="+mn-ea"/>
                <a:sym typeface="+mn-lt"/>
              </a:rPr>
              <a:t>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 bldLvl="0" animBg="1"/>
      <p:bldP spid="5" grpId="0" bldLvl="0" animBg="1"/>
      <p:bldP spid="6" grpId="0" bldLvl="0" animBg="1"/>
      <p:bldP spid="8" grpId="0" bldLvl="0" animBg="1"/>
      <p:bldP spid="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660662" y="2253224"/>
            <a:ext cx="3387090" cy="1526842"/>
            <a:chOff x="810397" y="2601839"/>
            <a:chExt cx="3387090" cy="1526842"/>
          </a:xfrm>
        </p:grpSpPr>
        <p:sp>
          <p:nvSpPr>
            <p:cNvPr id="16" name="矩形 15"/>
            <p:cNvSpPr/>
            <p:nvPr/>
          </p:nvSpPr>
          <p:spPr>
            <a:xfrm>
              <a:off x="810397" y="3125714"/>
              <a:ext cx="3387090" cy="100296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20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洗碗要面对油腻，常常弄得脏兮兮。</a:t>
              </a:r>
            </a:p>
            <a:p>
              <a:pPr fontAlgn="auto">
                <a:lnSpc>
                  <a:spcPct val="20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那么怎样洗碗才能干净又健康呢？</a:t>
              </a: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920887" y="2601839"/>
              <a:ext cx="2238375" cy="542290"/>
            </a:xfrm>
            <a:prstGeom prst="roundRect">
              <a:avLst>
                <a:gd name="adj" fmla="val 50000"/>
              </a:avLst>
            </a:prstGeom>
            <a:solidFill>
              <a:srgbClr val="88CD2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洗碗为例</a:t>
              </a:r>
            </a:p>
          </p:txBody>
        </p:sp>
      </p:grpSp>
      <p:sp>
        <p:nvSpPr>
          <p:cNvPr id="2" name="矩形: 圆角 16"/>
          <p:cNvSpPr/>
          <p:nvPr/>
        </p:nvSpPr>
        <p:spPr>
          <a:xfrm>
            <a:off x="5230495" y="2235835"/>
            <a:ext cx="3595370" cy="542290"/>
          </a:xfrm>
          <a:prstGeom prst="roundRect">
            <a:avLst>
              <a:gd name="adj" fmla="val 50000"/>
            </a:avLst>
          </a:prstGeom>
          <a:noFill/>
          <a:ln>
            <a:solidFill>
              <a:srgbClr val="88CD2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88CD2F"/>
                </a:solidFill>
                <a:cs typeface="+mn-ea"/>
                <a:sym typeface="+mn-lt"/>
              </a:rPr>
              <a:t>妙招一：洗碗可用淘米水</a:t>
            </a:r>
          </a:p>
        </p:txBody>
      </p:sp>
      <p:sp>
        <p:nvSpPr>
          <p:cNvPr id="10243" name="文本框 3"/>
          <p:cNvSpPr/>
          <p:nvPr/>
        </p:nvSpPr>
        <p:spPr>
          <a:xfrm>
            <a:off x="5138420" y="2795270"/>
            <a:ext cx="5256530" cy="100296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20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淘米水经常被当做“污水”倒掉，其实淘米水用处多多，用淘米水洗碗不仅去污，还卫生安全，对手也没有伤害。</a:t>
            </a:r>
          </a:p>
        </p:txBody>
      </p:sp>
      <p:sp>
        <p:nvSpPr>
          <p:cNvPr id="3" name="矩形: 圆角 16"/>
          <p:cNvSpPr/>
          <p:nvPr/>
        </p:nvSpPr>
        <p:spPr>
          <a:xfrm>
            <a:off x="1752600" y="4093845"/>
            <a:ext cx="3595370" cy="542290"/>
          </a:xfrm>
          <a:prstGeom prst="roundRect">
            <a:avLst>
              <a:gd name="adj" fmla="val 50000"/>
            </a:avLst>
          </a:prstGeom>
          <a:noFill/>
          <a:ln>
            <a:solidFill>
              <a:srgbClr val="88CD2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88CD2F"/>
                </a:solidFill>
                <a:cs typeface="+mn-ea"/>
                <a:sym typeface="+mn-lt"/>
              </a:rPr>
              <a:t>妙招二：洗碗要分类整理</a:t>
            </a:r>
          </a:p>
        </p:txBody>
      </p:sp>
      <p:sp>
        <p:nvSpPr>
          <p:cNvPr id="4" name="文本框 3"/>
          <p:cNvSpPr/>
          <p:nvPr/>
        </p:nvSpPr>
        <p:spPr>
          <a:xfrm>
            <a:off x="1660525" y="4653280"/>
            <a:ext cx="8652510" cy="100296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20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如果把所有的碗一下子都放进洗碗池，碗会变得乱七八糟，所需的时间和精力，就会变成双倍。</a:t>
            </a:r>
          </a:p>
          <a:p>
            <a:pPr lvl="0" algn="l">
              <a:lnSpc>
                <a:spcPct val="20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所以根据碗的种类和用途分类，洗碗会变得十分简单。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6"/>
          <p:cNvSpPr/>
          <p:nvPr/>
        </p:nvSpPr>
        <p:spPr>
          <a:xfrm>
            <a:off x="1752600" y="2211070"/>
            <a:ext cx="3595370" cy="542290"/>
          </a:xfrm>
          <a:prstGeom prst="roundRect">
            <a:avLst>
              <a:gd name="adj" fmla="val 50000"/>
            </a:avLst>
          </a:prstGeom>
          <a:noFill/>
          <a:ln>
            <a:solidFill>
              <a:srgbClr val="88CD2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88CD2F"/>
                </a:solidFill>
                <a:cs typeface="+mn-ea"/>
                <a:sym typeface="+mn-lt"/>
              </a:rPr>
              <a:t>妙招三：洗涤剂要适量</a:t>
            </a:r>
          </a:p>
        </p:txBody>
      </p:sp>
      <p:sp>
        <p:nvSpPr>
          <p:cNvPr id="10243" name="文本框 3"/>
          <p:cNvSpPr/>
          <p:nvPr/>
        </p:nvSpPr>
        <p:spPr>
          <a:xfrm>
            <a:off x="1660525" y="2770505"/>
            <a:ext cx="9298940" cy="100296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20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洗涤剂并不是说用的越多，污渍越容易洗掉。</a:t>
            </a:r>
          </a:p>
          <a:p>
            <a:pPr lvl="0" algn="l">
              <a:lnSpc>
                <a:spcPct val="20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相反，如果使用的洗洁剂过量的话，反而锅晚上会留下残留物，也会浪费更多的水。</a:t>
            </a:r>
          </a:p>
        </p:txBody>
      </p:sp>
      <p:sp>
        <p:nvSpPr>
          <p:cNvPr id="3" name="矩形: 圆角 16"/>
          <p:cNvSpPr/>
          <p:nvPr/>
        </p:nvSpPr>
        <p:spPr>
          <a:xfrm>
            <a:off x="1752600" y="4111625"/>
            <a:ext cx="3595370" cy="542290"/>
          </a:xfrm>
          <a:prstGeom prst="roundRect">
            <a:avLst>
              <a:gd name="adj" fmla="val 50000"/>
            </a:avLst>
          </a:prstGeom>
          <a:noFill/>
          <a:ln>
            <a:solidFill>
              <a:srgbClr val="88CD2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rgbClr val="88CD2F"/>
                </a:solidFill>
                <a:cs typeface="+mn-ea"/>
                <a:sym typeface="+mn-lt"/>
              </a:rPr>
              <a:t>妙招四：洗碗要有顺序</a:t>
            </a:r>
          </a:p>
        </p:txBody>
      </p:sp>
      <p:sp>
        <p:nvSpPr>
          <p:cNvPr id="4" name="文本框 3"/>
          <p:cNvSpPr/>
          <p:nvPr/>
        </p:nvSpPr>
        <p:spPr>
          <a:xfrm>
            <a:off x="1660525" y="4671060"/>
            <a:ext cx="9023985" cy="100296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200000"/>
              </a:lnSpc>
              <a:buClrTx/>
              <a:buSzTx/>
              <a:buFontTx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洗碗要有顺序，因为只有用正确的顺序洗碗才可以有效地节省洗涤剂和水，所以请一定要记下来:</a:t>
            </a:r>
          </a:p>
          <a:p>
            <a:pPr lvl="0" algn="l">
              <a:lnSpc>
                <a:spcPct val="200000"/>
              </a:lnSpc>
              <a:buClrTx/>
              <a:buSzTx/>
              <a:buFontTx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、杯子或碟子等玻璃碗具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、筷子、勺子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、油少的饭碗或汤碗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、有油的盘子</a:t>
            </a:r>
          </a:p>
        </p:txBody>
      </p:sp>
      <p:pic>
        <p:nvPicPr>
          <p:cNvPr id="23" name="图片 22" descr="51miz-E1254594-1FC2717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850" y="1759585"/>
            <a:ext cx="1996440" cy="26625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67435" y="2049145"/>
            <a:ext cx="9918065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6600" dirty="0">
                <a:ln w="12700">
                  <a:noFill/>
                </a:ln>
                <a:solidFill>
                  <a:srgbClr val="88CD2F"/>
                </a:solidFill>
                <a:cs typeface="+mn-ea"/>
                <a:sym typeface="+mn-lt"/>
              </a:rPr>
              <a:t>勤用双手和大脑</a:t>
            </a:r>
          </a:p>
          <a:p>
            <a:pPr lvl="0" algn="ctr">
              <a:buClrTx/>
              <a:buSzTx/>
              <a:buFontTx/>
            </a:pPr>
            <a:r>
              <a:rPr lang="zh-CN" altLang="en-US" sz="6600" dirty="0">
                <a:ln w="12700">
                  <a:noFill/>
                </a:ln>
                <a:solidFill>
                  <a:srgbClr val="88CD2F"/>
                </a:solidFill>
                <a:cs typeface="+mn-ea"/>
                <a:sym typeface="+mn-lt"/>
              </a:rPr>
              <a:t>知行合一促成长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817110" y="1250950"/>
            <a:ext cx="2540635" cy="620501"/>
            <a:chOff x="7255" y="2018"/>
            <a:chExt cx="4688" cy="1144"/>
          </a:xfrm>
          <a:solidFill>
            <a:srgbClr val="88CD2F"/>
          </a:solidFill>
        </p:grpSpPr>
        <p:grpSp>
          <p:nvGrpSpPr>
            <p:cNvPr id="6" name="组合 5"/>
            <p:cNvGrpSpPr/>
            <p:nvPr/>
          </p:nvGrpSpPr>
          <p:grpSpPr>
            <a:xfrm>
              <a:off x="7255" y="2018"/>
              <a:ext cx="4688" cy="1112"/>
              <a:chOff x="4953" y="2354"/>
              <a:chExt cx="4688" cy="1112"/>
            </a:xfrm>
            <a:grpFill/>
          </p:grpSpPr>
          <p:sp>
            <p:nvSpPr>
              <p:cNvPr id="40" name="椭圆 39"/>
              <p:cNvSpPr/>
              <p:nvPr/>
            </p:nvSpPr>
            <p:spPr>
              <a:xfrm>
                <a:off x="4953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6145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7337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8529" y="2354"/>
                <a:ext cx="1112" cy="1113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7255" y="2086"/>
              <a:ext cx="4688" cy="1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第三部分</a:t>
              </a: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742690" y="4171950"/>
            <a:ext cx="47066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2000" dirty="0" err="1">
                <a:ln w="12700" cmpd="sng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中小学生劳动教育课主题班会</a:t>
            </a:r>
            <a:endParaRPr sz="2000" dirty="0">
              <a:ln w="12700" cmpd="sng">
                <a:noFill/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:fad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TU2NDY0Mzg2NGY2ZGIwNmM2NGY3ODE5NjVlNzU1ZjIifQ=="/>
  <p:tag name="KSO_WPP_MARK_KEY" val="47a8aa04-9f47-4a55-8ad6-ad6a83579f3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33bqpo1c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3bqpo1c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19</TotalTime>
  <Words>656</Words>
  <Application>Microsoft Office PowerPoint</Application>
  <PresentationFormat>宽屏</PresentationFormat>
  <Paragraphs>85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Meiryo</vt:lpstr>
      <vt:lpstr>獅尾B2黑體-Bold</vt:lpstr>
      <vt:lpstr>思源黑体 CN Light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195</cp:revision>
  <dcterms:created xsi:type="dcterms:W3CDTF">2019-06-19T02:08:00Z</dcterms:created>
  <dcterms:modified xsi:type="dcterms:W3CDTF">2023-04-21T08:51:31Z</dcterms:modified>
</cp:coreProperties>
</file>