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9"/>
  </p:notesMasterIdLst>
  <p:sldIdLst>
    <p:sldId id="256" r:id="rId4"/>
    <p:sldId id="257" r:id="rId5"/>
    <p:sldId id="260" r:id="rId6"/>
    <p:sldId id="262" r:id="rId7"/>
    <p:sldId id="2007577216" r:id="rId8"/>
    <p:sldId id="2007577218" r:id="rId9"/>
    <p:sldId id="2007577217" r:id="rId10"/>
    <p:sldId id="2007577219" r:id="rId11"/>
    <p:sldId id="2007577220" r:id="rId12"/>
    <p:sldId id="2007577221" r:id="rId13"/>
    <p:sldId id="2007577222" r:id="rId14"/>
    <p:sldId id="2007577223" r:id="rId15"/>
    <p:sldId id="2007577224" r:id="rId16"/>
    <p:sldId id="2007577225" r:id="rId17"/>
    <p:sldId id="2007577226" r:id="rId18"/>
    <p:sldId id="2007577227" r:id="rId19"/>
    <p:sldId id="2007577228" r:id="rId20"/>
    <p:sldId id="2007577230" r:id="rId21"/>
    <p:sldId id="2007577229" r:id="rId22"/>
    <p:sldId id="2007577231" r:id="rId23"/>
    <p:sldId id="2007577232" r:id="rId24"/>
    <p:sldId id="2007577233" r:id="rId25"/>
    <p:sldId id="2007577234" r:id="rId26"/>
    <p:sldId id="2007577235" r:id="rId27"/>
    <p:sldId id="2007577236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BFD"/>
    <a:srgbClr val="FC828A"/>
    <a:srgbClr val="4AD6F0"/>
    <a:srgbClr val="81E1BC"/>
    <a:srgbClr val="FEE169"/>
    <a:srgbClr val="FD89AB"/>
    <a:srgbClr val="FF7E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9A0B1-44C7-4F26-9928-09B6E8CB5A82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F85A6-531C-4734-9B37-C1BB031054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44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426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25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229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797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3596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363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749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3341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117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923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825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8363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1653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280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0452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0441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1461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0234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391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81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247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125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841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491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F85A6-531C-4734-9B37-C1BB0310546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10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1EB7AE-B916-4DB7-ACB4-22F163A52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30EEE3D-FA79-4E37-9CCD-6C185F04B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74B92BA-97C3-49FD-8D4B-BE6D99BCF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4BFFD64-557A-4545-BC56-EC46C7F37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409F4B-28C7-4FF6-872C-C528D872A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49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0EE76C-ABD6-4377-BD7F-2BC87591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58961F8-EBA2-4594-804A-FA2BA4DFB4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034F878-803B-46C3-8929-63D541C8A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7D57389-30C9-4F85-9071-C110EF2B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787C67C-B71D-4357-B2C9-46DC2AC0A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A5F5EFA-280F-4626-AABB-565AAFD3E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6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E203FF8-1A93-418F-A797-619625E02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3043E47-AAD7-4A4F-B077-AFF006596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44C4CBD-C759-4877-858A-C7B7C8D1F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66E2C79-1D01-488C-901C-F85025D0C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7D6BA1E-A3B6-47CB-8EEC-FA8A0A05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55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F753C4A-6BFB-445D-9C89-2B437C35F1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1EDD872-E2DF-4138-B16E-02A156C0D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9F9466B-3E41-450A-8E63-145C5C41B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D0F351A-73EB-477A-9727-51CF19B1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6A7BD2-9A41-4D9F-A843-06E013E23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49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746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856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504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316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10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7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9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45FACEF-A8DD-4304-A5B5-B1D3A97D2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C08A5B-D51D-41D6-8B65-A73F966C1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A3ECA4E-CADE-4234-8B70-69E31429B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8199CE9-A122-4596-AD56-DA0E46CA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0538E4B-9EE0-405A-9857-F7F31438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87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097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82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41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2277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926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043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9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A568F46-EDA2-48AC-98C5-576FB27CE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D53FC9A-559A-4BD4-8F17-D1923D78E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0E9BEC0-0687-4DCB-8999-B894871B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8438357-41D0-45AD-8B18-0A3E8308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12F477-4018-48C7-885A-8482A49FA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0013687-4B7E-4B2C-9F19-6960D88CF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F572CBD-BD87-45F5-8CEC-5C17CD684D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F669AEC-3298-4196-BD90-3CB74ED5E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A8C2165-F4C6-4CC3-BDBD-8F1CDC363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25AB5A4-5452-4E8A-B689-6209CAED0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97F338D-7FF7-4D8F-8CFE-16AADBC0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93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FB1CDB-E4C8-499E-8F14-B455774C2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801E1C-81EE-414C-A4E7-BA0C2AE30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16144F0-74D8-4D5F-B44A-38E860773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8891E1B-BB61-4018-9403-F0386A0E7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8DC3DE8-467F-454B-B41B-D4B016D869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98CCEB7-FE87-4B5D-95A8-994A63723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AF074CB-1C1A-4030-9550-311812509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C216934-B43E-4CA6-9F1E-55D2893FE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62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FB1CDB-E4C8-499E-8F14-B455774C2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801E1C-81EE-414C-A4E7-BA0C2AE30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16144F0-74D8-4D5F-B44A-38E860773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8891E1B-BB61-4018-9403-F0386A0E7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8DC3DE8-467F-454B-B41B-D4B016D869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98CCEB7-FE87-4B5D-95A8-994A63723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AF074CB-1C1A-4030-9550-311812509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C216934-B43E-4CA6-9F1E-55D2893FE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4396EB47-D98B-B3CD-360A-9CEA6A8CF7EB}"/>
              </a:ext>
            </a:extLst>
          </p:cNvPr>
          <p:cNvSpPr txBox="1"/>
          <p:nvPr userDrawn="1"/>
        </p:nvSpPr>
        <p:spPr>
          <a:xfrm>
            <a:off x="1993776" y="6492875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24605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0463ED8-8BEE-4159-B0BE-CC80FF4F0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2AFE267-06E1-438D-9DF7-074BEF52F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1D51D7F-B02C-4BEE-AC57-F09D39AF5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06C110C-8D93-4CB2-9A1C-E73FF8DE7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33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6E7E990-6372-4C36-A9A6-6657BE30E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685A333-349E-49AC-8BF1-D2387B324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22DEB58-6F0D-41C2-AB3D-B8ACA6A76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75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0B1DAA2-03B1-4CA8-9FD0-2BD877065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68C0A1E-6D5A-4CFF-9133-6459E1676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215280C-FEB6-4CF8-B4E8-8628CD590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FF937F4-AA6F-4A86-9E73-828222867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A9D22D1-397E-4498-BF2D-C4B22387F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A5AAE16-EE68-479C-BFB3-4136E9C8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36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5E7E161-1D5F-4D86-B77F-8B4E0662B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A22D2F1-1E45-4E83-8763-41766FE1C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B3490C5-C5FF-4B2B-9CDB-78F077D66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62F9D-4BAF-4B8C-B154-25C3506F4D99}" type="datetimeFigureOut">
              <a:rPr lang="zh-CN" altLang="en-US" smtClean="0"/>
              <a:t>2023/4/29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DCC215-46AB-46A8-82D7-498E371825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C991BFD-7F3E-4D47-AC2F-9BCD1A335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0EFAE-FB80-4560-A83E-8A733DF73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096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85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3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2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6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4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21A0D47-4715-4367-A28D-DB879E349C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1242BDF0-55C9-4335-9043-147E653570AF}"/>
              </a:ext>
            </a:extLst>
          </p:cNvPr>
          <p:cNvGrpSpPr/>
          <p:nvPr/>
        </p:nvGrpSpPr>
        <p:grpSpPr>
          <a:xfrm>
            <a:off x="-9793" y="-19984"/>
            <a:ext cx="12244096" cy="6892496"/>
            <a:chOff x="-9793" y="-19984"/>
            <a:chExt cx="12244096" cy="6892496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4E973F6-6D42-4252-A8C5-B9286560B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93" y="1"/>
              <a:ext cx="2852019" cy="2227326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87BAE74-30EC-4DEF-8A9C-137A874A2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05424" y="1495082"/>
              <a:ext cx="1286576" cy="177736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C11618E2-17D4-48CC-A5F5-B41329489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93" y="4870518"/>
              <a:ext cx="2123511" cy="2001994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D2A7C692-B6A4-4D1E-B3C9-ED656A5AA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0559" y="4540093"/>
              <a:ext cx="2214535" cy="2313158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6A8E8974-6935-45ED-A94D-B1F400458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81571" y="0"/>
              <a:ext cx="1718580" cy="1451429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343D91AA-4605-444B-B3DF-40E25289F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0507" y="3703464"/>
              <a:ext cx="1093796" cy="1665754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D51C3B45-9DD2-41E8-8FB0-F3B919BE6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86217" y="158269"/>
              <a:ext cx="1282728" cy="926221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C577B846-2F4B-4CEA-86EA-CC6A6C20F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243" y="2227327"/>
              <a:ext cx="1496194" cy="2952275"/>
            </a:xfrm>
            <a:prstGeom prst="rect">
              <a:avLst/>
            </a:prstGeom>
          </p:spPr>
        </p:pic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90206B7-C406-4F74-A406-989AF4E466C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692" y="5369218"/>
            <a:ext cx="4672013" cy="1538876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065F10D6-A8F2-48D8-A920-614BB8674967}"/>
              </a:ext>
            </a:extLst>
          </p:cNvPr>
          <p:cNvSpPr/>
          <p:nvPr/>
        </p:nvSpPr>
        <p:spPr>
          <a:xfrm>
            <a:off x="2599790" y="3648588"/>
            <a:ext cx="7024387" cy="771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sz="1600" dirty="0">
                <a:effectLst/>
                <a:cs typeface="+mn-ea"/>
                <a:sym typeface="+mn-lt"/>
              </a:rPr>
              <a:t>No matter how long the rain lasts, there will be a rainbow in the end. No matter how sad you may be, believe, that happiness is waiting.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39DF1C64-413F-45C5-80A3-058C8564A9C3}"/>
              </a:ext>
            </a:extLst>
          </p:cNvPr>
          <p:cNvSpPr/>
          <p:nvPr/>
        </p:nvSpPr>
        <p:spPr>
          <a:xfrm>
            <a:off x="4353192" y="4622570"/>
            <a:ext cx="387081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r>
              <a:rPr lang="zh-CN" altLang="en-US" dirty="0" smtClean="0">
                <a:cs typeface="+mn-ea"/>
                <a:sym typeface="+mn-lt"/>
              </a:rPr>
              <a:t>   </a:t>
            </a:r>
            <a:r>
              <a:rPr lang="zh-CN" altLang="en-US" dirty="0">
                <a:cs typeface="+mn-ea"/>
                <a:sym typeface="+mn-lt"/>
              </a:rPr>
              <a:t>时间：</a:t>
            </a:r>
            <a:r>
              <a:rPr lang="en-US" altLang="zh-CN" dirty="0">
                <a:cs typeface="+mn-ea"/>
                <a:sym typeface="+mn-lt"/>
              </a:rPr>
              <a:t>20XX.5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2D94C376-3AEC-4E22-BF91-77BED365E2D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62653">
            <a:off x="7981751" y="839832"/>
            <a:ext cx="765175" cy="116150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EE73D89-A117-D725-42E1-E7A52125CE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18674" y="725713"/>
            <a:ext cx="4505334" cy="132904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937A412-BDFC-D6E7-6D83-A792D48A4AA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756404" y="2187621"/>
            <a:ext cx="7114649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58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1A6DA9D-683F-457C-8FDE-BD95680CF080}"/>
              </a:ext>
            </a:extLst>
          </p:cNvPr>
          <p:cNvGrpSpPr/>
          <p:nvPr/>
        </p:nvGrpSpPr>
        <p:grpSpPr>
          <a:xfrm>
            <a:off x="8666569" y="2382767"/>
            <a:ext cx="3409657" cy="1623886"/>
            <a:chOff x="8068446" y="1802019"/>
            <a:chExt cx="3409657" cy="1623886"/>
          </a:xfrm>
        </p:grpSpPr>
        <p:sp>
          <p:nvSpPr>
            <p:cNvPr id="9" name="文本框 45">
              <a:extLst>
                <a:ext uri="{FF2B5EF4-FFF2-40B4-BE49-F238E27FC236}">
                  <a16:creationId xmlns:a16="http://schemas.microsoft.com/office/drawing/2014/main" xmlns="" id="{3B053081-B87A-48CD-8E42-A178B51E09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4111" y="1802019"/>
              <a:ext cx="32739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点击</a:t>
              </a:r>
              <a:r>
                <a:rPr kumimoji="0" lang="zh-CN" altLang="zh-CN" sz="32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0" name="文本框 49">
              <a:extLst>
                <a:ext uri="{FF2B5EF4-FFF2-40B4-BE49-F238E27FC236}">
                  <a16:creationId xmlns:a16="http://schemas.microsoft.com/office/drawing/2014/main" xmlns="" id="{D5374283-B06C-4F36-96AF-2B113FA804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68446" y="2410819"/>
              <a:ext cx="2932895" cy="1015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kumimoji="0" lang="zh-CN" altLang="en-US" sz="120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32D4E0B0-F2B3-4EDC-B615-0E14F83F23FF}"/>
              </a:ext>
            </a:extLst>
          </p:cNvPr>
          <p:cNvGrpSpPr/>
          <p:nvPr/>
        </p:nvGrpSpPr>
        <p:grpSpPr>
          <a:xfrm>
            <a:off x="713843" y="3879653"/>
            <a:ext cx="3101516" cy="1768732"/>
            <a:chOff x="3740150" y="2656305"/>
            <a:chExt cx="2397576" cy="1768732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1231BD0A-D1EF-45D8-AD84-DFA523DB71B7}"/>
                </a:ext>
              </a:extLst>
            </p:cNvPr>
            <p:cNvGrpSpPr/>
            <p:nvPr/>
          </p:nvGrpSpPr>
          <p:grpSpPr>
            <a:xfrm>
              <a:off x="3740150" y="2656305"/>
              <a:ext cx="2397576" cy="696936"/>
              <a:chOff x="3740150" y="2656305"/>
              <a:chExt cx="2397576" cy="696936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0313DF84-019C-46D8-A886-3D32D24E7A12}"/>
                  </a:ext>
                </a:extLst>
              </p:cNvPr>
              <p:cNvSpPr txBox="1"/>
              <p:nvPr/>
            </p:nvSpPr>
            <p:spPr>
              <a:xfrm>
                <a:off x="3740150" y="2656305"/>
                <a:ext cx="23975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i="0" u="none" strike="noStrike" kern="1200" cap="none" spc="6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点击添加标题</a:t>
                </a:r>
              </a:p>
            </p:txBody>
          </p: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xmlns="" id="{A801ABFB-92E7-4D06-97AF-DDB76C3EFCEE}"/>
                  </a:ext>
                </a:extLst>
              </p:cNvPr>
              <p:cNvCxnSpPr/>
              <p:nvPr/>
            </p:nvCxnSpPr>
            <p:spPr>
              <a:xfrm>
                <a:off x="4132681" y="3353241"/>
                <a:ext cx="15621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4">
              <a:extLst>
                <a:ext uri="{FF2B5EF4-FFF2-40B4-BE49-F238E27FC236}">
                  <a16:creationId xmlns:a16="http://schemas.microsoft.com/office/drawing/2014/main" xmlns="" id="{3C20632C-7D5E-47AA-8135-981E08B42D8D}"/>
                </a:ext>
              </a:extLst>
            </p:cNvPr>
            <p:cNvSpPr txBox="1"/>
            <p:nvPr/>
          </p:nvSpPr>
          <p:spPr>
            <a:xfrm>
              <a:off x="3823376" y="3409951"/>
              <a:ext cx="2215012" cy="10150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kumimoji="0" lang="zh-CN" altLang="en-US" sz="120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827E1E7-C4AF-4582-8086-DE3BE6AFD8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299" y="102177"/>
            <a:ext cx="4278212" cy="643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6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2C224C8-4688-475A-AB8F-42BDC0AD946C}"/>
              </a:ext>
            </a:extLst>
          </p:cNvPr>
          <p:cNvSpPr txBox="1"/>
          <p:nvPr/>
        </p:nvSpPr>
        <p:spPr>
          <a:xfrm>
            <a:off x="1022931" y="4197915"/>
            <a:ext cx="2769842" cy="1462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0109D55-D9C2-41E7-B809-8702E5DF6791}"/>
              </a:ext>
            </a:extLst>
          </p:cNvPr>
          <p:cNvSpPr txBox="1"/>
          <p:nvPr/>
        </p:nvSpPr>
        <p:spPr>
          <a:xfrm>
            <a:off x="4638691" y="4230564"/>
            <a:ext cx="2769842" cy="1462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ctr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algn="ctr">
              <a:lnSpc>
                <a:spcPts val="22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0E42963-2C13-4896-A36D-4D311CC0E47C}"/>
              </a:ext>
            </a:extLst>
          </p:cNvPr>
          <p:cNvSpPr txBox="1"/>
          <p:nvPr/>
        </p:nvSpPr>
        <p:spPr>
          <a:xfrm>
            <a:off x="8096699" y="4197915"/>
            <a:ext cx="2769842" cy="1462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indent="0" algn="ctr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B661F7CD-09FA-4F8F-A0EC-E52AB7D0E9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5645" y="973490"/>
            <a:ext cx="1847248" cy="36884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53A12366-DCA6-4999-ADEE-3FE9D032C4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522" y="1366716"/>
            <a:ext cx="2377646" cy="290194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A49548B0-D5EA-4914-926B-2115CE546F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705" y="1414328"/>
            <a:ext cx="2133785" cy="317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81F0BDD-5736-4EC4-BA96-60846334BB30}"/>
              </a:ext>
            </a:extLst>
          </p:cNvPr>
          <p:cNvGrpSpPr/>
          <p:nvPr/>
        </p:nvGrpSpPr>
        <p:grpSpPr>
          <a:xfrm>
            <a:off x="7102015" y="2104635"/>
            <a:ext cx="1706500" cy="2955622"/>
            <a:chOff x="3691218" y="1693092"/>
            <a:chExt cx="1706500" cy="2955622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AD909DB-85F6-463B-B17C-4065FEEA47EA}"/>
                </a:ext>
              </a:extLst>
            </p:cNvPr>
            <p:cNvSpPr/>
            <p:nvPr/>
          </p:nvSpPr>
          <p:spPr>
            <a:xfrm>
              <a:off x="3691218" y="1701064"/>
              <a:ext cx="1288814" cy="294765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EA79A366-F884-4CBD-922E-924ED3392D40}"/>
                </a:ext>
              </a:extLst>
            </p:cNvPr>
            <p:cNvSpPr/>
            <p:nvPr/>
          </p:nvSpPr>
          <p:spPr>
            <a:xfrm>
              <a:off x="4880653" y="1693092"/>
              <a:ext cx="517065" cy="262172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41CD86A-83CD-4F5D-AE07-EF68BA98F5CA}"/>
              </a:ext>
            </a:extLst>
          </p:cNvPr>
          <p:cNvGrpSpPr/>
          <p:nvPr/>
        </p:nvGrpSpPr>
        <p:grpSpPr>
          <a:xfrm>
            <a:off x="9234341" y="2095383"/>
            <a:ext cx="1706500" cy="2947650"/>
            <a:chOff x="3691218" y="1701064"/>
            <a:chExt cx="1706500" cy="294765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2ACBA4DE-6008-41EA-9625-38EEB282F7BD}"/>
                </a:ext>
              </a:extLst>
            </p:cNvPr>
            <p:cNvSpPr/>
            <p:nvPr/>
          </p:nvSpPr>
          <p:spPr>
            <a:xfrm>
              <a:off x="3691218" y="1701064"/>
              <a:ext cx="1288814" cy="294765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EEF64F26-BEAB-45EE-8851-EDFB55C58EAC}"/>
                </a:ext>
              </a:extLst>
            </p:cNvPr>
            <p:cNvSpPr/>
            <p:nvPr/>
          </p:nvSpPr>
          <p:spPr>
            <a:xfrm>
              <a:off x="4880653" y="1710316"/>
              <a:ext cx="517065" cy="262172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DAB553C-1773-4099-9858-AAD814E8BCCA}"/>
              </a:ext>
            </a:extLst>
          </p:cNvPr>
          <p:cNvGrpSpPr/>
          <p:nvPr/>
        </p:nvGrpSpPr>
        <p:grpSpPr>
          <a:xfrm>
            <a:off x="4934385" y="2104635"/>
            <a:ext cx="1706500" cy="2947650"/>
            <a:chOff x="3691218" y="1701064"/>
            <a:chExt cx="1706500" cy="2947650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C2DE92A-50E9-4CEA-83D0-4197097CA378}"/>
                </a:ext>
              </a:extLst>
            </p:cNvPr>
            <p:cNvSpPr/>
            <p:nvPr/>
          </p:nvSpPr>
          <p:spPr>
            <a:xfrm>
              <a:off x="3691218" y="1701064"/>
              <a:ext cx="1288814" cy="294765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074B1D8-D857-49D0-9F9F-763060147F0D}"/>
                </a:ext>
              </a:extLst>
            </p:cNvPr>
            <p:cNvSpPr/>
            <p:nvPr/>
          </p:nvSpPr>
          <p:spPr>
            <a:xfrm>
              <a:off x="4880653" y="1710316"/>
              <a:ext cx="517065" cy="262172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</a:p>
          </p:txBody>
        </p:sp>
      </p:grpSp>
      <p:pic>
        <p:nvPicPr>
          <p:cNvPr id="2" name="图形 1">
            <a:extLst>
              <a:ext uri="{FF2B5EF4-FFF2-40B4-BE49-F238E27FC236}">
                <a16:creationId xmlns:a16="http://schemas.microsoft.com/office/drawing/2014/main" xmlns="" id="{69C1BFF3-D849-4F15-904F-7CE87A1F040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15550" y="1460500"/>
            <a:ext cx="3471261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9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0034011-0CEF-4897-92A9-080120834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99B7A0C2-BE62-4793-B658-0CB553DF10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3738674"/>
            <a:ext cx="3071288" cy="34394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D4F7FE9-E151-49CA-BFC0-B1139AC808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12" y="-2"/>
            <a:ext cx="4574151" cy="6858000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415F222-3793-4D20-A732-F9DD50309F4E}"/>
              </a:ext>
            </a:extLst>
          </p:cNvPr>
          <p:cNvSpPr/>
          <p:nvPr/>
        </p:nvSpPr>
        <p:spPr>
          <a:xfrm>
            <a:off x="5585829" y="3066720"/>
            <a:ext cx="5146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4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97AD916A-58E2-4FB4-81AC-F4EDF8E2BAEF}"/>
              </a:ext>
            </a:extLst>
          </p:cNvPr>
          <p:cNvSpPr/>
          <p:nvPr/>
        </p:nvSpPr>
        <p:spPr>
          <a:xfrm>
            <a:off x="5585829" y="3950350"/>
            <a:ext cx="4701171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No matter how long the rain lasts, there will be a rainbow in the end. No matter how sad you may be, believe, that happiness is waiting.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6C529741-0426-4537-A1A2-C345493C9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5829" y="2282259"/>
            <a:ext cx="3587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>
              <a:defRPr/>
            </a:pPr>
            <a:r>
              <a:rPr lang="en-US" altLang="zh-CN" sz="4800" b="1" dirty="0">
                <a:solidFill>
                  <a:srgbClr val="FF7E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THREE</a:t>
            </a:r>
            <a:endParaRPr lang="zh-CN" altLang="en-US" sz="4800" b="1" dirty="0">
              <a:solidFill>
                <a:srgbClr val="FF7E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A759164-B24D-4A1F-ACFA-8C995041497E}"/>
              </a:ext>
            </a:extLst>
          </p:cNvPr>
          <p:cNvGrpSpPr/>
          <p:nvPr/>
        </p:nvGrpSpPr>
        <p:grpSpPr>
          <a:xfrm rot="10800000" flipH="1">
            <a:off x="9996356" y="-2"/>
            <a:ext cx="2233744" cy="3149787"/>
            <a:chOff x="10000559" y="3703464"/>
            <a:chExt cx="2233744" cy="3149787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9E96EBA-1C3C-4E70-BD32-237709675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0559" y="4540093"/>
              <a:ext cx="2214535" cy="2313158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6F78F924-EF94-46D4-8E16-5EEF7FB0B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0507" y="3703464"/>
              <a:ext cx="1093796" cy="1665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521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xtBox 50">
            <a:extLst>
              <a:ext uri="{FF2B5EF4-FFF2-40B4-BE49-F238E27FC236}">
                <a16:creationId xmlns:a16="http://schemas.microsoft.com/office/drawing/2014/main" xmlns="" id="{4D88CA45-4323-402B-9125-62BB72D07CD0}"/>
              </a:ext>
            </a:extLst>
          </p:cNvPr>
          <p:cNvSpPr txBox="1"/>
          <p:nvPr/>
        </p:nvSpPr>
        <p:spPr>
          <a:xfrm>
            <a:off x="1584130" y="2583917"/>
            <a:ext cx="2337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1" name="TextBox 53">
            <a:extLst>
              <a:ext uri="{FF2B5EF4-FFF2-40B4-BE49-F238E27FC236}">
                <a16:creationId xmlns:a16="http://schemas.microsoft.com/office/drawing/2014/main" xmlns="" id="{E73C5FC5-36A4-4554-8E1D-87A3A754264D}"/>
              </a:ext>
            </a:extLst>
          </p:cNvPr>
          <p:cNvSpPr txBox="1"/>
          <p:nvPr/>
        </p:nvSpPr>
        <p:spPr>
          <a:xfrm>
            <a:off x="5213347" y="2583917"/>
            <a:ext cx="2337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xmlns="" id="{DF316D9A-C2F4-4EF3-A545-22C05152A259}"/>
              </a:ext>
            </a:extLst>
          </p:cNvPr>
          <p:cNvSpPr txBox="1"/>
          <p:nvPr/>
        </p:nvSpPr>
        <p:spPr>
          <a:xfrm>
            <a:off x="8842294" y="2583918"/>
            <a:ext cx="2337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5" name="TextBox 64">
            <a:extLst>
              <a:ext uri="{FF2B5EF4-FFF2-40B4-BE49-F238E27FC236}">
                <a16:creationId xmlns:a16="http://schemas.microsoft.com/office/drawing/2014/main" xmlns="" id="{64953B6E-DC15-4FE3-9C0A-522CD5001211}"/>
              </a:ext>
            </a:extLst>
          </p:cNvPr>
          <p:cNvSpPr txBox="1"/>
          <p:nvPr/>
        </p:nvSpPr>
        <p:spPr>
          <a:xfrm>
            <a:off x="1584130" y="4534638"/>
            <a:ext cx="2337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7" name="TextBox 67">
            <a:extLst>
              <a:ext uri="{FF2B5EF4-FFF2-40B4-BE49-F238E27FC236}">
                <a16:creationId xmlns:a16="http://schemas.microsoft.com/office/drawing/2014/main" xmlns="" id="{5F7A04ED-A235-489F-AD2F-AE28FB72952A}"/>
              </a:ext>
            </a:extLst>
          </p:cNvPr>
          <p:cNvSpPr txBox="1"/>
          <p:nvPr/>
        </p:nvSpPr>
        <p:spPr>
          <a:xfrm>
            <a:off x="5213347" y="4534638"/>
            <a:ext cx="2337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9" name="TextBox 70">
            <a:extLst>
              <a:ext uri="{FF2B5EF4-FFF2-40B4-BE49-F238E27FC236}">
                <a16:creationId xmlns:a16="http://schemas.microsoft.com/office/drawing/2014/main" xmlns="" id="{09ACC888-0B54-4A1D-B944-857816B269E5}"/>
              </a:ext>
            </a:extLst>
          </p:cNvPr>
          <p:cNvSpPr txBox="1"/>
          <p:nvPr/>
        </p:nvSpPr>
        <p:spPr>
          <a:xfrm>
            <a:off x="8842294" y="4534639"/>
            <a:ext cx="2337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AB986A7-7C36-4ABB-8539-44E94EE641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50353" y="1756473"/>
            <a:ext cx="655944" cy="998944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08340ABD-86E5-44DE-BC64-2F192361AF6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17414" y="3732776"/>
            <a:ext cx="655944" cy="998944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91619BB1-A09E-459B-999E-B14649844F9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19063" y="1756473"/>
            <a:ext cx="655944" cy="998944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304C726A-9044-4F0B-A16F-6BA961DFE0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62037" y="3704974"/>
            <a:ext cx="655944" cy="998944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57EDC753-7EAB-41DB-B02F-8240395346D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53900" y="1756473"/>
            <a:ext cx="655944" cy="99894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B58BAB15-A955-48D6-90CF-167A263ED6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31862" y="3707194"/>
            <a:ext cx="655944" cy="998944"/>
          </a:xfrm>
          <a:prstGeom prst="rect">
            <a:avLst/>
          </a:prstGeom>
        </p:spPr>
      </p:pic>
      <p:sp>
        <p:nvSpPr>
          <p:cNvPr id="18" name="TextBox 49">
            <a:extLst>
              <a:ext uri="{FF2B5EF4-FFF2-40B4-BE49-F238E27FC236}">
                <a16:creationId xmlns:a16="http://schemas.microsoft.com/office/drawing/2014/main" xmlns="" id="{FD914070-1841-4CF6-AE48-7B341A247BDF}"/>
              </a:ext>
            </a:extLst>
          </p:cNvPr>
          <p:cNvSpPr txBox="1"/>
          <p:nvPr/>
        </p:nvSpPr>
        <p:spPr>
          <a:xfrm>
            <a:off x="1609530" y="2202461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id-ID" sz="28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52">
            <a:extLst>
              <a:ext uri="{FF2B5EF4-FFF2-40B4-BE49-F238E27FC236}">
                <a16:creationId xmlns:a16="http://schemas.microsoft.com/office/drawing/2014/main" xmlns="" id="{4555D4DD-A476-4F24-B38F-C6FE46A68BEA}"/>
              </a:ext>
            </a:extLst>
          </p:cNvPr>
          <p:cNvSpPr txBox="1"/>
          <p:nvPr/>
        </p:nvSpPr>
        <p:spPr>
          <a:xfrm>
            <a:off x="5238747" y="2202461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id-ID" sz="28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xmlns="" id="{EE044AF7-77E9-4F68-A04C-BD4C694D48EF}"/>
              </a:ext>
            </a:extLst>
          </p:cNvPr>
          <p:cNvSpPr txBox="1"/>
          <p:nvPr/>
        </p:nvSpPr>
        <p:spPr>
          <a:xfrm>
            <a:off x="8867694" y="2202462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id-ID" sz="28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TextBox 63">
            <a:extLst>
              <a:ext uri="{FF2B5EF4-FFF2-40B4-BE49-F238E27FC236}">
                <a16:creationId xmlns:a16="http://schemas.microsoft.com/office/drawing/2014/main" xmlns="" id="{552EA00C-345F-4843-9568-E0D178EF24D2}"/>
              </a:ext>
            </a:extLst>
          </p:cNvPr>
          <p:cNvSpPr txBox="1"/>
          <p:nvPr/>
        </p:nvSpPr>
        <p:spPr>
          <a:xfrm>
            <a:off x="1609530" y="4153182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id-ID" sz="28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66">
            <a:extLst>
              <a:ext uri="{FF2B5EF4-FFF2-40B4-BE49-F238E27FC236}">
                <a16:creationId xmlns:a16="http://schemas.microsoft.com/office/drawing/2014/main" xmlns="" id="{4474A16F-C080-4F67-900A-B9B69FF629E2}"/>
              </a:ext>
            </a:extLst>
          </p:cNvPr>
          <p:cNvSpPr txBox="1"/>
          <p:nvPr/>
        </p:nvSpPr>
        <p:spPr>
          <a:xfrm>
            <a:off x="5238747" y="4153182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05</a:t>
            </a:r>
            <a:endParaRPr kumimoji="0" lang="id-ID" sz="28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TextBox 69">
            <a:extLst>
              <a:ext uri="{FF2B5EF4-FFF2-40B4-BE49-F238E27FC236}">
                <a16:creationId xmlns:a16="http://schemas.microsoft.com/office/drawing/2014/main" xmlns="" id="{7F8D3FCD-EDFF-488E-A5BD-3AC69FC12227}"/>
              </a:ext>
            </a:extLst>
          </p:cNvPr>
          <p:cNvSpPr txBox="1"/>
          <p:nvPr/>
        </p:nvSpPr>
        <p:spPr>
          <a:xfrm>
            <a:off x="8867694" y="4153183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06</a:t>
            </a:r>
            <a:endParaRPr kumimoji="0" lang="id-ID" sz="28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3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7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21" grpId="0"/>
      <p:bldP spid="23" grpId="0"/>
      <p:bldP spid="25" grpId="0"/>
      <p:bldP spid="27" grpId="0"/>
      <p:bldP spid="29" grpId="0"/>
      <p:bldP spid="18" grpId="0"/>
      <p:bldP spid="20" grpId="0"/>
      <p:bldP spid="22" grpId="0"/>
      <p:bldP spid="24" grpId="0"/>
      <p:bldP spid="26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4F4061A4-0191-4D70-B288-9ECA936DA4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076" y="1968500"/>
            <a:ext cx="4143495" cy="3783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2A96492-293D-402F-A38A-53112DBD762E}"/>
              </a:ext>
            </a:extLst>
          </p:cNvPr>
          <p:cNvGrpSpPr/>
          <p:nvPr/>
        </p:nvGrpSpPr>
        <p:grpSpPr>
          <a:xfrm>
            <a:off x="1106050" y="2106304"/>
            <a:ext cx="2523585" cy="1475044"/>
            <a:chOff x="4051643" y="1578011"/>
            <a:chExt cx="1888509" cy="110384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B8F26CB6-3A18-4CB1-B5A4-78630BDB9E6E}"/>
                </a:ext>
              </a:extLst>
            </p:cNvPr>
            <p:cNvSpPr/>
            <p:nvPr/>
          </p:nvSpPr>
          <p:spPr>
            <a:xfrm>
              <a:off x="4051643" y="2043905"/>
              <a:ext cx="1888509" cy="637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33BA684-4688-4F3E-9D1F-0A831A5FE3CE}"/>
                </a:ext>
              </a:extLst>
            </p:cNvPr>
            <p:cNvGrpSpPr/>
            <p:nvPr/>
          </p:nvGrpSpPr>
          <p:grpSpPr>
            <a:xfrm>
              <a:off x="4085400" y="1578011"/>
              <a:ext cx="1854752" cy="422357"/>
              <a:chOff x="5435732" y="1578011"/>
              <a:chExt cx="1854752" cy="422357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="" id="{FC872444-6E1C-45F4-85A4-37F72076CFA9}"/>
                  </a:ext>
                </a:extLst>
              </p:cNvPr>
              <p:cNvSpPr/>
              <p:nvPr/>
            </p:nvSpPr>
            <p:spPr>
              <a:xfrm>
                <a:off x="5435732" y="1578011"/>
                <a:ext cx="422357" cy="422357"/>
              </a:xfrm>
              <a:prstGeom prst="ellipse">
                <a:avLst/>
              </a:prstGeom>
              <a:solidFill>
                <a:srgbClr val="FC82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cs typeface="+mn-ea"/>
                    <a:sym typeface="+mn-lt"/>
                  </a:rPr>
                  <a:t>01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9B49D0AE-8EB2-4773-B17A-1BDF6398D616}"/>
                  </a:ext>
                </a:extLst>
              </p:cNvPr>
              <p:cNvSpPr/>
              <p:nvPr/>
            </p:nvSpPr>
            <p:spPr>
              <a:xfrm>
                <a:off x="5862633" y="1666079"/>
                <a:ext cx="1427851" cy="2763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输入此处标题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764F385-E727-4234-B425-A9D034E68905}"/>
              </a:ext>
            </a:extLst>
          </p:cNvPr>
          <p:cNvGrpSpPr/>
          <p:nvPr/>
        </p:nvGrpSpPr>
        <p:grpSpPr>
          <a:xfrm>
            <a:off x="4125326" y="2106303"/>
            <a:ext cx="2532123" cy="1488560"/>
            <a:chOff x="6605722" y="1578011"/>
            <a:chExt cx="1894898" cy="1113955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4A051341-55B0-43B3-B6F6-6F24FB67738B}"/>
                </a:ext>
              </a:extLst>
            </p:cNvPr>
            <p:cNvSpPr/>
            <p:nvPr/>
          </p:nvSpPr>
          <p:spPr>
            <a:xfrm>
              <a:off x="6605722" y="2054020"/>
              <a:ext cx="1894898" cy="637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E5DBAB7C-B4A6-4242-9D16-090FA6DA7858}"/>
                </a:ext>
              </a:extLst>
            </p:cNvPr>
            <p:cNvSpPr/>
            <p:nvPr/>
          </p:nvSpPr>
          <p:spPr>
            <a:xfrm>
              <a:off x="6639479" y="1578011"/>
              <a:ext cx="422357" cy="422357"/>
            </a:xfrm>
            <a:prstGeom prst="ellipse">
              <a:avLst/>
            </a:prstGeom>
            <a:solidFill>
              <a:srgbClr val="4AD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448552C0-8A4E-4895-B01A-60F1D63C45EE}"/>
                </a:ext>
              </a:extLst>
            </p:cNvPr>
            <p:cNvSpPr/>
            <p:nvPr/>
          </p:nvSpPr>
          <p:spPr>
            <a:xfrm>
              <a:off x="7066380" y="1666079"/>
              <a:ext cx="1427851" cy="276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输入此处标题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8CEA8D3-37E4-47D1-90E7-9AE0B9A5BFFC}"/>
              </a:ext>
            </a:extLst>
          </p:cNvPr>
          <p:cNvGrpSpPr/>
          <p:nvPr/>
        </p:nvGrpSpPr>
        <p:grpSpPr>
          <a:xfrm>
            <a:off x="1106052" y="4263710"/>
            <a:ext cx="2523584" cy="1488560"/>
            <a:chOff x="4051644" y="2893539"/>
            <a:chExt cx="1888508" cy="1113955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5749FBB9-B61D-49F0-AE61-66FB41487C51}"/>
                </a:ext>
              </a:extLst>
            </p:cNvPr>
            <p:cNvSpPr/>
            <p:nvPr/>
          </p:nvSpPr>
          <p:spPr>
            <a:xfrm>
              <a:off x="4051644" y="3369548"/>
              <a:ext cx="1888508" cy="637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4B5E0E23-707A-4DDE-9F3D-FE6644C68CCD}"/>
                </a:ext>
              </a:extLst>
            </p:cNvPr>
            <p:cNvSpPr/>
            <p:nvPr/>
          </p:nvSpPr>
          <p:spPr>
            <a:xfrm>
              <a:off x="4085400" y="2893539"/>
              <a:ext cx="422357" cy="422357"/>
            </a:xfrm>
            <a:prstGeom prst="ellipse">
              <a:avLst/>
            </a:prstGeom>
            <a:solidFill>
              <a:srgbClr val="4AD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D108AA81-67D7-4395-9FA3-66ED3A12DEC6}"/>
                </a:ext>
              </a:extLst>
            </p:cNvPr>
            <p:cNvSpPr/>
            <p:nvPr/>
          </p:nvSpPr>
          <p:spPr>
            <a:xfrm>
              <a:off x="4512301" y="2981607"/>
              <a:ext cx="1427851" cy="276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输入此处标题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F7C9815-6844-4DED-A647-BC6793AFD4BE}"/>
              </a:ext>
            </a:extLst>
          </p:cNvPr>
          <p:cNvGrpSpPr/>
          <p:nvPr/>
        </p:nvGrpSpPr>
        <p:grpSpPr>
          <a:xfrm>
            <a:off x="4125327" y="4263710"/>
            <a:ext cx="2523584" cy="1488560"/>
            <a:chOff x="6605723" y="2893539"/>
            <a:chExt cx="1888508" cy="1113955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63AB6435-93DA-4B3F-9CB2-5462788D9435}"/>
                </a:ext>
              </a:extLst>
            </p:cNvPr>
            <p:cNvSpPr/>
            <p:nvPr/>
          </p:nvSpPr>
          <p:spPr>
            <a:xfrm>
              <a:off x="6605723" y="3369548"/>
              <a:ext cx="1888508" cy="637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79F8F8E1-1A8A-4614-BC94-1252B852E929}"/>
                </a:ext>
              </a:extLst>
            </p:cNvPr>
            <p:cNvSpPr/>
            <p:nvPr/>
          </p:nvSpPr>
          <p:spPr>
            <a:xfrm>
              <a:off x="6639479" y="2893539"/>
              <a:ext cx="422357" cy="422357"/>
            </a:xfrm>
            <a:prstGeom prst="ellipse">
              <a:avLst/>
            </a:prstGeom>
            <a:solidFill>
              <a:srgbClr val="FC82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9001A8DD-5176-418A-9CA0-4D198832FFA3}"/>
                </a:ext>
              </a:extLst>
            </p:cNvPr>
            <p:cNvSpPr/>
            <p:nvPr/>
          </p:nvSpPr>
          <p:spPr>
            <a:xfrm>
              <a:off x="7066380" y="2981607"/>
              <a:ext cx="1427851" cy="276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输入此处标题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449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596A8A6-61C8-46D8-B687-E705106076E8}"/>
              </a:ext>
            </a:extLst>
          </p:cNvPr>
          <p:cNvSpPr txBox="1"/>
          <p:nvPr/>
        </p:nvSpPr>
        <p:spPr>
          <a:xfrm>
            <a:off x="8469122" y="1833018"/>
            <a:ext cx="2133600" cy="4592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ACB4F70-85F0-4A54-A750-B542710EC519}"/>
              </a:ext>
            </a:extLst>
          </p:cNvPr>
          <p:cNvSpPr txBox="1"/>
          <p:nvPr/>
        </p:nvSpPr>
        <p:spPr>
          <a:xfrm>
            <a:off x="8543417" y="3845968"/>
            <a:ext cx="2133600" cy="4592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28D29B2-7510-4ED1-92B8-19601D9DE80D}"/>
              </a:ext>
            </a:extLst>
          </p:cNvPr>
          <p:cNvSpPr txBox="1"/>
          <p:nvPr/>
        </p:nvSpPr>
        <p:spPr>
          <a:xfrm>
            <a:off x="1309947" y="1833018"/>
            <a:ext cx="2133600" cy="4592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C622397-0763-46AA-AC9A-5A8320EE0853}"/>
              </a:ext>
            </a:extLst>
          </p:cNvPr>
          <p:cNvSpPr txBox="1"/>
          <p:nvPr/>
        </p:nvSpPr>
        <p:spPr>
          <a:xfrm>
            <a:off x="1309947" y="3845968"/>
            <a:ext cx="2133600" cy="4592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xmlns="" id="{6993D7BF-BE5F-4BDE-BCC6-211DF67E7AB7}"/>
              </a:ext>
            </a:extLst>
          </p:cNvPr>
          <p:cNvSpPr txBox="1"/>
          <p:nvPr/>
        </p:nvSpPr>
        <p:spPr>
          <a:xfrm>
            <a:off x="1157547" y="2339748"/>
            <a:ext cx="252222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28">
            <a:extLst>
              <a:ext uri="{FF2B5EF4-FFF2-40B4-BE49-F238E27FC236}">
                <a16:creationId xmlns:a16="http://schemas.microsoft.com/office/drawing/2014/main" xmlns="" id="{C3AD158A-C0FF-4617-AEF7-6D2C3A2D3B8E}"/>
              </a:ext>
            </a:extLst>
          </p:cNvPr>
          <p:cNvSpPr txBox="1"/>
          <p:nvPr/>
        </p:nvSpPr>
        <p:spPr>
          <a:xfrm>
            <a:off x="1157547" y="4352698"/>
            <a:ext cx="2522220" cy="1025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xmlns="" id="{5E8E6FA0-499E-4AB6-8852-A510D2EB6AD8}"/>
              </a:ext>
            </a:extLst>
          </p:cNvPr>
          <p:cNvSpPr txBox="1"/>
          <p:nvPr/>
        </p:nvSpPr>
        <p:spPr>
          <a:xfrm>
            <a:off x="8274812" y="2339748"/>
            <a:ext cx="2522220" cy="1025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28">
            <a:extLst>
              <a:ext uri="{FF2B5EF4-FFF2-40B4-BE49-F238E27FC236}">
                <a16:creationId xmlns:a16="http://schemas.microsoft.com/office/drawing/2014/main" xmlns="" id="{ABDDEFC3-8597-4D44-9415-D594F57E5EBA}"/>
              </a:ext>
            </a:extLst>
          </p:cNvPr>
          <p:cNvSpPr txBox="1"/>
          <p:nvPr/>
        </p:nvSpPr>
        <p:spPr>
          <a:xfrm>
            <a:off x="8349107" y="4352698"/>
            <a:ext cx="2522220" cy="1025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974C7D0-F292-48AC-AC3A-53AF10B75A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600" y="573697"/>
            <a:ext cx="58794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2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D15A3AD-9EC2-4418-AEA6-F84C2CE0BAC6}"/>
              </a:ext>
            </a:extLst>
          </p:cNvPr>
          <p:cNvSpPr/>
          <p:nvPr/>
        </p:nvSpPr>
        <p:spPr>
          <a:xfrm>
            <a:off x="1117729" y="1800248"/>
            <a:ext cx="2553899" cy="14731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3DD97AE-3DBD-4261-BC25-825588C9548E}"/>
              </a:ext>
            </a:extLst>
          </p:cNvPr>
          <p:cNvSpPr/>
          <p:nvPr/>
        </p:nvSpPr>
        <p:spPr>
          <a:xfrm>
            <a:off x="4819050" y="1833984"/>
            <a:ext cx="2553899" cy="14731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8DF0B8A-56AF-4CBB-9003-7B9586DCD023}"/>
              </a:ext>
            </a:extLst>
          </p:cNvPr>
          <p:cNvSpPr/>
          <p:nvPr/>
        </p:nvSpPr>
        <p:spPr>
          <a:xfrm>
            <a:off x="4316800" y="4048582"/>
            <a:ext cx="2553899" cy="14731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B60D96A-8CA0-4FF6-890B-FBA6BA6FD243}"/>
              </a:ext>
            </a:extLst>
          </p:cNvPr>
          <p:cNvSpPr/>
          <p:nvPr/>
        </p:nvSpPr>
        <p:spPr>
          <a:xfrm>
            <a:off x="7372949" y="4020464"/>
            <a:ext cx="2553899" cy="14731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2E41850B-FAAC-4A6A-AE42-8B5F7BB3B2B4}"/>
              </a:ext>
            </a:extLst>
          </p:cNvPr>
          <p:cNvGrpSpPr/>
          <p:nvPr/>
        </p:nvGrpSpPr>
        <p:grpSpPr>
          <a:xfrm>
            <a:off x="5163873" y="0"/>
            <a:ext cx="7028130" cy="4630726"/>
            <a:chOff x="6992045" y="-12186"/>
            <a:chExt cx="5199955" cy="342617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BF90C416-3CC1-4B5B-BE63-9753CC101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2045" y="-12186"/>
              <a:ext cx="5199955" cy="342617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7006E22B-E0D4-44DB-95D3-17F9281D5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8898" y="218406"/>
              <a:ext cx="929836" cy="2715294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5CACCD54-C667-479E-81FB-083C5118750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6304" y="2769532"/>
            <a:ext cx="5028062" cy="419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5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0034011-0CEF-4897-92A9-080120834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99B7A0C2-BE62-4793-B658-0CB553DF10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3738674"/>
            <a:ext cx="3071288" cy="34394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D4F7FE9-E151-49CA-BFC0-B1139AC808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12" y="-2"/>
            <a:ext cx="4574151" cy="6858000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415F222-3793-4D20-A732-F9DD50309F4E}"/>
              </a:ext>
            </a:extLst>
          </p:cNvPr>
          <p:cNvSpPr/>
          <p:nvPr/>
        </p:nvSpPr>
        <p:spPr>
          <a:xfrm>
            <a:off x="5585829" y="3066720"/>
            <a:ext cx="5146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4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97AD916A-58E2-4FB4-81AC-F4EDF8E2BAEF}"/>
              </a:ext>
            </a:extLst>
          </p:cNvPr>
          <p:cNvSpPr/>
          <p:nvPr/>
        </p:nvSpPr>
        <p:spPr>
          <a:xfrm>
            <a:off x="5585829" y="3950350"/>
            <a:ext cx="4701171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No matter how long the rain lasts, there will be a rainbow in the end. No matter how sad you may be, believe, that happiness is waiting.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6C529741-0426-4537-A1A2-C345493C9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5829" y="2282259"/>
            <a:ext cx="37178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>
              <a:defRPr/>
            </a:pPr>
            <a:r>
              <a:rPr lang="en-US" altLang="zh-CN" sz="4800" b="1" dirty="0">
                <a:solidFill>
                  <a:srgbClr val="FF7E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FOUR</a:t>
            </a:r>
            <a:endParaRPr lang="zh-CN" altLang="en-US" sz="4800" b="1" dirty="0">
              <a:solidFill>
                <a:srgbClr val="FF7E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A759164-B24D-4A1F-ACFA-8C995041497E}"/>
              </a:ext>
            </a:extLst>
          </p:cNvPr>
          <p:cNvGrpSpPr/>
          <p:nvPr/>
        </p:nvGrpSpPr>
        <p:grpSpPr>
          <a:xfrm rot="10800000" flipH="1">
            <a:off x="9996356" y="-2"/>
            <a:ext cx="2233744" cy="3149787"/>
            <a:chOff x="10000559" y="3703464"/>
            <a:chExt cx="2233744" cy="3149787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9E96EBA-1C3C-4E70-BD32-237709675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0559" y="4540093"/>
              <a:ext cx="2214535" cy="2313158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6F78F924-EF94-46D4-8E16-5EEF7FB0B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0507" y="3703464"/>
              <a:ext cx="1093796" cy="1665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805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85F5696-3443-41E8-908F-652B28F2CBB7}"/>
              </a:ext>
            </a:extLst>
          </p:cNvPr>
          <p:cNvSpPr/>
          <p:nvPr/>
        </p:nvSpPr>
        <p:spPr>
          <a:xfrm>
            <a:off x="5614046" y="2302277"/>
            <a:ext cx="5068469" cy="5786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4021676-EC71-4318-8012-0466DBBE587F}"/>
              </a:ext>
            </a:extLst>
          </p:cNvPr>
          <p:cNvSpPr/>
          <p:nvPr/>
        </p:nvSpPr>
        <p:spPr>
          <a:xfrm>
            <a:off x="5614046" y="3459742"/>
            <a:ext cx="5068469" cy="5786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75ECEFD-C80C-4514-8CA5-C4B9E78C7D88}"/>
              </a:ext>
            </a:extLst>
          </p:cNvPr>
          <p:cNvSpPr/>
          <p:nvPr/>
        </p:nvSpPr>
        <p:spPr>
          <a:xfrm>
            <a:off x="5614046" y="4617207"/>
            <a:ext cx="5068469" cy="5786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1D9BD022-4531-41FF-BEBF-8464B8561351}"/>
              </a:ext>
            </a:extLst>
          </p:cNvPr>
          <p:cNvCxnSpPr/>
          <p:nvPr/>
        </p:nvCxnSpPr>
        <p:spPr>
          <a:xfrm>
            <a:off x="5614046" y="3174348"/>
            <a:ext cx="5068469" cy="0"/>
          </a:xfrm>
          <a:prstGeom prst="line">
            <a:avLst/>
          </a:prstGeom>
          <a:ln w="19050">
            <a:solidFill>
              <a:srgbClr val="FC82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202472CD-E1F8-49C1-ABD3-DD033C8C4003}"/>
              </a:ext>
            </a:extLst>
          </p:cNvPr>
          <p:cNvCxnSpPr/>
          <p:nvPr/>
        </p:nvCxnSpPr>
        <p:spPr>
          <a:xfrm>
            <a:off x="5614046" y="4393548"/>
            <a:ext cx="5068469" cy="0"/>
          </a:xfrm>
          <a:prstGeom prst="line">
            <a:avLst/>
          </a:prstGeom>
          <a:ln w="19050">
            <a:solidFill>
              <a:srgbClr val="FC828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0F8B3C7-944C-4644-AB8B-FA30A1CF7F21}"/>
              </a:ext>
            </a:extLst>
          </p:cNvPr>
          <p:cNvSpPr txBox="1"/>
          <p:nvPr/>
        </p:nvSpPr>
        <p:spPr>
          <a:xfrm>
            <a:off x="4491320" y="3018699"/>
            <a:ext cx="615553" cy="3136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4AD60B3-9614-47D9-8659-CBD479E9D5D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650" y="1588159"/>
            <a:ext cx="3084627" cy="4393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524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xmlns="" id="{D306BAB9-4914-65C0-BDFD-4BE509CFE513}"/>
              </a:ext>
            </a:extLst>
          </p:cNvPr>
          <p:cNvSpPr txBox="1"/>
          <p:nvPr/>
        </p:nvSpPr>
        <p:spPr>
          <a:xfrm>
            <a:off x="9272353" y="518930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0034011-0CEF-4897-92A9-080120834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E4A6BE1-2F50-4B80-AFD9-4A2EFDADB8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587500"/>
            <a:ext cx="3853848" cy="527049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F2892E9-DCE7-42F6-A922-94E7DC70E7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15" y="284404"/>
            <a:ext cx="726582" cy="102436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B0E8FAD8-1A00-4416-BC67-1D50966DF7A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1846" y="-664"/>
            <a:ext cx="1573813" cy="158816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3828F8E-00C1-4DF9-9F55-2EAFB3DC13E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23549" y="62836"/>
            <a:ext cx="2174010" cy="3910918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7F4A1B7-E86D-46AA-9A20-BB25C45F5538}"/>
              </a:ext>
            </a:extLst>
          </p:cNvPr>
          <p:cNvSpPr/>
          <p:nvPr/>
        </p:nvSpPr>
        <p:spPr>
          <a:xfrm>
            <a:off x="4038718" y="2838485"/>
            <a:ext cx="27245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1200" cap="none" spc="-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-15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B232A34A-0ED8-4461-94F7-BF026B43422A}"/>
              </a:ext>
            </a:extLst>
          </p:cNvPr>
          <p:cNvSpPr/>
          <p:nvPr/>
        </p:nvSpPr>
        <p:spPr>
          <a:xfrm>
            <a:off x="7490586" y="2795794"/>
            <a:ext cx="2666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zh-CN" altLang="en-US" sz="3200" spc="-15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lang="en-US" altLang="zh-CN" sz="3200" spc="-15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C2812E8-E06C-4F8C-8F8B-B318255FBFC2}"/>
              </a:ext>
            </a:extLst>
          </p:cNvPr>
          <p:cNvSpPr/>
          <p:nvPr/>
        </p:nvSpPr>
        <p:spPr>
          <a:xfrm>
            <a:off x="4051418" y="4755708"/>
            <a:ext cx="2617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zh-CN" altLang="en-US" sz="3200" spc="-15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lang="en-US" altLang="zh-CN" sz="3200" spc="-15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1E2A994B-55A3-4690-BD3B-996509EC760A}"/>
              </a:ext>
            </a:extLst>
          </p:cNvPr>
          <p:cNvSpPr/>
          <p:nvPr/>
        </p:nvSpPr>
        <p:spPr>
          <a:xfrm>
            <a:off x="7495871" y="4724498"/>
            <a:ext cx="2544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zh-CN" altLang="en-US" sz="3200" spc="-15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lang="en-US" altLang="zh-CN" sz="3200" spc="-15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3A94E06-CE47-42EF-8D0A-D47C213099A4}"/>
              </a:ext>
            </a:extLst>
          </p:cNvPr>
          <p:cNvSpPr txBox="1"/>
          <p:nvPr/>
        </p:nvSpPr>
        <p:spPr>
          <a:xfrm>
            <a:off x="4073642" y="2378973"/>
            <a:ext cx="57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2126D97-8E1B-4AED-9E1C-E02AAA2F3AFE}"/>
              </a:ext>
            </a:extLst>
          </p:cNvPr>
          <p:cNvSpPr txBox="1"/>
          <p:nvPr/>
        </p:nvSpPr>
        <p:spPr>
          <a:xfrm>
            <a:off x="7517821" y="2356717"/>
            <a:ext cx="643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A2A1EE4-874B-4A0F-9438-1025420CF155}"/>
              </a:ext>
            </a:extLst>
          </p:cNvPr>
          <p:cNvSpPr txBox="1"/>
          <p:nvPr/>
        </p:nvSpPr>
        <p:spPr>
          <a:xfrm>
            <a:off x="4070467" y="4322097"/>
            <a:ext cx="643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7D15D9D-BC67-47B2-B087-40114B17D07A}"/>
              </a:ext>
            </a:extLst>
          </p:cNvPr>
          <p:cNvSpPr txBox="1"/>
          <p:nvPr/>
        </p:nvSpPr>
        <p:spPr>
          <a:xfrm>
            <a:off x="7514646" y="4299841"/>
            <a:ext cx="649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4B7E202-6C55-4D1B-9DC0-80F2937DBD96}"/>
              </a:ext>
            </a:extLst>
          </p:cNvPr>
          <p:cNvSpPr/>
          <p:nvPr/>
        </p:nvSpPr>
        <p:spPr>
          <a:xfrm>
            <a:off x="4082851" y="3380569"/>
            <a:ext cx="286525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Time would heal almost all wounds. If </a:t>
            </a:r>
          </a:p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your wounds have not been healed up, please wait for a short while. 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D91281F9-3312-4695-8EFC-2C5CF0F927AC}"/>
              </a:ext>
            </a:extLst>
          </p:cNvPr>
          <p:cNvSpPr/>
          <p:nvPr/>
        </p:nvSpPr>
        <p:spPr>
          <a:xfrm>
            <a:off x="7522760" y="3355597"/>
            <a:ext cx="29547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Time would heal almost all wounds. If </a:t>
            </a:r>
          </a:p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your wounds have not been healed up, please wait for a short while. 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6B83F46B-9922-41DB-84BD-F63990F2AFCA}"/>
              </a:ext>
            </a:extLst>
          </p:cNvPr>
          <p:cNvSpPr/>
          <p:nvPr/>
        </p:nvSpPr>
        <p:spPr>
          <a:xfrm>
            <a:off x="4079431" y="5270133"/>
            <a:ext cx="278441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Time would heal almost all wounds. If </a:t>
            </a:r>
          </a:p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your wounds have not been healed up, please wait for a short while. 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9ACF7327-6A82-4BFF-9B03-74D86CAE1F94}"/>
              </a:ext>
            </a:extLst>
          </p:cNvPr>
          <p:cNvSpPr/>
          <p:nvPr/>
        </p:nvSpPr>
        <p:spPr>
          <a:xfrm>
            <a:off x="7525690" y="5245161"/>
            <a:ext cx="286039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Time would heal almost all wounds. If </a:t>
            </a:r>
          </a:p>
          <a:p>
            <a:pPr fontAlgn="ctr">
              <a:lnSpc>
                <a:spcPts val="18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your wounds have not been healed up, please wait for a short while. 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CCABC3A2-1A6C-4B47-B049-B40671CF3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421" y="820396"/>
            <a:ext cx="423605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u="none" strike="noStrike" kern="1200" cap="none" spc="0" normalizeH="0" baseline="0" noProof="0" dirty="0">
                <a:ln>
                  <a:noFill/>
                </a:ln>
                <a:solidFill>
                  <a:srgbClr val="FF7E7D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目录</a:t>
            </a:r>
            <a:r>
              <a:rPr kumimoji="0" lang="en-US" altLang="zh-CN" sz="4800" b="1" u="none" strike="noStrike" kern="1200" cap="none" spc="0" normalizeH="0" baseline="0" noProof="0" dirty="0">
                <a:ln>
                  <a:noFill/>
                </a:ln>
                <a:solidFill>
                  <a:srgbClr val="FF7E7D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rgbClr val="FF7E7D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CONTENTS</a:t>
            </a:r>
            <a:endParaRPr kumimoji="0" lang="zh-CN" altLang="en-US" sz="4800" b="1" u="none" strike="noStrike" kern="1200" cap="none" spc="0" normalizeH="0" baseline="0" noProof="0" dirty="0">
              <a:ln>
                <a:noFill/>
              </a:ln>
              <a:solidFill>
                <a:srgbClr val="FF7E7D"/>
              </a:solidFill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06501" y="4299841"/>
            <a:ext cx="126249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DDFBFD"/>
                </a:solidFill>
              </a:rPr>
              <a:t>https://www.ypppt.com/</a:t>
            </a:r>
            <a:endParaRPr lang="zh-CN" altLang="en-US" sz="700" dirty="0">
              <a:solidFill>
                <a:srgbClr val="DDFB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47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245CCD5-8C8B-475F-97BC-73796D6E43D2}"/>
              </a:ext>
            </a:extLst>
          </p:cNvPr>
          <p:cNvSpPr txBox="1"/>
          <p:nvPr/>
        </p:nvSpPr>
        <p:spPr>
          <a:xfrm>
            <a:off x="4402723" y="1863046"/>
            <a:ext cx="582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6D71CA0-0CB4-43C2-8E09-846EDD4C1313}"/>
              </a:ext>
            </a:extLst>
          </p:cNvPr>
          <p:cNvSpPr txBox="1"/>
          <p:nvPr/>
        </p:nvSpPr>
        <p:spPr>
          <a:xfrm>
            <a:off x="4402723" y="386761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2803202-306D-41DB-A231-0D238C3C6537}"/>
              </a:ext>
            </a:extLst>
          </p:cNvPr>
          <p:cNvSpPr txBox="1"/>
          <p:nvPr/>
        </p:nvSpPr>
        <p:spPr>
          <a:xfrm>
            <a:off x="7818858" y="1863046"/>
            <a:ext cx="582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1934C89-6C34-4781-AAEB-088D1BF4846E}"/>
              </a:ext>
            </a:extLst>
          </p:cNvPr>
          <p:cNvSpPr txBox="1"/>
          <p:nvPr/>
        </p:nvSpPr>
        <p:spPr>
          <a:xfrm>
            <a:off x="7818858" y="3867616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1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1CD5E99-37AB-4FC3-99E1-F83E60993342}"/>
              </a:ext>
            </a:extLst>
          </p:cNvPr>
          <p:cNvGrpSpPr/>
          <p:nvPr/>
        </p:nvGrpSpPr>
        <p:grpSpPr>
          <a:xfrm>
            <a:off x="4402723" y="2354530"/>
            <a:ext cx="2975284" cy="1304201"/>
            <a:chOff x="3566663" y="9855750"/>
            <a:chExt cx="5950568" cy="2608402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E0DC4FA-AE35-4020-A77C-0BDA0501AB42}"/>
                </a:ext>
              </a:extLst>
            </p:cNvPr>
            <p:cNvSpPr txBox="1"/>
            <p:nvPr/>
          </p:nvSpPr>
          <p:spPr>
            <a:xfrm>
              <a:off x="3566663" y="10740604"/>
              <a:ext cx="5950568" cy="172354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7E67C07-7F8A-4FDA-A44F-E33802472820}"/>
                </a:ext>
              </a:extLst>
            </p:cNvPr>
            <p:cNvSpPr txBox="1"/>
            <p:nvPr/>
          </p:nvSpPr>
          <p:spPr>
            <a:xfrm>
              <a:off x="3566663" y="9855750"/>
              <a:ext cx="3721806" cy="1015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0B449D2-B035-4499-A7A7-B8593EE56E05}"/>
              </a:ext>
            </a:extLst>
          </p:cNvPr>
          <p:cNvGrpSpPr/>
          <p:nvPr/>
        </p:nvGrpSpPr>
        <p:grpSpPr>
          <a:xfrm>
            <a:off x="4402723" y="4244004"/>
            <a:ext cx="2975284" cy="1304201"/>
            <a:chOff x="3566663" y="9855750"/>
            <a:chExt cx="5950568" cy="260840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3CE2E78B-2A82-42E7-8B43-9CFBD58E4492}"/>
                </a:ext>
              </a:extLst>
            </p:cNvPr>
            <p:cNvSpPr txBox="1"/>
            <p:nvPr/>
          </p:nvSpPr>
          <p:spPr>
            <a:xfrm>
              <a:off x="3566663" y="10740604"/>
              <a:ext cx="5950568" cy="172354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  <a:ea typeface="印品丫丫体-D版" panose="02010601030101010101" pitchFamily="2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EBF187A1-A0BB-447B-8545-10D6DADDD5D7}"/>
                </a:ext>
              </a:extLst>
            </p:cNvPr>
            <p:cNvSpPr txBox="1"/>
            <p:nvPr/>
          </p:nvSpPr>
          <p:spPr>
            <a:xfrm>
              <a:off x="3566663" y="9855750"/>
              <a:ext cx="3491186" cy="1015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8E3255D-1443-4B0D-A76E-B9AEE64C5589}"/>
              </a:ext>
            </a:extLst>
          </p:cNvPr>
          <p:cNvGrpSpPr/>
          <p:nvPr/>
        </p:nvGrpSpPr>
        <p:grpSpPr>
          <a:xfrm>
            <a:off x="7854183" y="2358160"/>
            <a:ext cx="2975284" cy="1304201"/>
            <a:chOff x="3566663" y="9855750"/>
            <a:chExt cx="5950568" cy="2608402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200807E0-320E-4DAC-BFCC-D385982C2271}"/>
                </a:ext>
              </a:extLst>
            </p:cNvPr>
            <p:cNvSpPr txBox="1"/>
            <p:nvPr/>
          </p:nvSpPr>
          <p:spPr>
            <a:xfrm>
              <a:off x="3566663" y="10740604"/>
              <a:ext cx="5950568" cy="172354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  <a:ea typeface="印品丫丫体-D版" panose="02010601030101010101" pitchFamily="2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92A6C844-62CE-4137-9284-24CC814F3081}"/>
                </a:ext>
              </a:extLst>
            </p:cNvPr>
            <p:cNvSpPr txBox="1"/>
            <p:nvPr/>
          </p:nvSpPr>
          <p:spPr>
            <a:xfrm>
              <a:off x="3566663" y="9855750"/>
              <a:ext cx="4476986" cy="1015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AF5BEA5-0DB7-4DA4-A979-973CE68EE4CB}"/>
              </a:ext>
            </a:extLst>
          </p:cNvPr>
          <p:cNvGrpSpPr/>
          <p:nvPr/>
        </p:nvGrpSpPr>
        <p:grpSpPr>
          <a:xfrm>
            <a:off x="7853173" y="4244004"/>
            <a:ext cx="2975284" cy="1304201"/>
            <a:chOff x="3566663" y="9855750"/>
            <a:chExt cx="5950568" cy="2608402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ED4740A2-0D1A-4B40-85DA-25EF88C487AD}"/>
                </a:ext>
              </a:extLst>
            </p:cNvPr>
            <p:cNvSpPr txBox="1"/>
            <p:nvPr/>
          </p:nvSpPr>
          <p:spPr>
            <a:xfrm>
              <a:off x="3566663" y="10740604"/>
              <a:ext cx="5950568" cy="172354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  <a:ea typeface="印品丫丫体-D版" panose="02010601030101010101" pitchFamily="2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7C9CD54E-188E-45BF-8A9D-8B18444DB8B2}"/>
                </a:ext>
              </a:extLst>
            </p:cNvPr>
            <p:cNvSpPr txBox="1"/>
            <p:nvPr/>
          </p:nvSpPr>
          <p:spPr>
            <a:xfrm>
              <a:off x="3566663" y="9855750"/>
              <a:ext cx="4629386" cy="1015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26" name="图形 25">
            <a:extLst>
              <a:ext uri="{FF2B5EF4-FFF2-40B4-BE49-F238E27FC236}">
                <a16:creationId xmlns:a16="http://schemas.microsoft.com/office/drawing/2014/main" xmlns="" id="{BEEF9DBE-E476-439A-B767-8BF4892A35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34982" y="1948010"/>
            <a:ext cx="3248674" cy="387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7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25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21EE32F-C15B-465B-BE4F-C18A617584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88468" y="1613954"/>
            <a:ext cx="4865654" cy="403754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142EA8F-1488-46BD-AA32-01B7B456B74D}"/>
              </a:ext>
            </a:extLst>
          </p:cNvPr>
          <p:cNvGrpSpPr/>
          <p:nvPr/>
        </p:nvGrpSpPr>
        <p:grpSpPr>
          <a:xfrm>
            <a:off x="1180970" y="2375704"/>
            <a:ext cx="5078606" cy="463550"/>
            <a:chOff x="1180970" y="2375704"/>
            <a:chExt cx="5078606" cy="463550"/>
          </a:xfrm>
        </p:grpSpPr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xmlns="" id="{A0070774-5A9A-4D05-A2C2-2ED0263624BB}"/>
                </a:ext>
              </a:extLst>
            </p:cNvPr>
            <p:cNvCxnSpPr>
              <a:cxnSpLocks/>
            </p:cNvCxnSpPr>
            <p:nvPr/>
          </p:nvCxnSpPr>
          <p:spPr>
            <a:xfrm>
              <a:off x="1180970" y="2607463"/>
              <a:ext cx="5078606" cy="0"/>
            </a:xfrm>
            <a:prstGeom prst="straightConnector1">
              <a:avLst/>
            </a:prstGeom>
            <a:solidFill>
              <a:srgbClr val="91C39C"/>
            </a:solidFill>
            <a:ln w="6350" cap="flat" cmpd="sng" algn="ctr">
              <a:solidFill>
                <a:srgbClr val="4A7935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B40EF0B6-5085-4DCD-B2F3-91B87D2D5563}"/>
                </a:ext>
              </a:extLst>
            </p:cNvPr>
            <p:cNvGrpSpPr/>
            <p:nvPr/>
          </p:nvGrpSpPr>
          <p:grpSpPr>
            <a:xfrm>
              <a:off x="1744977" y="2375704"/>
              <a:ext cx="477585" cy="463550"/>
              <a:chOff x="1885950" y="2280909"/>
              <a:chExt cx="477585" cy="463550"/>
            </a:xfrm>
            <a:solidFill>
              <a:srgbClr val="91C39C"/>
            </a:solidFill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B8E391D2-6B29-4EFE-920E-E00366C1678B}"/>
                  </a:ext>
                </a:extLst>
              </p:cNvPr>
              <p:cNvSpPr/>
              <p:nvPr/>
            </p:nvSpPr>
            <p:spPr>
              <a:xfrm>
                <a:off x="1885950" y="2280909"/>
                <a:ext cx="436880" cy="463550"/>
              </a:xfrm>
              <a:prstGeom prst="ellipse">
                <a:avLst/>
              </a:prstGeom>
              <a:solidFill>
                <a:srgbClr val="4AD6F0"/>
              </a:solidFill>
              <a:ln w="12700" cap="flat" cmpd="sng" algn="ctr">
                <a:solidFill>
                  <a:srgbClr val="FFE13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825A9321-0B64-4F1D-BC91-D8577725A837}"/>
                  </a:ext>
                </a:extLst>
              </p:cNvPr>
              <p:cNvSpPr txBox="1"/>
              <p:nvPr/>
            </p:nvSpPr>
            <p:spPr>
              <a:xfrm>
                <a:off x="1926687" y="2342724"/>
                <a:ext cx="4368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uLnTx/>
                    <a:uFillTx/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21B4C520-A38D-4557-AE5C-A7FD5FB9554B}"/>
                </a:ext>
              </a:extLst>
            </p:cNvPr>
            <p:cNvGrpSpPr/>
            <p:nvPr/>
          </p:nvGrpSpPr>
          <p:grpSpPr>
            <a:xfrm>
              <a:off x="3695274" y="2389039"/>
              <a:ext cx="466790" cy="436848"/>
              <a:chOff x="1885950" y="2294244"/>
              <a:chExt cx="466790" cy="436848"/>
            </a:xfrm>
            <a:solidFill>
              <a:srgbClr val="91C39C"/>
            </a:solidFill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A0BA0F67-392A-4A38-A24B-995A0DF13D62}"/>
                  </a:ext>
                </a:extLst>
              </p:cNvPr>
              <p:cNvSpPr/>
              <p:nvPr/>
            </p:nvSpPr>
            <p:spPr>
              <a:xfrm>
                <a:off x="1885950" y="2294244"/>
                <a:ext cx="436848" cy="436848"/>
              </a:xfrm>
              <a:prstGeom prst="ellipse">
                <a:avLst/>
              </a:prstGeom>
              <a:solidFill>
                <a:srgbClr val="FC828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75F72E30-BAEE-4F38-A65E-1CB03AEC8A90}"/>
                  </a:ext>
                </a:extLst>
              </p:cNvPr>
              <p:cNvSpPr txBox="1"/>
              <p:nvPr/>
            </p:nvSpPr>
            <p:spPr>
              <a:xfrm>
                <a:off x="1915892" y="2368124"/>
                <a:ext cx="436848" cy="306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uLnTx/>
                    <a:uFillTx/>
                    <a:cs typeface="+mn-ea"/>
                    <a:sym typeface="+mn-lt"/>
                  </a:rPr>
                  <a:t>02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286BA185-532B-4977-8CDD-07412E2E3558}"/>
                </a:ext>
              </a:extLst>
            </p:cNvPr>
            <p:cNvGrpSpPr/>
            <p:nvPr/>
          </p:nvGrpSpPr>
          <p:grpSpPr>
            <a:xfrm>
              <a:off x="5406639" y="2389039"/>
              <a:ext cx="466790" cy="436848"/>
              <a:chOff x="1885950" y="2294244"/>
              <a:chExt cx="466790" cy="436848"/>
            </a:xfrm>
            <a:solidFill>
              <a:srgbClr val="91C39C"/>
            </a:solidFill>
          </p:grpSpPr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xmlns="" id="{403D5FE9-FF59-4496-848F-5234B43258FE}"/>
                  </a:ext>
                </a:extLst>
              </p:cNvPr>
              <p:cNvSpPr/>
              <p:nvPr/>
            </p:nvSpPr>
            <p:spPr>
              <a:xfrm>
                <a:off x="1885950" y="2294244"/>
                <a:ext cx="436848" cy="436848"/>
              </a:xfrm>
              <a:prstGeom prst="ellipse">
                <a:avLst/>
              </a:prstGeom>
              <a:solidFill>
                <a:srgbClr val="4AD6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FFB83A24-FE7A-4D12-9D78-1EFB6598CFDA}"/>
                  </a:ext>
                </a:extLst>
              </p:cNvPr>
              <p:cNvSpPr txBox="1"/>
              <p:nvPr/>
            </p:nvSpPr>
            <p:spPr>
              <a:xfrm>
                <a:off x="1915892" y="2368124"/>
                <a:ext cx="4368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uLnTx/>
                    <a:uFillTx/>
                    <a:cs typeface="+mn-ea"/>
                    <a:sym typeface="+mn-lt"/>
                  </a:rPr>
                  <a:t>03</a:t>
                </a: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E6BD68C4-65E2-4F6B-9B1A-255946259761}"/>
              </a:ext>
            </a:extLst>
          </p:cNvPr>
          <p:cNvGrpSpPr/>
          <p:nvPr/>
        </p:nvGrpSpPr>
        <p:grpSpPr>
          <a:xfrm>
            <a:off x="1428220" y="2957934"/>
            <a:ext cx="1246505" cy="2343219"/>
            <a:chOff x="8933914" y="2334831"/>
            <a:chExt cx="1246505" cy="3181350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428B83F8-A3E1-43CE-A604-9A249901A2D4}"/>
                </a:ext>
              </a:extLst>
            </p:cNvPr>
            <p:cNvSpPr txBox="1"/>
            <p:nvPr/>
          </p:nvSpPr>
          <p:spPr>
            <a:xfrm>
              <a:off x="9441755" y="2396874"/>
              <a:ext cx="738664" cy="26486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  <a:p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FEF39CF-BECA-418E-B77A-EB12F2BDC2F8}"/>
                </a:ext>
              </a:extLst>
            </p:cNvPr>
            <p:cNvSpPr txBox="1"/>
            <p:nvPr/>
          </p:nvSpPr>
          <p:spPr>
            <a:xfrm>
              <a:off x="8933914" y="2334831"/>
              <a:ext cx="915635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fontAlgn="auto">
                <a:lnSpc>
                  <a:spcPts val="1900"/>
                </a:lnSpc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44EFE1A-EF34-4406-BBAE-FF64A6B3E452}"/>
              </a:ext>
            </a:extLst>
          </p:cNvPr>
          <p:cNvGrpSpPr/>
          <p:nvPr/>
        </p:nvGrpSpPr>
        <p:grpSpPr>
          <a:xfrm>
            <a:off x="3273046" y="2957934"/>
            <a:ext cx="1237175" cy="2343219"/>
            <a:chOff x="8943244" y="2334831"/>
            <a:chExt cx="1237175" cy="3181350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C9A368D5-A1DA-43ED-8C2A-62066713F8F3}"/>
                </a:ext>
              </a:extLst>
            </p:cNvPr>
            <p:cNvSpPr txBox="1"/>
            <p:nvPr/>
          </p:nvSpPr>
          <p:spPr>
            <a:xfrm>
              <a:off x="9441755" y="2396874"/>
              <a:ext cx="738664" cy="26486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  <a:p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8E80870E-4747-455A-A3D8-58C8F1B9AC66}"/>
                </a:ext>
              </a:extLst>
            </p:cNvPr>
            <p:cNvSpPr txBox="1"/>
            <p:nvPr/>
          </p:nvSpPr>
          <p:spPr>
            <a:xfrm>
              <a:off x="8943244" y="2334831"/>
              <a:ext cx="915635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fontAlgn="auto">
                <a:lnSpc>
                  <a:spcPts val="1900"/>
                </a:lnSpc>
                <a:defRPr sz="120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印品嗨宋" panose="02000500000000000000" pitchFamily="2" charset="-122"/>
                  <a:ea typeface="印品嗨宋" panose="02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1D1C130-5E35-47C3-B8B3-B699A8D7FB65}"/>
              </a:ext>
            </a:extLst>
          </p:cNvPr>
          <p:cNvGrpSpPr/>
          <p:nvPr/>
        </p:nvGrpSpPr>
        <p:grpSpPr>
          <a:xfrm>
            <a:off x="4970259" y="3003630"/>
            <a:ext cx="1246503" cy="2372169"/>
            <a:chOff x="8933916" y="2396874"/>
            <a:chExt cx="1246503" cy="3220655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2068C0D8-5CB3-497B-9CEC-C431DF8CF236}"/>
                </a:ext>
              </a:extLst>
            </p:cNvPr>
            <p:cNvSpPr txBox="1"/>
            <p:nvPr/>
          </p:nvSpPr>
          <p:spPr>
            <a:xfrm>
              <a:off x="9441755" y="2396874"/>
              <a:ext cx="738664" cy="26486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  <a:p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F125EF1E-54D1-4090-93A7-B76F0168790D}"/>
                </a:ext>
              </a:extLst>
            </p:cNvPr>
            <p:cNvSpPr txBox="1"/>
            <p:nvPr/>
          </p:nvSpPr>
          <p:spPr>
            <a:xfrm>
              <a:off x="8933916" y="2436179"/>
              <a:ext cx="915635" cy="31813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fontAlgn="auto">
                <a:lnSpc>
                  <a:spcPts val="1900"/>
                </a:lnSpc>
                <a:defRPr sz="120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印品嗨宋" panose="02000500000000000000" pitchFamily="2" charset="-122"/>
                  <a:ea typeface="印品嗨宋" panose="02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500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8" name="肘形连接符 18">
            <a:extLst>
              <a:ext uri="{FF2B5EF4-FFF2-40B4-BE49-F238E27FC236}">
                <a16:creationId xmlns:a16="http://schemas.microsoft.com/office/drawing/2014/main" xmlns="" id="{D07B57E4-95E8-4F20-9096-F51856B0EE47}"/>
              </a:ext>
            </a:extLst>
          </p:cNvPr>
          <p:cNvCxnSpPr>
            <a:stCxn id="20" idx="3"/>
            <a:endCxn id="23" idx="1"/>
          </p:cNvCxnSpPr>
          <p:nvPr/>
        </p:nvCxnSpPr>
        <p:spPr>
          <a:xfrm>
            <a:off x="3051022" y="3105150"/>
            <a:ext cx="574947" cy="1028700"/>
          </a:xfrm>
          <a:prstGeom prst="bentConnector3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19">
            <a:extLst>
              <a:ext uri="{FF2B5EF4-FFF2-40B4-BE49-F238E27FC236}">
                <a16:creationId xmlns:a16="http://schemas.microsoft.com/office/drawing/2014/main" xmlns="" id="{64CD9BD6-51FC-4EC1-B79E-652E846DDAEC}"/>
              </a:ext>
            </a:extLst>
          </p:cNvPr>
          <p:cNvCxnSpPr/>
          <p:nvPr/>
        </p:nvCxnSpPr>
        <p:spPr>
          <a:xfrm flipH="1">
            <a:off x="5683033" y="3105150"/>
            <a:ext cx="574947" cy="1028700"/>
          </a:xfrm>
          <a:prstGeom prst="bentConnector3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20">
            <a:extLst>
              <a:ext uri="{FF2B5EF4-FFF2-40B4-BE49-F238E27FC236}">
                <a16:creationId xmlns:a16="http://schemas.microsoft.com/office/drawing/2014/main" xmlns="" id="{B35CEC46-85DC-429E-8FF6-15A1BC226206}"/>
              </a:ext>
            </a:extLst>
          </p:cNvPr>
          <p:cNvCxnSpPr/>
          <p:nvPr/>
        </p:nvCxnSpPr>
        <p:spPr>
          <a:xfrm>
            <a:off x="8270722" y="3105150"/>
            <a:ext cx="574947" cy="1028700"/>
          </a:xfrm>
          <a:prstGeom prst="bentConnector3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9C9263A-B55D-4486-85E2-E32A1BDE2413}"/>
              </a:ext>
            </a:extLst>
          </p:cNvPr>
          <p:cNvSpPr txBox="1"/>
          <p:nvPr/>
        </p:nvSpPr>
        <p:spPr>
          <a:xfrm>
            <a:off x="1074961" y="1683763"/>
            <a:ext cx="197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6E477D3-9FA8-4D24-813D-B21CC8E14D15}"/>
              </a:ext>
            </a:extLst>
          </p:cNvPr>
          <p:cNvSpPr/>
          <p:nvPr/>
        </p:nvSpPr>
        <p:spPr>
          <a:xfrm>
            <a:off x="915550" y="2010713"/>
            <a:ext cx="2229690" cy="694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此处简单描述该章节具体内容，文字言简意赅，不必繁琐，注意调整版面，美观度。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6650A66-111A-44BD-9930-66C331926B7A}"/>
              </a:ext>
            </a:extLst>
          </p:cNvPr>
          <p:cNvSpPr txBox="1"/>
          <p:nvPr/>
        </p:nvSpPr>
        <p:spPr>
          <a:xfrm>
            <a:off x="6216769" y="1624022"/>
            <a:ext cx="197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61AFA1A-1C40-4ABB-BEDD-67FA5AE2E042}"/>
              </a:ext>
            </a:extLst>
          </p:cNvPr>
          <p:cNvSpPr/>
          <p:nvPr/>
        </p:nvSpPr>
        <p:spPr>
          <a:xfrm>
            <a:off x="6089954" y="1995266"/>
            <a:ext cx="2229690" cy="694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此处简单描述该章节具体内容，文字言简意赅，不必繁琐，注意调整版面，美观度。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592F373-6AB9-41A6-8776-0C1E7B81EB06}"/>
              </a:ext>
            </a:extLst>
          </p:cNvPr>
          <p:cNvSpPr txBox="1"/>
          <p:nvPr/>
        </p:nvSpPr>
        <p:spPr>
          <a:xfrm>
            <a:off x="3757680" y="4506191"/>
            <a:ext cx="197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请在此输入标题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EE9447E-3F55-40FC-8B7A-EE3639CBF8E9}"/>
              </a:ext>
            </a:extLst>
          </p:cNvPr>
          <p:cNvSpPr/>
          <p:nvPr/>
        </p:nvSpPr>
        <p:spPr>
          <a:xfrm>
            <a:off x="3630865" y="4877435"/>
            <a:ext cx="2229690" cy="694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此处简单描述该章节具体内容，文字言简意赅，不必繁琐，注意调整版面，美观度。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C8E38FA-C103-4119-AA09-FB8D6529B919}"/>
              </a:ext>
            </a:extLst>
          </p:cNvPr>
          <p:cNvSpPr txBox="1"/>
          <p:nvPr/>
        </p:nvSpPr>
        <p:spPr>
          <a:xfrm>
            <a:off x="9016846" y="4488800"/>
            <a:ext cx="197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A4C7043-C99E-4DEF-9E3B-1D79BB6D9F6F}"/>
              </a:ext>
            </a:extLst>
          </p:cNvPr>
          <p:cNvSpPr/>
          <p:nvPr/>
        </p:nvSpPr>
        <p:spPr>
          <a:xfrm>
            <a:off x="8890031" y="4857608"/>
            <a:ext cx="2229690" cy="694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此处简单描述该章节具体内容，文字言简意赅，不必繁琐，注意调整版面，美观度。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7BA8EFC-6BF4-41CD-ABF4-95127CD227DF}"/>
              </a:ext>
            </a:extLst>
          </p:cNvPr>
          <p:cNvGrpSpPr/>
          <p:nvPr/>
        </p:nvGrpSpPr>
        <p:grpSpPr>
          <a:xfrm>
            <a:off x="1009769" y="2794000"/>
            <a:ext cx="2041253" cy="622300"/>
            <a:chOff x="1157424" y="3009900"/>
            <a:chExt cx="2041253" cy="622300"/>
          </a:xfrm>
        </p:grpSpPr>
        <p:sp>
          <p:nvSpPr>
            <p:cNvPr id="20" name="圆角矩形 13">
              <a:extLst>
                <a:ext uri="{FF2B5EF4-FFF2-40B4-BE49-F238E27FC236}">
                  <a16:creationId xmlns:a16="http://schemas.microsoft.com/office/drawing/2014/main" xmlns="" id="{78EF7F38-5D6A-4665-B864-448661CAEFE9}"/>
                </a:ext>
              </a:extLst>
            </p:cNvPr>
            <p:cNvSpPr/>
            <p:nvPr/>
          </p:nvSpPr>
          <p:spPr>
            <a:xfrm>
              <a:off x="1157424" y="3009900"/>
              <a:ext cx="2041253" cy="622300"/>
            </a:xfrm>
            <a:prstGeom prst="roundRect">
              <a:avLst/>
            </a:prstGeom>
            <a:solidFill>
              <a:srgbClr val="FC82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DD2A1A8-D87E-4C23-8BD8-500AF0F0BF25}"/>
                </a:ext>
              </a:extLst>
            </p:cNvPr>
            <p:cNvSpPr txBox="1"/>
            <p:nvPr/>
          </p:nvSpPr>
          <p:spPr>
            <a:xfrm>
              <a:off x="1888028" y="3009900"/>
              <a:ext cx="707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46D9B57-7C7B-4CD5-AB83-9F193CEC71DF}"/>
              </a:ext>
            </a:extLst>
          </p:cNvPr>
          <p:cNvGrpSpPr/>
          <p:nvPr/>
        </p:nvGrpSpPr>
        <p:grpSpPr>
          <a:xfrm>
            <a:off x="3625969" y="3822700"/>
            <a:ext cx="2041253" cy="622300"/>
            <a:chOff x="3773624" y="4038600"/>
            <a:chExt cx="2041253" cy="622300"/>
          </a:xfrm>
        </p:grpSpPr>
        <p:sp>
          <p:nvSpPr>
            <p:cNvPr id="23" name="圆角矩形 14">
              <a:extLst>
                <a:ext uri="{FF2B5EF4-FFF2-40B4-BE49-F238E27FC236}">
                  <a16:creationId xmlns:a16="http://schemas.microsoft.com/office/drawing/2014/main" xmlns="" id="{B4DA0A96-632B-4980-87AD-D06525AD8F12}"/>
                </a:ext>
              </a:extLst>
            </p:cNvPr>
            <p:cNvSpPr/>
            <p:nvPr/>
          </p:nvSpPr>
          <p:spPr>
            <a:xfrm>
              <a:off x="3773624" y="4038600"/>
              <a:ext cx="2041253" cy="622300"/>
            </a:xfrm>
            <a:prstGeom prst="roundRect">
              <a:avLst/>
            </a:prstGeom>
            <a:solidFill>
              <a:srgbClr val="4AD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7CD51F8D-63F5-4EB9-BF86-66E30113DA48}"/>
                </a:ext>
              </a:extLst>
            </p:cNvPr>
            <p:cNvSpPr txBox="1"/>
            <p:nvPr/>
          </p:nvSpPr>
          <p:spPr>
            <a:xfrm>
              <a:off x="4433890" y="4050724"/>
              <a:ext cx="7636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51AA8CE6-FFD7-47BC-9715-E05413787613}"/>
              </a:ext>
            </a:extLst>
          </p:cNvPr>
          <p:cNvGrpSpPr/>
          <p:nvPr/>
        </p:nvGrpSpPr>
        <p:grpSpPr>
          <a:xfrm>
            <a:off x="6216769" y="2794000"/>
            <a:ext cx="2041253" cy="622300"/>
            <a:chOff x="6364424" y="3009900"/>
            <a:chExt cx="2041253" cy="622300"/>
          </a:xfrm>
        </p:grpSpPr>
        <p:sp>
          <p:nvSpPr>
            <p:cNvPr id="26" name="圆角矩形 15">
              <a:extLst>
                <a:ext uri="{FF2B5EF4-FFF2-40B4-BE49-F238E27FC236}">
                  <a16:creationId xmlns:a16="http://schemas.microsoft.com/office/drawing/2014/main" xmlns="" id="{BD9D398B-3DF9-474D-BCEF-24A5FF0A9D59}"/>
                </a:ext>
              </a:extLst>
            </p:cNvPr>
            <p:cNvSpPr/>
            <p:nvPr/>
          </p:nvSpPr>
          <p:spPr>
            <a:xfrm>
              <a:off x="6364424" y="3009900"/>
              <a:ext cx="2041253" cy="622300"/>
            </a:xfrm>
            <a:prstGeom prst="roundRect">
              <a:avLst/>
            </a:prstGeom>
            <a:solidFill>
              <a:srgbClr val="FC82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B1C95E48-2F0A-4C65-B42A-696C4A07C76A}"/>
                </a:ext>
              </a:extLst>
            </p:cNvPr>
            <p:cNvSpPr txBox="1"/>
            <p:nvPr/>
          </p:nvSpPr>
          <p:spPr>
            <a:xfrm>
              <a:off x="7041456" y="3028662"/>
              <a:ext cx="7410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0D81909-02C9-4DF3-BC22-C9663AB4AC70}"/>
              </a:ext>
            </a:extLst>
          </p:cNvPr>
          <p:cNvGrpSpPr/>
          <p:nvPr/>
        </p:nvGrpSpPr>
        <p:grpSpPr>
          <a:xfrm>
            <a:off x="8845034" y="3815715"/>
            <a:ext cx="2041253" cy="622300"/>
            <a:chOff x="8993324" y="4025900"/>
            <a:chExt cx="2041253" cy="622300"/>
          </a:xfrm>
        </p:grpSpPr>
        <p:sp>
          <p:nvSpPr>
            <p:cNvPr id="29" name="圆角矩形 16">
              <a:extLst>
                <a:ext uri="{FF2B5EF4-FFF2-40B4-BE49-F238E27FC236}">
                  <a16:creationId xmlns:a16="http://schemas.microsoft.com/office/drawing/2014/main" xmlns="" id="{7AFE013B-9FF5-45FA-9D2D-954AC771D02E}"/>
                </a:ext>
              </a:extLst>
            </p:cNvPr>
            <p:cNvSpPr/>
            <p:nvPr/>
          </p:nvSpPr>
          <p:spPr>
            <a:xfrm>
              <a:off x="8993324" y="4025900"/>
              <a:ext cx="2041253" cy="622300"/>
            </a:xfrm>
            <a:prstGeom prst="roundRect">
              <a:avLst/>
            </a:prstGeom>
            <a:solidFill>
              <a:srgbClr val="4AD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082D34CD-E4F7-4D7A-AA3A-A4E8E23C113A}"/>
                </a:ext>
              </a:extLst>
            </p:cNvPr>
            <p:cNvSpPr txBox="1"/>
            <p:nvPr/>
          </p:nvSpPr>
          <p:spPr>
            <a:xfrm>
              <a:off x="9622182" y="4044662"/>
              <a:ext cx="7280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06084AA-3C78-4F84-A0DA-EC5407BC78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454" y="2526587"/>
            <a:ext cx="914528" cy="106694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576BDACF-4D11-49A7-B16B-26D6EE9BE2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910" y="2564362"/>
            <a:ext cx="914528" cy="1066949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5B3B48CD-6873-41A0-9A93-7126879FB5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182" y="3543120"/>
            <a:ext cx="914528" cy="1066949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107A9A5C-E75F-469A-A13F-2730F9497F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627" y="3505358"/>
            <a:ext cx="914528" cy="106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99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3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50"/>
                            </p:stCondLst>
                            <p:childTnLst>
                              <p:par>
                                <p:cTn id="5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1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850"/>
                            </p:stCondLst>
                            <p:childTnLst>
                              <p:par>
                                <p:cTn id="6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9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650"/>
                            </p:stCondLst>
                            <p:childTnLst>
                              <p:par>
                                <p:cTn id="8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îŝḷîḓé-Rectangle 8">
            <a:extLst>
              <a:ext uri="{FF2B5EF4-FFF2-40B4-BE49-F238E27FC236}">
                <a16:creationId xmlns:a16="http://schemas.microsoft.com/office/drawing/2014/main" xmlns="" id="{41F505C7-6F76-4ECA-A60A-FB2C2320C4BE}"/>
              </a:ext>
            </a:extLst>
          </p:cNvPr>
          <p:cNvSpPr/>
          <p:nvPr/>
        </p:nvSpPr>
        <p:spPr>
          <a:xfrm>
            <a:off x="5462947" y="3940763"/>
            <a:ext cx="503918" cy="503918"/>
          </a:xfrm>
          <a:prstGeom prst="rect">
            <a:avLst/>
          </a:prstGeom>
          <a:solidFill>
            <a:srgbClr val="4AD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0" name="îŝḷîḓé-Rectangle 9">
            <a:extLst>
              <a:ext uri="{FF2B5EF4-FFF2-40B4-BE49-F238E27FC236}">
                <a16:creationId xmlns:a16="http://schemas.microsoft.com/office/drawing/2014/main" xmlns="" id="{40C8614F-91DF-428E-9569-62C39422AF3A}"/>
              </a:ext>
            </a:extLst>
          </p:cNvPr>
          <p:cNvSpPr/>
          <p:nvPr/>
        </p:nvSpPr>
        <p:spPr>
          <a:xfrm>
            <a:off x="5462947" y="5003914"/>
            <a:ext cx="503918" cy="503918"/>
          </a:xfrm>
          <a:prstGeom prst="rect">
            <a:avLst/>
          </a:prstGeom>
          <a:solidFill>
            <a:srgbClr val="FC8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1" name="îŝḷîḓé-Rectangle 14">
            <a:extLst>
              <a:ext uri="{FF2B5EF4-FFF2-40B4-BE49-F238E27FC236}">
                <a16:creationId xmlns:a16="http://schemas.microsoft.com/office/drawing/2014/main" xmlns="" id="{A0887399-E9AB-4B3B-A7DF-5D00550BC285}"/>
              </a:ext>
            </a:extLst>
          </p:cNvPr>
          <p:cNvSpPr/>
          <p:nvPr/>
        </p:nvSpPr>
        <p:spPr>
          <a:xfrm>
            <a:off x="8394065" y="3942715"/>
            <a:ext cx="504190" cy="502920"/>
          </a:xfrm>
          <a:prstGeom prst="rect">
            <a:avLst/>
          </a:prstGeom>
          <a:solidFill>
            <a:srgbClr val="FC8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2" name="îŝḷîḓé-Rectangle 15">
            <a:extLst>
              <a:ext uri="{FF2B5EF4-FFF2-40B4-BE49-F238E27FC236}">
                <a16:creationId xmlns:a16="http://schemas.microsoft.com/office/drawing/2014/main" xmlns="" id="{8E503C64-792A-440B-A624-13252F73BB61}"/>
              </a:ext>
            </a:extLst>
          </p:cNvPr>
          <p:cNvSpPr/>
          <p:nvPr/>
        </p:nvSpPr>
        <p:spPr>
          <a:xfrm>
            <a:off x="8408670" y="5003800"/>
            <a:ext cx="489585" cy="504190"/>
          </a:xfrm>
          <a:prstGeom prst="rect">
            <a:avLst/>
          </a:prstGeom>
          <a:solidFill>
            <a:srgbClr val="4AD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04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A1C93C8-C2C2-4EE7-86CD-D5634EA7970B}"/>
              </a:ext>
            </a:extLst>
          </p:cNvPr>
          <p:cNvSpPr/>
          <p:nvPr/>
        </p:nvSpPr>
        <p:spPr>
          <a:xfrm>
            <a:off x="5976390" y="3853926"/>
            <a:ext cx="2088652" cy="57881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请在此处添加具体内容，文字尽量言简意赅，简单描述即可。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904F00ED-A5C0-44B5-942F-1733946FB6DE}"/>
              </a:ext>
            </a:extLst>
          </p:cNvPr>
          <p:cNvSpPr/>
          <p:nvPr/>
        </p:nvSpPr>
        <p:spPr>
          <a:xfrm>
            <a:off x="8907495" y="3831066"/>
            <a:ext cx="2088652" cy="57881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请在此处添加具体内容，文字尽量言简意赅，简单描述即可。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7565BE9-97E6-4002-B79B-5B8FDE42698C}"/>
              </a:ext>
            </a:extLst>
          </p:cNvPr>
          <p:cNvSpPr/>
          <p:nvPr/>
        </p:nvSpPr>
        <p:spPr>
          <a:xfrm>
            <a:off x="5976390" y="4879571"/>
            <a:ext cx="2088652" cy="57881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请在此处添加具体内容，文字尽量言简意赅，简单描述即可。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23E1EA7-D8A9-45B4-A8A5-FA7CCCEBFC83}"/>
              </a:ext>
            </a:extLst>
          </p:cNvPr>
          <p:cNvSpPr/>
          <p:nvPr/>
        </p:nvSpPr>
        <p:spPr>
          <a:xfrm>
            <a:off x="8907495" y="4879571"/>
            <a:ext cx="2088652" cy="57881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请在此处添加具体内容，文字尽量言简意赅，简单描述即可。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CF155CE-9AE5-40A9-A3BF-0AC6D52A88E7}"/>
              </a:ext>
            </a:extLst>
          </p:cNvPr>
          <p:cNvGrpSpPr/>
          <p:nvPr/>
        </p:nvGrpSpPr>
        <p:grpSpPr>
          <a:xfrm>
            <a:off x="5346344" y="2249170"/>
            <a:ext cx="5555971" cy="1248776"/>
            <a:chOff x="7583812" y="3362125"/>
            <a:chExt cx="5555971" cy="1248776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F6EC500D-91A5-4F92-AE77-18A4921BE600}"/>
                </a:ext>
              </a:extLst>
            </p:cNvPr>
            <p:cNvSpPr/>
            <p:nvPr/>
          </p:nvSpPr>
          <p:spPr>
            <a:xfrm>
              <a:off x="7583812" y="3775608"/>
              <a:ext cx="5555971" cy="8352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6CDCEEC8-D76A-4AB8-A375-0BC006F4CFD7}"/>
                </a:ext>
              </a:extLst>
            </p:cNvPr>
            <p:cNvSpPr/>
            <p:nvPr/>
          </p:nvSpPr>
          <p:spPr>
            <a:xfrm>
              <a:off x="7583812" y="3362125"/>
              <a:ext cx="2050552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文字添加</a:t>
              </a:r>
            </a:p>
          </p:txBody>
        </p:sp>
      </p:grpSp>
      <p:pic>
        <p:nvPicPr>
          <p:cNvPr id="2" name="图形 1">
            <a:extLst>
              <a:ext uri="{FF2B5EF4-FFF2-40B4-BE49-F238E27FC236}">
                <a16:creationId xmlns:a16="http://schemas.microsoft.com/office/drawing/2014/main" xmlns="" id="{9316AEA3-8432-47A0-80C1-659627AFE2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75726" y="1736279"/>
            <a:ext cx="3857625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4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  <p:bldP spid="10" grpId="0" bldLvl="0" animBg="1"/>
      <p:bldP spid="11" grpId="0" bldLvl="0" animBg="1"/>
      <p:bldP spid="12" grpId="0" bldLvl="0" animBg="1"/>
      <p:bldP spid="13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21A0D47-4715-4367-A28D-DB879E349C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1242BDF0-55C9-4335-9043-147E653570AF}"/>
              </a:ext>
            </a:extLst>
          </p:cNvPr>
          <p:cNvGrpSpPr/>
          <p:nvPr/>
        </p:nvGrpSpPr>
        <p:grpSpPr>
          <a:xfrm>
            <a:off x="-9793" y="-19984"/>
            <a:ext cx="12244096" cy="6892496"/>
            <a:chOff x="-9793" y="-19984"/>
            <a:chExt cx="12244096" cy="6892496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4E973F6-6D42-4252-A8C5-B9286560B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93" y="1"/>
              <a:ext cx="2852019" cy="2227326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87BAE74-30EC-4DEF-8A9C-137A874A2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05424" y="1495082"/>
              <a:ext cx="1286576" cy="177736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C11618E2-17D4-48CC-A5F5-B41329489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93" y="4870518"/>
              <a:ext cx="2123511" cy="2001994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D2A7C692-B6A4-4D1E-B3C9-ED656A5AA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0559" y="4540093"/>
              <a:ext cx="2214535" cy="2313158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6A8E8974-6935-45ED-A94D-B1F400458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81571" y="0"/>
              <a:ext cx="1718580" cy="1451429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343D91AA-4605-444B-B3DF-40E25289F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0507" y="3703464"/>
              <a:ext cx="1093796" cy="1665754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D51C3B45-9DD2-41E8-8FB0-F3B919BE6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86217" y="158269"/>
              <a:ext cx="1282728" cy="926221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C577B846-2F4B-4CEA-86EA-CC6A6C20F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243" y="2227327"/>
              <a:ext cx="1496194" cy="2952275"/>
            </a:xfrm>
            <a:prstGeom prst="rect">
              <a:avLst/>
            </a:prstGeom>
          </p:spPr>
        </p:pic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90206B7-C406-4F74-A406-989AF4E466C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692" y="5369218"/>
            <a:ext cx="4672013" cy="1538876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065F10D6-A8F2-48D8-A920-614BB8674967}"/>
              </a:ext>
            </a:extLst>
          </p:cNvPr>
          <p:cNvSpPr/>
          <p:nvPr/>
        </p:nvSpPr>
        <p:spPr>
          <a:xfrm>
            <a:off x="2599790" y="3619560"/>
            <a:ext cx="7358468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CN" dirty="0">
                <a:effectLst/>
                <a:cs typeface="+mn-ea"/>
                <a:sym typeface="+mn-lt"/>
              </a:rPr>
              <a:t>No matter how long the rain lasts, there will be a rainbow in the end. No matter how sad you may be, believe, that happiness is waiting.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39DF1C64-413F-45C5-80A3-058C8564A9C3}"/>
              </a:ext>
            </a:extLst>
          </p:cNvPr>
          <p:cNvSpPr/>
          <p:nvPr/>
        </p:nvSpPr>
        <p:spPr>
          <a:xfrm>
            <a:off x="4124584" y="4622570"/>
            <a:ext cx="394283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r>
              <a:rPr lang="zh-CN" altLang="en-US" dirty="0" smtClean="0">
                <a:cs typeface="+mn-ea"/>
                <a:sym typeface="+mn-lt"/>
              </a:rPr>
              <a:t>   </a:t>
            </a:r>
            <a:r>
              <a:rPr lang="zh-CN" altLang="en-US" dirty="0">
                <a:cs typeface="+mn-ea"/>
                <a:sym typeface="+mn-lt"/>
              </a:rPr>
              <a:t>时间：</a:t>
            </a:r>
            <a:r>
              <a:rPr lang="en-US" altLang="zh-CN" dirty="0">
                <a:cs typeface="+mn-ea"/>
                <a:sym typeface="+mn-lt"/>
              </a:rPr>
              <a:t>20XX.5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2D94C376-3AEC-4E22-BF91-77BED365E2D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62653">
            <a:off x="7981751" y="839832"/>
            <a:ext cx="765175" cy="116150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C21C91-1738-E28A-F6F5-FDD9213E144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90692" y="665205"/>
            <a:ext cx="4505334" cy="132904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3D2388F-DCB2-CD81-69EF-528CA7D91D1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77561" y="2195457"/>
            <a:ext cx="7114649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3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95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0034011-0CEF-4897-92A9-080120834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99B7A0C2-BE62-4793-B658-0CB553DF10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3738674"/>
            <a:ext cx="3071288" cy="34394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D4F7FE9-E151-49CA-BFC0-B1139AC808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12" y="-2"/>
            <a:ext cx="4574151" cy="6858000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415F222-3793-4D20-A732-F9DD50309F4E}"/>
              </a:ext>
            </a:extLst>
          </p:cNvPr>
          <p:cNvSpPr/>
          <p:nvPr/>
        </p:nvSpPr>
        <p:spPr>
          <a:xfrm>
            <a:off x="5585829" y="3066720"/>
            <a:ext cx="5146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4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97AD916A-58E2-4FB4-81AC-F4EDF8E2BAEF}"/>
              </a:ext>
            </a:extLst>
          </p:cNvPr>
          <p:cNvSpPr/>
          <p:nvPr/>
        </p:nvSpPr>
        <p:spPr>
          <a:xfrm>
            <a:off x="5585829" y="3950350"/>
            <a:ext cx="4701171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No matter how long the rain lasts, there will be a rainbow in the end. No matter how sad you may be, believe, that happiness is waiting.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6C529741-0426-4537-A1A2-C345493C9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5829" y="2282259"/>
            <a:ext cx="32198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>
              <a:defRPr/>
            </a:pPr>
            <a:r>
              <a:rPr lang="en-US" altLang="zh-CN" sz="4800" b="1" dirty="0">
                <a:solidFill>
                  <a:srgbClr val="FF7E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ONE</a:t>
            </a:r>
            <a:endParaRPr lang="zh-CN" altLang="en-US" sz="4800" b="1" dirty="0">
              <a:solidFill>
                <a:srgbClr val="FF7E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A759164-B24D-4A1F-ACFA-8C995041497E}"/>
              </a:ext>
            </a:extLst>
          </p:cNvPr>
          <p:cNvGrpSpPr/>
          <p:nvPr/>
        </p:nvGrpSpPr>
        <p:grpSpPr>
          <a:xfrm rot="10800000" flipH="1">
            <a:off x="9996356" y="-2"/>
            <a:ext cx="2233744" cy="3149787"/>
            <a:chOff x="10000559" y="3703464"/>
            <a:chExt cx="2233744" cy="3149787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9E96EBA-1C3C-4E70-BD32-237709675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0559" y="4540093"/>
              <a:ext cx="2214535" cy="2313158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6F78F924-EF94-46D4-8E16-5EEF7FB0B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0507" y="3703464"/>
              <a:ext cx="1093796" cy="1665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410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679D70F-984B-4B2C-8C64-CEE13D15A3B8}"/>
              </a:ext>
            </a:extLst>
          </p:cNvPr>
          <p:cNvGrpSpPr/>
          <p:nvPr/>
        </p:nvGrpSpPr>
        <p:grpSpPr>
          <a:xfrm>
            <a:off x="8253177" y="2772703"/>
            <a:ext cx="3248135" cy="1737817"/>
            <a:chOff x="362439" y="3175143"/>
            <a:chExt cx="3248135" cy="1737817"/>
          </a:xfrm>
        </p:grpSpPr>
        <p:sp>
          <p:nvSpPr>
            <p:cNvPr id="9" name="TextBox 11">
              <a:extLst>
                <a:ext uri="{FF2B5EF4-FFF2-40B4-BE49-F238E27FC236}">
                  <a16:creationId xmlns:a16="http://schemas.microsoft.com/office/drawing/2014/main" xmlns="" id="{D54751A4-05E5-4DC1-9065-12224EB7F2B3}"/>
                </a:ext>
              </a:extLst>
            </p:cNvPr>
            <p:cNvSpPr txBox="1"/>
            <p:nvPr/>
          </p:nvSpPr>
          <p:spPr>
            <a:xfrm>
              <a:off x="362439" y="3175143"/>
              <a:ext cx="32481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输入此处标题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9C434E6-A5F7-4874-BA1D-958FA575716A}"/>
                </a:ext>
              </a:extLst>
            </p:cNvPr>
            <p:cNvSpPr/>
            <p:nvPr/>
          </p:nvSpPr>
          <p:spPr>
            <a:xfrm>
              <a:off x="395685" y="3541174"/>
              <a:ext cx="2738833" cy="1371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kumimoji="0" lang="zh-CN" altLang="en-US" sz="120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3FA826DD-30CA-478B-9422-B75B655AC502}"/>
              </a:ext>
            </a:extLst>
          </p:cNvPr>
          <p:cNvGrpSpPr/>
          <p:nvPr/>
        </p:nvGrpSpPr>
        <p:grpSpPr>
          <a:xfrm>
            <a:off x="762886" y="2838855"/>
            <a:ext cx="3160104" cy="1783150"/>
            <a:chOff x="191320" y="3241295"/>
            <a:chExt cx="3160104" cy="178315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F5E85F3-2A0C-4316-9A84-50643388B185}"/>
                </a:ext>
              </a:extLst>
            </p:cNvPr>
            <p:cNvSpPr txBox="1"/>
            <p:nvPr/>
          </p:nvSpPr>
          <p:spPr>
            <a:xfrm>
              <a:off x="191320" y="3241295"/>
              <a:ext cx="31456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输入此处标题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03581873-14D3-4896-8D8F-0E151D3EC035}"/>
                </a:ext>
              </a:extLst>
            </p:cNvPr>
            <p:cNvSpPr/>
            <p:nvPr/>
          </p:nvSpPr>
          <p:spPr>
            <a:xfrm>
              <a:off x="585614" y="3688758"/>
              <a:ext cx="2765810" cy="13356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kumimoji="0" lang="zh-CN" altLang="en-US" sz="120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r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endPara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D7D68C5-2EDB-4C8D-9B6A-69743E9939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912" y="1739900"/>
            <a:ext cx="3962400" cy="3962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099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B423384E-11FC-4015-92A8-422FAA37C40C}"/>
              </a:ext>
            </a:extLst>
          </p:cNvPr>
          <p:cNvSpPr/>
          <p:nvPr/>
        </p:nvSpPr>
        <p:spPr>
          <a:xfrm>
            <a:off x="4175619" y="2674274"/>
            <a:ext cx="352159" cy="352159"/>
          </a:xfrm>
          <a:prstGeom prst="ellipse">
            <a:avLst/>
          </a:prstGeom>
          <a:solidFill>
            <a:srgbClr val="FD8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30F1223B-1F5A-4B5D-92E0-B72179A337EF}"/>
              </a:ext>
            </a:extLst>
          </p:cNvPr>
          <p:cNvSpPr/>
          <p:nvPr/>
        </p:nvSpPr>
        <p:spPr>
          <a:xfrm>
            <a:off x="7241094" y="2665384"/>
            <a:ext cx="352159" cy="352159"/>
          </a:xfrm>
          <a:prstGeom prst="ellipse">
            <a:avLst/>
          </a:prstGeom>
          <a:solidFill>
            <a:srgbClr val="81E1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7DC4EEE8-97EE-425F-B84C-1FC21C1BBCAF}"/>
              </a:ext>
            </a:extLst>
          </p:cNvPr>
          <p:cNvSpPr/>
          <p:nvPr/>
        </p:nvSpPr>
        <p:spPr>
          <a:xfrm>
            <a:off x="7302433" y="4409931"/>
            <a:ext cx="352159" cy="352159"/>
          </a:xfrm>
          <a:prstGeom prst="ellipse">
            <a:avLst/>
          </a:prstGeom>
          <a:solidFill>
            <a:srgbClr val="FF7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095BC736-D484-46D4-840A-114FD0123397}"/>
              </a:ext>
            </a:extLst>
          </p:cNvPr>
          <p:cNvSpPr/>
          <p:nvPr/>
        </p:nvSpPr>
        <p:spPr>
          <a:xfrm>
            <a:off x="4169698" y="4404939"/>
            <a:ext cx="352159" cy="352159"/>
          </a:xfrm>
          <a:prstGeom prst="ellipse">
            <a:avLst/>
          </a:prstGeom>
          <a:solidFill>
            <a:srgbClr val="4AD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2B5AFB8-5E44-4B08-B867-2D90807C74A8}"/>
              </a:ext>
            </a:extLst>
          </p:cNvPr>
          <p:cNvGrpSpPr/>
          <p:nvPr/>
        </p:nvGrpSpPr>
        <p:grpSpPr>
          <a:xfrm>
            <a:off x="1659007" y="2109308"/>
            <a:ext cx="2477085" cy="735965"/>
            <a:chOff x="2698" y="3128"/>
            <a:chExt cx="2806" cy="1159"/>
          </a:xfrm>
        </p:grpSpPr>
        <p:sp>
          <p:nvSpPr>
            <p:cNvPr id="13" name="TextBox 45">
              <a:extLst>
                <a:ext uri="{FF2B5EF4-FFF2-40B4-BE49-F238E27FC236}">
                  <a16:creationId xmlns:a16="http://schemas.microsoft.com/office/drawing/2014/main" xmlns="" id="{D6D239AA-0247-4404-B52E-686A16355123}"/>
                </a:ext>
              </a:extLst>
            </p:cNvPr>
            <p:cNvSpPr txBox="1"/>
            <p:nvPr/>
          </p:nvSpPr>
          <p:spPr>
            <a:xfrm>
              <a:off x="3459" y="3128"/>
              <a:ext cx="2045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9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46">
              <a:extLst>
                <a:ext uri="{FF2B5EF4-FFF2-40B4-BE49-F238E27FC236}">
                  <a16:creationId xmlns:a16="http://schemas.microsoft.com/office/drawing/2014/main" xmlns="" id="{98ED37B6-380E-4DD8-A84B-A7A670F53383}"/>
                </a:ext>
              </a:extLst>
            </p:cNvPr>
            <p:cNvSpPr txBox="1"/>
            <p:nvPr/>
          </p:nvSpPr>
          <p:spPr>
            <a:xfrm>
              <a:off x="2698" y="3828"/>
              <a:ext cx="2756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072E413-4BD5-4BDB-80F6-D17396494117}"/>
              </a:ext>
            </a:extLst>
          </p:cNvPr>
          <p:cNvGrpSpPr/>
          <p:nvPr/>
        </p:nvGrpSpPr>
        <p:grpSpPr>
          <a:xfrm>
            <a:off x="1626347" y="4254338"/>
            <a:ext cx="2973554" cy="687070"/>
            <a:chOff x="2663" y="3151"/>
            <a:chExt cx="3395" cy="1082"/>
          </a:xfrm>
        </p:grpSpPr>
        <p:sp>
          <p:nvSpPr>
            <p:cNvPr id="16" name="TextBox 45">
              <a:extLst>
                <a:ext uri="{FF2B5EF4-FFF2-40B4-BE49-F238E27FC236}">
                  <a16:creationId xmlns:a16="http://schemas.microsoft.com/office/drawing/2014/main" xmlns="" id="{6A574A0A-88F8-4550-97B4-1FC26212460C}"/>
                </a:ext>
              </a:extLst>
            </p:cNvPr>
            <p:cNvSpPr txBox="1"/>
            <p:nvPr/>
          </p:nvSpPr>
          <p:spPr>
            <a:xfrm>
              <a:off x="2938" y="3151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9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46">
              <a:extLst>
                <a:ext uri="{FF2B5EF4-FFF2-40B4-BE49-F238E27FC236}">
                  <a16:creationId xmlns:a16="http://schemas.microsoft.com/office/drawing/2014/main" xmlns="" id="{4B639F6C-CC37-49C3-914B-5EB3BC194B07}"/>
                </a:ext>
              </a:extLst>
            </p:cNvPr>
            <p:cNvSpPr txBox="1"/>
            <p:nvPr/>
          </p:nvSpPr>
          <p:spPr>
            <a:xfrm>
              <a:off x="2663" y="3853"/>
              <a:ext cx="2778" cy="380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A4AB48E-2F0E-457F-A86A-E7AB7D2A78DA}"/>
              </a:ext>
            </a:extLst>
          </p:cNvPr>
          <p:cNvGrpSpPr/>
          <p:nvPr/>
        </p:nvGrpSpPr>
        <p:grpSpPr>
          <a:xfrm>
            <a:off x="7617809" y="2153123"/>
            <a:ext cx="3027216" cy="688340"/>
            <a:chOff x="1810" y="3228"/>
            <a:chExt cx="3575" cy="1084"/>
          </a:xfrm>
        </p:grpSpPr>
        <p:sp>
          <p:nvSpPr>
            <p:cNvPr id="19" name="TextBox 45">
              <a:extLst>
                <a:ext uri="{FF2B5EF4-FFF2-40B4-BE49-F238E27FC236}">
                  <a16:creationId xmlns:a16="http://schemas.microsoft.com/office/drawing/2014/main" xmlns="" id="{37C9A310-AF0E-4B9A-9798-542964167D35}"/>
                </a:ext>
              </a:extLst>
            </p:cNvPr>
            <p:cNvSpPr txBox="1"/>
            <p:nvPr/>
          </p:nvSpPr>
          <p:spPr>
            <a:xfrm>
              <a:off x="1810" y="3228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9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TextBox 46">
              <a:extLst>
                <a:ext uri="{FF2B5EF4-FFF2-40B4-BE49-F238E27FC236}">
                  <a16:creationId xmlns:a16="http://schemas.microsoft.com/office/drawing/2014/main" xmlns="" id="{BA78CB28-CB9D-47A9-8764-D8298ED52C68}"/>
                </a:ext>
              </a:extLst>
            </p:cNvPr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17B93BF-7618-40FF-835C-F615FC3023FE}"/>
              </a:ext>
            </a:extLst>
          </p:cNvPr>
          <p:cNvGrpSpPr/>
          <p:nvPr/>
        </p:nvGrpSpPr>
        <p:grpSpPr>
          <a:xfrm>
            <a:off x="7617809" y="4223438"/>
            <a:ext cx="3051772" cy="692785"/>
            <a:chOff x="1781" y="3221"/>
            <a:chExt cx="3604" cy="1091"/>
          </a:xfrm>
        </p:grpSpPr>
        <p:sp>
          <p:nvSpPr>
            <p:cNvPr id="22" name="TextBox 45">
              <a:extLst>
                <a:ext uri="{FF2B5EF4-FFF2-40B4-BE49-F238E27FC236}">
                  <a16:creationId xmlns:a16="http://schemas.microsoft.com/office/drawing/2014/main" xmlns="" id="{1DC3C353-C0C4-40E3-AC71-78268CF52E0D}"/>
                </a:ext>
              </a:extLst>
            </p:cNvPr>
            <p:cNvSpPr txBox="1"/>
            <p:nvPr/>
          </p:nvSpPr>
          <p:spPr>
            <a:xfrm>
              <a:off x="1781" y="3221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9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46">
              <a:extLst>
                <a:ext uri="{FF2B5EF4-FFF2-40B4-BE49-F238E27FC236}">
                  <a16:creationId xmlns:a16="http://schemas.microsoft.com/office/drawing/2014/main" xmlns="" id="{47FB59C4-0EAE-4EC0-A0CB-13991EC88CEF}"/>
                </a:ext>
              </a:extLst>
            </p:cNvPr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2" name="图形 1">
            <a:extLst>
              <a:ext uri="{FF2B5EF4-FFF2-40B4-BE49-F238E27FC236}">
                <a16:creationId xmlns:a16="http://schemas.microsoft.com/office/drawing/2014/main" xmlns="" id="{6CC2FF87-A172-4D18-BF75-697A7D9759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766548">
            <a:off x="4305173" y="916645"/>
            <a:ext cx="2628900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1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98950D6-C6FF-4E6C-9DAE-EA9342F568AA}"/>
              </a:ext>
            </a:extLst>
          </p:cNvPr>
          <p:cNvGrpSpPr/>
          <p:nvPr/>
        </p:nvGrpSpPr>
        <p:grpSpPr>
          <a:xfrm>
            <a:off x="5361663" y="1418248"/>
            <a:ext cx="4565274" cy="899526"/>
            <a:chOff x="5248493" y="1292460"/>
            <a:chExt cx="4565274" cy="899526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D2104193-DF32-4D22-850E-E6CC1837502C}"/>
                </a:ext>
              </a:extLst>
            </p:cNvPr>
            <p:cNvCxnSpPr/>
            <p:nvPr/>
          </p:nvCxnSpPr>
          <p:spPr>
            <a:xfrm>
              <a:off x="5384642" y="2191986"/>
              <a:ext cx="44291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120B1E3-30E5-4226-AFF0-F09CE2605ADC}"/>
                </a:ext>
              </a:extLst>
            </p:cNvPr>
            <p:cNvSpPr txBox="1"/>
            <p:nvPr/>
          </p:nvSpPr>
          <p:spPr>
            <a:xfrm>
              <a:off x="5248493" y="1292460"/>
              <a:ext cx="265970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0116F65-BA0D-49FA-B198-5950C88C3BD6}"/>
              </a:ext>
            </a:extLst>
          </p:cNvPr>
          <p:cNvSpPr txBox="1"/>
          <p:nvPr/>
        </p:nvSpPr>
        <p:spPr>
          <a:xfrm>
            <a:off x="5401767" y="2396514"/>
            <a:ext cx="496391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xmlns="" id="{53664EA6-B63B-44FD-AAAA-4D785A4BE1C5}"/>
              </a:ext>
            </a:extLst>
          </p:cNvPr>
          <p:cNvSpPr txBox="1"/>
          <p:nvPr/>
        </p:nvSpPr>
        <p:spPr>
          <a:xfrm>
            <a:off x="5494596" y="3381430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3074D6A-00F7-4E5B-9FD5-FB7282AE5E73}"/>
              </a:ext>
            </a:extLst>
          </p:cNvPr>
          <p:cNvSpPr txBox="1"/>
          <p:nvPr/>
        </p:nvSpPr>
        <p:spPr>
          <a:xfrm>
            <a:off x="5494596" y="3596695"/>
            <a:ext cx="1960880" cy="736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4588815-537C-473F-9352-206A51E0DDF6}"/>
              </a:ext>
            </a:extLst>
          </p:cNvPr>
          <p:cNvSpPr txBox="1"/>
          <p:nvPr/>
        </p:nvSpPr>
        <p:spPr>
          <a:xfrm>
            <a:off x="8404801" y="3390955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xmlns="" id="{30E92E4F-6A43-483F-8AFD-C2BF53E4445D}"/>
              </a:ext>
            </a:extLst>
          </p:cNvPr>
          <p:cNvSpPr txBox="1"/>
          <p:nvPr/>
        </p:nvSpPr>
        <p:spPr>
          <a:xfrm>
            <a:off x="8404801" y="3606220"/>
            <a:ext cx="1960880" cy="736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xmlns="" id="{5798A29F-5F84-446D-AD45-469B0F425AAC}"/>
              </a:ext>
            </a:extLst>
          </p:cNvPr>
          <p:cNvSpPr txBox="1"/>
          <p:nvPr/>
        </p:nvSpPr>
        <p:spPr>
          <a:xfrm>
            <a:off x="5488881" y="4652065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6B2B9A3F-DFB7-4AAC-80BF-D08F4C4AAE41}"/>
              </a:ext>
            </a:extLst>
          </p:cNvPr>
          <p:cNvSpPr txBox="1"/>
          <p:nvPr/>
        </p:nvSpPr>
        <p:spPr>
          <a:xfrm>
            <a:off x="5488881" y="4867330"/>
            <a:ext cx="1960880" cy="736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TextBox 13">
            <a:extLst>
              <a:ext uri="{FF2B5EF4-FFF2-40B4-BE49-F238E27FC236}">
                <a16:creationId xmlns:a16="http://schemas.microsoft.com/office/drawing/2014/main" xmlns="" id="{2E67E4CC-D936-4AA3-BCED-6DD8CF042F84}"/>
              </a:ext>
            </a:extLst>
          </p:cNvPr>
          <p:cNvSpPr txBox="1"/>
          <p:nvPr/>
        </p:nvSpPr>
        <p:spPr>
          <a:xfrm>
            <a:off x="8399086" y="4661590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xmlns="" id="{5A735E7A-E8B0-4D85-81A1-B788715407BB}"/>
              </a:ext>
            </a:extLst>
          </p:cNvPr>
          <p:cNvSpPr txBox="1"/>
          <p:nvPr/>
        </p:nvSpPr>
        <p:spPr>
          <a:xfrm>
            <a:off x="8410516" y="4881300"/>
            <a:ext cx="1960880" cy="736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2BB8610-5533-4D54-B4C9-407C3CF9B6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373" y="1553000"/>
            <a:ext cx="3303336" cy="4454358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9261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4B3B5D0F-B6D3-4291-8EC0-414D6DB57B63}"/>
              </a:ext>
            </a:extLst>
          </p:cNvPr>
          <p:cNvSpPr>
            <a:spLocks/>
          </p:cNvSpPr>
          <p:nvPr/>
        </p:nvSpPr>
        <p:spPr bwMode="auto">
          <a:xfrm>
            <a:off x="1400313" y="3556543"/>
            <a:ext cx="9102391" cy="80720"/>
          </a:xfrm>
          <a:custGeom>
            <a:avLst/>
            <a:gdLst>
              <a:gd name="T0" fmla="*/ 2147483647 w 2112"/>
              <a:gd name="T1" fmla="*/ 2147483647 h 28"/>
              <a:gd name="T2" fmla="*/ 2147483647 w 2112"/>
              <a:gd name="T3" fmla="*/ 0 h 28"/>
              <a:gd name="T4" fmla="*/ 2147483647 w 2112"/>
              <a:gd name="T5" fmla="*/ 0 h 28"/>
              <a:gd name="T6" fmla="*/ 0 w 2112"/>
              <a:gd name="T7" fmla="*/ 2147483647 h 28"/>
              <a:gd name="T8" fmla="*/ 0 w 2112"/>
              <a:gd name="T9" fmla="*/ 2147483647 h 28"/>
              <a:gd name="T10" fmla="*/ 2147483647 w 2112"/>
              <a:gd name="T11" fmla="*/ 2147483647 h 28"/>
              <a:gd name="T12" fmla="*/ 2147483647 w 2112"/>
              <a:gd name="T13" fmla="*/ 2147483647 h 28"/>
              <a:gd name="T14" fmla="*/ 2147483647 w 2112"/>
              <a:gd name="T15" fmla="*/ 2147483647 h 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12" h="28">
                <a:moveTo>
                  <a:pt x="2112" y="14"/>
                </a:moveTo>
                <a:cubicBezTo>
                  <a:pt x="2112" y="7"/>
                  <a:pt x="2098" y="0"/>
                  <a:pt x="208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7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22"/>
                  <a:pt x="13" y="28"/>
                  <a:pt x="30" y="28"/>
                </a:cubicBezTo>
                <a:cubicBezTo>
                  <a:pt x="2081" y="28"/>
                  <a:pt x="2081" y="28"/>
                  <a:pt x="2081" y="28"/>
                </a:cubicBezTo>
                <a:cubicBezTo>
                  <a:pt x="2098" y="28"/>
                  <a:pt x="2112" y="22"/>
                  <a:pt x="2112" y="1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335E18D-B5DD-4CC4-837E-50A4C7E77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987" y="3771853"/>
            <a:ext cx="5725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8E51C57-1189-42A0-8722-9C3C5051B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3772" y="3760008"/>
            <a:ext cx="643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8FF6314-00DC-4394-A34C-88EF3A7ED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7514" y="2809391"/>
            <a:ext cx="643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2347DCF-AAE0-40E9-AABA-357604604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8197" y="2802999"/>
            <a:ext cx="649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942EB68-BA63-4A73-8A07-884B7E95892F}"/>
              </a:ext>
            </a:extLst>
          </p:cNvPr>
          <p:cNvGrpSpPr/>
          <p:nvPr/>
        </p:nvGrpSpPr>
        <p:grpSpPr>
          <a:xfrm>
            <a:off x="1893952" y="2031287"/>
            <a:ext cx="2244151" cy="1210363"/>
            <a:chOff x="3762506" y="1807841"/>
            <a:chExt cx="2244151" cy="1210363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F501873F-9C43-419E-A288-FC2184364DA8}"/>
                </a:ext>
              </a:extLst>
            </p:cNvPr>
            <p:cNvSpPr/>
            <p:nvPr/>
          </p:nvSpPr>
          <p:spPr>
            <a:xfrm>
              <a:off x="3762584" y="2186310"/>
              <a:ext cx="2244073" cy="8318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kumimoji="0" lang="id-ID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605320A3-4481-4501-8CED-E2093AB70937}"/>
                </a:ext>
              </a:extLst>
            </p:cNvPr>
            <p:cNvSpPr txBox="1"/>
            <p:nvPr/>
          </p:nvSpPr>
          <p:spPr>
            <a:xfrm>
              <a:off x="3762506" y="1807841"/>
              <a:ext cx="2175198" cy="46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F72D149-DBDF-448E-AE46-DF6765255E92}"/>
              </a:ext>
            </a:extLst>
          </p:cNvPr>
          <p:cNvGrpSpPr/>
          <p:nvPr/>
        </p:nvGrpSpPr>
        <p:grpSpPr>
          <a:xfrm>
            <a:off x="4386382" y="3866048"/>
            <a:ext cx="2244151" cy="1210363"/>
            <a:chOff x="3762506" y="1807841"/>
            <a:chExt cx="2244151" cy="1210363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36FD0C4E-EF94-4495-A385-DD766F9B0F1F}"/>
                </a:ext>
              </a:extLst>
            </p:cNvPr>
            <p:cNvSpPr/>
            <p:nvPr/>
          </p:nvSpPr>
          <p:spPr>
            <a:xfrm>
              <a:off x="3762584" y="2186310"/>
              <a:ext cx="2244073" cy="8318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kumimoji="0" lang="id-ID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B3B82785-1B16-4DF3-ADB4-38BB619562C6}"/>
                </a:ext>
              </a:extLst>
            </p:cNvPr>
            <p:cNvSpPr txBox="1"/>
            <p:nvPr/>
          </p:nvSpPr>
          <p:spPr>
            <a:xfrm>
              <a:off x="3762506" y="1807841"/>
              <a:ext cx="2175198" cy="46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04545046-DC95-44E4-A19B-60FCCCA189CE}"/>
              </a:ext>
            </a:extLst>
          </p:cNvPr>
          <p:cNvGrpSpPr/>
          <p:nvPr/>
        </p:nvGrpSpPr>
        <p:grpSpPr>
          <a:xfrm>
            <a:off x="6668507" y="1967070"/>
            <a:ext cx="2244151" cy="1223063"/>
            <a:chOff x="3762506" y="1807841"/>
            <a:chExt cx="2244151" cy="1223063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E4C72E1D-3D92-43DE-9CEC-7D15A95D46EC}"/>
                </a:ext>
              </a:extLst>
            </p:cNvPr>
            <p:cNvSpPr/>
            <p:nvPr/>
          </p:nvSpPr>
          <p:spPr>
            <a:xfrm>
              <a:off x="3762584" y="2199010"/>
              <a:ext cx="2244073" cy="8318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kumimoji="0" lang="id-ID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CD6E22CE-16AC-406E-A0B0-DF4A2D4CB29B}"/>
                </a:ext>
              </a:extLst>
            </p:cNvPr>
            <p:cNvSpPr txBox="1"/>
            <p:nvPr/>
          </p:nvSpPr>
          <p:spPr>
            <a:xfrm>
              <a:off x="3762506" y="1807841"/>
              <a:ext cx="2175198" cy="46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59445A3E-689C-4A3D-A7E8-4D5F2A7C5C84}"/>
              </a:ext>
            </a:extLst>
          </p:cNvPr>
          <p:cNvGrpSpPr/>
          <p:nvPr/>
        </p:nvGrpSpPr>
        <p:grpSpPr>
          <a:xfrm>
            <a:off x="8667428" y="4045882"/>
            <a:ext cx="2244151" cy="1197663"/>
            <a:chOff x="3762506" y="1807841"/>
            <a:chExt cx="2244151" cy="1197663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A4749B57-9631-4B73-8E8F-A5D18E843A8F}"/>
                </a:ext>
              </a:extLst>
            </p:cNvPr>
            <p:cNvSpPr/>
            <p:nvPr/>
          </p:nvSpPr>
          <p:spPr>
            <a:xfrm>
              <a:off x="3762584" y="2173610"/>
              <a:ext cx="2244073" cy="8318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kumimoji="0" lang="id-ID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E8EE05A7-BE80-4546-BF33-346CD106CC5A}"/>
                </a:ext>
              </a:extLst>
            </p:cNvPr>
            <p:cNvSpPr txBox="1"/>
            <p:nvPr/>
          </p:nvSpPr>
          <p:spPr>
            <a:xfrm>
              <a:off x="3762506" y="1807841"/>
              <a:ext cx="2175198" cy="46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C6D86151-F3CC-49DE-B515-F7257D9DF928}"/>
              </a:ext>
            </a:extLst>
          </p:cNvPr>
          <p:cNvSpPr/>
          <p:nvPr/>
        </p:nvSpPr>
        <p:spPr>
          <a:xfrm>
            <a:off x="1996286" y="3407269"/>
            <a:ext cx="358774" cy="358774"/>
          </a:xfrm>
          <a:prstGeom prst="ellipse">
            <a:avLst/>
          </a:prstGeom>
          <a:solidFill>
            <a:srgbClr val="4AD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50EA9A4B-0F0D-4CCA-8BCD-89E78A5D4A09}"/>
              </a:ext>
            </a:extLst>
          </p:cNvPr>
          <p:cNvSpPr/>
          <p:nvPr/>
        </p:nvSpPr>
        <p:spPr>
          <a:xfrm>
            <a:off x="4574386" y="3407269"/>
            <a:ext cx="358774" cy="358774"/>
          </a:xfrm>
          <a:prstGeom prst="ellipse">
            <a:avLst/>
          </a:prstGeom>
          <a:solidFill>
            <a:srgbClr val="FC8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AE157E1-64E5-40E6-B9EC-4C7EC5B6DF69}"/>
              </a:ext>
            </a:extLst>
          </p:cNvPr>
          <p:cNvSpPr/>
          <p:nvPr/>
        </p:nvSpPr>
        <p:spPr>
          <a:xfrm>
            <a:off x="6898486" y="3407269"/>
            <a:ext cx="358774" cy="358774"/>
          </a:xfrm>
          <a:prstGeom prst="ellipse">
            <a:avLst/>
          </a:prstGeom>
          <a:solidFill>
            <a:srgbClr val="FC8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01FF3F1A-BF47-4062-B949-79E8832E50DD}"/>
              </a:ext>
            </a:extLst>
          </p:cNvPr>
          <p:cNvSpPr/>
          <p:nvPr/>
        </p:nvSpPr>
        <p:spPr>
          <a:xfrm>
            <a:off x="9463886" y="3407269"/>
            <a:ext cx="358774" cy="358774"/>
          </a:xfrm>
          <a:prstGeom prst="ellipse">
            <a:avLst/>
          </a:prstGeom>
          <a:solidFill>
            <a:srgbClr val="4AD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083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25" grpId="0" animBg="1"/>
      <p:bldP spid="26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0034011-0CEF-4897-92A9-080120834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99B7A0C2-BE62-4793-B658-0CB553DF10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3738674"/>
            <a:ext cx="3071288" cy="34394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D4F7FE9-E151-49CA-BFC0-B1139AC808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12" y="-2"/>
            <a:ext cx="4574151" cy="6858000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415F222-3793-4D20-A732-F9DD50309F4E}"/>
              </a:ext>
            </a:extLst>
          </p:cNvPr>
          <p:cNvSpPr/>
          <p:nvPr/>
        </p:nvSpPr>
        <p:spPr>
          <a:xfrm>
            <a:off x="5585829" y="3066720"/>
            <a:ext cx="5146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4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97AD916A-58E2-4FB4-81AC-F4EDF8E2BAEF}"/>
              </a:ext>
            </a:extLst>
          </p:cNvPr>
          <p:cNvSpPr/>
          <p:nvPr/>
        </p:nvSpPr>
        <p:spPr>
          <a:xfrm>
            <a:off x="5585829" y="3950350"/>
            <a:ext cx="4701171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No matter how long the rain lasts, there will be a rainbow in the end. No matter how sad you may be, believe, that happiness is waiting.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6C529741-0426-4537-A1A2-C345493C9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5829" y="2282259"/>
            <a:ext cx="32198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lvl="0">
              <a:defRPr/>
            </a:pPr>
            <a:r>
              <a:rPr lang="en-US" altLang="zh-CN" sz="4800" b="1" dirty="0">
                <a:solidFill>
                  <a:srgbClr val="FF7E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PART TWO</a:t>
            </a:r>
            <a:endParaRPr lang="zh-CN" altLang="en-US" sz="4800" b="1" dirty="0">
              <a:solidFill>
                <a:srgbClr val="FF7E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A759164-B24D-4A1F-ACFA-8C995041497E}"/>
              </a:ext>
            </a:extLst>
          </p:cNvPr>
          <p:cNvGrpSpPr/>
          <p:nvPr/>
        </p:nvGrpSpPr>
        <p:grpSpPr>
          <a:xfrm rot="10800000" flipH="1">
            <a:off x="9996356" y="-2"/>
            <a:ext cx="2233744" cy="3149787"/>
            <a:chOff x="10000559" y="3703464"/>
            <a:chExt cx="2233744" cy="3149787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9E96EBA-1C3C-4E70-BD32-237709675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0559" y="4540093"/>
              <a:ext cx="2214535" cy="2313158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6F78F924-EF94-46D4-8E16-5EEF7FB0B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0507" y="3703464"/>
              <a:ext cx="1093796" cy="1665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65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DC8747-FC87-4113-B7FC-813AA1101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670" y="-2666668"/>
            <a:ext cx="6858661" cy="121920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07600F-776A-4C74-8564-957CDDBEF3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10371398" y="5320408"/>
            <a:ext cx="1820602" cy="15375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5437CA-FCE3-4B39-9699-1189668E8F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7"/>
            <a:ext cx="826650" cy="5969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64D0D14-A145-47A0-9E17-8CBDB91D2355}"/>
              </a:ext>
            </a:extLst>
          </p:cNvPr>
          <p:cNvSpPr/>
          <p:nvPr/>
        </p:nvSpPr>
        <p:spPr>
          <a:xfrm>
            <a:off x="915550" y="102177"/>
            <a:ext cx="354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输入此处标题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C7A18E97-383A-4D27-AED4-877578D12C7F}"/>
              </a:ext>
            </a:extLst>
          </p:cNvPr>
          <p:cNvGrpSpPr/>
          <p:nvPr/>
        </p:nvGrpSpPr>
        <p:grpSpPr>
          <a:xfrm>
            <a:off x="1419834" y="3457303"/>
            <a:ext cx="9402537" cy="228517"/>
            <a:chOff x="1419834" y="3457303"/>
            <a:chExt cx="9402537" cy="228517"/>
          </a:xfrm>
          <a:solidFill>
            <a:srgbClr val="81E1BC"/>
          </a:solidFill>
        </p:grpSpPr>
        <p:sp>
          <p:nvSpPr>
            <p:cNvPr id="22" name="燕尾形箭头 2">
              <a:extLst>
                <a:ext uri="{FF2B5EF4-FFF2-40B4-BE49-F238E27FC236}">
                  <a16:creationId xmlns:a16="http://schemas.microsoft.com/office/drawing/2014/main" xmlns="" id="{343E8E13-32E2-4F49-94EA-5CC64F812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834" y="3457303"/>
              <a:ext cx="9402537" cy="228517"/>
            </a:xfrm>
            <a:prstGeom prst="notchedRightArrow">
              <a:avLst>
                <a:gd name="adj1" fmla="val 50000"/>
                <a:gd name="adj2" fmla="val 49908"/>
              </a:avLst>
            </a:prstGeom>
            <a:grpFill/>
            <a:ln>
              <a:solidFill>
                <a:sysClr val="window" lastClr="FFFFFF"/>
              </a:solidFill>
            </a:ln>
            <a:effectLst/>
          </p:spPr>
          <p:txBody>
            <a:bodyPr lIns="91394" tIns="45698" rIns="91394" bIns="45698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椭圆 8">
              <a:extLst>
                <a:ext uri="{FF2B5EF4-FFF2-40B4-BE49-F238E27FC236}">
                  <a16:creationId xmlns:a16="http://schemas.microsoft.com/office/drawing/2014/main" xmlns="" id="{08215367-2F0E-472C-BB4D-2178B354C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0320" y="3487455"/>
              <a:ext cx="166626" cy="166627"/>
            </a:xfrm>
            <a:prstGeom prst="ellipse">
              <a:avLst/>
            </a:prstGeom>
            <a:solidFill>
              <a:srgbClr val="FD89AB"/>
            </a:solidFill>
            <a:ln>
              <a:noFill/>
            </a:ln>
            <a:effectLst/>
          </p:spPr>
          <p:txBody>
            <a:bodyPr lIns="91394" tIns="45698" rIns="91394" bIns="45698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椭圆 9">
              <a:extLst>
                <a:ext uri="{FF2B5EF4-FFF2-40B4-BE49-F238E27FC236}">
                  <a16:creationId xmlns:a16="http://schemas.microsoft.com/office/drawing/2014/main" xmlns="" id="{36EE1ACC-9482-417D-BB10-78F4F23D4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4967" y="3487455"/>
              <a:ext cx="166626" cy="166627"/>
            </a:xfrm>
            <a:prstGeom prst="ellipse">
              <a:avLst/>
            </a:prstGeom>
            <a:solidFill>
              <a:srgbClr val="FC828A"/>
            </a:solidFill>
            <a:ln>
              <a:noFill/>
            </a:ln>
            <a:effectLst/>
          </p:spPr>
          <p:txBody>
            <a:bodyPr lIns="91394" tIns="45698" rIns="91394" bIns="45698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椭圆 10">
              <a:extLst>
                <a:ext uri="{FF2B5EF4-FFF2-40B4-BE49-F238E27FC236}">
                  <a16:creationId xmlns:a16="http://schemas.microsoft.com/office/drawing/2014/main" xmlns="" id="{B74F8DB3-DBAC-4022-A2F2-9231459DF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3745" y="3487455"/>
              <a:ext cx="166626" cy="166627"/>
            </a:xfrm>
            <a:prstGeom prst="ellipse">
              <a:avLst/>
            </a:prstGeom>
            <a:solidFill>
              <a:srgbClr val="FD89AB"/>
            </a:solidFill>
            <a:ln>
              <a:noFill/>
            </a:ln>
            <a:effectLst/>
          </p:spPr>
          <p:txBody>
            <a:bodyPr lIns="91394" tIns="45698" rIns="91394" bIns="45698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椭圆 11">
              <a:extLst>
                <a:ext uri="{FF2B5EF4-FFF2-40B4-BE49-F238E27FC236}">
                  <a16:creationId xmlns:a16="http://schemas.microsoft.com/office/drawing/2014/main" xmlns="" id="{441747FE-931A-43F6-97C5-B7E264AE9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946" y="3487455"/>
              <a:ext cx="166627" cy="166627"/>
            </a:xfrm>
            <a:prstGeom prst="ellipse">
              <a:avLst/>
            </a:prstGeom>
            <a:solidFill>
              <a:srgbClr val="FF7E7D"/>
            </a:solidFill>
            <a:ln>
              <a:noFill/>
            </a:ln>
            <a:effectLst/>
          </p:spPr>
          <p:txBody>
            <a:bodyPr lIns="91394" tIns="45698" rIns="91394" bIns="45698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组合 12">
            <a:extLst>
              <a:ext uri="{FF2B5EF4-FFF2-40B4-BE49-F238E27FC236}">
                <a16:creationId xmlns:a16="http://schemas.microsoft.com/office/drawing/2014/main" xmlns="" id="{6E0A902F-089B-4481-95B9-9CD4BCECED4F}"/>
              </a:ext>
            </a:extLst>
          </p:cNvPr>
          <p:cNvGrpSpPr/>
          <p:nvPr/>
        </p:nvGrpSpPr>
        <p:grpSpPr bwMode="auto">
          <a:xfrm>
            <a:off x="3927625" y="2949159"/>
            <a:ext cx="958087" cy="523220"/>
            <a:chOff x="70647" y="280955"/>
            <a:chExt cx="958429" cy="523407"/>
          </a:xfrm>
        </p:grpSpPr>
        <p:sp>
          <p:nvSpPr>
            <p:cNvPr id="28" name="文本框 38">
              <a:extLst>
                <a:ext uri="{FF2B5EF4-FFF2-40B4-BE49-F238E27FC236}">
                  <a16:creationId xmlns:a16="http://schemas.microsoft.com/office/drawing/2014/main" xmlns="" id="{8BB0F936-07EE-4C20-907A-3D459E9EB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47" y="280955"/>
              <a:ext cx="958429" cy="523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zh-CN" altLang="en-US" sz="28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组合 4">
            <a:extLst>
              <a:ext uri="{FF2B5EF4-FFF2-40B4-BE49-F238E27FC236}">
                <a16:creationId xmlns:a16="http://schemas.microsoft.com/office/drawing/2014/main" xmlns="" id="{E178D362-9ED4-4D6B-8585-B85B8F062C5B}"/>
              </a:ext>
            </a:extLst>
          </p:cNvPr>
          <p:cNvGrpSpPr/>
          <p:nvPr/>
        </p:nvGrpSpPr>
        <p:grpSpPr bwMode="auto">
          <a:xfrm>
            <a:off x="1592237" y="2894605"/>
            <a:ext cx="853426" cy="567591"/>
            <a:chOff x="54145" y="252681"/>
            <a:chExt cx="853730" cy="567793"/>
          </a:xfrm>
        </p:grpSpPr>
        <p:sp>
          <p:nvSpPr>
            <p:cNvPr id="30" name="文本框 39">
              <a:extLst>
                <a:ext uri="{FF2B5EF4-FFF2-40B4-BE49-F238E27FC236}">
                  <a16:creationId xmlns:a16="http://schemas.microsoft.com/office/drawing/2014/main" xmlns="" id="{386C7880-11A9-424B-95C6-0BCEED80E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45" y="252681"/>
              <a:ext cx="853730" cy="56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zh-CN" altLang="en-US" sz="28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组合 14">
            <a:extLst>
              <a:ext uri="{FF2B5EF4-FFF2-40B4-BE49-F238E27FC236}">
                <a16:creationId xmlns:a16="http://schemas.microsoft.com/office/drawing/2014/main" xmlns="" id="{DFEB0226-0EA2-4A09-8F05-8FCD9BE8C902}"/>
              </a:ext>
            </a:extLst>
          </p:cNvPr>
          <p:cNvGrpSpPr/>
          <p:nvPr/>
        </p:nvGrpSpPr>
        <p:grpSpPr bwMode="auto">
          <a:xfrm>
            <a:off x="8935696" y="2896508"/>
            <a:ext cx="996011" cy="567591"/>
            <a:chOff x="70649" y="309227"/>
            <a:chExt cx="996367" cy="567793"/>
          </a:xfrm>
        </p:grpSpPr>
        <p:sp>
          <p:nvSpPr>
            <p:cNvPr id="32" name="文本框 40">
              <a:extLst>
                <a:ext uri="{FF2B5EF4-FFF2-40B4-BE49-F238E27FC236}">
                  <a16:creationId xmlns:a16="http://schemas.microsoft.com/office/drawing/2014/main" xmlns="" id="{B2A5BFC0-C7BD-4020-8419-CB7A46934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49" y="309227"/>
              <a:ext cx="996367" cy="56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组合 13">
            <a:extLst>
              <a:ext uri="{FF2B5EF4-FFF2-40B4-BE49-F238E27FC236}">
                <a16:creationId xmlns:a16="http://schemas.microsoft.com/office/drawing/2014/main" xmlns="" id="{0879C2D8-68B5-4712-AE54-1F9873DFF894}"/>
              </a:ext>
            </a:extLst>
          </p:cNvPr>
          <p:cNvGrpSpPr/>
          <p:nvPr/>
        </p:nvGrpSpPr>
        <p:grpSpPr bwMode="auto">
          <a:xfrm>
            <a:off x="6568167" y="2896510"/>
            <a:ext cx="853426" cy="567591"/>
            <a:chOff x="54145" y="280955"/>
            <a:chExt cx="853730" cy="567793"/>
          </a:xfrm>
        </p:grpSpPr>
        <p:sp>
          <p:nvSpPr>
            <p:cNvPr id="34" name="文本框 41">
              <a:extLst>
                <a:ext uri="{FF2B5EF4-FFF2-40B4-BE49-F238E27FC236}">
                  <a16:creationId xmlns:a16="http://schemas.microsoft.com/office/drawing/2014/main" xmlns="" id="{ACA1CB84-5CF4-4150-B58A-82590C38A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45" y="280955"/>
              <a:ext cx="853730" cy="56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EF0394F4-23E2-4ED7-892C-89800ECF1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4369" y="3982581"/>
            <a:ext cx="1216907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矩形 47">
            <a:extLst>
              <a:ext uri="{FF2B5EF4-FFF2-40B4-BE49-F238E27FC236}">
                <a16:creationId xmlns:a16="http://schemas.microsoft.com/office/drawing/2014/main" xmlns="" id="{E9CB58E6-C118-44E8-B10D-0D476355A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100" y="4371379"/>
            <a:ext cx="2303423" cy="83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9200" rtl="0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7" name="矩形 45">
            <a:extLst>
              <a:ext uri="{FF2B5EF4-FFF2-40B4-BE49-F238E27FC236}">
                <a16:creationId xmlns:a16="http://schemas.microsoft.com/office/drawing/2014/main" xmlns="" id="{F26A5AA9-F4AC-4AA6-895C-E08F89E3C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204" y="3982581"/>
            <a:ext cx="1216908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0FDB2864-8846-4398-A57C-AD57FB1DD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2829" y="4371376"/>
            <a:ext cx="2338762" cy="83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9200" rtl="0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9" name="矩形 47">
            <a:extLst>
              <a:ext uri="{FF2B5EF4-FFF2-40B4-BE49-F238E27FC236}">
                <a16:creationId xmlns:a16="http://schemas.microsoft.com/office/drawing/2014/main" xmlns="" id="{EF09FC8E-B6E4-4BFF-B174-B653273C1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3003" y="3982581"/>
            <a:ext cx="1216908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47">
            <a:extLst>
              <a:ext uri="{FF2B5EF4-FFF2-40B4-BE49-F238E27FC236}">
                <a16:creationId xmlns:a16="http://schemas.microsoft.com/office/drawing/2014/main" xmlns="" id="{AF9B6741-45A5-491D-A49F-61BFEC187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822" y="4371379"/>
            <a:ext cx="2294595" cy="83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9200" rtl="0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41" name="矩形 49">
            <a:extLst>
              <a:ext uri="{FF2B5EF4-FFF2-40B4-BE49-F238E27FC236}">
                <a16:creationId xmlns:a16="http://schemas.microsoft.com/office/drawing/2014/main" xmlns="" id="{825235B2-E994-4195-90EF-B82CBEA2F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7721" y="3982581"/>
            <a:ext cx="1216908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矩形 47">
            <a:extLst>
              <a:ext uri="{FF2B5EF4-FFF2-40B4-BE49-F238E27FC236}">
                <a16:creationId xmlns:a16="http://schemas.microsoft.com/office/drawing/2014/main" xmlns="" id="{9A4927C4-5DC9-4C18-9559-22CD2F75E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5715" y="4371379"/>
            <a:ext cx="2300909" cy="83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4" tIns="45698" rIns="91394" bIns="456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9200" rtl="0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3AFEC70-95D7-4823-9493-1B454121997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196130" y="2001870"/>
            <a:ext cx="919787" cy="1396204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08046C42-B5A8-470D-A414-932CE9F978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41794" y="2001870"/>
            <a:ext cx="919787" cy="1396204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CC17566E-AC4E-4753-A092-97299F0FE04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55744" y="2001870"/>
            <a:ext cx="919787" cy="139620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1C419BEE-A8E1-4982-ACA6-AAFF8AD9B7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49256" y="1981757"/>
            <a:ext cx="919787" cy="139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7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mb/>
      </p:transition>
    </mc:Choice>
    <mc:Fallback xmlns=""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25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2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六一儿童节小朋友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jd5k4kr">
      <a:majorFont>
        <a:latin typeface="微软雅黑 Light" panose="020F0302020204030204"/>
        <a:ea typeface="方正卡通简体"/>
        <a:cs typeface=""/>
      </a:majorFont>
      <a:minorFont>
        <a:latin typeface="微软雅黑 Light" panose="020F0502020204030204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2282</Words>
  <Application>Microsoft Office PowerPoint</Application>
  <PresentationFormat>宽屏</PresentationFormat>
  <Paragraphs>238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方正卡通简体</vt:lpstr>
      <vt:lpstr>宋体</vt:lpstr>
      <vt:lpstr>微软雅黑</vt:lpstr>
      <vt:lpstr>微软雅黑 Light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36</cp:revision>
  <dcterms:created xsi:type="dcterms:W3CDTF">2019-05-08T01:36:16Z</dcterms:created>
  <dcterms:modified xsi:type="dcterms:W3CDTF">2023-04-29T02:20:17Z</dcterms:modified>
</cp:coreProperties>
</file>