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2.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3.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4.xml" ContentType="application/vnd.openxmlformats-officedocument.presentationml.notesSlide+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5.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notesSlides/notesSlide6.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notesSlides/notesSlide7.xml" ContentType="application/vnd.openxmlformats-officedocument.presentationml.notesSlide+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notesSlides/notesSlide8.xml" ContentType="application/vnd.openxmlformats-officedocument.presentationml.notesSlide+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notesSlides/notesSlide9.xml" ContentType="application/vnd.openxmlformats-officedocument.presentationml.notesSlide+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notesSlides/notesSlide10.xml" ContentType="application/vnd.openxmlformats-officedocument.presentationml.notesSlide+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notesSlides/notesSlide11.xml" ContentType="application/vnd.openxmlformats-officedocument.presentationml.notesSlide+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notesSlides/notesSlide12.xml" ContentType="application/vnd.openxmlformats-officedocument.presentationml.notesSlide+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notesSlides/notesSlide13.xml" ContentType="application/vnd.openxmlformats-officedocument.presentationml.notesSlide+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notesSlides/notesSlide14.xml" ContentType="application/vnd.openxmlformats-officedocument.presentationml.notesSlide+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notesSlides/notesSlide15.xml" ContentType="application/vnd.openxmlformats-officedocument.presentationml.notesSlide+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notesSlides/notesSlide16.xml" ContentType="application/vnd.openxmlformats-officedocument.presentationml.notesSlide+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notesSlides/notesSlide17.xml" ContentType="application/vnd.openxmlformats-officedocument.presentationml.notesSlide+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notesSlides/notesSlide18.xml" ContentType="application/vnd.openxmlformats-officedocument.presentationml.notesSlide+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notesSlides/notesSlide19.xml" ContentType="application/vnd.openxmlformats-officedocument.presentationml.notesSlide+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notesSlides/notesSlide20.xml" ContentType="application/vnd.openxmlformats-officedocument.presentationml.notesSlide+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notesSlides/notesSlide21.xml" ContentType="application/vnd.openxmlformats-officedocument.presentationml.notesSlide+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65" r:id="rId3"/>
  </p:sldMasterIdLst>
  <p:notesMasterIdLst>
    <p:notesMasterId r:id="rId27"/>
  </p:notesMasterIdLst>
  <p:sldIdLst>
    <p:sldId id="256" r:id="rId4"/>
    <p:sldId id="257" r:id="rId5"/>
    <p:sldId id="258" r:id="rId6"/>
    <p:sldId id="262" r:id="rId7"/>
    <p:sldId id="276" r:id="rId8"/>
    <p:sldId id="296" r:id="rId9"/>
    <p:sldId id="263" r:id="rId10"/>
    <p:sldId id="297" r:id="rId11"/>
    <p:sldId id="275" r:id="rId12"/>
    <p:sldId id="274" r:id="rId13"/>
    <p:sldId id="298" r:id="rId14"/>
    <p:sldId id="267" r:id="rId15"/>
    <p:sldId id="268" r:id="rId16"/>
    <p:sldId id="269" r:id="rId17"/>
    <p:sldId id="270" r:id="rId18"/>
    <p:sldId id="271" r:id="rId19"/>
    <p:sldId id="299" r:id="rId20"/>
    <p:sldId id="277" r:id="rId21"/>
    <p:sldId id="279" r:id="rId22"/>
    <p:sldId id="300" r:id="rId23"/>
    <p:sldId id="272" r:id="rId24"/>
    <p:sldId id="317" r:id="rId25"/>
    <p:sldId id="318"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BDEE"/>
    <a:srgbClr val="009700"/>
    <a:srgbClr val="00A800"/>
    <a:srgbClr val="5B9BD5"/>
    <a:srgbClr val="00DF00"/>
    <a:srgbClr val="DAE840"/>
    <a:srgbClr val="005A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4" autoAdjust="0"/>
  </p:normalViewPr>
  <p:slideViewPr>
    <p:cSldViewPr snapToGrid="0">
      <p:cViewPr varScale="1">
        <p:scale>
          <a:sx n="108" d="100"/>
          <a:sy n="108" d="100"/>
        </p:scale>
        <p:origin x="678"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ags" Target="tags/tag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2023/4/30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24481045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1</a:t>
            </a:fld>
            <a:endParaRPr lang="zh-CN" altLang="en-US"/>
          </a:p>
        </p:txBody>
      </p:sp>
    </p:spTree>
    <p:extLst>
      <p:ext uri="{BB962C8B-B14F-4D97-AF65-F5344CB8AC3E}">
        <p14:creationId xmlns:p14="http://schemas.microsoft.com/office/powerpoint/2010/main" val="38271352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
</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10</a:t>
            </a:fld>
            <a:endParaRPr lang="zh-CN" altLang="en-US"/>
          </a:p>
        </p:txBody>
      </p:sp>
    </p:spTree>
    <p:extLst>
      <p:ext uri="{BB962C8B-B14F-4D97-AF65-F5344CB8AC3E}">
        <p14:creationId xmlns:p14="http://schemas.microsoft.com/office/powerpoint/2010/main" val="12034718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en-US" altLang="zh-CN" dirty="0" smtClean="0"/>
              <a:t>https://www.ypppt.com/</a:t>
            </a:r>
            <a:r>
              <a:rPr lang="zh-CN" altLang="en-US" dirty="0"/>
              <a:t>
</a:t>
            </a:r>
            <a:endParaRPr lang="en-US" altLang="zh-CN" dirty="0"/>
          </a:p>
          <a:p>
            <a:endParaRPr lang="zh-CN" altLang="en-US" dirty="0"/>
          </a:p>
        </p:txBody>
      </p:sp>
    </p:spTree>
    <p:extLst>
      <p:ext uri="{BB962C8B-B14F-4D97-AF65-F5344CB8AC3E}">
        <p14:creationId xmlns:p14="http://schemas.microsoft.com/office/powerpoint/2010/main" val="15067039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
</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12</a:t>
            </a:fld>
            <a:endParaRPr lang="zh-CN" altLang="en-US"/>
          </a:p>
        </p:txBody>
      </p:sp>
    </p:spTree>
    <p:extLst>
      <p:ext uri="{BB962C8B-B14F-4D97-AF65-F5344CB8AC3E}">
        <p14:creationId xmlns:p14="http://schemas.microsoft.com/office/powerpoint/2010/main" val="1558216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
</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13</a:t>
            </a:fld>
            <a:endParaRPr lang="zh-CN" altLang="en-US"/>
          </a:p>
        </p:txBody>
      </p:sp>
    </p:spTree>
    <p:extLst>
      <p:ext uri="{BB962C8B-B14F-4D97-AF65-F5344CB8AC3E}">
        <p14:creationId xmlns:p14="http://schemas.microsoft.com/office/powerpoint/2010/main" val="30145425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
</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14</a:t>
            </a:fld>
            <a:endParaRPr lang="zh-CN" altLang="en-US"/>
          </a:p>
        </p:txBody>
      </p:sp>
    </p:spTree>
    <p:extLst>
      <p:ext uri="{BB962C8B-B14F-4D97-AF65-F5344CB8AC3E}">
        <p14:creationId xmlns:p14="http://schemas.microsoft.com/office/powerpoint/2010/main" val="10875044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
</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15</a:t>
            </a:fld>
            <a:endParaRPr lang="zh-CN" altLang="en-US"/>
          </a:p>
        </p:txBody>
      </p:sp>
    </p:spTree>
    <p:extLst>
      <p:ext uri="{BB962C8B-B14F-4D97-AF65-F5344CB8AC3E}">
        <p14:creationId xmlns:p14="http://schemas.microsoft.com/office/powerpoint/2010/main" val="29098942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
</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16</a:t>
            </a:fld>
            <a:endParaRPr lang="zh-CN" altLang="en-US"/>
          </a:p>
        </p:txBody>
      </p:sp>
    </p:spTree>
    <p:extLst>
      <p:ext uri="{BB962C8B-B14F-4D97-AF65-F5344CB8AC3E}">
        <p14:creationId xmlns:p14="http://schemas.microsoft.com/office/powerpoint/2010/main" val="20636528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a:t>
</a:t>
            </a:r>
            <a:endParaRPr lang="en-US" altLang="zh-CN" dirty="0"/>
          </a:p>
          <a:p>
            <a:endParaRPr lang="zh-CN" altLang="en-US" dirty="0"/>
          </a:p>
        </p:txBody>
      </p:sp>
    </p:spTree>
    <p:extLst>
      <p:ext uri="{BB962C8B-B14F-4D97-AF65-F5344CB8AC3E}">
        <p14:creationId xmlns:p14="http://schemas.microsoft.com/office/powerpoint/2010/main" val="1934213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
</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18</a:t>
            </a:fld>
            <a:endParaRPr lang="zh-CN" altLang="en-US"/>
          </a:p>
        </p:txBody>
      </p:sp>
    </p:spTree>
    <p:extLst>
      <p:ext uri="{BB962C8B-B14F-4D97-AF65-F5344CB8AC3E}">
        <p14:creationId xmlns:p14="http://schemas.microsoft.com/office/powerpoint/2010/main" val="35824363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
</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19</a:t>
            </a:fld>
            <a:endParaRPr lang="zh-CN" altLang="en-US"/>
          </a:p>
        </p:txBody>
      </p:sp>
    </p:spTree>
    <p:extLst>
      <p:ext uri="{BB962C8B-B14F-4D97-AF65-F5344CB8AC3E}">
        <p14:creationId xmlns:p14="http://schemas.microsoft.com/office/powerpoint/2010/main" val="2414769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
</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2</a:t>
            </a:fld>
            <a:endParaRPr lang="zh-CN" altLang="en-US"/>
          </a:p>
        </p:txBody>
      </p:sp>
    </p:spTree>
    <p:extLst>
      <p:ext uri="{BB962C8B-B14F-4D97-AF65-F5344CB8AC3E}">
        <p14:creationId xmlns:p14="http://schemas.microsoft.com/office/powerpoint/2010/main" val="5599917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a:t>
</a:t>
            </a:r>
            <a:endParaRPr lang="en-US" altLang="zh-CN" dirty="0"/>
          </a:p>
          <a:p>
            <a:endParaRPr lang="zh-CN" altLang="en-US" dirty="0"/>
          </a:p>
        </p:txBody>
      </p:sp>
    </p:spTree>
    <p:extLst>
      <p:ext uri="{BB962C8B-B14F-4D97-AF65-F5344CB8AC3E}">
        <p14:creationId xmlns:p14="http://schemas.microsoft.com/office/powerpoint/2010/main" val="3640856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
</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21</a:t>
            </a:fld>
            <a:endParaRPr lang="zh-CN" altLang="en-US"/>
          </a:p>
        </p:txBody>
      </p:sp>
    </p:spTree>
    <p:extLst>
      <p:ext uri="{BB962C8B-B14F-4D97-AF65-F5344CB8AC3E}">
        <p14:creationId xmlns:p14="http://schemas.microsoft.com/office/powerpoint/2010/main" val="21627917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22</a:t>
            </a:fld>
            <a:endParaRPr lang="zh-CN" altLang="en-US"/>
          </a:p>
        </p:txBody>
      </p:sp>
    </p:spTree>
    <p:extLst>
      <p:ext uri="{BB962C8B-B14F-4D97-AF65-F5344CB8AC3E}">
        <p14:creationId xmlns:p14="http://schemas.microsoft.com/office/powerpoint/2010/main" val="41401549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4550537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a:t>
</a:t>
            </a:r>
            <a:endParaRPr lang="en-US" altLang="zh-CN" dirty="0"/>
          </a:p>
          <a:p>
            <a:endParaRPr lang="zh-CN" altLang="en-US" dirty="0"/>
          </a:p>
        </p:txBody>
      </p:sp>
    </p:spTree>
    <p:extLst>
      <p:ext uri="{BB962C8B-B14F-4D97-AF65-F5344CB8AC3E}">
        <p14:creationId xmlns:p14="http://schemas.microsoft.com/office/powerpoint/2010/main" val="3217860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
</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4</a:t>
            </a:fld>
            <a:endParaRPr lang="zh-CN" altLang="en-US"/>
          </a:p>
        </p:txBody>
      </p:sp>
    </p:spTree>
    <p:extLst>
      <p:ext uri="{BB962C8B-B14F-4D97-AF65-F5344CB8AC3E}">
        <p14:creationId xmlns:p14="http://schemas.microsoft.com/office/powerpoint/2010/main" val="14127734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
</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5</a:t>
            </a:fld>
            <a:endParaRPr lang="zh-CN" altLang="en-US"/>
          </a:p>
        </p:txBody>
      </p:sp>
    </p:spTree>
    <p:extLst>
      <p:ext uri="{BB962C8B-B14F-4D97-AF65-F5344CB8AC3E}">
        <p14:creationId xmlns:p14="http://schemas.microsoft.com/office/powerpoint/2010/main" val="19773291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a:t>
</a:t>
            </a:r>
            <a:endParaRPr lang="en-US" altLang="zh-CN" dirty="0"/>
          </a:p>
          <a:p>
            <a:endParaRPr lang="zh-CN" altLang="en-US" dirty="0"/>
          </a:p>
        </p:txBody>
      </p:sp>
    </p:spTree>
    <p:extLst>
      <p:ext uri="{BB962C8B-B14F-4D97-AF65-F5344CB8AC3E}">
        <p14:creationId xmlns:p14="http://schemas.microsoft.com/office/powerpoint/2010/main" val="3936716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
</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7</a:t>
            </a:fld>
            <a:endParaRPr lang="zh-CN" altLang="en-US"/>
          </a:p>
        </p:txBody>
      </p:sp>
    </p:spTree>
    <p:extLst>
      <p:ext uri="{BB962C8B-B14F-4D97-AF65-F5344CB8AC3E}">
        <p14:creationId xmlns:p14="http://schemas.microsoft.com/office/powerpoint/2010/main" val="14472419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a:t>
</a:t>
            </a:r>
            <a:endParaRPr lang="en-US" altLang="zh-CN" dirty="0"/>
          </a:p>
          <a:p>
            <a:endParaRPr lang="zh-CN" altLang="en-US" dirty="0"/>
          </a:p>
        </p:txBody>
      </p:sp>
    </p:spTree>
    <p:extLst>
      <p:ext uri="{BB962C8B-B14F-4D97-AF65-F5344CB8AC3E}">
        <p14:creationId xmlns:p14="http://schemas.microsoft.com/office/powerpoint/2010/main" val="14348241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
</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9</a:t>
            </a:fld>
            <a:endParaRPr lang="zh-CN" altLang="en-US"/>
          </a:p>
        </p:txBody>
      </p:sp>
    </p:spTree>
    <p:extLst>
      <p:ext uri="{BB962C8B-B14F-4D97-AF65-F5344CB8AC3E}">
        <p14:creationId xmlns:p14="http://schemas.microsoft.com/office/powerpoint/2010/main" val="17754931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8478D2FB-BEDE-4B96-ACAF-16C929F39517}" type="datetimeFigureOut">
              <a:rPr lang="zh-CN" altLang="en-US" smtClean="0"/>
              <a:t>2023/4/30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F61DA47-E949-4C75-8D75-57701A1FF177}" type="slidenum">
              <a:rPr lang="zh-CN" altLang="en-US" smtClean="0"/>
              <a:t>‹#›</a:t>
            </a:fld>
            <a:endParaRPr lang="zh-CN" altLang="en-US"/>
          </a:p>
        </p:txBody>
      </p:sp>
      <p:pic>
        <p:nvPicPr>
          <p:cNvPr id="7" name="图片 6" descr="图层 1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4893945"/>
            <a:ext cx="12192000" cy="196405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8478D2FB-BEDE-4B96-ACAF-16C929F39517}" type="datetimeFigureOut">
              <a:rPr lang="zh-CN" altLang="en-US" smtClean="0"/>
              <a:t>2023/4/30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F61DA47-E949-4C75-8D75-57701A1FF177}"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478D2FB-BEDE-4B96-ACAF-16C929F39517}" type="datetimeFigureOut">
              <a:rPr lang="zh-CN" altLang="en-US" smtClean="0"/>
              <a:t>2023/4/30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F61DA47-E949-4C75-8D75-57701A1FF177}"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478D2FB-BEDE-4B96-ACAF-16C929F39517}" type="datetimeFigureOut">
              <a:rPr lang="zh-CN" altLang="en-US" smtClean="0"/>
              <a:t>2023/4/30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F61DA47-E949-4C75-8D75-57701A1FF177}"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t>2023/4/30</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t>‹#›</a:t>
            </a:fld>
            <a:endParaRPr lang="zh-CN" altLang="en-US"/>
          </a:p>
        </p:txBody>
      </p:sp>
    </p:spTree>
    <p:extLst>
      <p:ext uri="{BB962C8B-B14F-4D97-AF65-F5344CB8AC3E}">
        <p14:creationId xmlns:p14="http://schemas.microsoft.com/office/powerpoint/2010/main" val="11655173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t>2023/4/30</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t>‹#›</a:t>
            </a:fld>
            <a:endParaRPr lang="zh-CN" altLang="en-US"/>
          </a:p>
        </p:txBody>
      </p:sp>
    </p:spTree>
    <p:extLst>
      <p:ext uri="{BB962C8B-B14F-4D97-AF65-F5344CB8AC3E}">
        <p14:creationId xmlns:p14="http://schemas.microsoft.com/office/powerpoint/2010/main" val="28090600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70026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9060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01116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17550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1708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478D2FB-BEDE-4B96-ACAF-16C929F39517}" type="datetimeFigureOut">
              <a:rPr lang="zh-CN" altLang="en-US" smtClean="0"/>
              <a:t>2023/4/30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F61DA47-E949-4C75-8D75-57701A1FF177}" type="slidenum">
              <a:rPr lang="zh-CN" altLang="en-US" smtClean="0"/>
              <a:t>‹#›</a:t>
            </a:fld>
            <a:endParaRPr lang="zh-CN" altLang="en-US"/>
          </a:p>
        </p:txBody>
      </p:sp>
      <p:pic>
        <p:nvPicPr>
          <p:cNvPr id="7" name="图片 6" descr="图层 1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4893945"/>
            <a:ext cx="12192000" cy="1964055"/>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2023/4/30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36258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2023/4/30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09650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2023/4/30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28280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09763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35048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17440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6478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8478D2FB-BEDE-4B96-ACAF-16C929F39517}" type="datetimeFigureOut">
              <a:rPr lang="zh-CN" altLang="en-US" smtClean="0"/>
              <a:t>2023/4/30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F61DA47-E949-4C75-8D75-57701A1FF177}" type="slidenum">
              <a:rPr lang="zh-CN" altLang="en-US" smtClean="0"/>
              <a:t>‹#›</a:t>
            </a:fld>
            <a:endParaRPr lang="zh-CN" altLang="en-US"/>
          </a:p>
        </p:txBody>
      </p:sp>
      <p:pic>
        <p:nvPicPr>
          <p:cNvPr id="7" name="图片 6" descr="图层 1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4893945"/>
            <a:ext cx="12192000" cy="196405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478D2FB-BEDE-4B96-ACAF-16C929F39517}" type="datetimeFigureOut">
              <a:rPr lang="zh-CN" altLang="en-US" smtClean="0"/>
              <a:t>2023/4/30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F61DA47-E949-4C75-8D75-57701A1FF177}"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478D2FB-BEDE-4B96-ACAF-16C929F39517}" type="datetimeFigureOut">
              <a:rPr lang="zh-CN" altLang="en-US" smtClean="0"/>
              <a:t>2023/4/30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F61DA47-E949-4C75-8D75-57701A1FF177}"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478D2FB-BEDE-4B96-ACAF-16C929F39517}" type="datetimeFigureOut">
              <a:rPr lang="zh-CN" altLang="en-US" smtClean="0"/>
              <a:t>2023/4/30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F61DA47-E949-4C75-8D75-57701A1FF177}" type="slidenum">
              <a:rPr lang="zh-CN" altLang="en-US" smtClean="0"/>
              <a:t>‹#›</a:t>
            </a:fld>
            <a:endParaRPr lang="zh-CN" altLang="en-US"/>
          </a:p>
        </p:txBody>
      </p:sp>
      <p:sp>
        <p:nvSpPr>
          <p:cNvPr id="11" name="TextBox 5">
            <a:extLst>
              <a:ext uri="{FF2B5EF4-FFF2-40B4-BE49-F238E27FC236}">
                <a16:creationId xmlns="" xmlns:a16="http://schemas.microsoft.com/office/drawing/2014/main" id="{7E9AEA5B-E803-AA58-1881-07A0704FADE5}"/>
              </a:ext>
            </a:extLst>
          </p:cNvPr>
          <p:cNvSpPr txBox="1"/>
          <p:nvPr userDrawn="1"/>
        </p:nvSpPr>
        <p:spPr>
          <a:xfrm>
            <a:off x="1993776" y="6603045"/>
            <a:ext cx="432048"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black"/>
                </a:solidFill>
                <a:effectLst/>
                <a:uLnTx/>
                <a:uFillTx/>
                <a:hlinkClick r:id="rId2"/>
              </a:rPr>
              <a:t>节日</a:t>
            </a:r>
            <a:r>
              <a:rPr kumimoji="0" lang="en-US" altLang="zh-CN" sz="100" b="0" i="0" u="none" strike="noStrike" kern="0" cap="none" spc="0" normalizeH="0" baseline="0" noProof="0" dirty="0">
                <a:ln>
                  <a:noFill/>
                </a:ln>
                <a:solidFill>
                  <a:prstClr val="black"/>
                </a:solidFill>
                <a:effectLst/>
                <a:uLnTx/>
                <a:uFillTx/>
                <a:hlinkClick r:id="rId2"/>
              </a:rPr>
              <a:t>PPT</a:t>
            </a:r>
            <a:r>
              <a:rPr kumimoji="0" lang="zh-CN" altLang="en-US" sz="100" b="0" i="0" u="none" strike="noStrike" kern="0" cap="none" spc="0" normalizeH="0" baseline="0" noProof="0" dirty="0">
                <a:ln>
                  <a:noFill/>
                </a:ln>
                <a:solidFill>
                  <a:prstClr val="black"/>
                </a:solidFill>
                <a:effectLst/>
                <a:uLnTx/>
                <a:uFillTx/>
                <a:hlinkClick r:id="rId2"/>
              </a:rPr>
              <a:t>模板</a:t>
            </a:r>
            <a:r>
              <a:rPr kumimoji="0" lang="zh-CN" altLang="en-US" sz="100" b="0" i="0" u="none" strike="noStrike" kern="0" cap="none" spc="0" normalizeH="0" baseline="0" noProof="0" dirty="0">
                <a:ln>
                  <a:noFill/>
                </a:ln>
                <a:solidFill>
                  <a:prstClr val="black"/>
                </a:solidFill>
                <a:effectLst/>
                <a:uLnTx/>
                <a:uFillTx/>
              </a:rPr>
              <a:t> </a:t>
            </a:r>
            <a:r>
              <a:rPr kumimoji="0" lang="en-US" altLang="zh-CN" sz="100" b="0" i="0" u="none" strike="noStrike" kern="0" cap="none" spc="0" normalizeH="0" baseline="0" noProof="0" dirty="0">
                <a:ln>
                  <a:noFill/>
                </a:ln>
                <a:solidFill>
                  <a:prstClr val="black"/>
                </a:solidFill>
                <a:effectLst/>
                <a:uLnTx/>
                <a:uFillTx/>
              </a:rPr>
              <a:t>http://</a:t>
            </a:r>
            <a:r>
              <a:rPr kumimoji="0" lang="en-US" altLang="zh-CN" sz="100" b="0" i="0" u="none" strike="noStrike" kern="0" cap="none" spc="0" normalizeH="0" baseline="0" noProof="0" dirty="0" smtClean="0">
                <a:ln>
                  <a:noFill/>
                </a:ln>
                <a:solidFill>
                  <a:prstClr val="black"/>
                </a:solidFill>
                <a:effectLst/>
                <a:uLnTx/>
                <a:uFillTx/>
              </a:rPr>
              <a:t>www.ypppt.com/jieri</a:t>
            </a:r>
            <a:r>
              <a:rPr kumimoji="0" lang="en-US" altLang="zh-CN" sz="100" b="0" i="0" u="none" strike="noStrike" kern="0" cap="none" spc="0" normalizeH="0" baseline="0" noProof="0" dirty="0">
                <a:ln>
                  <a:noFill/>
                </a:ln>
                <a:solidFill>
                  <a:prstClr val="black"/>
                </a:solidFill>
                <a:effectLst/>
                <a:uLnTx/>
                <a:uFillTx/>
              </a:rPr>
              <a:t>/</a:t>
            </a:r>
          </a:p>
        </p:txBody>
      </p:sp>
    </p:spTree>
    <p:extLst>
      <p:ext uri="{BB962C8B-B14F-4D97-AF65-F5344CB8AC3E}">
        <p14:creationId xmlns:p14="http://schemas.microsoft.com/office/powerpoint/2010/main" val="3898389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478D2FB-BEDE-4B96-ACAF-16C929F39517}" type="datetimeFigureOut">
              <a:rPr lang="zh-CN" altLang="en-US" smtClean="0"/>
              <a:t>2023/4/30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F61DA47-E949-4C75-8D75-57701A1FF177}"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7" name="图片 6" descr="图层 1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4893945"/>
            <a:ext cx="12192000" cy="1964055"/>
          </a:xfrm>
          <a:prstGeom prst="rect">
            <a:avLst/>
          </a:prstGeom>
        </p:spPr>
      </p:pic>
      <p:sp>
        <p:nvSpPr>
          <p:cNvPr id="5" name="圆角矩形 4"/>
          <p:cNvSpPr/>
          <p:nvPr userDrawn="1"/>
        </p:nvSpPr>
        <p:spPr>
          <a:xfrm>
            <a:off x="314325" y="304800"/>
            <a:ext cx="11581765" cy="6190615"/>
          </a:xfrm>
          <a:prstGeom prst="roundRect">
            <a:avLst>
              <a:gd name="adj" fmla="val 471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8478D2FB-BEDE-4B96-ACAF-16C929F39517}" type="datetimeFigureOut">
              <a:rPr lang="zh-CN" altLang="en-US" smtClean="0"/>
              <a:t>2023/4/30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F61DA47-E949-4C75-8D75-57701A1FF177}"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78D2FB-BEDE-4B96-ACAF-16C929F39517}" type="datetimeFigureOut">
              <a:rPr lang="zh-CN" altLang="en-US" smtClean="0"/>
              <a:t>2023/4/30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61DA47-E949-4C75-8D75-57701A1FF177}"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631644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2023/4/30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7423961"/>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2.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1.xml"/><Relationship Id="rId2" Type="http://schemas.openxmlformats.org/officeDocument/2006/relationships/tags" Target="../tags/tag3.xml"/><Relationship Id="rId16" Type="http://schemas.openxmlformats.org/officeDocument/2006/relationships/image" Target="../media/image5.pn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1.xml"/><Relationship Id="rId5" Type="http://schemas.openxmlformats.org/officeDocument/2006/relationships/tags" Target="../tags/tag6.xml"/><Relationship Id="rId15" Type="http://schemas.openxmlformats.org/officeDocument/2006/relationships/image" Target="../media/image4.png"/><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tags" Target="../tags/tag133.xml"/><Relationship Id="rId13" Type="http://schemas.openxmlformats.org/officeDocument/2006/relationships/tags" Target="../tags/tag138.xml"/><Relationship Id="rId18" Type="http://schemas.openxmlformats.org/officeDocument/2006/relationships/tags" Target="../tags/tag143.xml"/><Relationship Id="rId3" Type="http://schemas.openxmlformats.org/officeDocument/2006/relationships/tags" Target="../tags/tag128.xml"/><Relationship Id="rId21" Type="http://schemas.openxmlformats.org/officeDocument/2006/relationships/tags" Target="../tags/tag146.xml"/><Relationship Id="rId7" Type="http://schemas.openxmlformats.org/officeDocument/2006/relationships/tags" Target="../tags/tag132.xml"/><Relationship Id="rId12" Type="http://schemas.openxmlformats.org/officeDocument/2006/relationships/tags" Target="../tags/tag137.xml"/><Relationship Id="rId17" Type="http://schemas.openxmlformats.org/officeDocument/2006/relationships/tags" Target="../tags/tag142.xml"/><Relationship Id="rId25" Type="http://schemas.openxmlformats.org/officeDocument/2006/relationships/image" Target="../media/image2.png"/><Relationship Id="rId2" Type="http://schemas.openxmlformats.org/officeDocument/2006/relationships/tags" Target="../tags/tag127.xml"/><Relationship Id="rId16" Type="http://schemas.openxmlformats.org/officeDocument/2006/relationships/tags" Target="../tags/tag141.xml"/><Relationship Id="rId20" Type="http://schemas.openxmlformats.org/officeDocument/2006/relationships/tags" Target="../tags/tag145.xml"/><Relationship Id="rId1" Type="http://schemas.openxmlformats.org/officeDocument/2006/relationships/tags" Target="../tags/tag126.xml"/><Relationship Id="rId6" Type="http://schemas.openxmlformats.org/officeDocument/2006/relationships/tags" Target="../tags/tag131.xml"/><Relationship Id="rId11" Type="http://schemas.openxmlformats.org/officeDocument/2006/relationships/tags" Target="../tags/tag136.xml"/><Relationship Id="rId24" Type="http://schemas.openxmlformats.org/officeDocument/2006/relationships/notesSlide" Target="../notesSlides/notesSlide10.xml"/><Relationship Id="rId5" Type="http://schemas.openxmlformats.org/officeDocument/2006/relationships/tags" Target="../tags/tag130.xml"/><Relationship Id="rId15" Type="http://schemas.openxmlformats.org/officeDocument/2006/relationships/tags" Target="../tags/tag140.xml"/><Relationship Id="rId23" Type="http://schemas.openxmlformats.org/officeDocument/2006/relationships/slideLayout" Target="../slideLayouts/slideLayout8.xml"/><Relationship Id="rId10" Type="http://schemas.openxmlformats.org/officeDocument/2006/relationships/tags" Target="../tags/tag135.xml"/><Relationship Id="rId19" Type="http://schemas.openxmlformats.org/officeDocument/2006/relationships/tags" Target="../tags/tag144.xml"/><Relationship Id="rId4" Type="http://schemas.openxmlformats.org/officeDocument/2006/relationships/tags" Target="../tags/tag129.xml"/><Relationship Id="rId9" Type="http://schemas.openxmlformats.org/officeDocument/2006/relationships/tags" Target="../tags/tag134.xml"/><Relationship Id="rId14" Type="http://schemas.openxmlformats.org/officeDocument/2006/relationships/tags" Target="../tags/tag139.xml"/><Relationship Id="rId22" Type="http://schemas.openxmlformats.org/officeDocument/2006/relationships/tags" Target="../tags/tag147.xml"/></Relationships>
</file>

<file path=ppt/slides/_rels/slide11.xml.rels><?xml version="1.0" encoding="UTF-8" standalone="yes"?>
<Relationships xmlns="http://schemas.openxmlformats.org/package/2006/relationships"><Relationship Id="rId8" Type="http://schemas.openxmlformats.org/officeDocument/2006/relationships/tags" Target="../tags/tag155.xml"/><Relationship Id="rId13" Type="http://schemas.openxmlformats.org/officeDocument/2006/relationships/image" Target="../media/image2.png"/><Relationship Id="rId3" Type="http://schemas.openxmlformats.org/officeDocument/2006/relationships/tags" Target="../tags/tag150.xml"/><Relationship Id="rId7" Type="http://schemas.openxmlformats.org/officeDocument/2006/relationships/tags" Target="../tags/tag154.xml"/><Relationship Id="rId12" Type="http://schemas.openxmlformats.org/officeDocument/2006/relationships/notesSlide" Target="../notesSlides/notesSlide11.xml"/><Relationship Id="rId2" Type="http://schemas.openxmlformats.org/officeDocument/2006/relationships/tags" Target="../tags/tag149.xml"/><Relationship Id="rId16" Type="http://schemas.openxmlformats.org/officeDocument/2006/relationships/image" Target="../media/image8.png"/><Relationship Id="rId1" Type="http://schemas.openxmlformats.org/officeDocument/2006/relationships/tags" Target="../tags/tag148.xml"/><Relationship Id="rId6" Type="http://schemas.openxmlformats.org/officeDocument/2006/relationships/tags" Target="../tags/tag153.xml"/><Relationship Id="rId11" Type="http://schemas.openxmlformats.org/officeDocument/2006/relationships/slideLayout" Target="../slideLayouts/slideLayout3.xml"/><Relationship Id="rId5" Type="http://schemas.openxmlformats.org/officeDocument/2006/relationships/tags" Target="../tags/tag152.xml"/><Relationship Id="rId15" Type="http://schemas.openxmlformats.org/officeDocument/2006/relationships/image" Target="../media/image7.png"/><Relationship Id="rId10" Type="http://schemas.openxmlformats.org/officeDocument/2006/relationships/tags" Target="../tags/tag157.xml"/><Relationship Id="rId4" Type="http://schemas.openxmlformats.org/officeDocument/2006/relationships/tags" Target="../tags/tag151.xml"/><Relationship Id="rId9" Type="http://schemas.openxmlformats.org/officeDocument/2006/relationships/tags" Target="../tags/tag156.xml"/><Relationship Id="rId14" Type="http://schemas.openxmlformats.org/officeDocument/2006/relationships/image" Target="../media/image4.png"/></Relationships>
</file>

<file path=ppt/slides/_rels/slide12.xml.rels><?xml version="1.0" encoding="UTF-8" standalone="yes"?>
<Relationships xmlns="http://schemas.openxmlformats.org/package/2006/relationships"><Relationship Id="rId8" Type="http://schemas.openxmlformats.org/officeDocument/2006/relationships/tags" Target="../tags/tag165.xml"/><Relationship Id="rId13" Type="http://schemas.openxmlformats.org/officeDocument/2006/relationships/notesSlide" Target="../notesSlides/notesSlide12.xml"/><Relationship Id="rId3" Type="http://schemas.openxmlformats.org/officeDocument/2006/relationships/tags" Target="../tags/tag160.xml"/><Relationship Id="rId7" Type="http://schemas.openxmlformats.org/officeDocument/2006/relationships/tags" Target="../tags/tag164.xml"/><Relationship Id="rId12" Type="http://schemas.openxmlformats.org/officeDocument/2006/relationships/slideLayout" Target="../slideLayouts/slideLayout8.xml"/><Relationship Id="rId2" Type="http://schemas.openxmlformats.org/officeDocument/2006/relationships/tags" Target="../tags/tag159.xml"/><Relationship Id="rId1" Type="http://schemas.openxmlformats.org/officeDocument/2006/relationships/tags" Target="../tags/tag158.xml"/><Relationship Id="rId6" Type="http://schemas.openxmlformats.org/officeDocument/2006/relationships/tags" Target="../tags/tag163.xml"/><Relationship Id="rId11" Type="http://schemas.openxmlformats.org/officeDocument/2006/relationships/tags" Target="../tags/tag168.xml"/><Relationship Id="rId5" Type="http://schemas.openxmlformats.org/officeDocument/2006/relationships/tags" Target="../tags/tag162.xml"/><Relationship Id="rId15" Type="http://schemas.openxmlformats.org/officeDocument/2006/relationships/image" Target="../media/image12.png"/><Relationship Id="rId10" Type="http://schemas.openxmlformats.org/officeDocument/2006/relationships/tags" Target="../tags/tag167.xml"/><Relationship Id="rId4" Type="http://schemas.openxmlformats.org/officeDocument/2006/relationships/tags" Target="../tags/tag161.xml"/><Relationship Id="rId9" Type="http://schemas.openxmlformats.org/officeDocument/2006/relationships/tags" Target="../tags/tag166.xml"/><Relationship Id="rId14"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tags" Target="../tags/tag176.xml"/><Relationship Id="rId13" Type="http://schemas.openxmlformats.org/officeDocument/2006/relationships/tags" Target="../tags/tag181.xml"/><Relationship Id="rId18" Type="http://schemas.openxmlformats.org/officeDocument/2006/relationships/tags" Target="../tags/tag186.xml"/><Relationship Id="rId3" Type="http://schemas.openxmlformats.org/officeDocument/2006/relationships/tags" Target="../tags/tag171.xml"/><Relationship Id="rId21" Type="http://schemas.openxmlformats.org/officeDocument/2006/relationships/notesSlide" Target="../notesSlides/notesSlide13.xml"/><Relationship Id="rId7" Type="http://schemas.openxmlformats.org/officeDocument/2006/relationships/tags" Target="../tags/tag175.xml"/><Relationship Id="rId12" Type="http://schemas.openxmlformats.org/officeDocument/2006/relationships/tags" Target="../tags/tag180.xml"/><Relationship Id="rId17" Type="http://schemas.openxmlformats.org/officeDocument/2006/relationships/tags" Target="../tags/tag185.xml"/><Relationship Id="rId2" Type="http://schemas.openxmlformats.org/officeDocument/2006/relationships/tags" Target="../tags/tag170.xml"/><Relationship Id="rId16" Type="http://schemas.openxmlformats.org/officeDocument/2006/relationships/tags" Target="../tags/tag184.xml"/><Relationship Id="rId20" Type="http://schemas.openxmlformats.org/officeDocument/2006/relationships/slideLayout" Target="../slideLayouts/slideLayout8.xml"/><Relationship Id="rId1" Type="http://schemas.openxmlformats.org/officeDocument/2006/relationships/tags" Target="../tags/tag169.xml"/><Relationship Id="rId6" Type="http://schemas.openxmlformats.org/officeDocument/2006/relationships/tags" Target="../tags/tag174.xml"/><Relationship Id="rId11" Type="http://schemas.openxmlformats.org/officeDocument/2006/relationships/tags" Target="../tags/tag179.xml"/><Relationship Id="rId5" Type="http://schemas.openxmlformats.org/officeDocument/2006/relationships/tags" Target="../tags/tag173.xml"/><Relationship Id="rId15" Type="http://schemas.openxmlformats.org/officeDocument/2006/relationships/tags" Target="../tags/tag183.xml"/><Relationship Id="rId10" Type="http://schemas.openxmlformats.org/officeDocument/2006/relationships/tags" Target="../tags/tag178.xml"/><Relationship Id="rId19" Type="http://schemas.openxmlformats.org/officeDocument/2006/relationships/tags" Target="../tags/tag187.xml"/><Relationship Id="rId4" Type="http://schemas.openxmlformats.org/officeDocument/2006/relationships/tags" Target="../tags/tag172.xml"/><Relationship Id="rId9" Type="http://schemas.openxmlformats.org/officeDocument/2006/relationships/tags" Target="../tags/tag177.xml"/><Relationship Id="rId14" Type="http://schemas.openxmlformats.org/officeDocument/2006/relationships/tags" Target="../tags/tag182.xml"/><Relationship Id="rId22" Type="http://schemas.openxmlformats.org/officeDocument/2006/relationships/image" Target="../media/image2.png"/></Relationships>
</file>

<file path=ppt/slides/_rels/slide14.xml.rels><?xml version="1.0" encoding="UTF-8" standalone="yes"?>
<Relationships xmlns="http://schemas.openxmlformats.org/package/2006/relationships"><Relationship Id="rId8" Type="http://schemas.openxmlformats.org/officeDocument/2006/relationships/tags" Target="../tags/tag195.xml"/><Relationship Id="rId13" Type="http://schemas.openxmlformats.org/officeDocument/2006/relationships/image" Target="../media/image13.png"/><Relationship Id="rId3" Type="http://schemas.openxmlformats.org/officeDocument/2006/relationships/tags" Target="../tags/tag190.xml"/><Relationship Id="rId7" Type="http://schemas.openxmlformats.org/officeDocument/2006/relationships/tags" Target="../tags/tag194.xml"/><Relationship Id="rId12" Type="http://schemas.openxmlformats.org/officeDocument/2006/relationships/image" Target="../media/image2.png"/><Relationship Id="rId2" Type="http://schemas.openxmlformats.org/officeDocument/2006/relationships/tags" Target="../tags/tag189.xml"/><Relationship Id="rId1" Type="http://schemas.openxmlformats.org/officeDocument/2006/relationships/tags" Target="../tags/tag188.xml"/><Relationship Id="rId6" Type="http://schemas.openxmlformats.org/officeDocument/2006/relationships/tags" Target="../tags/tag193.xml"/><Relationship Id="rId11" Type="http://schemas.openxmlformats.org/officeDocument/2006/relationships/notesSlide" Target="../notesSlides/notesSlide14.xml"/><Relationship Id="rId5" Type="http://schemas.openxmlformats.org/officeDocument/2006/relationships/tags" Target="../tags/tag192.xml"/><Relationship Id="rId10" Type="http://schemas.openxmlformats.org/officeDocument/2006/relationships/slideLayout" Target="../slideLayouts/slideLayout8.xml"/><Relationship Id="rId4" Type="http://schemas.openxmlformats.org/officeDocument/2006/relationships/tags" Target="../tags/tag191.xml"/><Relationship Id="rId9" Type="http://schemas.openxmlformats.org/officeDocument/2006/relationships/tags" Target="../tags/tag196.xml"/><Relationship Id="rId14" Type="http://schemas.openxmlformats.org/officeDocument/2006/relationships/image" Target="../media/image14.png"/></Relationships>
</file>

<file path=ppt/slides/_rels/slide15.xml.rels><?xml version="1.0" encoding="UTF-8" standalone="yes"?>
<Relationships xmlns="http://schemas.openxmlformats.org/package/2006/relationships"><Relationship Id="rId8" Type="http://schemas.openxmlformats.org/officeDocument/2006/relationships/tags" Target="../tags/tag204.xml"/><Relationship Id="rId3" Type="http://schemas.openxmlformats.org/officeDocument/2006/relationships/tags" Target="../tags/tag199.xml"/><Relationship Id="rId7" Type="http://schemas.openxmlformats.org/officeDocument/2006/relationships/tags" Target="../tags/tag203.xml"/><Relationship Id="rId12" Type="http://schemas.openxmlformats.org/officeDocument/2006/relationships/image" Target="../media/image13.png"/><Relationship Id="rId2" Type="http://schemas.openxmlformats.org/officeDocument/2006/relationships/tags" Target="../tags/tag198.xml"/><Relationship Id="rId1" Type="http://schemas.openxmlformats.org/officeDocument/2006/relationships/tags" Target="../tags/tag197.xml"/><Relationship Id="rId6" Type="http://schemas.openxmlformats.org/officeDocument/2006/relationships/tags" Target="../tags/tag202.xml"/><Relationship Id="rId11" Type="http://schemas.openxmlformats.org/officeDocument/2006/relationships/image" Target="../media/image2.png"/><Relationship Id="rId5" Type="http://schemas.openxmlformats.org/officeDocument/2006/relationships/tags" Target="../tags/tag201.xml"/><Relationship Id="rId10" Type="http://schemas.openxmlformats.org/officeDocument/2006/relationships/notesSlide" Target="../notesSlides/notesSlide15.xml"/><Relationship Id="rId4" Type="http://schemas.openxmlformats.org/officeDocument/2006/relationships/tags" Target="../tags/tag200.xml"/><Relationship Id="rId9"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8" Type="http://schemas.openxmlformats.org/officeDocument/2006/relationships/tags" Target="../tags/tag212.xml"/><Relationship Id="rId13" Type="http://schemas.openxmlformats.org/officeDocument/2006/relationships/image" Target="../media/image13.png"/><Relationship Id="rId3" Type="http://schemas.openxmlformats.org/officeDocument/2006/relationships/tags" Target="../tags/tag207.xml"/><Relationship Id="rId7" Type="http://schemas.openxmlformats.org/officeDocument/2006/relationships/tags" Target="../tags/tag211.xml"/><Relationship Id="rId12" Type="http://schemas.openxmlformats.org/officeDocument/2006/relationships/image" Target="../media/image2.png"/><Relationship Id="rId2" Type="http://schemas.openxmlformats.org/officeDocument/2006/relationships/tags" Target="../tags/tag206.xml"/><Relationship Id="rId1" Type="http://schemas.openxmlformats.org/officeDocument/2006/relationships/tags" Target="../tags/tag205.xml"/><Relationship Id="rId6" Type="http://schemas.openxmlformats.org/officeDocument/2006/relationships/tags" Target="../tags/tag210.xml"/><Relationship Id="rId11" Type="http://schemas.openxmlformats.org/officeDocument/2006/relationships/notesSlide" Target="../notesSlides/notesSlide16.xml"/><Relationship Id="rId5" Type="http://schemas.openxmlformats.org/officeDocument/2006/relationships/tags" Target="../tags/tag209.xml"/><Relationship Id="rId10" Type="http://schemas.openxmlformats.org/officeDocument/2006/relationships/slideLayout" Target="../slideLayouts/slideLayout8.xml"/><Relationship Id="rId4" Type="http://schemas.openxmlformats.org/officeDocument/2006/relationships/tags" Target="../tags/tag208.xml"/><Relationship Id="rId9" Type="http://schemas.openxmlformats.org/officeDocument/2006/relationships/tags" Target="../tags/tag213.xml"/><Relationship Id="rId14" Type="http://schemas.openxmlformats.org/officeDocument/2006/relationships/image" Target="../media/image15.png"/></Relationships>
</file>

<file path=ppt/slides/_rels/slide17.xml.rels><?xml version="1.0" encoding="UTF-8" standalone="yes"?>
<Relationships xmlns="http://schemas.openxmlformats.org/package/2006/relationships"><Relationship Id="rId8" Type="http://schemas.openxmlformats.org/officeDocument/2006/relationships/tags" Target="../tags/tag221.xml"/><Relationship Id="rId13" Type="http://schemas.openxmlformats.org/officeDocument/2006/relationships/image" Target="../media/image2.png"/><Relationship Id="rId3" Type="http://schemas.openxmlformats.org/officeDocument/2006/relationships/tags" Target="../tags/tag216.xml"/><Relationship Id="rId7" Type="http://schemas.openxmlformats.org/officeDocument/2006/relationships/tags" Target="../tags/tag220.xml"/><Relationship Id="rId12" Type="http://schemas.openxmlformats.org/officeDocument/2006/relationships/notesSlide" Target="../notesSlides/notesSlide17.xml"/><Relationship Id="rId2" Type="http://schemas.openxmlformats.org/officeDocument/2006/relationships/tags" Target="../tags/tag215.xml"/><Relationship Id="rId16" Type="http://schemas.openxmlformats.org/officeDocument/2006/relationships/image" Target="../media/image8.png"/><Relationship Id="rId1" Type="http://schemas.openxmlformats.org/officeDocument/2006/relationships/tags" Target="../tags/tag214.xml"/><Relationship Id="rId6" Type="http://schemas.openxmlformats.org/officeDocument/2006/relationships/tags" Target="../tags/tag219.xml"/><Relationship Id="rId11" Type="http://schemas.openxmlformats.org/officeDocument/2006/relationships/slideLayout" Target="../slideLayouts/slideLayout3.xml"/><Relationship Id="rId5" Type="http://schemas.openxmlformats.org/officeDocument/2006/relationships/tags" Target="../tags/tag218.xml"/><Relationship Id="rId15" Type="http://schemas.openxmlformats.org/officeDocument/2006/relationships/image" Target="../media/image7.png"/><Relationship Id="rId10" Type="http://schemas.openxmlformats.org/officeDocument/2006/relationships/tags" Target="../tags/tag223.xml"/><Relationship Id="rId4" Type="http://schemas.openxmlformats.org/officeDocument/2006/relationships/tags" Target="../tags/tag217.xml"/><Relationship Id="rId9" Type="http://schemas.openxmlformats.org/officeDocument/2006/relationships/tags" Target="../tags/tag222.xml"/><Relationship Id="rId14" Type="http://schemas.openxmlformats.org/officeDocument/2006/relationships/image" Target="../media/image4.png"/></Relationships>
</file>

<file path=ppt/slides/_rels/slide18.xml.rels><?xml version="1.0" encoding="UTF-8" standalone="yes"?>
<Relationships xmlns="http://schemas.openxmlformats.org/package/2006/relationships"><Relationship Id="rId8" Type="http://schemas.openxmlformats.org/officeDocument/2006/relationships/tags" Target="../tags/tag231.xml"/><Relationship Id="rId13" Type="http://schemas.openxmlformats.org/officeDocument/2006/relationships/slideLayout" Target="../slideLayouts/slideLayout8.xml"/><Relationship Id="rId3" Type="http://schemas.openxmlformats.org/officeDocument/2006/relationships/tags" Target="../tags/tag226.xml"/><Relationship Id="rId7" Type="http://schemas.openxmlformats.org/officeDocument/2006/relationships/tags" Target="../tags/tag230.xml"/><Relationship Id="rId12" Type="http://schemas.openxmlformats.org/officeDocument/2006/relationships/tags" Target="../tags/tag235.xml"/><Relationship Id="rId2" Type="http://schemas.openxmlformats.org/officeDocument/2006/relationships/tags" Target="../tags/tag225.xml"/><Relationship Id="rId1" Type="http://schemas.openxmlformats.org/officeDocument/2006/relationships/tags" Target="../tags/tag224.xml"/><Relationship Id="rId6" Type="http://schemas.openxmlformats.org/officeDocument/2006/relationships/tags" Target="../tags/tag229.xml"/><Relationship Id="rId11" Type="http://schemas.openxmlformats.org/officeDocument/2006/relationships/tags" Target="../tags/tag234.xml"/><Relationship Id="rId5" Type="http://schemas.openxmlformats.org/officeDocument/2006/relationships/tags" Target="../tags/tag228.xml"/><Relationship Id="rId15" Type="http://schemas.openxmlformats.org/officeDocument/2006/relationships/image" Target="../media/image2.png"/><Relationship Id="rId10" Type="http://schemas.openxmlformats.org/officeDocument/2006/relationships/tags" Target="../tags/tag233.xml"/><Relationship Id="rId4" Type="http://schemas.openxmlformats.org/officeDocument/2006/relationships/tags" Target="../tags/tag227.xml"/><Relationship Id="rId9" Type="http://schemas.openxmlformats.org/officeDocument/2006/relationships/tags" Target="../tags/tag232.xml"/><Relationship Id="rId1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8" Type="http://schemas.openxmlformats.org/officeDocument/2006/relationships/tags" Target="../tags/tag243.xml"/><Relationship Id="rId13" Type="http://schemas.openxmlformats.org/officeDocument/2006/relationships/image" Target="../media/image2.png"/><Relationship Id="rId3" Type="http://schemas.openxmlformats.org/officeDocument/2006/relationships/tags" Target="../tags/tag238.xml"/><Relationship Id="rId7" Type="http://schemas.openxmlformats.org/officeDocument/2006/relationships/tags" Target="../tags/tag242.xml"/><Relationship Id="rId12" Type="http://schemas.openxmlformats.org/officeDocument/2006/relationships/notesSlide" Target="../notesSlides/notesSlide19.xml"/><Relationship Id="rId2" Type="http://schemas.openxmlformats.org/officeDocument/2006/relationships/tags" Target="../tags/tag237.xml"/><Relationship Id="rId1" Type="http://schemas.openxmlformats.org/officeDocument/2006/relationships/tags" Target="../tags/tag236.xml"/><Relationship Id="rId6" Type="http://schemas.openxmlformats.org/officeDocument/2006/relationships/tags" Target="../tags/tag241.xml"/><Relationship Id="rId11" Type="http://schemas.openxmlformats.org/officeDocument/2006/relationships/slideLayout" Target="../slideLayouts/slideLayout8.xml"/><Relationship Id="rId5" Type="http://schemas.openxmlformats.org/officeDocument/2006/relationships/tags" Target="../tags/tag240.xml"/><Relationship Id="rId10" Type="http://schemas.openxmlformats.org/officeDocument/2006/relationships/tags" Target="../tags/tag245.xml"/><Relationship Id="rId4" Type="http://schemas.openxmlformats.org/officeDocument/2006/relationships/tags" Target="../tags/tag239.xml"/><Relationship Id="rId9" Type="http://schemas.openxmlformats.org/officeDocument/2006/relationships/tags" Target="../tags/tag244.xml"/></Relationships>
</file>

<file path=ppt/slides/_rels/slide2.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tags" Target="../tags/tag24.xml"/><Relationship Id="rId18" Type="http://schemas.openxmlformats.org/officeDocument/2006/relationships/tags" Target="../tags/tag29.xml"/><Relationship Id="rId26" Type="http://schemas.openxmlformats.org/officeDocument/2006/relationships/tags" Target="../tags/tag37.xml"/><Relationship Id="rId3" Type="http://schemas.openxmlformats.org/officeDocument/2006/relationships/tags" Target="../tags/tag14.xml"/><Relationship Id="rId21" Type="http://schemas.openxmlformats.org/officeDocument/2006/relationships/tags" Target="../tags/tag32.xml"/><Relationship Id="rId7" Type="http://schemas.openxmlformats.org/officeDocument/2006/relationships/tags" Target="../tags/tag18.xml"/><Relationship Id="rId12" Type="http://schemas.openxmlformats.org/officeDocument/2006/relationships/tags" Target="../tags/tag23.xml"/><Relationship Id="rId17" Type="http://schemas.openxmlformats.org/officeDocument/2006/relationships/tags" Target="../tags/tag28.xml"/><Relationship Id="rId25" Type="http://schemas.openxmlformats.org/officeDocument/2006/relationships/tags" Target="../tags/tag36.xml"/><Relationship Id="rId2" Type="http://schemas.openxmlformats.org/officeDocument/2006/relationships/tags" Target="../tags/tag13.xml"/><Relationship Id="rId16" Type="http://schemas.openxmlformats.org/officeDocument/2006/relationships/tags" Target="../tags/tag27.xml"/><Relationship Id="rId20" Type="http://schemas.openxmlformats.org/officeDocument/2006/relationships/tags" Target="../tags/tag31.xml"/><Relationship Id="rId29"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tags" Target="../tags/tag22.xml"/><Relationship Id="rId24" Type="http://schemas.openxmlformats.org/officeDocument/2006/relationships/tags" Target="../tags/tag35.xml"/><Relationship Id="rId32" Type="http://schemas.openxmlformats.org/officeDocument/2006/relationships/image" Target="../media/image6.png"/><Relationship Id="rId5" Type="http://schemas.openxmlformats.org/officeDocument/2006/relationships/tags" Target="../tags/tag16.xml"/><Relationship Id="rId15" Type="http://schemas.openxmlformats.org/officeDocument/2006/relationships/tags" Target="../tags/tag26.xml"/><Relationship Id="rId23" Type="http://schemas.openxmlformats.org/officeDocument/2006/relationships/tags" Target="../tags/tag34.xml"/><Relationship Id="rId28" Type="http://schemas.openxmlformats.org/officeDocument/2006/relationships/tags" Target="../tags/tag39.xml"/><Relationship Id="rId10" Type="http://schemas.openxmlformats.org/officeDocument/2006/relationships/tags" Target="../tags/tag21.xml"/><Relationship Id="rId19" Type="http://schemas.openxmlformats.org/officeDocument/2006/relationships/tags" Target="../tags/tag30.xml"/><Relationship Id="rId31" Type="http://schemas.openxmlformats.org/officeDocument/2006/relationships/image" Target="../media/image2.png"/><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tags" Target="../tags/tag25.xml"/><Relationship Id="rId22" Type="http://schemas.openxmlformats.org/officeDocument/2006/relationships/tags" Target="../tags/tag33.xml"/><Relationship Id="rId27" Type="http://schemas.openxmlformats.org/officeDocument/2006/relationships/tags" Target="../tags/tag38.xml"/><Relationship Id="rId30"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3.xml"/><Relationship Id="rId13" Type="http://schemas.openxmlformats.org/officeDocument/2006/relationships/image" Target="../media/image8.png"/><Relationship Id="rId3" Type="http://schemas.openxmlformats.org/officeDocument/2006/relationships/tags" Target="../tags/tag248.xml"/><Relationship Id="rId7" Type="http://schemas.openxmlformats.org/officeDocument/2006/relationships/tags" Target="../tags/tag252.xml"/><Relationship Id="rId12" Type="http://schemas.openxmlformats.org/officeDocument/2006/relationships/image" Target="../media/image7.png"/><Relationship Id="rId2" Type="http://schemas.openxmlformats.org/officeDocument/2006/relationships/tags" Target="../tags/tag247.xml"/><Relationship Id="rId1" Type="http://schemas.openxmlformats.org/officeDocument/2006/relationships/tags" Target="../tags/tag246.xml"/><Relationship Id="rId6" Type="http://schemas.openxmlformats.org/officeDocument/2006/relationships/tags" Target="../tags/tag251.xml"/><Relationship Id="rId11" Type="http://schemas.openxmlformats.org/officeDocument/2006/relationships/image" Target="../media/image4.png"/><Relationship Id="rId5" Type="http://schemas.openxmlformats.org/officeDocument/2006/relationships/tags" Target="../tags/tag250.xml"/><Relationship Id="rId10" Type="http://schemas.openxmlformats.org/officeDocument/2006/relationships/image" Target="../media/image2.png"/><Relationship Id="rId4" Type="http://schemas.openxmlformats.org/officeDocument/2006/relationships/tags" Target="../tags/tag249.xml"/><Relationship Id="rId9"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8" Type="http://schemas.openxmlformats.org/officeDocument/2006/relationships/tags" Target="../tags/tag260.xml"/><Relationship Id="rId13" Type="http://schemas.openxmlformats.org/officeDocument/2006/relationships/tags" Target="../tags/tag265.xml"/><Relationship Id="rId18" Type="http://schemas.openxmlformats.org/officeDocument/2006/relationships/image" Target="../media/image16.png"/><Relationship Id="rId3" Type="http://schemas.openxmlformats.org/officeDocument/2006/relationships/tags" Target="../tags/tag255.xml"/><Relationship Id="rId7" Type="http://schemas.openxmlformats.org/officeDocument/2006/relationships/tags" Target="../tags/tag259.xml"/><Relationship Id="rId12" Type="http://schemas.openxmlformats.org/officeDocument/2006/relationships/tags" Target="../tags/tag264.xml"/><Relationship Id="rId17" Type="http://schemas.openxmlformats.org/officeDocument/2006/relationships/image" Target="../media/image2.png"/><Relationship Id="rId2" Type="http://schemas.openxmlformats.org/officeDocument/2006/relationships/tags" Target="../tags/tag254.xml"/><Relationship Id="rId16" Type="http://schemas.openxmlformats.org/officeDocument/2006/relationships/notesSlide" Target="../notesSlides/notesSlide21.xml"/><Relationship Id="rId1" Type="http://schemas.openxmlformats.org/officeDocument/2006/relationships/tags" Target="../tags/tag253.xml"/><Relationship Id="rId6" Type="http://schemas.openxmlformats.org/officeDocument/2006/relationships/tags" Target="../tags/tag258.xml"/><Relationship Id="rId11" Type="http://schemas.openxmlformats.org/officeDocument/2006/relationships/tags" Target="../tags/tag263.xml"/><Relationship Id="rId5" Type="http://schemas.openxmlformats.org/officeDocument/2006/relationships/tags" Target="../tags/tag257.xml"/><Relationship Id="rId15" Type="http://schemas.openxmlformats.org/officeDocument/2006/relationships/slideLayout" Target="../slideLayouts/slideLayout8.xml"/><Relationship Id="rId10" Type="http://schemas.openxmlformats.org/officeDocument/2006/relationships/tags" Target="../tags/tag262.xml"/><Relationship Id="rId4" Type="http://schemas.openxmlformats.org/officeDocument/2006/relationships/tags" Target="../tags/tag256.xml"/><Relationship Id="rId9" Type="http://schemas.openxmlformats.org/officeDocument/2006/relationships/tags" Target="../tags/tag261.xml"/><Relationship Id="rId14" Type="http://schemas.openxmlformats.org/officeDocument/2006/relationships/tags" Target="../tags/tag266.xml"/></Relationships>
</file>

<file path=ppt/slides/_rels/slide22.xml.rels><?xml version="1.0" encoding="UTF-8" standalone="yes"?>
<Relationships xmlns="http://schemas.openxmlformats.org/package/2006/relationships"><Relationship Id="rId8" Type="http://schemas.openxmlformats.org/officeDocument/2006/relationships/tags" Target="../tags/tag274.xml"/><Relationship Id="rId13" Type="http://schemas.openxmlformats.org/officeDocument/2006/relationships/image" Target="../media/image2.png"/><Relationship Id="rId3" Type="http://schemas.openxmlformats.org/officeDocument/2006/relationships/tags" Target="../tags/tag269.xml"/><Relationship Id="rId7" Type="http://schemas.openxmlformats.org/officeDocument/2006/relationships/tags" Target="../tags/tag273.xml"/><Relationship Id="rId12" Type="http://schemas.openxmlformats.org/officeDocument/2006/relationships/notesSlide" Target="../notesSlides/notesSlide22.xml"/><Relationship Id="rId2" Type="http://schemas.openxmlformats.org/officeDocument/2006/relationships/tags" Target="../tags/tag268.xml"/><Relationship Id="rId16" Type="http://schemas.openxmlformats.org/officeDocument/2006/relationships/image" Target="../media/image5.png"/><Relationship Id="rId1" Type="http://schemas.openxmlformats.org/officeDocument/2006/relationships/tags" Target="../tags/tag267.xml"/><Relationship Id="rId6" Type="http://schemas.openxmlformats.org/officeDocument/2006/relationships/tags" Target="../tags/tag272.xml"/><Relationship Id="rId11" Type="http://schemas.openxmlformats.org/officeDocument/2006/relationships/slideLayout" Target="../slideLayouts/slideLayout1.xml"/><Relationship Id="rId5" Type="http://schemas.openxmlformats.org/officeDocument/2006/relationships/tags" Target="../tags/tag271.xml"/><Relationship Id="rId15" Type="http://schemas.openxmlformats.org/officeDocument/2006/relationships/image" Target="../media/image4.png"/><Relationship Id="rId10" Type="http://schemas.openxmlformats.org/officeDocument/2006/relationships/tags" Target="../tags/tag276.xml"/><Relationship Id="rId4" Type="http://schemas.openxmlformats.org/officeDocument/2006/relationships/tags" Target="../tags/tag270.xml"/><Relationship Id="rId9" Type="http://schemas.openxmlformats.org/officeDocument/2006/relationships/tags" Target="../tags/tag275.xml"/><Relationship Id="rId14" Type="http://schemas.openxmlformats.org/officeDocument/2006/relationships/image" Target="../media/image3.png"/></Relationships>
</file>

<file path=ppt/slides/_rels/slide23.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3.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47.xml"/><Relationship Id="rId13" Type="http://schemas.openxmlformats.org/officeDocument/2006/relationships/image" Target="../media/image2.png"/><Relationship Id="rId3" Type="http://schemas.openxmlformats.org/officeDocument/2006/relationships/tags" Target="../tags/tag42.xml"/><Relationship Id="rId7" Type="http://schemas.openxmlformats.org/officeDocument/2006/relationships/tags" Target="../tags/tag46.xml"/><Relationship Id="rId12" Type="http://schemas.openxmlformats.org/officeDocument/2006/relationships/notesSlide" Target="../notesSlides/notesSlide3.xml"/><Relationship Id="rId2" Type="http://schemas.openxmlformats.org/officeDocument/2006/relationships/tags" Target="../tags/tag41.xml"/><Relationship Id="rId16" Type="http://schemas.openxmlformats.org/officeDocument/2006/relationships/image" Target="../media/image8.png"/><Relationship Id="rId1" Type="http://schemas.openxmlformats.org/officeDocument/2006/relationships/tags" Target="../tags/tag40.xml"/><Relationship Id="rId6" Type="http://schemas.openxmlformats.org/officeDocument/2006/relationships/tags" Target="../tags/tag45.xml"/><Relationship Id="rId11" Type="http://schemas.openxmlformats.org/officeDocument/2006/relationships/slideLayout" Target="../slideLayouts/slideLayout3.xml"/><Relationship Id="rId5" Type="http://schemas.openxmlformats.org/officeDocument/2006/relationships/tags" Target="../tags/tag44.xml"/><Relationship Id="rId15" Type="http://schemas.openxmlformats.org/officeDocument/2006/relationships/image" Target="../media/image7.png"/><Relationship Id="rId10" Type="http://schemas.openxmlformats.org/officeDocument/2006/relationships/tags" Target="../tags/tag49.xml"/><Relationship Id="rId4" Type="http://schemas.openxmlformats.org/officeDocument/2006/relationships/tags" Target="../tags/tag43.xml"/><Relationship Id="rId9" Type="http://schemas.openxmlformats.org/officeDocument/2006/relationships/tags" Target="../tags/tag48.xml"/><Relationship Id="rId1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4.xml"/><Relationship Id="rId3" Type="http://schemas.openxmlformats.org/officeDocument/2006/relationships/tags" Target="../tags/tag52.xml"/><Relationship Id="rId7" Type="http://schemas.openxmlformats.org/officeDocument/2006/relationships/slideLayout" Target="../slideLayouts/slideLayout8.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tags" Target="../tags/tag55.xml"/><Relationship Id="rId5" Type="http://schemas.openxmlformats.org/officeDocument/2006/relationships/tags" Target="../tags/tag54.xml"/><Relationship Id="rId10" Type="http://schemas.openxmlformats.org/officeDocument/2006/relationships/image" Target="../media/image9.png"/><Relationship Id="rId4" Type="http://schemas.openxmlformats.org/officeDocument/2006/relationships/tags" Target="../tags/tag53.xml"/><Relationship Id="rId9"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tags" Target="../tags/tag63.xml"/><Relationship Id="rId13" Type="http://schemas.openxmlformats.org/officeDocument/2006/relationships/image" Target="../media/image10.png"/><Relationship Id="rId3" Type="http://schemas.openxmlformats.org/officeDocument/2006/relationships/tags" Target="../tags/tag58.xml"/><Relationship Id="rId7" Type="http://schemas.openxmlformats.org/officeDocument/2006/relationships/tags" Target="../tags/tag62.xml"/><Relationship Id="rId12" Type="http://schemas.openxmlformats.org/officeDocument/2006/relationships/image" Target="../media/image2.png"/><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tags" Target="../tags/tag61.xml"/><Relationship Id="rId11" Type="http://schemas.openxmlformats.org/officeDocument/2006/relationships/notesSlide" Target="../notesSlides/notesSlide5.xml"/><Relationship Id="rId5" Type="http://schemas.openxmlformats.org/officeDocument/2006/relationships/tags" Target="../tags/tag60.xml"/><Relationship Id="rId10" Type="http://schemas.openxmlformats.org/officeDocument/2006/relationships/slideLayout" Target="../slideLayouts/slideLayout8.xml"/><Relationship Id="rId4" Type="http://schemas.openxmlformats.org/officeDocument/2006/relationships/tags" Target="../tags/tag59.xml"/><Relationship Id="rId9" Type="http://schemas.openxmlformats.org/officeDocument/2006/relationships/tags" Target="../tags/tag64.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3.xml"/><Relationship Id="rId13" Type="http://schemas.openxmlformats.org/officeDocument/2006/relationships/image" Target="../media/image8.png"/><Relationship Id="rId3" Type="http://schemas.openxmlformats.org/officeDocument/2006/relationships/tags" Target="../tags/tag67.xml"/><Relationship Id="rId7" Type="http://schemas.openxmlformats.org/officeDocument/2006/relationships/tags" Target="../tags/tag71.xml"/><Relationship Id="rId12" Type="http://schemas.openxmlformats.org/officeDocument/2006/relationships/image" Target="../media/image7.png"/><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tags" Target="../tags/tag70.xml"/><Relationship Id="rId11" Type="http://schemas.openxmlformats.org/officeDocument/2006/relationships/image" Target="../media/image4.png"/><Relationship Id="rId5" Type="http://schemas.openxmlformats.org/officeDocument/2006/relationships/tags" Target="../tags/tag69.xml"/><Relationship Id="rId10" Type="http://schemas.openxmlformats.org/officeDocument/2006/relationships/image" Target="../media/image2.png"/><Relationship Id="rId4" Type="http://schemas.openxmlformats.org/officeDocument/2006/relationships/tags" Target="../tags/tag68.xml"/><Relationship Id="rId9"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tags" Target="../tags/tag79.xml"/><Relationship Id="rId13" Type="http://schemas.openxmlformats.org/officeDocument/2006/relationships/tags" Target="../tags/tag84.xml"/><Relationship Id="rId18" Type="http://schemas.openxmlformats.org/officeDocument/2006/relationships/tags" Target="../tags/tag89.xml"/><Relationship Id="rId26" Type="http://schemas.openxmlformats.org/officeDocument/2006/relationships/tags" Target="../tags/tag97.xml"/><Relationship Id="rId3" Type="http://schemas.openxmlformats.org/officeDocument/2006/relationships/tags" Target="../tags/tag74.xml"/><Relationship Id="rId21" Type="http://schemas.openxmlformats.org/officeDocument/2006/relationships/tags" Target="../tags/tag92.xml"/><Relationship Id="rId7" Type="http://schemas.openxmlformats.org/officeDocument/2006/relationships/tags" Target="../tags/tag78.xml"/><Relationship Id="rId12" Type="http://schemas.openxmlformats.org/officeDocument/2006/relationships/tags" Target="../tags/tag83.xml"/><Relationship Id="rId17" Type="http://schemas.openxmlformats.org/officeDocument/2006/relationships/tags" Target="../tags/tag88.xml"/><Relationship Id="rId25" Type="http://schemas.openxmlformats.org/officeDocument/2006/relationships/tags" Target="../tags/tag96.xml"/><Relationship Id="rId2" Type="http://schemas.openxmlformats.org/officeDocument/2006/relationships/tags" Target="../tags/tag73.xml"/><Relationship Id="rId16" Type="http://schemas.openxmlformats.org/officeDocument/2006/relationships/tags" Target="../tags/tag87.xml"/><Relationship Id="rId20" Type="http://schemas.openxmlformats.org/officeDocument/2006/relationships/tags" Target="../tags/tag91.xml"/><Relationship Id="rId29" Type="http://schemas.openxmlformats.org/officeDocument/2006/relationships/image" Target="../media/image2.png"/><Relationship Id="rId1" Type="http://schemas.openxmlformats.org/officeDocument/2006/relationships/tags" Target="../tags/tag72.xml"/><Relationship Id="rId6" Type="http://schemas.openxmlformats.org/officeDocument/2006/relationships/tags" Target="../tags/tag77.xml"/><Relationship Id="rId11" Type="http://schemas.openxmlformats.org/officeDocument/2006/relationships/tags" Target="../tags/tag82.xml"/><Relationship Id="rId24" Type="http://schemas.openxmlformats.org/officeDocument/2006/relationships/tags" Target="../tags/tag95.xml"/><Relationship Id="rId5" Type="http://schemas.openxmlformats.org/officeDocument/2006/relationships/tags" Target="../tags/tag76.xml"/><Relationship Id="rId15" Type="http://schemas.openxmlformats.org/officeDocument/2006/relationships/tags" Target="../tags/tag86.xml"/><Relationship Id="rId23" Type="http://schemas.openxmlformats.org/officeDocument/2006/relationships/tags" Target="../tags/tag94.xml"/><Relationship Id="rId28" Type="http://schemas.openxmlformats.org/officeDocument/2006/relationships/notesSlide" Target="../notesSlides/notesSlide7.xml"/><Relationship Id="rId10" Type="http://schemas.openxmlformats.org/officeDocument/2006/relationships/tags" Target="../tags/tag81.xml"/><Relationship Id="rId19" Type="http://schemas.openxmlformats.org/officeDocument/2006/relationships/tags" Target="../tags/tag90.xml"/><Relationship Id="rId4" Type="http://schemas.openxmlformats.org/officeDocument/2006/relationships/tags" Target="../tags/tag75.xml"/><Relationship Id="rId9" Type="http://schemas.openxmlformats.org/officeDocument/2006/relationships/tags" Target="../tags/tag80.xml"/><Relationship Id="rId14" Type="http://schemas.openxmlformats.org/officeDocument/2006/relationships/tags" Target="../tags/tag85.xml"/><Relationship Id="rId22" Type="http://schemas.openxmlformats.org/officeDocument/2006/relationships/tags" Target="../tags/tag93.xml"/><Relationship Id="rId27"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8" Type="http://schemas.openxmlformats.org/officeDocument/2006/relationships/tags" Target="../tags/tag105.xml"/><Relationship Id="rId13" Type="http://schemas.openxmlformats.org/officeDocument/2006/relationships/image" Target="../media/image2.png"/><Relationship Id="rId3" Type="http://schemas.openxmlformats.org/officeDocument/2006/relationships/tags" Target="../tags/tag100.xml"/><Relationship Id="rId7" Type="http://schemas.openxmlformats.org/officeDocument/2006/relationships/tags" Target="../tags/tag104.xml"/><Relationship Id="rId12" Type="http://schemas.openxmlformats.org/officeDocument/2006/relationships/notesSlide" Target="../notesSlides/notesSlide8.xml"/><Relationship Id="rId2" Type="http://schemas.openxmlformats.org/officeDocument/2006/relationships/tags" Target="../tags/tag99.xml"/><Relationship Id="rId16" Type="http://schemas.openxmlformats.org/officeDocument/2006/relationships/image" Target="../media/image8.png"/><Relationship Id="rId1" Type="http://schemas.openxmlformats.org/officeDocument/2006/relationships/tags" Target="../tags/tag98.xml"/><Relationship Id="rId6" Type="http://schemas.openxmlformats.org/officeDocument/2006/relationships/tags" Target="../tags/tag103.xml"/><Relationship Id="rId11" Type="http://schemas.openxmlformats.org/officeDocument/2006/relationships/slideLayout" Target="../slideLayouts/slideLayout3.xml"/><Relationship Id="rId5" Type="http://schemas.openxmlformats.org/officeDocument/2006/relationships/tags" Target="../tags/tag102.xml"/><Relationship Id="rId15" Type="http://schemas.openxmlformats.org/officeDocument/2006/relationships/image" Target="../media/image7.png"/><Relationship Id="rId10" Type="http://schemas.openxmlformats.org/officeDocument/2006/relationships/tags" Target="../tags/tag107.xml"/><Relationship Id="rId4" Type="http://schemas.openxmlformats.org/officeDocument/2006/relationships/tags" Target="../tags/tag101.xml"/><Relationship Id="rId9" Type="http://schemas.openxmlformats.org/officeDocument/2006/relationships/tags" Target="../tags/tag106.xml"/><Relationship Id="rId14" Type="http://schemas.openxmlformats.org/officeDocument/2006/relationships/image" Target="../media/image4.png"/></Relationships>
</file>

<file path=ppt/slides/_rels/slide9.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tags" Target="../tags/tag120.xml"/><Relationship Id="rId18" Type="http://schemas.openxmlformats.org/officeDocument/2006/relationships/tags" Target="../tags/tag125.xml"/><Relationship Id="rId3" Type="http://schemas.openxmlformats.org/officeDocument/2006/relationships/tags" Target="../tags/tag110.xml"/><Relationship Id="rId21" Type="http://schemas.openxmlformats.org/officeDocument/2006/relationships/image" Target="../media/image2.png"/><Relationship Id="rId7" Type="http://schemas.openxmlformats.org/officeDocument/2006/relationships/tags" Target="../tags/tag114.xml"/><Relationship Id="rId12" Type="http://schemas.openxmlformats.org/officeDocument/2006/relationships/tags" Target="../tags/tag119.xml"/><Relationship Id="rId17" Type="http://schemas.openxmlformats.org/officeDocument/2006/relationships/tags" Target="../tags/tag124.xml"/><Relationship Id="rId2" Type="http://schemas.openxmlformats.org/officeDocument/2006/relationships/tags" Target="../tags/tag109.xml"/><Relationship Id="rId16" Type="http://schemas.openxmlformats.org/officeDocument/2006/relationships/tags" Target="../tags/tag123.xml"/><Relationship Id="rId20" Type="http://schemas.openxmlformats.org/officeDocument/2006/relationships/notesSlide" Target="../notesSlides/notesSlide9.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5" Type="http://schemas.openxmlformats.org/officeDocument/2006/relationships/tags" Target="../tags/tag112.xml"/><Relationship Id="rId15" Type="http://schemas.openxmlformats.org/officeDocument/2006/relationships/tags" Target="../tags/tag122.xml"/><Relationship Id="rId10" Type="http://schemas.openxmlformats.org/officeDocument/2006/relationships/tags" Target="../tags/tag117.xml"/><Relationship Id="rId19" Type="http://schemas.openxmlformats.org/officeDocument/2006/relationships/slideLayout" Target="../slideLayouts/slideLayout8.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tags" Target="../tags/tag121.xml"/><Relationship Id="rId22"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5" name="PA-图片 4" descr="51miz-E1243164-231B958E"/>
          <p:cNvPicPr>
            <a:picLocks noChangeAspect="1"/>
          </p:cNvPicPr>
          <p:nvPr>
            <p:custDataLst>
              <p:tags r:id="rId2"/>
            </p:custDataLst>
          </p:nvPr>
        </p:nvPicPr>
        <p:blipFill>
          <a:blip r:embed="rId14" cstate="screen">
            <a:extLst>
              <a:ext uri="{28A0092B-C50C-407E-A947-70E740481C1C}">
                <a14:useLocalDpi xmlns:a14="http://schemas.microsoft.com/office/drawing/2010/main"/>
              </a:ext>
            </a:extLst>
          </a:blip>
          <a:stretch>
            <a:fillRect/>
          </a:stretch>
        </p:blipFill>
        <p:spPr>
          <a:xfrm flipH="1">
            <a:off x="7000240" y="2592070"/>
            <a:ext cx="5135245" cy="4265930"/>
          </a:xfrm>
          <a:prstGeom prst="rect">
            <a:avLst/>
          </a:prstGeom>
        </p:spPr>
      </p:pic>
      <p:pic>
        <p:nvPicPr>
          <p:cNvPr id="6" name="PA-图片 5" descr="组 3"/>
          <p:cNvPicPr>
            <a:picLocks noChangeAspect="1"/>
          </p:cNvPicPr>
          <p:nvPr>
            <p:custDataLst>
              <p:tags r:id="rId3"/>
            </p:custDataLst>
          </p:nvPr>
        </p:nvPicPr>
        <p:blipFill>
          <a:blip r:embed="rId15" cstate="screen">
            <a:extLst>
              <a:ext uri="{28A0092B-C50C-407E-A947-70E740481C1C}">
                <a14:useLocalDpi xmlns:a14="http://schemas.microsoft.com/office/drawing/2010/main"/>
              </a:ext>
            </a:extLst>
          </a:blip>
          <a:srcRect/>
          <a:stretch>
            <a:fillRect/>
          </a:stretch>
        </p:blipFill>
        <p:spPr>
          <a:xfrm>
            <a:off x="0" y="3738245"/>
            <a:ext cx="12192000" cy="3119755"/>
          </a:xfrm>
          <a:prstGeom prst="rect">
            <a:avLst/>
          </a:prstGeom>
        </p:spPr>
      </p:pic>
      <p:grpSp>
        <p:nvGrpSpPr>
          <p:cNvPr id="14" name="PA-组合 13"/>
          <p:cNvGrpSpPr/>
          <p:nvPr>
            <p:custDataLst>
              <p:tags r:id="rId4"/>
            </p:custDataLst>
          </p:nvPr>
        </p:nvGrpSpPr>
        <p:grpSpPr>
          <a:xfrm>
            <a:off x="1020445" y="666750"/>
            <a:ext cx="7184390" cy="4285615"/>
            <a:chOff x="1607" y="1050"/>
            <a:chExt cx="11314" cy="6749"/>
          </a:xfrm>
        </p:grpSpPr>
        <p:pic>
          <p:nvPicPr>
            <p:cNvPr id="7" name="PA-图片 6" descr="未命名 -1"/>
            <p:cNvPicPr>
              <a:picLocks noChangeAspect="1"/>
            </p:cNvPicPr>
            <p:nvPr>
              <p:custDataLst>
                <p:tags r:id="rId5"/>
              </p:custDataLst>
            </p:nvPr>
          </p:nvPicPr>
          <p:blipFill>
            <a:blip r:embed="rId16" cstate="screen">
              <a:extLst>
                <a:ext uri="{28A0092B-C50C-407E-A947-70E740481C1C}">
                  <a14:useLocalDpi xmlns:a14="http://schemas.microsoft.com/office/drawing/2010/main"/>
                </a:ext>
              </a:extLst>
            </a:blip>
            <a:stretch>
              <a:fillRect/>
            </a:stretch>
          </p:blipFill>
          <p:spPr>
            <a:xfrm>
              <a:off x="1607" y="1050"/>
              <a:ext cx="11314" cy="4823"/>
            </a:xfrm>
            <a:prstGeom prst="rect">
              <a:avLst/>
            </a:prstGeom>
          </p:spPr>
        </p:pic>
        <p:sp>
          <p:nvSpPr>
            <p:cNvPr id="8" name="PA-文本框 7"/>
            <p:cNvSpPr txBox="1"/>
            <p:nvPr>
              <p:custDataLst>
                <p:tags r:id="rId6"/>
              </p:custDataLst>
            </p:nvPr>
          </p:nvSpPr>
          <p:spPr>
            <a:xfrm>
              <a:off x="3994" y="6140"/>
              <a:ext cx="6541" cy="725"/>
            </a:xfrm>
            <a:prstGeom prst="rect">
              <a:avLst/>
            </a:prstGeom>
            <a:noFill/>
          </p:spPr>
          <p:txBody>
            <a:bodyPr wrap="square" rtlCol="0">
              <a:spAutoFit/>
            </a:bodyPr>
            <a:lstStyle/>
            <a:p>
              <a:pPr algn="dist"/>
              <a:r>
                <a:rPr lang="zh-CN" altLang="en-US" sz="2400" dirty="0" smtClean="0">
                  <a:cs typeface="+mn-ea"/>
                  <a:sym typeface="+mn-lt"/>
                </a:rPr>
                <a:t>植树节</a:t>
              </a:r>
              <a:r>
                <a:rPr lang="zh-CN" altLang="en-US" sz="2400" dirty="0">
                  <a:cs typeface="+mn-ea"/>
                  <a:sym typeface="+mn-lt"/>
                </a:rPr>
                <a:t>活动方案</a:t>
              </a:r>
            </a:p>
          </p:txBody>
        </p:sp>
        <p:cxnSp>
          <p:nvCxnSpPr>
            <p:cNvPr id="9" name="PA-直接连接符 8"/>
            <p:cNvCxnSpPr>
              <a:stCxn id="8" idx="1"/>
            </p:cNvCxnSpPr>
            <p:nvPr>
              <p:custDataLst>
                <p:tags r:id="rId7"/>
              </p:custDataLst>
            </p:nvPr>
          </p:nvCxnSpPr>
          <p:spPr>
            <a:xfrm flipH="1">
              <a:off x="3028" y="6503"/>
              <a:ext cx="966" cy="0"/>
            </a:xfrm>
            <a:prstGeom prst="line">
              <a:avLst/>
            </a:prstGeom>
            <a:ln>
              <a:solidFill>
                <a:srgbClr val="009700"/>
              </a:solidFill>
              <a:headEnd type="oval"/>
            </a:ln>
          </p:spPr>
          <p:style>
            <a:lnRef idx="1">
              <a:schemeClr val="accent1"/>
            </a:lnRef>
            <a:fillRef idx="0">
              <a:schemeClr val="accent1"/>
            </a:fillRef>
            <a:effectRef idx="0">
              <a:schemeClr val="accent1"/>
            </a:effectRef>
            <a:fontRef idx="minor">
              <a:schemeClr val="tx1"/>
            </a:fontRef>
          </p:style>
        </p:cxnSp>
        <p:cxnSp>
          <p:nvCxnSpPr>
            <p:cNvPr id="10" name="PA-直接连接符 9"/>
            <p:cNvCxnSpPr/>
            <p:nvPr>
              <p:custDataLst>
                <p:tags r:id="rId8"/>
              </p:custDataLst>
            </p:nvPr>
          </p:nvCxnSpPr>
          <p:spPr>
            <a:xfrm>
              <a:off x="10535" y="6502"/>
              <a:ext cx="966" cy="0"/>
            </a:xfrm>
            <a:prstGeom prst="line">
              <a:avLst/>
            </a:prstGeom>
            <a:ln>
              <a:solidFill>
                <a:srgbClr val="009700"/>
              </a:solidFill>
              <a:headEnd type="ova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4305" y="7321"/>
              <a:ext cx="5918" cy="478"/>
              <a:chOff x="4915" y="7321"/>
              <a:chExt cx="5918" cy="478"/>
            </a:xfrm>
          </p:grpSpPr>
          <p:sp>
            <p:nvSpPr>
              <p:cNvPr id="11" name="PA-圆角矩形 10"/>
              <p:cNvSpPr/>
              <p:nvPr>
                <p:custDataLst>
                  <p:tags r:id="rId9"/>
                </p:custDataLst>
              </p:nvPr>
            </p:nvSpPr>
            <p:spPr>
              <a:xfrm>
                <a:off x="4915" y="7321"/>
                <a:ext cx="2590" cy="478"/>
              </a:xfrm>
              <a:prstGeom prst="roundRect">
                <a:avLst/>
              </a:prstGeom>
              <a:gradFill>
                <a:gsLst>
                  <a:gs pos="0">
                    <a:srgbClr val="005A42"/>
                  </a:gs>
                  <a:gs pos="100000">
                    <a:srgbClr val="00DF00"/>
                  </a:gs>
                </a:gsLst>
                <a:lin ang="2700000" scaled="0"/>
              </a:gra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cs typeface="+mn-ea"/>
                    <a:sym typeface="+mn-lt"/>
                  </a:rPr>
                  <a:t>汇报人</a:t>
                </a:r>
                <a:r>
                  <a:rPr lang="zh-CN" altLang="en-US" sz="1400" dirty="0" smtClean="0">
                    <a:cs typeface="+mn-ea"/>
                    <a:sym typeface="+mn-lt"/>
                  </a:rPr>
                  <a:t>：优品</a:t>
                </a:r>
                <a:r>
                  <a:rPr lang="en-US" altLang="zh-CN" sz="1400" dirty="0" smtClean="0">
                    <a:cs typeface="+mn-ea"/>
                    <a:sym typeface="+mn-lt"/>
                  </a:rPr>
                  <a:t>PPT</a:t>
                </a:r>
                <a:endParaRPr lang="zh-CN" altLang="en-US" sz="1400" dirty="0">
                  <a:cs typeface="+mn-ea"/>
                  <a:sym typeface="+mn-lt"/>
                </a:endParaRPr>
              </a:p>
            </p:txBody>
          </p:sp>
          <p:sp>
            <p:nvSpPr>
              <p:cNvPr id="12" name="PA-圆角矩形 11"/>
              <p:cNvSpPr/>
              <p:nvPr>
                <p:custDataLst>
                  <p:tags r:id="rId10"/>
                </p:custDataLst>
              </p:nvPr>
            </p:nvSpPr>
            <p:spPr>
              <a:xfrm>
                <a:off x="8243" y="7321"/>
                <a:ext cx="2590" cy="478"/>
              </a:xfrm>
              <a:prstGeom prst="roundRect">
                <a:avLst/>
              </a:prstGeom>
              <a:gradFill>
                <a:gsLst>
                  <a:gs pos="0">
                    <a:srgbClr val="005A42"/>
                  </a:gs>
                  <a:gs pos="100000">
                    <a:srgbClr val="00DF00"/>
                  </a:gs>
                </a:gsLst>
                <a:lin ang="2700000" scaled="0"/>
              </a:gra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cs typeface="+mn-ea"/>
                    <a:sym typeface="+mn-lt"/>
                  </a:rPr>
                  <a:t>时间：</a:t>
                </a:r>
                <a:r>
                  <a:rPr lang="en-US" altLang="zh-CN" sz="1400">
                    <a:cs typeface="+mn-ea"/>
                    <a:sym typeface="+mn-lt"/>
                  </a:rPr>
                  <a:t>20XX.XX</a:t>
                </a:r>
              </a:p>
            </p:txBody>
          </p:sp>
        </p:grpSp>
      </p:grpSp>
    </p:spTree>
    <p:custDataLst>
      <p:tags r:id="rId1"/>
    </p:custData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0"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800" decel="100000"/>
                                        <p:tgtEl>
                                          <p:spTgt spid="6"/>
                                        </p:tgtEl>
                                      </p:cBhvr>
                                    </p:animEffect>
                                    <p:anim calcmode="lin" valueType="num">
                                      <p:cBhvr>
                                        <p:cTn id="17" dur="800" decel="100000" fill="hold"/>
                                        <p:tgtEl>
                                          <p:spTgt spid="6"/>
                                        </p:tgtEl>
                                        <p:attrNameLst>
                                          <p:attrName>style.rotation</p:attrName>
                                        </p:attrNameLst>
                                      </p:cBhvr>
                                      <p:tavLst>
                                        <p:tav tm="0">
                                          <p:val>
                                            <p:fltVal val="-90"/>
                                          </p:val>
                                        </p:tav>
                                        <p:tav tm="100000">
                                          <p:val>
                                            <p:fltVal val="0"/>
                                          </p:val>
                                        </p:tav>
                                      </p:tavLst>
                                    </p:anim>
                                    <p:anim calcmode="lin" valueType="num">
                                      <p:cBhvr>
                                        <p:cTn id="18" dur="800" decel="100000" fill="hold"/>
                                        <p:tgtEl>
                                          <p:spTgt spid="6"/>
                                        </p:tgtEl>
                                        <p:attrNameLst>
                                          <p:attrName>ppt_x</p:attrName>
                                        </p:attrNameLst>
                                      </p:cBhvr>
                                      <p:tavLst>
                                        <p:tav tm="0">
                                          <p:val>
                                            <p:strVal val="#ppt_x+0.4"/>
                                          </p:val>
                                        </p:tav>
                                        <p:tav tm="100000">
                                          <p:val>
                                            <p:strVal val="#ppt_x-0.05"/>
                                          </p:val>
                                        </p:tav>
                                      </p:tavLst>
                                    </p:anim>
                                    <p:anim calcmode="lin" valueType="num">
                                      <p:cBhvr>
                                        <p:cTn id="19" dur="800" decel="100000" fill="hold"/>
                                        <p:tgtEl>
                                          <p:spTgt spid="6"/>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22" fill="hold">
                            <p:stCondLst>
                              <p:cond delay="2000"/>
                            </p:stCondLst>
                            <p:childTnLst>
                              <p:par>
                                <p:cTn id="23" presetID="30" presetClass="entr" presetSubtype="0"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800" decel="100000"/>
                                        <p:tgtEl>
                                          <p:spTgt spid="14"/>
                                        </p:tgtEl>
                                      </p:cBhvr>
                                    </p:animEffect>
                                    <p:anim calcmode="lin" valueType="num">
                                      <p:cBhvr>
                                        <p:cTn id="26" dur="800" decel="100000" fill="hold"/>
                                        <p:tgtEl>
                                          <p:spTgt spid="14"/>
                                        </p:tgtEl>
                                        <p:attrNameLst>
                                          <p:attrName>style.rotation</p:attrName>
                                        </p:attrNameLst>
                                      </p:cBhvr>
                                      <p:tavLst>
                                        <p:tav tm="0">
                                          <p:val>
                                            <p:fltVal val="-90"/>
                                          </p:val>
                                        </p:tav>
                                        <p:tav tm="100000">
                                          <p:val>
                                            <p:fltVal val="0"/>
                                          </p:val>
                                        </p:tav>
                                      </p:tavLst>
                                    </p:anim>
                                    <p:anim calcmode="lin" valueType="num">
                                      <p:cBhvr>
                                        <p:cTn id="27" dur="800" decel="100000" fill="hold"/>
                                        <p:tgtEl>
                                          <p:spTgt spid="14"/>
                                        </p:tgtEl>
                                        <p:attrNameLst>
                                          <p:attrName>ppt_x</p:attrName>
                                        </p:attrNameLst>
                                      </p:cBhvr>
                                      <p:tavLst>
                                        <p:tav tm="0">
                                          <p:val>
                                            <p:strVal val="#ppt_x+0.4"/>
                                          </p:val>
                                        </p:tav>
                                        <p:tav tm="100000">
                                          <p:val>
                                            <p:strVal val="#ppt_x-0.05"/>
                                          </p:val>
                                        </p:tav>
                                      </p:tavLst>
                                    </p:anim>
                                    <p:anim calcmode="lin" valueType="num">
                                      <p:cBhvr>
                                        <p:cTn id="28" dur="800" decel="100000" fill="hold"/>
                                        <p:tgtEl>
                                          <p:spTgt spid="14"/>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25"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PA-矩形 1"/>
          <p:cNvSpPr/>
          <p:nvPr>
            <p:custDataLst>
              <p:tags r:id="rId2"/>
            </p:custDataLst>
          </p:nvPr>
        </p:nvSpPr>
        <p:spPr>
          <a:xfrm>
            <a:off x="3048000" y="8118039"/>
            <a:ext cx="6096000" cy="1198880"/>
          </a:xfrm>
          <a:prstGeom prst="rect">
            <a:avLst/>
          </a:prstGeom>
        </p:spPr>
        <p:txBody>
          <a:bodyPr>
            <a:spAutoFit/>
          </a:bodyPr>
          <a:lstStyle/>
          <a:p>
            <a:endParaRPr lang="zh-CN" altLang="en-US" dirty="0">
              <a:cs typeface="+mn-ea"/>
              <a:sym typeface="+mn-lt"/>
            </a:endParaRPr>
          </a:p>
          <a:p>
            <a:endParaRPr lang="zh-CN" altLang="en-US" dirty="0">
              <a:cs typeface="+mn-ea"/>
              <a:sym typeface="+mn-lt"/>
            </a:endParaRPr>
          </a:p>
          <a:p>
            <a:endParaRPr lang="zh-CN" altLang="en-US" dirty="0">
              <a:cs typeface="+mn-ea"/>
              <a:sym typeface="+mn-lt"/>
            </a:endParaRPr>
          </a:p>
          <a:p>
            <a:endParaRPr lang="zh-CN" altLang="en-US" dirty="0">
              <a:cs typeface="+mn-ea"/>
              <a:sym typeface="+mn-lt"/>
            </a:endParaRPr>
          </a:p>
        </p:txBody>
      </p:sp>
      <p:sp>
        <p:nvSpPr>
          <p:cNvPr id="4" name="PA-矩形 3"/>
          <p:cNvSpPr/>
          <p:nvPr>
            <p:custDataLst>
              <p:tags r:id="rId3"/>
            </p:custDataLst>
          </p:nvPr>
        </p:nvSpPr>
        <p:spPr>
          <a:xfrm>
            <a:off x="305435" y="594360"/>
            <a:ext cx="207645" cy="566420"/>
          </a:xfrm>
          <a:prstGeom prst="rect">
            <a:avLst/>
          </a:prstGeom>
          <a:solidFill>
            <a:srgbClr val="00A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PA-文本框 27"/>
          <p:cNvSpPr txBox="1"/>
          <p:nvPr>
            <p:custDataLst>
              <p:tags r:id="rId4"/>
            </p:custDataLst>
          </p:nvPr>
        </p:nvSpPr>
        <p:spPr>
          <a:xfrm>
            <a:off x="603250" y="532765"/>
            <a:ext cx="2129155" cy="574675"/>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kumimoji="0" lang="zh-CN" altLang="en-US" sz="2800" i="0" u="none" strike="noStrike" kern="0" cap="none" spc="0" normalizeH="0" baseline="0" noProof="0" dirty="0">
                <a:ln>
                  <a:noFill/>
                </a:ln>
                <a:solidFill>
                  <a:srgbClr val="469041"/>
                </a:solidFill>
                <a:effectLst/>
                <a:uLnTx/>
                <a:uFillTx/>
                <a:cs typeface="+mn-ea"/>
                <a:sym typeface="+mn-lt"/>
              </a:rPr>
              <a:t>活动准备</a:t>
            </a:r>
          </a:p>
        </p:txBody>
      </p:sp>
      <p:sp>
        <p:nvSpPr>
          <p:cNvPr id="31" name="PA-文本框 30"/>
          <p:cNvSpPr txBox="1"/>
          <p:nvPr>
            <p:custDataLst>
              <p:tags r:id="rId5"/>
            </p:custDataLst>
          </p:nvPr>
        </p:nvSpPr>
        <p:spPr>
          <a:xfrm>
            <a:off x="634365" y="988695"/>
            <a:ext cx="2680335" cy="212090"/>
          </a:xfrm>
          <a:prstGeom prst="rect">
            <a:avLst/>
          </a:prstGeom>
          <a:noFill/>
        </p:spPr>
        <p:txBody>
          <a:bodyPr anchor="ctr"/>
          <a:lstStyle/>
          <a:p>
            <a:pPr indent="0" algn="l" fontAlgn="auto">
              <a:lnSpc>
                <a:spcPct val="150000"/>
              </a:lnSpc>
            </a:pPr>
            <a:r>
              <a:rPr lang="en-US" altLang="zh-CN" sz="700" dirty="0">
                <a:solidFill>
                  <a:srgbClr val="469041"/>
                </a:solidFill>
                <a:cs typeface="+mn-ea"/>
                <a:sym typeface="+mn-lt"/>
              </a:rPr>
              <a:t>Enter your title to add here</a:t>
            </a:r>
            <a:endParaRPr kumimoji="0" lang="en-US" altLang="zh-CN" sz="700" i="0" u="none" strike="noStrike" kern="0" cap="none" spc="0" normalizeH="0" baseline="0" noProof="0" dirty="0">
              <a:ln>
                <a:noFill/>
              </a:ln>
              <a:solidFill>
                <a:srgbClr val="469041"/>
              </a:solidFill>
              <a:effectLst/>
              <a:uLnTx/>
              <a:uFillTx/>
              <a:cs typeface="+mn-ea"/>
              <a:sym typeface="+mn-lt"/>
            </a:endParaRPr>
          </a:p>
        </p:txBody>
      </p:sp>
      <p:grpSp>
        <p:nvGrpSpPr>
          <p:cNvPr id="33" name="PA-组合 32"/>
          <p:cNvGrpSpPr/>
          <p:nvPr>
            <p:custDataLst>
              <p:tags r:id="rId6"/>
            </p:custDataLst>
          </p:nvPr>
        </p:nvGrpSpPr>
        <p:grpSpPr>
          <a:xfrm>
            <a:off x="962660" y="2138680"/>
            <a:ext cx="9888855" cy="3279140"/>
            <a:chOff x="1516" y="3368"/>
            <a:chExt cx="15573" cy="5164"/>
          </a:xfrm>
        </p:grpSpPr>
        <p:grpSp>
          <p:nvGrpSpPr>
            <p:cNvPr id="16" name="图形 3"/>
            <p:cNvGrpSpPr/>
            <p:nvPr/>
          </p:nvGrpSpPr>
          <p:grpSpPr>
            <a:xfrm>
              <a:off x="1516" y="3728"/>
              <a:ext cx="1119" cy="1119"/>
              <a:chOff x="3657600" y="990600"/>
              <a:chExt cx="4876800" cy="4876800"/>
            </a:xfrm>
            <a:solidFill>
              <a:srgbClr val="469041"/>
            </a:solidFill>
          </p:grpSpPr>
          <p:sp>
            <p:nvSpPr>
              <p:cNvPr id="17" name="PA-任意多边形: 形状 5"/>
              <p:cNvSpPr/>
              <p:nvPr>
                <p:custDataLst>
                  <p:tags r:id="rId20"/>
                </p:custDataLst>
              </p:nvPr>
            </p:nvSpPr>
            <p:spPr>
              <a:xfrm>
                <a:off x="3657169" y="990847"/>
                <a:ext cx="4877331" cy="4876552"/>
              </a:xfrm>
              <a:custGeom>
                <a:avLst/>
                <a:gdLst>
                  <a:gd name="connsiteX0" fmla="*/ 4873421 w 4877331"/>
                  <a:gd name="connsiteY0" fmla="*/ 4755585 h 4876552"/>
                  <a:gd name="connsiteX1" fmla="*/ 4304778 w 4877331"/>
                  <a:gd name="connsiteY1" fmla="*/ 3916433 h 4876552"/>
                  <a:gd name="connsiteX2" fmla="*/ 3753281 w 4877331"/>
                  <a:gd name="connsiteY2" fmla="*/ 3641160 h 4876552"/>
                  <a:gd name="connsiteX3" fmla="*/ 3944733 w 4877331"/>
                  <a:gd name="connsiteY3" fmla="*/ 3464948 h 4876552"/>
                  <a:gd name="connsiteX4" fmla="*/ 4039983 w 4877331"/>
                  <a:gd name="connsiteY4" fmla="*/ 3369698 h 4876552"/>
                  <a:gd name="connsiteX5" fmla="*/ 3944733 w 4877331"/>
                  <a:gd name="connsiteY5" fmla="*/ 3274448 h 4876552"/>
                  <a:gd name="connsiteX6" fmla="*/ 3657078 w 4877331"/>
                  <a:gd name="connsiteY6" fmla="*/ 3404940 h 4876552"/>
                  <a:gd name="connsiteX7" fmla="*/ 3369424 w 4877331"/>
                  <a:gd name="connsiteY7" fmla="*/ 3274448 h 4876552"/>
                  <a:gd name="connsiteX8" fmla="*/ 3274174 w 4877331"/>
                  <a:gd name="connsiteY8" fmla="*/ 3369698 h 4876552"/>
                  <a:gd name="connsiteX9" fmla="*/ 3369424 w 4877331"/>
                  <a:gd name="connsiteY9" fmla="*/ 3464948 h 4876552"/>
                  <a:gd name="connsiteX10" fmla="*/ 3552303 w 4877331"/>
                  <a:gd name="connsiteY10" fmla="*/ 3599250 h 4876552"/>
                  <a:gd name="connsiteX11" fmla="*/ 3324656 w 4877331"/>
                  <a:gd name="connsiteY11" fmla="*/ 3583058 h 4876552"/>
                  <a:gd name="connsiteX12" fmla="*/ 3153206 w 4877331"/>
                  <a:gd name="connsiteY12" fmla="*/ 3592583 h 4876552"/>
                  <a:gd name="connsiteX13" fmla="*/ 2551226 w 4877331"/>
                  <a:gd name="connsiteY13" fmla="*/ 3201105 h 4876552"/>
                  <a:gd name="connsiteX14" fmla="*/ 2553131 w 4877331"/>
                  <a:gd name="connsiteY14" fmla="*/ 3199200 h 4876552"/>
                  <a:gd name="connsiteX15" fmla="*/ 2900793 w 4877331"/>
                  <a:gd name="connsiteY15" fmla="*/ 2851538 h 4876552"/>
                  <a:gd name="connsiteX16" fmla="*/ 3207499 w 4877331"/>
                  <a:gd name="connsiteY16" fmla="*/ 2885828 h 4876552"/>
                  <a:gd name="connsiteX17" fmla="*/ 3298938 w 4877331"/>
                  <a:gd name="connsiteY17" fmla="*/ 2882970 h 4876552"/>
                  <a:gd name="connsiteX18" fmla="*/ 4226674 w 4877331"/>
                  <a:gd name="connsiteY18" fmla="*/ 2451488 h 4876552"/>
                  <a:gd name="connsiteX19" fmla="*/ 4658156 w 4877331"/>
                  <a:gd name="connsiteY19" fmla="*/ 1523753 h 4876552"/>
                  <a:gd name="connsiteX20" fmla="*/ 4610531 w 4877331"/>
                  <a:gd name="connsiteY20" fmla="*/ 1066553 h 4876552"/>
                  <a:gd name="connsiteX21" fmla="*/ 4543856 w 4877331"/>
                  <a:gd name="connsiteY21" fmla="*/ 1004640 h 4876552"/>
                  <a:gd name="connsiteX22" fmla="*/ 4542903 w 4877331"/>
                  <a:gd name="connsiteY22" fmla="*/ 1004640 h 4876552"/>
                  <a:gd name="connsiteX23" fmla="*/ 4199051 w 4877331"/>
                  <a:gd name="connsiteY23" fmla="*/ 957015 h 4876552"/>
                  <a:gd name="connsiteX24" fmla="*/ 4198099 w 4877331"/>
                  <a:gd name="connsiteY24" fmla="*/ 957015 h 4876552"/>
                  <a:gd name="connsiteX25" fmla="*/ 4102849 w 4877331"/>
                  <a:gd name="connsiteY25" fmla="*/ 1051313 h 4876552"/>
                  <a:gd name="connsiteX26" fmla="*/ 4197146 w 4877331"/>
                  <a:gd name="connsiteY26" fmla="*/ 1147515 h 4876552"/>
                  <a:gd name="connsiteX27" fmla="*/ 4442891 w 4877331"/>
                  <a:gd name="connsiteY27" fmla="*/ 1176090 h 4876552"/>
                  <a:gd name="connsiteX28" fmla="*/ 4467656 w 4877331"/>
                  <a:gd name="connsiteY28" fmla="*/ 1520895 h 4876552"/>
                  <a:gd name="connsiteX29" fmla="*/ 4092371 w 4877331"/>
                  <a:gd name="connsiteY29" fmla="*/ 2318138 h 4876552"/>
                  <a:gd name="connsiteX30" fmla="*/ 3295128 w 4877331"/>
                  <a:gd name="connsiteY30" fmla="*/ 2693423 h 4876552"/>
                  <a:gd name="connsiteX31" fmla="*/ 3065576 w 4877331"/>
                  <a:gd name="connsiteY31" fmla="*/ 2688660 h 4876552"/>
                  <a:gd name="connsiteX32" fmla="*/ 3763758 w 4877331"/>
                  <a:gd name="connsiteY32" fmla="*/ 1990478 h 4876552"/>
                  <a:gd name="connsiteX33" fmla="*/ 3763758 w 4877331"/>
                  <a:gd name="connsiteY33" fmla="*/ 1856175 h 4876552"/>
                  <a:gd name="connsiteX34" fmla="*/ 3629456 w 4877331"/>
                  <a:gd name="connsiteY34" fmla="*/ 1856175 h 4876552"/>
                  <a:gd name="connsiteX35" fmla="*/ 2932226 w 4877331"/>
                  <a:gd name="connsiteY35" fmla="*/ 2552453 h 4876552"/>
                  <a:gd name="connsiteX36" fmla="*/ 3301796 w 4877331"/>
                  <a:gd name="connsiteY36" fmla="*/ 1525658 h 4876552"/>
                  <a:gd name="connsiteX37" fmla="*/ 3538968 w 4877331"/>
                  <a:gd name="connsiteY37" fmla="*/ 1334205 h 4876552"/>
                  <a:gd name="connsiteX38" fmla="*/ 3568496 w 4877331"/>
                  <a:gd name="connsiteY38" fmla="*/ 1202760 h 4876552"/>
                  <a:gd name="connsiteX39" fmla="*/ 3437051 w 4877331"/>
                  <a:gd name="connsiteY39" fmla="*/ 1173233 h 4876552"/>
                  <a:gd name="connsiteX40" fmla="*/ 3166541 w 4877331"/>
                  <a:gd name="connsiteY40" fmla="*/ 1390403 h 4876552"/>
                  <a:gd name="connsiteX41" fmla="*/ 2735058 w 4877331"/>
                  <a:gd name="connsiteY41" fmla="*/ 2318138 h 4876552"/>
                  <a:gd name="connsiteX42" fmla="*/ 2766491 w 4877331"/>
                  <a:gd name="connsiteY42" fmla="*/ 2716283 h 4876552"/>
                  <a:gd name="connsiteX43" fmla="*/ 2534081 w 4877331"/>
                  <a:gd name="connsiteY43" fmla="*/ 2950598 h 4876552"/>
                  <a:gd name="connsiteX44" fmla="*/ 2534081 w 4877331"/>
                  <a:gd name="connsiteY44" fmla="*/ 1221810 h 4876552"/>
                  <a:gd name="connsiteX45" fmla="*/ 2569324 w 4877331"/>
                  <a:gd name="connsiteY45" fmla="*/ 1221810 h 4876552"/>
                  <a:gd name="connsiteX46" fmla="*/ 3311321 w 4877331"/>
                  <a:gd name="connsiteY46" fmla="*/ 971303 h 4876552"/>
                  <a:gd name="connsiteX47" fmla="*/ 3559924 w 4877331"/>
                  <a:gd name="connsiteY47" fmla="*/ 93098 h 4876552"/>
                  <a:gd name="connsiteX48" fmla="*/ 3532301 w 4877331"/>
                  <a:gd name="connsiteY48" fmla="*/ 31185 h 4876552"/>
                  <a:gd name="connsiteX49" fmla="*/ 3471341 w 4877331"/>
                  <a:gd name="connsiteY49" fmla="*/ 3563 h 4876552"/>
                  <a:gd name="connsiteX50" fmla="*/ 2608376 w 4877331"/>
                  <a:gd name="connsiteY50" fmla="*/ 259785 h 4876552"/>
                  <a:gd name="connsiteX51" fmla="*/ 2345486 w 4877331"/>
                  <a:gd name="connsiteY51" fmla="*/ 1099890 h 4876552"/>
                  <a:gd name="connsiteX52" fmla="*/ 2343581 w 4877331"/>
                  <a:gd name="connsiteY52" fmla="*/ 1120845 h 4876552"/>
                  <a:gd name="connsiteX53" fmla="*/ 2343581 w 4877331"/>
                  <a:gd name="connsiteY53" fmla="*/ 1484700 h 4876552"/>
                  <a:gd name="connsiteX54" fmla="*/ 2122601 w 4877331"/>
                  <a:gd name="connsiteY54" fmla="*/ 1204665 h 4876552"/>
                  <a:gd name="connsiteX55" fmla="*/ 1238681 w 4877331"/>
                  <a:gd name="connsiteY55" fmla="*/ 794138 h 4876552"/>
                  <a:gd name="connsiteX56" fmla="*/ 802436 w 4877331"/>
                  <a:gd name="connsiteY56" fmla="*/ 838905 h 4876552"/>
                  <a:gd name="connsiteX57" fmla="*/ 740523 w 4877331"/>
                  <a:gd name="connsiteY57" fmla="*/ 905580 h 4876552"/>
                  <a:gd name="connsiteX58" fmla="*/ 740523 w 4877331"/>
                  <a:gd name="connsiteY58" fmla="*/ 906533 h 4876552"/>
                  <a:gd name="connsiteX59" fmla="*/ 1109141 w 4877331"/>
                  <a:gd name="connsiteY59" fmla="*/ 2218125 h 4876552"/>
                  <a:gd name="connsiteX60" fmla="*/ 1993061 w 4877331"/>
                  <a:gd name="connsiteY60" fmla="*/ 2628653 h 4876552"/>
                  <a:gd name="connsiteX61" fmla="*/ 2080691 w 4877331"/>
                  <a:gd name="connsiteY61" fmla="*/ 2631510 h 4876552"/>
                  <a:gd name="connsiteX62" fmla="*/ 2343581 w 4877331"/>
                  <a:gd name="connsiteY62" fmla="*/ 2605793 h 4876552"/>
                  <a:gd name="connsiteX63" fmla="*/ 2343581 w 4877331"/>
                  <a:gd name="connsiteY63" fmla="*/ 3199200 h 4876552"/>
                  <a:gd name="connsiteX64" fmla="*/ 1723503 w 4877331"/>
                  <a:gd name="connsiteY64" fmla="*/ 3592583 h 4876552"/>
                  <a:gd name="connsiteX65" fmla="*/ 1552053 w 4877331"/>
                  <a:gd name="connsiteY65" fmla="*/ 3583058 h 4876552"/>
                  <a:gd name="connsiteX66" fmla="*/ 1324406 w 4877331"/>
                  <a:gd name="connsiteY66" fmla="*/ 3599250 h 4876552"/>
                  <a:gd name="connsiteX67" fmla="*/ 1507286 w 4877331"/>
                  <a:gd name="connsiteY67" fmla="*/ 3464948 h 4876552"/>
                  <a:gd name="connsiteX68" fmla="*/ 1602536 w 4877331"/>
                  <a:gd name="connsiteY68" fmla="*/ 3369698 h 4876552"/>
                  <a:gd name="connsiteX69" fmla="*/ 1507286 w 4877331"/>
                  <a:gd name="connsiteY69" fmla="*/ 3274448 h 4876552"/>
                  <a:gd name="connsiteX70" fmla="*/ 1219631 w 4877331"/>
                  <a:gd name="connsiteY70" fmla="*/ 3404940 h 4876552"/>
                  <a:gd name="connsiteX71" fmla="*/ 931976 w 4877331"/>
                  <a:gd name="connsiteY71" fmla="*/ 3274448 h 4876552"/>
                  <a:gd name="connsiteX72" fmla="*/ 836726 w 4877331"/>
                  <a:gd name="connsiteY72" fmla="*/ 3369698 h 4876552"/>
                  <a:gd name="connsiteX73" fmla="*/ 931976 w 4877331"/>
                  <a:gd name="connsiteY73" fmla="*/ 3464948 h 4876552"/>
                  <a:gd name="connsiteX74" fmla="*/ 1123428 w 4877331"/>
                  <a:gd name="connsiteY74" fmla="*/ 3641160 h 4876552"/>
                  <a:gd name="connsiteX75" fmla="*/ 571931 w 4877331"/>
                  <a:gd name="connsiteY75" fmla="*/ 3916433 h 4876552"/>
                  <a:gd name="connsiteX76" fmla="*/ 3288 w 4877331"/>
                  <a:gd name="connsiteY76" fmla="*/ 4755585 h 4876552"/>
                  <a:gd name="connsiteX77" fmla="*/ 19481 w 4877331"/>
                  <a:gd name="connsiteY77" fmla="*/ 4838453 h 4876552"/>
                  <a:gd name="connsiteX78" fmla="*/ 95681 w 4877331"/>
                  <a:gd name="connsiteY78" fmla="*/ 4876553 h 4876552"/>
                  <a:gd name="connsiteX79" fmla="*/ 4781981 w 4877331"/>
                  <a:gd name="connsiteY79" fmla="*/ 4876553 h 4876552"/>
                  <a:gd name="connsiteX80" fmla="*/ 4858181 w 4877331"/>
                  <a:gd name="connsiteY80" fmla="*/ 4838453 h 4876552"/>
                  <a:gd name="connsiteX81" fmla="*/ 4873421 w 4877331"/>
                  <a:gd name="connsiteY81" fmla="*/ 4755585 h 4876552"/>
                  <a:gd name="connsiteX82" fmla="*/ 2741726 w 4877331"/>
                  <a:gd name="connsiteY82" fmla="*/ 395993 h 4876552"/>
                  <a:gd name="connsiteX83" fmla="*/ 3375138 w 4877331"/>
                  <a:gd name="connsiteY83" fmla="*/ 190253 h 4876552"/>
                  <a:gd name="connsiteX84" fmla="*/ 3177971 w 4877331"/>
                  <a:gd name="connsiteY84" fmla="*/ 835095 h 4876552"/>
                  <a:gd name="connsiteX85" fmla="*/ 2671241 w 4877331"/>
                  <a:gd name="connsiteY85" fmla="*/ 1026548 h 4876552"/>
                  <a:gd name="connsiteX86" fmla="*/ 2957943 w 4877331"/>
                  <a:gd name="connsiteY86" fmla="*/ 739845 h 4876552"/>
                  <a:gd name="connsiteX87" fmla="*/ 2957943 w 4877331"/>
                  <a:gd name="connsiteY87" fmla="*/ 605543 h 4876552"/>
                  <a:gd name="connsiteX88" fmla="*/ 2823641 w 4877331"/>
                  <a:gd name="connsiteY88" fmla="*/ 605543 h 4876552"/>
                  <a:gd name="connsiteX89" fmla="*/ 2541701 w 4877331"/>
                  <a:gd name="connsiteY89" fmla="*/ 887483 h 4876552"/>
                  <a:gd name="connsiteX90" fmla="*/ 2741726 w 4877331"/>
                  <a:gd name="connsiteY90" fmla="*/ 395993 h 4876552"/>
                  <a:gd name="connsiteX91" fmla="*/ 2343581 w 4877331"/>
                  <a:gd name="connsiteY91" fmla="*/ 2250510 h 4876552"/>
                  <a:gd name="connsiteX92" fmla="*/ 2339771 w 4877331"/>
                  <a:gd name="connsiteY92" fmla="*/ 2300040 h 4876552"/>
                  <a:gd name="connsiteX93" fmla="*/ 1783511 w 4877331"/>
                  <a:gd name="connsiteY93" fmla="*/ 1743780 h 4876552"/>
                  <a:gd name="connsiteX94" fmla="*/ 1649208 w 4877331"/>
                  <a:gd name="connsiteY94" fmla="*/ 1743780 h 4876552"/>
                  <a:gd name="connsiteX95" fmla="*/ 1649208 w 4877331"/>
                  <a:gd name="connsiteY95" fmla="*/ 1878083 h 4876552"/>
                  <a:gd name="connsiteX96" fmla="*/ 2205468 w 4877331"/>
                  <a:gd name="connsiteY96" fmla="*/ 2434343 h 4876552"/>
                  <a:gd name="connsiteX97" fmla="*/ 1244396 w 4877331"/>
                  <a:gd name="connsiteY97" fmla="*/ 2082870 h 4876552"/>
                  <a:gd name="connsiteX98" fmla="*/ 911973 w 4877331"/>
                  <a:gd name="connsiteY98" fmla="*/ 1006545 h 4876552"/>
                  <a:gd name="connsiteX99" fmla="*/ 1234871 w 4877331"/>
                  <a:gd name="connsiteY99" fmla="*/ 983685 h 4876552"/>
                  <a:gd name="connsiteX100" fmla="*/ 1988298 w 4877331"/>
                  <a:gd name="connsiteY100" fmla="*/ 1338015 h 4876552"/>
                  <a:gd name="connsiteX101" fmla="*/ 2342628 w 4877331"/>
                  <a:gd name="connsiteY101" fmla="*/ 2091443 h 4876552"/>
                  <a:gd name="connsiteX102" fmla="*/ 2342628 w 4877331"/>
                  <a:gd name="connsiteY102" fmla="*/ 2099063 h 4876552"/>
                  <a:gd name="connsiteX103" fmla="*/ 2343581 w 4877331"/>
                  <a:gd name="connsiteY103" fmla="*/ 2250510 h 4876552"/>
                  <a:gd name="connsiteX104" fmla="*/ 2343581 w 4877331"/>
                  <a:gd name="connsiteY104" fmla="*/ 2250510 h 4876552"/>
                  <a:gd name="connsiteX105" fmla="*/ 754811 w 4877331"/>
                  <a:gd name="connsiteY105" fmla="*/ 4686053 h 4876552"/>
                  <a:gd name="connsiteX106" fmla="*/ 754811 w 4877331"/>
                  <a:gd name="connsiteY106" fmla="*/ 4686053 h 4876552"/>
                  <a:gd name="connsiteX107" fmla="*/ 1200581 w 4877331"/>
                  <a:gd name="connsiteY107" fmla="*/ 4244093 h 4876552"/>
                  <a:gd name="connsiteX108" fmla="*/ 1249158 w 4877331"/>
                  <a:gd name="connsiteY108" fmla="*/ 4118363 h 4876552"/>
                  <a:gd name="connsiteX109" fmla="*/ 1123428 w 4877331"/>
                  <a:gd name="connsiteY109" fmla="*/ 4069785 h 4876552"/>
                  <a:gd name="connsiteX110" fmla="*/ 549071 w 4877331"/>
                  <a:gd name="connsiteY110" fmla="*/ 4686053 h 4876552"/>
                  <a:gd name="connsiteX111" fmla="*/ 227126 w 4877331"/>
                  <a:gd name="connsiteY111" fmla="*/ 4686053 h 4876552"/>
                  <a:gd name="connsiteX112" fmla="*/ 1551101 w 4877331"/>
                  <a:gd name="connsiteY112" fmla="*/ 3774510 h 4876552"/>
                  <a:gd name="connsiteX113" fmla="*/ 1760651 w 4877331"/>
                  <a:gd name="connsiteY113" fmla="*/ 3789750 h 4876552"/>
                  <a:gd name="connsiteX114" fmla="*/ 1859711 w 4877331"/>
                  <a:gd name="connsiteY114" fmla="*/ 3739268 h 4876552"/>
                  <a:gd name="connsiteX115" fmla="*/ 2438831 w 4877331"/>
                  <a:gd name="connsiteY115" fmla="*/ 3384938 h 4876552"/>
                  <a:gd name="connsiteX116" fmla="*/ 3017951 w 4877331"/>
                  <a:gd name="connsiteY116" fmla="*/ 3739268 h 4876552"/>
                  <a:gd name="connsiteX117" fmla="*/ 3117011 w 4877331"/>
                  <a:gd name="connsiteY117" fmla="*/ 3789750 h 4876552"/>
                  <a:gd name="connsiteX118" fmla="*/ 3326561 w 4877331"/>
                  <a:gd name="connsiteY118" fmla="*/ 3774510 h 4876552"/>
                  <a:gd name="connsiteX119" fmla="*/ 4650536 w 4877331"/>
                  <a:gd name="connsiteY119" fmla="*/ 4686053 h 4876552"/>
                  <a:gd name="connsiteX120" fmla="*/ 754811 w 4877331"/>
                  <a:gd name="connsiteY120" fmla="*/ 4686053 h 4876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4877331" h="4876552">
                    <a:moveTo>
                      <a:pt x="4873421" y="4755585"/>
                    </a:moveTo>
                    <a:cubicBezTo>
                      <a:pt x="4780076" y="4425068"/>
                      <a:pt x="4579099" y="4126935"/>
                      <a:pt x="4304778" y="3916433"/>
                    </a:cubicBezTo>
                    <a:cubicBezTo>
                      <a:pt x="4138091" y="3787845"/>
                      <a:pt x="3951401" y="3695453"/>
                      <a:pt x="3753281" y="3641160"/>
                    </a:cubicBezTo>
                    <a:cubicBezTo>
                      <a:pt x="3761853" y="3543053"/>
                      <a:pt x="3843768" y="3464948"/>
                      <a:pt x="3944733" y="3464948"/>
                    </a:cubicBezTo>
                    <a:cubicBezTo>
                      <a:pt x="3997121" y="3464948"/>
                      <a:pt x="4039983" y="3422085"/>
                      <a:pt x="4039983" y="3369698"/>
                    </a:cubicBezTo>
                    <a:cubicBezTo>
                      <a:pt x="4039983" y="3317310"/>
                      <a:pt x="3997121" y="3274448"/>
                      <a:pt x="3944733" y="3274448"/>
                    </a:cubicBezTo>
                    <a:cubicBezTo>
                      <a:pt x="3830433" y="3274448"/>
                      <a:pt x="3727563" y="3324930"/>
                      <a:pt x="3657078" y="3404940"/>
                    </a:cubicBezTo>
                    <a:cubicBezTo>
                      <a:pt x="3586593" y="3324930"/>
                      <a:pt x="3483724" y="3274448"/>
                      <a:pt x="3369424" y="3274448"/>
                    </a:cubicBezTo>
                    <a:cubicBezTo>
                      <a:pt x="3317036" y="3274448"/>
                      <a:pt x="3274174" y="3317310"/>
                      <a:pt x="3274174" y="3369698"/>
                    </a:cubicBezTo>
                    <a:cubicBezTo>
                      <a:pt x="3274174" y="3422085"/>
                      <a:pt x="3317036" y="3464948"/>
                      <a:pt x="3369424" y="3464948"/>
                    </a:cubicBezTo>
                    <a:cubicBezTo>
                      <a:pt x="3455149" y="3464948"/>
                      <a:pt x="3528491" y="3521145"/>
                      <a:pt x="3552303" y="3599250"/>
                    </a:cubicBezTo>
                    <a:cubicBezTo>
                      <a:pt x="3478008" y="3588773"/>
                      <a:pt x="3401808" y="3583058"/>
                      <a:pt x="3324656" y="3583058"/>
                    </a:cubicBezTo>
                    <a:cubicBezTo>
                      <a:pt x="3267506" y="3583058"/>
                      <a:pt x="3210356" y="3585915"/>
                      <a:pt x="3153206" y="3592583"/>
                    </a:cubicBezTo>
                    <a:cubicBezTo>
                      <a:pt x="3019856" y="3377318"/>
                      <a:pt x="2799828" y="3234443"/>
                      <a:pt x="2551226" y="3201105"/>
                    </a:cubicBezTo>
                    <a:cubicBezTo>
                      <a:pt x="2552178" y="3200153"/>
                      <a:pt x="2552178" y="3200153"/>
                      <a:pt x="2553131" y="3199200"/>
                    </a:cubicBezTo>
                    <a:lnTo>
                      <a:pt x="2900793" y="2851538"/>
                    </a:lnTo>
                    <a:cubicBezTo>
                      <a:pt x="2962706" y="2865825"/>
                      <a:pt x="3071291" y="2885828"/>
                      <a:pt x="3207499" y="2885828"/>
                    </a:cubicBezTo>
                    <a:cubicBezTo>
                      <a:pt x="3237026" y="2885828"/>
                      <a:pt x="3267506" y="2884875"/>
                      <a:pt x="3298938" y="2882970"/>
                    </a:cubicBezTo>
                    <a:cubicBezTo>
                      <a:pt x="3540874" y="2867730"/>
                      <a:pt x="3899013" y="2780100"/>
                      <a:pt x="4226674" y="2451488"/>
                    </a:cubicBezTo>
                    <a:cubicBezTo>
                      <a:pt x="4554334" y="2123828"/>
                      <a:pt x="4641963" y="1765688"/>
                      <a:pt x="4658156" y="1523753"/>
                    </a:cubicBezTo>
                    <a:cubicBezTo>
                      <a:pt x="4675301" y="1260863"/>
                      <a:pt x="4613388" y="1074173"/>
                      <a:pt x="4610531" y="1066553"/>
                    </a:cubicBezTo>
                    <a:cubicBezTo>
                      <a:pt x="4600053" y="1036073"/>
                      <a:pt x="4574336" y="1012260"/>
                      <a:pt x="4543856" y="1004640"/>
                    </a:cubicBezTo>
                    <a:lnTo>
                      <a:pt x="4542903" y="1004640"/>
                    </a:lnTo>
                    <a:cubicBezTo>
                      <a:pt x="4441938" y="975113"/>
                      <a:pt x="4320019" y="957968"/>
                      <a:pt x="4199051" y="957015"/>
                    </a:cubicBezTo>
                    <a:cubicBezTo>
                      <a:pt x="4199051" y="957015"/>
                      <a:pt x="4198099" y="957015"/>
                      <a:pt x="4198099" y="957015"/>
                    </a:cubicBezTo>
                    <a:cubicBezTo>
                      <a:pt x="4145711" y="957015"/>
                      <a:pt x="4103801" y="998925"/>
                      <a:pt x="4102849" y="1051313"/>
                    </a:cubicBezTo>
                    <a:cubicBezTo>
                      <a:pt x="4101896" y="1103700"/>
                      <a:pt x="4144758" y="1147515"/>
                      <a:pt x="4197146" y="1147515"/>
                    </a:cubicBezTo>
                    <a:cubicBezTo>
                      <a:pt x="4301921" y="1148468"/>
                      <a:pt x="4385741" y="1162755"/>
                      <a:pt x="4442891" y="1176090"/>
                    </a:cubicBezTo>
                    <a:cubicBezTo>
                      <a:pt x="4457178" y="1240860"/>
                      <a:pt x="4478134" y="1365638"/>
                      <a:pt x="4467656" y="1520895"/>
                    </a:cubicBezTo>
                    <a:cubicBezTo>
                      <a:pt x="4446701" y="1822838"/>
                      <a:pt x="4320019" y="2090490"/>
                      <a:pt x="4092371" y="2318138"/>
                    </a:cubicBezTo>
                    <a:cubicBezTo>
                      <a:pt x="3864724" y="2545785"/>
                      <a:pt x="3596118" y="2671515"/>
                      <a:pt x="3295128" y="2693423"/>
                    </a:cubicBezTo>
                    <a:cubicBezTo>
                      <a:pt x="3207499" y="2700090"/>
                      <a:pt x="3128441" y="2695328"/>
                      <a:pt x="3065576" y="2688660"/>
                    </a:cubicBezTo>
                    <a:lnTo>
                      <a:pt x="3763758" y="1990478"/>
                    </a:lnTo>
                    <a:cubicBezTo>
                      <a:pt x="3800906" y="1953330"/>
                      <a:pt x="3800906" y="1893323"/>
                      <a:pt x="3763758" y="1856175"/>
                    </a:cubicBezTo>
                    <a:cubicBezTo>
                      <a:pt x="3726611" y="1819028"/>
                      <a:pt x="3666603" y="1819028"/>
                      <a:pt x="3629456" y="1856175"/>
                    </a:cubicBezTo>
                    <a:lnTo>
                      <a:pt x="2932226" y="2552453"/>
                    </a:lnTo>
                    <a:cubicBezTo>
                      <a:pt x="2906508" y="2326710"/>
                      <a:pt x="2923653" y="1904753"/>
                      <a:pt x="3301796" y="1525658"/>
                    </a:cubicBezTo>
                    <a:cubicBezTo>
                      <a:pt x="3376091" y="1451363"/>
                      <a:pt x="3456101" y="1386593"/>
                      <a:pt x="3538968" y="1334205"/>
                    </a:cubicBezTo>
                    <a:cubicBezTo>
                      <a:pt x="3583736" y="1305630"/>
                      <a:pt x="3597071" y="1247528"/>
                      <a:pt x="3568496" y="1202760"/>
                    </a:cubicBezTo>
                    <a:cubicBezTo>
                      <a:pt x="3539921" y="1157993"/>
                      <a:pt x="3481818" y="1144658"/>
                      <a:pt x="3437051" y="1173233"/>
                    </a:cubicBezTo>
                    <a:cubicBezTo>
                      <a:pt x="3341801" y="1233240"/>
                      <a:pt x="3251313" y="1306583"/>
                      <a:pt x="3166541" y="1390403"/>
                    </a:cubicBezTo>
                    <a:cubicBezTo>
                      <a:pt x="2838881" y="1718063"/>
                      <a:pt x="2751251" y="2076203"/>
                      <a:pt x="2735058" y="2318138"/>
                    </a:cubicBezTo>
                    <a:cubicBezTo>
                      <a:pt x="2723628" y="2497208"/>
                      <a:pt x="2748393" y="2641035"/>
                      <a:pt x="2766491" y="2716283"/>
                    </a:cubicBezTo>
                    <a:lnTo>
                      <a:pt x="2534081" y="2950598"/>
                    </a:lnTo>
                    <a:lnTo>
                      <a:pt x="2534081" y="1221810"/>
                    </a:lnTo>
                    <a:cubicBezTo>
                      <a:pt x="2545511" y="1221810"/>
                      <a:pt x="2556941" y="1221810"/>
                      <a:pt x="2569324" y="1221810"/>
                    </a:cubicBezTo>
                    <a:cubicBezTo>
                      <a:pt x="2756013" y="1221810"/>
                      <a:pt x="3090341" y="1188473"/>
                      <a:pt x="3311321" y="971303"/>
                    </a:cubicBezTo>
                    <a:cubicBezTo>
                      <a:pt x="3608501" y="679838"/>
                      <a:pt x="3568496" y="171203"/>
                      <a:pt x="3559924" y="93098"/>
                    </a:cubicBezTo>
                    <a:cubicBezTo>
                      <a:pt x="3558971" y="70238"/>
                      <a:pt x="3549446" y="48330"/>
                      <a:pt x="3532301" y="31185"/>
                    </a:cubicBezTo>
                    <a:cubicBezTo>
                      <a:pt x="3515156" y="14040"/>
                      <a:pt x="3493249" y="5468"/>
                      <a:pt x="3471341" y="3563"/>
                    </a:cubicBezTo>
                    <a:cubicBezTo>
                      <a:pt x="3425621" y="-247"/>
                      <a:pt x="2912224" y="-38347"/>
                      <a:pt x="2608376" y="259785"/>
                    </a:cubicBezTo>
                    <a:cubicBezTo>
                      <a:pt x="2335008" y="527438"/>
                      <a:pt x="2337866" y="970350"/>
                      <a:pt x="2345486" y="1099890"/>
                    </a:cubicBezTo>
                    <a:cubicBezTo>
                      <a:pt x="2343581" y="1106558"/>
                      <a:pt x="2343581" y="1113225"/>
                      <a:pt x="2343581" y="1120845"/>
                    </a:cubicBezTo>
                    <a:lnTo>
                      <a:pt x="2343581" y="1484700"/>
                    </a:lnTo>
                    <a:cubicBezTo>
                      <a:pt x="2287383" y="1391355"/>
                      <a:pt x="2214993" y="1297058"/>
                      <a:pt x="2122601" y="1204665"/>
                    </a:cubicBezTo>
                    <a:cubicBezTo>
                      <a:pt x="1810181" y="892245"/>
                      <a:pt x="1469186" y="808425"/>
                      <a:pt x="1238681" y="794138"/>
                    </a:cubicBezTo>
                    <a:cubicBezTo>
                      <a:pt x="988173" y="777945"/>
                      <a:pt x="810056" y="837000"/>
                      <a:pt x="802436" y="838905"/>
                    </a:cubicBezTo>
                    <a:cubicBezTo>
                      <a:pt x="771956" y="849383"/>
                      <a:pt x="748143" y="875100"/>
                      <a:pt x="740523" y="905580"/>
                    </a:cubicBezTo>
                    <a:lnTo>
                      <a:pt x="740523" y="906533"/>
                    </a:lnTo>
                    <a:cubicBezTo>
                      <a:pt x="705281" y="1028453"/>
                      <a:pt x="555738" y="1664723"/>
                      <a:pt x="1109141" y="2218125"/>
                    </a:cubicBezTo>
                    <a:cubicBezTo>
                      <a:pt x="1421561" y="2530545"/>
                      <a:pt x="1762556" y="2614365"/>
                      <a:pt x="1993061" y="2628653"/>
                    </a:cubicBezTo>
                    <a:cubicBezTo>
                      <a:pt x="2023541" y="2630558"/>
                      <a:pt x="2052116" y="2631510"/>
                      <a:pt x="2080691" y="2631510"/>
                    </a:cubicBezTo>
                    <a:cubicBezTo>
                      <a:pt x="2191181" y="2631510"/>
                      <a:pt x="2282621" y="2618175"/>
                      <a:pt x="2343581" y="2605793"/>
                    </a:cubicBezTo>
                    <a:lnTo>
                      <a:pt x="2343581" y="3199200"/>
                    </a:lnTo>
                    <a:cubicBezTo>
                      <a:pt x="2087358" y="3227775"/>
                      <a:pt x="1858758" y="3372555"/>
                      <a:pt x="1723503" y="3592583"/>
                    </a:cubicBezTo>
                    <a:cubicBezTo>
                      <a:pt x="1666353" y="3586868"/>
                      <a:pt x="1609203" y="3583058"/>
                      <a:pt x="1552053" y="3583058"/>
                    </a:cubicBezTo>
                    <a:cubicBezTo>
                      <a:pt x="1474901" y="3583058"/>
                      <a:pt x="1399653" y="3588773"/>
                      <a:pt x="1324406" y="3599250"/>
                    </a:cubicBezTo>
                    <a:cubicBezTo>
                      <a:pt x="1349171" y="3521145"/>
                      <a:pt x="1421561" y="3464948"/>
                      <a:pt x="1507286" y="3464948"/>
                    </a:cubicBezTo>
                    <a:cubicBezTo>
                      <a:pt x="1559673" y="3464948"/>
                      <a:pt x="1602536" y="3422085"/>
                      <a:pt x="1602536" y="3369698"/>
                    </a:cubicBezTo>
                    <a:cubicBezTo>
                      <a:pt x="1602536" y="3317310"/>
                      <a:pt x="1559673" y="3274448"/>
                      <a:pt x="1507286" y="3274448"/>
                    </a:cubicBezTo>
                    <a:cubicBezTo>
                      <a:pt x="1392986" y="3274448"/>
                      <a:pt x="1290116" y="3324930"/>
                      <a:pt x="1219631" y="3404940"/>
                    </a:cubicBezTo>
                    <a:cubicBezTo>
                      <a:pt x="1149146" y="3324930"/>
                      <a:pt x="1046276" y="3274448"/>
                      <a:pt x="931976" y="3274448"/>
                    </a:cubicBezTo>
                    <a:cubicBezTo>
                      <a:pt x="879588" y="3274448"/>
                      <a:pt x="836726" y="3317310"/>
                      <a:pt x="836726" y="3369698"/>
                    </a:cubicBezTo>
                    <a:cubicBezTo>
                      <a:pt x="836726" y="3422085"/>
                      <a:pt x="879588" y="3464948"/>
                      <a:pt x="931976" y="3464948"/>
                    </a:cubicBezTo>
                    <a:cubicBezTo>
                      <a:pt x="1031988" y="3464948"/>
                      <a:pt x="1114856" y="3542100"/>
                      <a:pt x="1123428" y="3641160"/>
                    </a:cubicBezTo>
                    <a:cubicBezTo>
                      <a:pt x="925308" y="3695453"/>
                      <a:pt x="739571" y="3787845"/>
                      <a:pt x="571931" y="3916433"/>
                    </a:cubicBezTo>
                    <a:cubicBezTo>
                      <a:pt x="298563" y="4126935"/>
                      <a:pt x="96633" y="4425068"/>
                      <a:pt x="3288" y="4755585"/>
                    </a:cubicBezTo>
                    <a:cubicBezTo>
                      <a:pt x="-4332" y="4784160"/>
                      <a:pt x="1383" y="4814640"/>
                      <a:pt x="19481" y="4838453"/>
                    </a:cubicBezTo>
                    <a:cubicBezTo>
                      <a:pt x="37578" y="4862265"/>
                      <a:pt x="65201" y="4876553"/>
                      <a:pt x="95681" y="4876553"/>
                    </a:cubicBezTo>
                    <a:lnTo>
                      <a:pt x="4781981" y="4876553"/>
                    </a:lnTo>
                    <a:cubicBezTo>
                      <a:pt x="4811509" y="4876553"/>
                      <a:pt x="4840084" y="4862265"/>
                      <a:pt x="4858181" y="4838453"/>
                    </a:cubicBezTo>
                    <a:cubicBezTo>
                      <a:pt x="4876278" y="4814640"/>
                      <a:pt x="4881994" y="4784160"/>
                      <a:pt x="4873421" y="4755585"/>
                    </a:cubicBezTo>
                    <a:close/>
                    <a:moveTo>
                      <a:pt x="2741726" y="395993"/>
                    </a:moveTo>
                    <a:cubicBezTo>
                      <a:pt x="2927463" y="214065"/>
                      <a:pt x="3230358" y="190253"/>
                      <a:pt x="3375138" y="190253"/>
                    </a:cubicBezTo>
                    <a:cubicBezTo>
                      <a:pt x="3378949" y="337890"/>
                      <a:pt x="3363708" y="653168"/>
                      <a:pt x="3177971" y="835095"/>
                    </a:cubicBezTo>
                    <a:cubicBezTo>
                      <a:pt x="3038906" y="972255"/>
                      <a:pt x="2829356" y="1015118"/>
                      <a:pt x="2671241" y="1026548"/>
                    </a:cubicBezTo>
                    <a:lnTo>
                      <a:pt x="2957943" y="739845"/>
                    </a:lnTo>
                    <a:cubicBezTo>
                      <a:pt x="2995091" y="702698"/>
                      <a:pt x="2995091" y="642690"/>
                      <a:pt x="2957943" y="605543"/>
                    </a:cubicBezTo>
                    <a:cubicBezTo>
                      <a:pt x="2920796" y="568395"/>
                      <a:pt x="2860788" y="568395"/>
                      <a:pt x="2823641" y="605543"/>
                    </a:cubicBezTo>
                    <a:lnTo>
                      <a:pt x="2541701" y="887483"/>
                    </a:lnTo>
                    <a:cubicBezTo>
                      <a:pt x="2555988" y="733178"/>
                      <a:pt x="2604566" y="531248"/>
                      <a:pt x="2741726" y="395993"/>
                    </a:cubicBezTo>
                    <a:close/>
                    <a:moveTo>
                      <a:pt x="2343581" y="2250510"/>
                    </a:moveTo>
                    <a:cubicBezTo>
                      <a:pt x="2342628" y="2267655"/>
                      <a:pt x="2340723" y="2283848"/>
                      <a:pt x="2339771" y="2300040"/>
                    </a:cubicBezTo>
                    <a:lnTo>
                      <a:pt x="1783511" y="1743780"/>
                    </a:lnTo>
                    <a:cubicBezTo>
                      <a:pt x="1746363" y="1706633"/>
                      <a:pt x="1686356" y="1706633"/>
                      <a:pt x="1649208" y="1743780"/>
                    </a:cubicBezTo>
                    <a:cubicBezTo>
                      <a:pt x="1612061" y="1780928"/>
                      <a:pt x="1612061" y="1840935"/>
                      <a:pt x="1649208" y="1878083"/>
                    </a:cubicBezTo>
                    <a:lnTo>
                      <a:pt x="2205468" y="2434343"/>
                    </a:lnTo>
                    <a:cubicBezTo>
                      <a:pt x="1990203" y="2457203"/>
                      <a:pt x="1597773" y="2436248"/>
                      <a:pt x="1244396" y="2082870"/>
                    </a:cubicBezTo>
                    <a:cubicBezTo>
                      <a:pt x="816723" y="1657103"/>
                      <a:pt x="873873" y="1177995"/>
                      <a:pt x="911973" y="1006545"/>
                    </a:cubicBezTo>
                    <a:cubicBezTo>
                      <a:pt x="973886" y="993210"/>
                      <a:pt x="1091043" y="974160"/>
                      <a:pt x="1234871" y="983685"/>
                    </a:cubicBezTo>
                    <a:cubicBezTo>
                      <a:pt x="1519668" y="1003688"/>
                      <a:pt x="1773033" y="1123703"/>
                      <a:pt x="1988298" y="1338015"/>
                    </a:cubicBezTo>
                    <a:cubicBezTo>
                      <a:pt x="2203563" y="1552328"/>
                      <a:pt x="2322626" y="1806645"/>
                      <a:pt x="2342628" y="2091443"/>
                    </a:cubicBezTo>
                    <a:cubicBezTo>
                      <a:pt x="2342628" y="2094300"/>
                      <a:pt x="2342628" y="2096205"/>
                      <a:pt x="2342628" y="2099063"/>
                    </a:cubicBezTo>
                    <a:lnTo>
                      <a:pt x="2343581" y="2250510"/>
                    </a:lnTo>
                    <a:lnTo>
                      <a:pt x="2343581" y="2250510"/>
                    </a:lnTo>
                    <a:close/>
                    <a:moveTo>
                      <a:pt x="754811" y="4686053"/>
                    </a:moveTo>
                    <a:lnTo>
                      <a:pt x="754811" y="4686053"/>
                    </a:lnTo>
                    <a:cubicBezTo>
                      <a:pt x="842441" y="4489838"/>
                      <a:pt x="999603" y="4332675"/>
                      <a:pt x="1200581" y="4244093"/>
                    </a:cubicBezTo>
                    <a:cubicBezTo>
                      <a:pt x="1249158" y="4223138"/>
                      <a:pt x="1271066" y="4166940"/>
                      <a:pt x="1249158" y="4118363"/>
                    </a:cubicBezTo>
                    <a:cubicBezTo>
                      <a:pt x="1228203" y="4069785"/>
                      <a:pt x="1172006" y="4047878"/>
                      <a:pt x="1123428" y="4069785"/>
                    </a:cubicBezTo>
                    <a:cubicBezTo>
                      <a:pt x="852918" y="4188848"/>
                      <a:pt x="647178" y="4410780"/>
                      <a:pt x="549071" y="4686053"/>
                    </a:cubicBezTo>
                    <a:lnTo>
                      <a:pt x="227126" y="4686053"/>
                    </a:lnTo>
                    <a:cubicBezTo>
                      <a:pt x="433818" y="4143128"/>
                      <a:pt x="961503" y="3774510"/>
                      <a:pt x="1551101" y="3774510"/>
                    </a:cubicBezTo>
                    <a:cubicBezTo>
                      <a:pt x="1620633" y="3774510"/>
                      <a:pt x="1691118" y="3779273"/>
                      <a:pt x="1760651" y="3789750"/>
                    </a:cubicBezTo>
                    <a:cubicBezTo>
                      <a:pt x="1800656" y="3795465"/>
                      <a:pt x="1840661" y="3775463"/>
                      <a:pt x="1859711" y="3739268"/>
                    </a:cubicBezTo>
                    <a:cubicBezTo>
                      <a:pt x="1972106" y="3520193"/>
                      <a:pt x="2194038" y="3384938"/>
                      <a:pt x="2438831" y="3384938"/>
                    </a:cubicBezTo>
                    <a:cubicBezTo>
                      <a:pt x="2683624" y="3384938"/>
                      <a:pt x="2906508" y="3521145"/>
                      <a:pt x="3017951" y="3739268"/>
                    </a:cubicBezTo>
                    <a:cubicBezTo>
                      <a:pt x="3037001" y="3775463"/>
                      <a:pt x="3076053" y="3796418"/>
                      <a:pt x="3117011" y="3789750"/>
                    </a:cubicBezTo>
                    <a:cubicBezTo>
                      <a:pt x="3186543" y="3779273"/>
                      <a:pt x="3256076" y="3774510"/>
                      <a:pt x="3326561" y="3774510"/>
                    </a:cubicBezTo>
                    <a:cubicBezTo>
                      <a:pt x="3916158" y="3774510"/>
                      <a:pt x="4442891" y="4143128"/>
                      <a:pt x="4650536" y="4686053"/>
                    </a:cubicBezTo>
                    <a:lnTo>
                      <a:pt x="754811" y="4686053"/>
                    </a:lnTo>
                    <a:close/>
                  </a:path>
                </a:pathLst>
              </a:custGeom>
              <a:grp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18" name="PA-任意多边形: 形状 6"/>
              <p:cNvSpPr/>
              <p:nvPr>
                <p:custDataLst>
                  <p:tags r:id="rId21"/>
                </p:custDataLst>
              </p:nvPr>
            </p:nvSpPr>
            <p:spPr>
              <a:xfrm>
                <a:off x="7388752" y="1995145"/>
                <a:ext cx="197695" cy="191794"/>
              </a:xfrm>
              <a:custGeom>
                <a:avLst/>
                <a:gdLst>
                  <a:gd name="connsiteX0" fmla="*/ 194100 w 197695"/>
                  <a:gd name="connsiteY0" fmla="*/ 69874 h 191794"/>
                  <a:gd name="connsiteX1" fmla="*/ 76943 w 197695"/>
                  <a:gd name="connsiteY1" fmla="*/ 3199 h 191794"/>
                  <a:gd name="connsiteX2" fmla="*/ 69323 w 197695"/>
                  <a:gd name="connsiteY2" fmla="*/ 5104 h 191794"/>
                  <a:gd name="connsiteX3" fmla="*/ 3600 w 197695"/>
                  <a:gd name="connsiteY3" fmla="*/ 123214 h 191794"/>
                  <a:gd name="connsiteX4" fmla="*/ 95040 w 197695"/>
                  <a:gd name="connsiteY4" fmla="*/ 191794 h 191794"/>
                  <a:gd name="connsiteX5" fmla="*/ 121710 w 197695"/>
                  <a:gd name="connsiteY5" fmla="*/ 187984 h 191794"/>
                  <a:gd name="connsiteX6" fmla="*/ 127425 w 197695"/>
                  <a:gd name="connsiteY6" fmla="*/ 186079 h 191794"/>
                  <a:gd name="connsiteX7" fmla="*/ 194100 w 197695"/>
                  <a:gd name="connsiteY7" fmla="*/ 69874 h 191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7695" h="191794">
                    <a:moveTo>
                      <a:pt x="194100" y="69874"/>
                    </a:moveTo>
                    <a:cubicBezTo>
                      <a:pt x="179813" y="19392"/>
                      <a:pt x="127425" y="-10136"/>
                      <a:pt x="76943" y="3199"/>
                    </a:cubicBezTo>
                    <a:lnTo>
                      <a:pt x="69323" y="5104"/>
                    </a:lnTo>
                    <a:cubicBezTo>
                      <a:pt x="18840" y="19392"/>
                      <a:pt x="-10687" y="72732"/>
                      <a:pt x="3600" y="123214"/>
                    </a:cubicBezTo>
                    <a:cubicBezTo>
                      <a:pt x="15983" y="165124"/>
                      <a:pt x="54083" y="191794"/>
                      <a:pt x="95040" y="191794"/>
                    </a:cubicBezTo>
                    <a:cubicBezTo>
                      <a:pt x="103613" y="191794"/>
                      <a:pt x="112185" y="190842"/>
                      <a:pt x="121710" y="187984"/>
                    </a:cubicBezTo>
                    <a:lnTo>
                      <a:pt x="127425" y="186079"/>
                    </a:lnTo>
                    <a:cubicBezTo>
                      <a:pt x="178860" y="172744"/>
                      <a:pt x="208388" y="120357"/>
                      <a:pt x="194100" y="69874"/>
                    </a:cubicBezTo>
                    <a:close/>
                  </a:path>
                </a:pathLst>
              </a:custGeom>
              <a:grp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19" name="PA-任意多边形: 形状 7"/>
              <p:cNvSpPr/>
              <p:nvPr>
                <p:custDataLst>
                  <p:tags r:id="rId22"/>
                </p:custDataLst>
              </p:nvPr>
            </p:nvSpPr>
            <p:spPr>
              <a:xfrm>
                <a:off x="5108241" y="4971097"/>
                <a:ext cx="196230" cy="190500"/>
              </a:xfrm>
              <a:custGeom>
                <a:avLst/>
                <a:gdLst>
                  <a:gd name="connsiteX0" fmla="*/ 100028 w 196230"/>
                  <a:gd name="connsiteY0" fmla="*/ 0 h 190500"/>
                  <a:gd name="connsiteX1" fmla="*/ 94313 w 196230"/>
                  <a:gd name="connsiteY1" fmla="*/ 0 h 190500"/>
                  <a:gd name="connsiteX2" fmla="*/ 16 w 196230"/>
                  <a:gd name="connsiteY2" fmla="*/ 96203 h 190500"/>
                  <a:gd name="connsiteX3" fmla="*/ 95266 w 196230"/>
                  <a:gd name="connsiteY3" fmla="*/ 190500 h 190500"/>
                  <a:gd name="connsiteX4" fmla="*/ 96218 w 196230"/>
                  <a:gd name="connsiteY4" fmla="*/ 190500 h 190500"/>
                  <a:gd name="connsiteX5" fmla="*/ 100980 w 196230"/>
                  <a:gd name="connsiteY5" fmla="*/ 190500 h 190500"/>
                  <a:gd name="connsiteX6" fmla="*/ 196230 w 196230"/>
                  <a:gd name="connsiteY6" fmla="*/ 95250 h 190500"/>
                  <a:gd name="connsiteX7" fmla="*/ 100028 w 196230"/>
                  <a:gd name="connsiteY7" fmla="*/ 0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6230" h="190500">
                    <a:moveTo>
                      <a:pt x="100028" y="0"/>
                    </a:moveTo>
                    <a:lnTo>
                      <a:pt x="94313" y="0"/>
                    </a:lnTo>
                    <a:cubicBezTo>
                      <a:pt x="41926" y="0"/>
                      <a:pt x="-937" y="42863"/>
                      <a:pt x="16" y="96203"/>
                    </a:cubicBezTo>
                    <a:cubicBezTo>
                      <a:pt x="16" y="148590"/>
                      <a:pt x="42878" y="190500"/>
                      <a:pt x="95266" y="190500"/>
                    </a:cubicBezTo>
                    <a:cubicBezTo>
                      <a:pt x="95266" y="190500"/>
                      <a:pt x="95266" y="190500"/>
                      <a:pt x="96218" y="190500"/>
                    </a:cubicBezTo>
                    <a:lnTo>
                      <a:pt x="100980" y="190500"/>
                    </a:lnTo>
                    <a:cubicBezTo>
                      <a:pt x="153368" y="190500"/>
                      <a:pt x="196230" y="147638"/>
                      <a:pt x="196230" y="95250"/>
                    </a:cubicBezTo>
                    <a:cubicBezTo>
                      <a:pt x="196230" y="42863"/>
                      <a:pt x="152416" y="0"/>
                      <a:pt x="100028" y="0"/>
                    </a:cubicBezTo>
                    <a:close/>
                  </a:path>
                </a:pathLst>
              </a:custGeom>
              <a:grp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sp>
          <p:nvSpPr>
            <p:cNvPr id="20" name="PA-图形 8"/>
            <p:cNvSpPr/>
            <p:nvPr>
              <p:custDataLst>
                <p:tags r:id="rId7"/>
              </p:custDataLst>
            </p:nvPr>
          </p:nvSpPr>
          <p:spPr>
            <a:xfrm>
              <a:off x="1546" y="6913"/>
              <a:ext cx="1089" cy="1024"/>
            </a:xfrm>
            <a:custGeom>
              <a:avLst/>
              <a:gdLst>
                <a:gd name="connsiteX0" fmla="*/ 4652963 w 4877192"/>
                <a:gd name="connsiteY0" fmla="*/ 4133850 h 4581525"/>
                <a:gd name="connsiteX1" fmla="*/ 4510088 w 4877192"/>
                <a:gd name="connsiteY1" fmla="*/ 4133850 h 4581525"/>
                <a:gd name="connsiteX2" fmla="*/ 4510088 w 4877192"/>
                <a:gd name="connsiteY2" fmla="*/ 1838325 h 4581525"/>
                <a:gd name="connsiteX3" fmla="*/ 4693920 w 4877192"/>
                <a:gd name="connsiteY3" fmla="*/ 1838325 h 4581525"/>
                <a:gd name="connsiteX4" fmla="*/ 4869180 w 4877192"/>
                <a:gd name="connsiteY4" fmla="*/ 1706880 h 4581525"/>
                <a:gd name="connsiteX5" fmla="*/ 4793933 w 4877192"/>
                <a:gd name="connsiteY5" fmla="*/ 1500188 h 4581525"/>
                <a:gd name="connsiteX6" fmla="*/ 4397693 w 4877192"/>
                <a:gd name="connsiteY6" fmla="*/ 1242060 h 4581525"/>
                <a:gd name="connsiteX7" fmla="*/ 4298633 w 4877192"/>
                <a:gd name="connsiteY7" fmla="*/ 1263015 h 4581525"/>
                <a:gd name="connsiteX8" fmla="*/ 4319588 w 4877192"/>
                <a:gd name="connsiteY8" fmla="*/ 1362075 h 4581525"/>
                <a:gd name="connsiteX9" fmla="*/ 4715828 w 4877192"/>
                <a:gd name="connsiteY9" fmla="*/ 1620203 h 4581525"/>
                <a:gd name="connsiteX10" fmla="*/ 4732973 w 4877192"/>
                <a:gd name="connsiteY10" fmla="*/ 1665923 h 4581525"/>
                <a:gd name="connsiteX11" fmla="*/ 4694873 w 4877192"/>
                <a:gd name="connsiteY11" fmla="*/ 1694498 h 4581525"/>
                <a:gd name="connsiteX12" fmla="*/ 2509838 w 4877192"/>
                <a:gd name="connsiteY12" fmla="*/ 1694498 h 4581525"/>
                <a:gd name="connsiteX13" fmla="*/ 2509838 w 4877192"/>
                <a:gd name="connsiteY13" fmla="*/ 1070610 h 4581525"/>
                <a:gd name="connsiteX14" fmla="*/ 3873818 w 4877192"/>
                <a:gd name="connsiteY14" fmla="*/ 1070610 h 4581525"/>
                <a:gd name="connsiteX15" fmla="*/ 3873818 w 4877192"/>
                <a:gd name="connsiteY15" fmla="*/ 1070610 h 4581525"/>
                <a:gd name="connsiteX16" fmla="*/ 4064318 w 4877192"/>
                <a:gd name="connsiteY16" fmla="*/ 1194435 h 4581525"/>
                <a:gd name="connsiteX17" fmla="*/ 4163378 w 4877192"/>
                <a:gd name="connsiteY17" fmla="*/ 1173480 h 4581525"/>
                <a:gd name="connsiteX18" fmla="*/ 4142423 w 4877192"/>
                <a:gd name="connsiteY18" fmla="*/ 1074420 h 4581525"/>
                <a:gd name="connsiteX19" fmla="*/ 2538413 w 4877192"/>
                <a:gd name="connsiteY19" fmla="*/ 29528 h 4581525"/>
                <a:gd name="connsiteX20" fmla="*/ 2441258 w 4877192"/>
                <a:gd name="connsiteY20" fmla="*/ 0 h 4581525"/>
                <a:gd name="connsiteX21" fmla="*/ 2438400 w 4877192"/>
                <a:gd name="connsiteY21" fmla="*/ 0 h 4581525"/>
                <a:gd name="connsiteX22" fmla="*/ 2435543 w 4877192"/>
                <a:gd name="connsiteY22" fmla="*/ 0 h 4581525"/>
                <a:gd name="connsiteX23" fmla="*/ 2338388 w 4877192"/>
                <a:gd name="connsiteY23" fmla="*/ 29528 h 4581525"/>
                <a:gd name="connsiteX24" fmla="*/ 83820 w 4877192"/>
                <a:gd name="connsiteY24" fmla="*/ 1501140 h 4581525"/>
                <a:gd name="connsiteX25" fmla="*/ 8573 w 4877192"/>
                <a:gd name="connsiteY25" fmla="*/ 1707833 h 4581525"/>
                <a:gd name="connsiteX26" fmla="*/ 183833 w 4877192"/>
                <a:gd name="connsiteY26" fmla="*/ 1839278 h 4581525"/>
                <a:gd name="connsiteX27" fmla="*/ 367665 w 4877192"/>
                <a:gd name="connsiteY27" fmla="*/ 1839278 h 4581525"/>
                <a:gd name="connsiteX28" fmla="*/ 367665 w 4877192"/>
                <a:gd name="connsiteY28" fmla="*/ 2013585 h 4581525"/>
                <a:gd name="connsiteX29" fmla="*/ 439103 w 4877192"/>
                <a:gd name="connsiteY29" fmla="*/ 2085023 h 4581525"/>
                <a:gd name="connsiteX30" fmla="*/ 510540 w 4877192"/>
                <a:gd name="connsiteY30" fmla="*/ 2013585 h 4581525"/>
                <a:gd name="connsiteX31" fmla="*/ 510540 w 4877192"/>
                <a:gd name="connsiteY31" fmla="*/ 1838325 h 4581525"/>
                <a:gd name="connsiteX32" fmla="*/ 4368165 w 4877192"/>
                <a:gd name="connsiteY32" fmla="*/ 1838325 h 4581525"/>
                <a:gd name="connsiteX33" fmla="*/ 4368165 w 4877192"/>
                <a:gd name="connsiteY33" fmla="*/ 4133850 h 4581525"/>
                <a:gd name="connsiteX34" fmla="*/ 3644265 w 4877192"/>
                <a:gd name="connsiteY34" fmla="*/ 4133850 h 4581525"/>
                <a:gd name="connsiteX35" fmla="*/ 3644265 w 4877192"/>
                <a:gd name="connsiteY35" fmla="*/ 3868103 h 4581525"/>
                <a:gd name="connsiteX36" fmla="*/ 3894773 w 4877192"/>
                <a:gd name="connsiteY36" fmla="*/ 3735705 h 4581525"/>
                <a:gd name="connsiteX37" fmla="*/ 4025265 w 4877192"/>
                <a:gd name="connsiteY37" fmla="*/ 3345180 h 4581525"/>
                <a:gd name="connsiteX38" fmla="*/ 3848100 w 4877192"/>
                <a:gd name="connsiteY38" fmla="*/ 2867025 h 4581525"/>
                <a:gd name="connsiteX39" fmla="*/ 3571875 w 4877192"/>
                <a:gd name="connsiteY39" fmla="*/ 2628900 h 4581525"/>
                <a:gd name="connsiteX40" fmla="*/ 3296603 w 4877192"/>
                <a:gd name="connsiteY40" fmla="*/ 2867978 h 4581525"/>
                <a:gd name="connsiteX41" fmla="*/ 3119438 w 4877192"/>
                <a:gd name="connsiteY41" fmla="*/ 3346133 h 4581525"/>
                <a:gd name="connsiteX42" fmla="*/ 3249930 w 4877192"/>
                <a:gd name="connsiteY42" fmla="*/ 3736658 h 4581525"/>
                <a:gd name="connsiteX43" fmla="*/ 3500438 w 4877192"/>
                <a:gd name="connsiteY43" fmla="*/ 3869055 h 4581525"/>
                <a:gd name="connsiteX44" fmla="*/ 3500438 w 4877192"/>
                <a:gd name="connsiteY44" fmla="*/ 4133850 h 4581525"/>
                <a:gd name="connsiteX45" fmla="*/ 2509838 w 4877192"/>
                <a:gd name="connsiteY45" fmla="*/ 4133850 h 4581525"/>
                <a:gd name="connsiteX46" fmla="*/ 2509838 w 4877192"/>
                <a:gd name="connsiteY46" fmla="*/ 3868103 h 4581525"/>
                <a:gd name="connsiteX47" fmla="*/ 2760345 w 4877192"/>
                <a:gd name="connsiteY47" fmla="*/ 3735705 h 4581525"/>
                <a:gd name="connsiteX48" fmla="*/ 2890838 w 4877192"/>
                <a:gd name="connsiteY48" fmla="*/ 3345180 h 4581525"/>
                <a:gd name="connsiteX49" fmla="*/ 2713673 w 4877192"/>
                <a:gd name="connsiteY49" fmla="*/ 2867025 h 4581525"/>
                <a:gd name="connsiteX50" fmla="*/ 2438400 w 4877192"/>
                <a:gd name="connsiteY50" fmla="*/ 2628900 h 4581525"/>
                <a:gd name="connsiteX51" fmla="*/ 2163128 w 4877192"/>
                <a:gd name="connsiteY51" fmla="*/ 2867978 h 4581525"/>
                <a:gd name="connsiteX52" fmla="*/ 1985963 w 4877192"/>
                <a:gd name="connsiteY52" fmla="*/ 3346133 h 4581525"/>
                <a:gd name="connsiteX53" fmla="*/ 2116455 w 4877192"/>
                <a:gd name="connsiteY53" fmla="*/ 3736658 h 4581525"/>
                <a:gd name="connsiteX54" fmla="*/ 2366963 w 4877192"/>
                <a:gd name="connsiteY54" fmla="*/ 3869055 h 4581525"/>
                <a:gd name="connsiteX55" fmla="*/ 2366963 w 4877192"/>
                <a:gd name="connsiteY55" fmla="*/ 4133850 h 4581525"/>
                <a:gd name="connsiteX56" fmla="*/ 1376363 w 4877192"/>
                <a:gd name="connsiteY56" fmla="*/ 4133850 h 4581525"/>
                <a:gd name="connsiteX57" fmla="*/ 1376363 w 4877192"/>
                <a:gd name="connsiteY57" fmla="*/ 3868103 h 4581525"/>
                <a:gd name="connsiteX58" fmla="*/ 1626870 w 4877192"/>
                <a:gd name="connsiteY58" fmla="*/ 3735705 h 4581525"/>
                <a:gd name="connsiteX59" fmla="*/ 1757363 w 4877192"/>
                <a:gd name="connsiteY59" fmla="*/ 3345180 h 4581525"/>
                <a:gd name="connsiteX60" fmla="*/ 1580198 w 4877192"/>
                <a:gd name="connsiteY60" fmla="*/ 2867025 h 4581525"/>
                <a:gd name="connsiteX61" fmla="*/ 1304925 w 4877192"/>
                <a:gd name="connsiteY61" fmla="*/ 2628900 h 4581525"/>
                <a:gd name="connsiteX62" fmla="*/ 1029653 w 4877192"/>
                <a:gd name="connsiteY62" fmla="*/ 2867978 h 4581525"/>
                <a:gd name="connsiteX63" fmla="*/ 852488 w 4877192"/>
                <a:gd name="connsiteY63" fmla="*/ 3346133 h 4581525"/>
                <a:gd name="connsiteX64" fmla="*/ 982980 w 4877192"/>
                <a:gd name="connsiteY64" fmla="*/ 3736658 h 4581525"/>
                <a:gd name="connsiteX65" fmla="*/ 1233488 w 4877192"/>
                <a:gd name="connsiteY65" fmla="*/ 3869055 h 4581525"/>
                <a:gd name="connsiteX66" fmla="*/ 1233488 w 4877192"/>
                <a:gd name="connsiteY66" fmla="*/ 4133850 h 4581525"/>
                <a:gd name="connsiteX67" fmla="*/ 509588 w 4877192"/>
                <a:gd name="connsiteY67" fmla="*/ 4133850 h 4581525"/>
                <a:gd name="connsiteX68" fmla="*/ 509588 w 4877192"/>
                <a:gd name="connsiteY68" fmla="*/ 2319338 h 4581525"/>
                <a:gd name="connsiteX69" fmla="*/ 438150 w 4877192"/>
                <a:gd name="connsiteY69" fmla="*/ 2247900 h 4581525"/>
                <a:gd name="connsiteX70" fmla="*/ 366713 w 4877192"/>
                <a:gd name="connsiteY70" fmla="*/ 2319338 h 4581525"/>
                <a:gd name="connsiteX71" fmla="*/ 366713 w 4877192"/>
                <a:gd name="connsiteY71" fmla="*/ 4133850 h 4581525"/>
                <a:gd name="connsiteX72" fmla="*/ 223838 w 4877192"/>
                <a:gd name="connsiteY72" fmla="*/ 4133850 h 4581525"/>
                <a:gd name="connsiteX73" fmla="*/ 0 w 4877192"/>
                <a:gd name="connsiteY73" fmla="*/ 4357688 h 4581525"/>
                <a:gd name="connsiteX74" fmla="*/ 223838 w 4877192"/>
                <a:gd name="connsiteY74" fmla="*/ 4581525 h 4581525"/>
                <a:gd name="connsiteX75" fmla="*/ 3963353 w 4877192"/>
                <a:gd name="connsiteY75" fmla="*/ 4581525 h 4581525"/>
                <a:gd name="connsiteX76" fmla="*/ 4034790 w 4877192"/>
                <a:gd name="connsiteY76" fmla="*/ 4510088 h 4581525"/>
                <a:gd name="connsiteX77" fmla="*/ 3963353 w 4877192"/>
                <a:gd name="connsiteY77" fmla="*/ 4438650 h 4581525"/>
                <a:gd name="connsiteX78" fmla="*/ 223838 w 4877192"/>
                <a:gd name="connsiteY78" fmla="*/ 4438650 h 4581525"/>
                <a:gd name="connsiteX79" fmla="*/ 142875 w 4877192"/>
                <a:gd name="connsiteY79" fmla="*/ 4357688 h 4581525"/>
                <a:gd name="connsiteX80" fmla="*/ 223838 w 4877192"/>
                <a:gd name="connsiteY80" fmla="*/ 4276725 h 4581525"/>
                <a:gd name="connsiteX81" fmla="*/ 4652963 w 4877192"/>
                <a:gd name="connsiteY81" fmla="*/ 4276725 h 4581525"/>
                <a:gd name="connsiteX82" fmla="*/ 4733925 w 4877192"/>
                <a:gd name="connsiteY82" fmla="*/ 4357688 h 4581525"/>
                <a:gd name="connsiteX83" fmla="*/ 4652963 w 4877192"/>
                <a:gd name="connsiteY83" fmla="*/ 4438650 h 4581525"/>
                <a:gd name="connsiteX84" fmla="*/ 4268153 w 4877192"/>
                <a:gd name="connsiteY84" fmla="*/ 4438650 h 4581525"/>
                <a:gd name="connsiteX85" fmla="*/ 4196715 w 4877192"/>
                <a:gd name="connsiteY85" fmla="*/ 4510088 h 4581525"/>
                <a:gd name="connsiteX86" fmla="*/ 4268153 w 4877192"/>
                <a:gd name="connsiteY86" fmla="*/ 4581525 h 4581525"/>
                <a:gd name="connsiteX87" fmla="*/ 4652963 w 4877192"/>
                <a:gd name="connsiteY87" fmla="*/ 4581525 h 4581525"/>
                <a:gd name="connsiteX88" fmla="*/ 4876800 w 4877192"/>
                <a:gd name="connsiteY88" fmla="*/ 4357688 h 4581525"/>
                <a:gd name="connsiteX89" fmla="*/ 4652963 w 4877192"/>
                <a:gd name="connsiteY89" fmla="*/ 4133850 h 4581525"/>
                <a:gd name="connsiteX90" fmla="*/ 4652963 w 4877192"/>
                <a:gd name="connsiteY90" fmla="*/ 4133850 h 4581525"/>
                <a:gd name="connsiteX91" fmla="*/ 3654743 w 4877192"/>
                <a:gd name="connsiteY91" fmla="*/ 928688 h 4581525"/>
                <a:gd name="connsiteX92" fmla="*/ 2509838 w 4877192"/>
                <a:gd name="connsiteY92" fmla="*/ 928688 h 4581525"/>
                <a:gd name="connsiteX93" fmla="*/ 2509838 w 4877192"/>
                <a:gd name="connsiteY93" fmla="*/ 181928 h 4581525"/>
                <a:gd name="connsiteX94" fmla="*/ 3654743 w 4877192"/>
                <a:gd name="connsiteY94" fmla="*/ 928688 h 4581525"/>
                <a:gd name="connsiteX95" fmla="*/ 2366963 w 4877192"/>
                <a:gd name="connsiteY95" fmla="*/ 181928 h 4581525"/>
                <a:gd name="connsiteX96" fmla="*/ 2366963 w 4877192"/>
                <a:gd name="connsiteY96" fmla="*/ 928688 h 4581525"/>
                <a:gd name="connsiteX97" fmla="*/ 1222058 w 4877192"/>
                <a:gd name="connsiteY97" fmla="*/ 928688 h 4581525"/>
                <a:gd name="connsiteX98" fmla="*/ 2366963 w 4877192"/>
                <a:gd name="connsiteY98" fmla="*/ 181928 h 4581525"/>
                <a:gd name="connsiteX99" fmla="*/ 182880 w 4877192"/>
                <a:gd name="connsiteY99" fmla="*/ 1695450 h 4581525"/>
                <a:gd name="connsiteX100" fmla="*/ 144780 w 4877192"/>
                <a:gd name="connsiteY100" fmla="*/ 1666875 h 4581525"/>
                <a:gd name="connsiteX101" fmla="*/ 161925 w 4877192"/>
                <a:gd name="connsiteY101" fmla="*/ 1621155 h 4581525"/>
                <a:gd name="connsiteX102" fmla="*/ 1002983 w 4877192"/>
                <a:gd name="connsiteY102" fmla="*/ 1072515 h 4581525"/>
                <a:gd name="connsiteX103" fmla="*/ 1002983 w 4877192"/>
                <a:gd name="connsiteY103" fmla="*/ 1072515 h 4581525"/>
                <a:gd name="connsiteX104" fmla="*/ 2366963 w 4877192"/>
                <a:gd name="connsiteY104" fmla="*/ 1072515 h 4581525"/>
                <a:gd name="connsiteX105" fmla="*/ 2366963 w 4877192"/>
                <a:gd name="connsiteY105" fmla="*/ 1695450 h 4581525"/>
                <a:gd name="connsiteX106" fmla="*/ 182880 w 4877192"/>
                <a:gd name="connsiteY106" fmla="*/ 1695450 h 4581525"/>
                <a:gd name="connsiteX107" fmla="*/ 3262313 w 4877192"/>
                <a:gd name="connsiteY107" fmla="*/ 3346133 h 4581525"/>
                <a:gd name="connsiteX108" fmla="*/ 3571875 w 4877192"/>
                <a:gd name="connsiteY108" fmla="*/ 2776538 h 4581525"/>
                <a:gd name="connsiteX109" fmla="*/ 3881438 w 4877192"/>
                <a:gd name="connsiteY109" fmla="*/ 3346133 h 4581525"/>
                <a:gd name="connsiteX110" fmla="*/ 3643313 w 4877192"/>
                <a:gd name="connsiteY110" fmla="*/ 3723323 h 4581525"/>
                <a:gd name="connsiteX111" fmla="*/ 3643313 w 4877192"/>
                <a:gd name="connsiteY111" fmla="*/ 3251835 h 4581525"/>
                <a:gd name="connsiteX112" fmla="*/ 3571875 w 4877192"/>
                <a:gd name="connsiteY112" fmla="*/ 3180398 h 4581525"/>
                <a:gd name="connsiteX113" fmla="*/ 3500438 w 4877192"/>
                <a:gd name="connsiteY113" fmla="*/ 3251835 h 4581525"/>
                <a:gd name="connsiteX114" fmla="*/ 3500438 w 4877192"/>
                <a:gd name="connsiteY114" fmla="*/ 3723323 h 4581525"/>
                <a:gd name="connsiteX115" fmla="*/ 3262313 w 4877192"/>
                <a:gd name="connsiteY115" fmla="*/ 3346133 h 4581525"/>
                <a:gd name="connsiteX116" fmla="*/ 2128838 w 4877192"/>
                <a:gd name="connsiteY116" fmla="*/ 3346133 h 4581525"/>
                <a:gd name="connsiteX117" fmla="*/ 2438400 w 4877192"/>
                <a:gd name="connsiteY117" fmla="*/ 2776538 h 4581525"/>
                <a:gd name="connsiteX118" fmla="*/ 2747963 w 4877192"/>
                <a:gd name="connsiteY118" fmla="*/ 3346133 h 4581525"/>
                <a:gd name="connsiteX119" fmla="*/ 2509838 w 4877192"/>
                <a:gd name="connsiteY119" fmla="*/ 3723323 h 4581525"/>
                <a:gd name="connsiteX120" fmla="*/ 2509838 w 4877192"/>
                <a:gd name="connsiteY120" fmla="*/ 3251835 h 4581525"/>
                <a:gd name="connsiteX121" fmla="*/ 2438400 w 4877192"/>
                <a:gd name="connsiteY121" fmla="*/ 3180398 h 4581525"/>
                <a:gd name="connsiteX122" fmla="*/ 2366963 w 4877192"/>
                <a:gd name="connsiteY122" fmla="*/ 3251835 h 4581525"/>
                <a:gd name="connsiteX123" fmla="*/ 2366963 w 4877192"/>
                <a:gd name="connsiteY123" fmla="*/ 3723323 h 4581525"/>
                <a:gd name="connsiteX124" fmla="*/ 2128838 w 4877192"/>
                <a:gd name="connsiteY124" fmla="*/ 3346133 h 4581525"/>
                <a:gd name="connsiteX125" fmla="*/ 995363 w 4877192"/>
                <a:gd name="connsiteY125" fmla="*/ 3346133 h 4581525"/>
                <a:gd name="connsiteX126" fmla="*/ 1304925 w 4877192"/>
                <a:gd name="connsiteY126" fmla="*/ 2776538 h 4581525"/>
                <a:gd name="connsiteX127" fmla="*/ 1614488 w 4877192"/>
                <a:gd name="connsiteY127" fmla="*/ 3346133 h 4581525"/>
                <a:gd name="connsiteX128" fmla="*/ 1376363 w 4877192"/>
                <a:gd name="connsiteY128" fmla="*/ 3723323 h 4581525"/>
                <a:gd name="connsiteX129" fmla="*/ 1376363 w 4877192"/>
                <a:gd name="connsiteY129" fmla="*/ 3251835 h 4581525"/>
                <a:gd name="connsiteX130" fmla="*/ 1304925 w 4877192"/>
                <a:gd name="connsiteY130" fmla="*/ 3180398 h 4581525"/>
                <a:gd name="connsiteX131" fmla="*/ 1233488 w 4877192"/>
                <a:gd name="connsiteY131" fmla="*/ 3251835 h 4581525"/>
                <a:gd name="connsiteX132" fmla="*/ 1233488 w 4877192"/>
                <a:gd name="connsiteY132" fmla="*/ 3723323 h 4581525"/>
                <a:gd name="connsiteX133" fmla="*/ 995363 w 4877192"/>
                <a:gd name="connsiteY133" fmla="*/ 3346133 h 4581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4877192" h="4581525">
                  <a:moveTo>
                    <a:pt x="4652963" y="4133850"/>
                  </a:moveTo>
                  <a:lnTo>
                    <a:pt x="4510088" y="4133850"/>
                  </a:lnTo>
                  <a:lnTo>
                    <a:pt x="4510088" y="1838325"/>
                  </a:lnTo>
                  <a:lnTo>
                    <a:pt x="4693920" y="1838325"/>
                  </a:lnTo>
                  <a:cubicBezTo>
                    <a:pt x="4775835" y="1838325"/>
                    <a:pt x="4846320" y="1785938"/>
                    <a:pt x="4869180" y="1706880"/>
                  </a:cubicBezTo>
                  <a:cubicBezTo>
                    <a:pt x="4892993" y="1627823"/>
                    <a:pt x="4862513" y="1544955"/>
                    <a:pt x="4793933" y="1500188"/>
                  </a:cubicBezTo>
                  <a:lnTo>
                    <a:pt x="4397693" y="1242060"/>
                  </a:lnTo>
                  <a:cubicBezTo>
                    <a:pt x="4364355" y="1220153"/>
                    <a:pt x="4320540" y="1229678"/>
                    <a:pt x="4298633" y="1263015"/>
                  </a:cubicBezTo>
                  <a:cubicBezTo>
                    <a:pt x="4276725" y="1296353"/>
                    <a:pt x="4286250" y="1340168"/>
                    <a:pt x="4319588" y="1362075"/>
                  </a:cubicBezTo>
                  <a:lnTo>
                    <a:pt x="4715828" y="1620203"/>
                  </a:lnTo>
                  <a:cubicBezTo>
                    <a:pt x="4738688" y="1635443"/>
                    <a:pt x="4734878" y="1657350"/>
                    <a:pt x="4732973" y="1665923"/>
                  </a:cubicBezTo>
                  <a:cubicBezTo>
                    <a:pt x="4730115" y="1674495"/>
                    <a:pt x="4721543" y="1694498"/>
                    <a:pt x="4694873" y="1694498"/>
                  </a:cubicBezTo>
                  <a:lnTo>
                    <a:pt x="2509838" y="1694498"/>
                  </a:lnTo>
                  <a:lnTo>
                    <a:pt x="2509838" y="1070610"/>
                  </a:lnTo>
                  <a:lnTo>
                    <a:pt x="3873818" y="1070610"/>
                  </a:lnTo>
                  <a:lnTo>
                    <a:pt x="3873818" y="1070610"/>
                  </a:lnTo>
                  <a:lnTo>
                    <a:pt x="4064318" y="1194435"/>
                  </a:lnTo>
                  <a:cubicBezTo>
                    <a:pt x="4097655" y="1216343"/>
                    <a:pt x="4141470" y="1206818"/>
                    <a:pt x="4163378" y="1173480"/>
                  </a:cubicBezTo>
                  <a:cubicBezTo>
                    <a:pt x="4185285" y="1140143"/>
                    <a:pt x="4175760" y="1096328"/>
                    <a:pt x="4142423" y="1074420"/>
                  </a:cubicBezTo>
                  <a:lnTo>
                    <a:pt x="2538413" y="29528"/>
                  </a:lnTo>
                  <a:cubicBezTo>
                    <a:pt x="2508885" y="10478"/>
                    <a:pt x="2474595" y="0"/>
                    <a:pt x="2441258" y="0"/>
                  </a:cubicBezTo>
                  <a:cubicBezTo>
                    <a:pt x="2440305" y="0"/>
                    <a:pt x="2439353" y="0"/>
                    <a:pt x="2438400" y="0"/>
                  </a:cubicBezTo>
                  <a:cubicBezTo>
                    <a:pt x="2437448" y="0"/>
                    <a:pt x="2436495" y="0"/>
                    <a:pt x="2435543" y="0"/>
                  </a:cubicBezTo>
                  <a:cubicBezTo>
                    <a:pt x="2401253" y="953"/>
                    <a:pt x="2367915" y="10478"/>
                    <a:pt x="2338388" y="29528"/>
                  </a:cubicBezTo>
                  <a:lnTo>
                    <a:pt x="83820" y="1501140"/>
                  </a:lnTo>
                  <a:cubicBezTo>
                    <a:pt x="15240" y="1545908"/>
                    <a:pt x="-15240" y="1628775"/>
                    <a:pt x="8573" y="1707833"/>
                  </a:cubicBezTo>
                  <a:cubicBezTo>
                    <a:pt x="31433" y="1785938"/>
                    <a:pt x="102870" y="1839278"/>
                    <a:pt x="183833" y="1839278"/>
                  </a:cubicBezTo>
                  <a:lnTo>
                    <a:pt x="367665" y="1839278"/>
                  </a:lnTo>
                  <a:lnTo>
                    <a:pt x="367665" y="2013585"/>
                  </a:lnTo>
                  <a:cubicBezTo>
                    <a:pt x="367665" y="2052638"/>
                    <a:pt x="400050" y="2085023"/>
                    <a:pt x="439103" y="2085023"/>
                  </a:cubicBezTo>
                  <a:cubicBezTo>
                    <a:pt x="478155" y="2085023"/>
                    <a:pt x="510540" y="2052638"/>
                    <a:pt x="510540" y="2013585"/>
                  </a:cubicBezTo>
                  <a:lnTo>
                    <a:pt x="510540" y="1838325"/>
                  </a:lnTo>
                  <a:lnTo>
                    <a:pt x="4368165" y="1838325"/>
                  </a:lnTo>
                  <a:lnTo>
                    <a:pt x="4368165" y="4133850"/>
                  </a:lnTo>
                  <a:lnTo>
                    <a:pt x="3644265" y="4133850"/>
                  </a:lnTo>
                  <a:lnTo>
                    <a:pt x="3644265" y="3868103"/>
                  </a:lnTo>
                  <a:cubicBezTo>
                    <a:pt x="3742373" y="3852863"/>
                    <a:pt x="3830003" y="3807143"/>
                    <a:pt x="3894773" y="3735705"/>
                  </a:cubicBezTo>
                  <a:cubicBezTo>
                    <a:pt x="3979545" y="3641408"/>
                    <a:pt x="4025265" y="3507105"/>
                    <a:pt x="4025265" y="3345180"/>
                  </a:cubicBezTo>
                  <a:cubicBezTo>
                    <a:pt x="4025265" y="3148965"/>
                    <a:pt x="3913823" y="2961323"/>
                    <a:pt x="3848100" y="2867025"/>
                  </a:cubicBezTo>
                  <a:cubicBezTo>
                    <a:pt x="3819525" y="2827973"/>
                    <a:pt x="3674745" y="2628900"/>
                    <a:pt x="3571875" y="2628900"/>
                  </a:cubicBezTo>
                  <a:cubicBezTo>
                    <a:pt x="3469005" y="2628900"/>
                    <a:pt x="3324225" y="2827973"/>
                    <a:pt x="3296603" y="2867978"/>
                  </a:cubicBezTo>
                  <a:cubicBezTo>
                    <a:pt x="3230880" y="2962275"/>
                    <a:pt x="3119438" y="3149918"/>
                    <a:pt x="3119438" y="3346133"/>
                  </a:cubicBezTo>
                  <a:cubicBezTo>
                    <a:pt x="3119438" y="3507105"/>
                    <a:pt x="3164205" y="3642360"/>
                    <a:pt x="3249930" y="3736658"/>
                  </a:cubicBezTo>
                  <a:cubicBezTo>
                    <a:pt x="3314700" y="3808095"/>
                    <a:pt x="3402330" y="3853815"/>
                    <a:pt x="3500438" y="3869055"/>
                  </a:cubicBezTo>
                  <a:lnTo>
                    <a:pt x="3500438" y="4133850"/>
                  </a:lnTo>
                  <a:lnTo>
                    <a:pt x="2509838" y="4133850"/>
                  </a:lnTo>
                  <a:lnTo>
                    <a:pt x="2509838" y="3868103"/>
                  </a:lnTo>
                  <a:cubicBezTo>
                    <a:pt x="2607945" y="3852863"/>
                    <a:pt x="2695575" y="3807143"/>
                    <a:pt x="2760345" y="3735705"/>
                  </a:cubicBezTo>
                  <a:cubicBezTo>
                    <a:pt x="2845118" y="3641408"/>
                    <a:pt x="2890838" y="3507105"/>
                    <a:pt x="2890838" y="3345180"/>
                  </a:cubicBezTo>
                  <a:cubicBezTo>
                    <a:pt x="2890838" y="3148965"/>
                    <a:pt x="2779395" y="2961323"/>
                    <a:pt x="2713673" y="2867025"/>
                  </a:cubicBezTo>
                  <a:cubicBezTo>
                    <a:pt x="2686050" y="2827973"/>
                    <a:pt x="2541270" y="2628900"/>
                    <a:pt x="2438400" y="2628900"/>
                  </a:cubicBezTo>
                  <a:cubicBezTo>
                    <a:pt x="2335530" y="2628900"/>
                    <a:pt x="2190750" y="2827973"/>
                    <a:pt x="2163128" y="2867978"/>
                  </a:cubicBezTo>
                  <a:cubicBezTo>
                    <a:pt x="2097405" y="2962275"/>
                    <a:pt x="1985963" y="3149918"/>
                    <a:pt x="1985963" y="3346133"/>
                  </a:cubicBezTo>
                  <a:cubicBezTo>
                    <a:pt x="1985963" y="3507105"/>
                    <a:pt x="2030730" y="3642360"/>
                    <a:pt x="2116455" y="3736658"/>
                  </a:cubicBezTo>
                  <a:cubicBezTo>
                    <a:pt x="2181225" y="3808095"/>
                    <a:pt x="2268855" y="3853815"/>
                    <a:pt x="2366963" y="3869055"/>
                  </a:cubicBezTo>
                  <a:lnTo>
                    <a:pt x="2366963" y="4133850"/>
                  </a:lnTo>
                  <a:lnTo>
                    <a:pt x="1376363" y="4133850"/>
                  </a:lnTo>
                  <a:lnTo>
                    <a:pt x="1376363" y="3868103"/>
                  </a:lnTo>
                  <a:cubicBezTo>
                    <a:pt x="1474470" y="3852863"/>
                    <a:pt x="1562100" y="3807143"/>
                    <a:pt x="1626870" y="3735705"/>
                  </a:cubicBezTo>
                  <a:cubicBezTo>
                    <a:pt x="1711643" y="3641408"/>
                    <a:pt x="1757363" y="3507105"/>
                    <a:pt x="1757363" y="3345180"/>
                  </a:cubicBezTo>
                  <a:cubicBezTo>
                    <a:pt x="1757363" y="3148965"/>
                    <a:pt x="1645920" y="2961323"/>
                    <a:pt x="1580198" y="2867025"/>
                  </a:cubicBezTo>
                  <a:cubicBezTo>
                    <a:pt x="1552575" y="2827973"/>
                    <a:pt x="1407795" y="2628900"/>
                    <a:pt x="1304925" y="2628900"/>
                  </a:cubicBezTo>
                  <a:cubicBezTo>
                    <a:pt x="1202055" y="2628900"/>
                    <a:pt x="1057275" y="2827973"/>
                    <a:pt x="1029653" y="2867978"/>
                  </a:cubicBezTo>
                  <a:cubicBezTo>
                    <a:pt x="963930" y="2962275"/>
                    <a:pt x="852488" y="3149918"/>
                    <a:pt x="852488" y="3346133"/>
                  </a:cubicBezTo>
                  <a:cubicBezTo>
                    <a:pt x="852488" y="3507105"/>
                    <a:pt x="897255" y="3642360"/>
                    <a:pt x="982980" y="3736658"/>
                  </a:cubicBezTo>
                  <a:cubicBezTo>
                    <a:pt x="1047750" y="3808095"/>
                    <a:pt x="1135380" y="3853815"/>
                    <a:pt x="1233488" y="3869055"/>
                  </a:cubicBezTo>
                  <a:lnTo>
                    <a:pt x="1233488" y="4133850"/>
                  </a:lnTo>
                  <a:lnTo>
                    <a:pt x="509588" y="4133850"/>
                  </a:lnTo>
                  <a:lnTo>
                    <a:pt x="509588" y="2319338"/>
                  </a:lnTo>
                  <a:cubicBezTo>
                    <a:pt x="509588" y="2280285"/>
                    <a:pt x="477203" y="2247900"/>
                    <a:pt x="438150" y="2247900"/>
                  </a:cubicBezTo>
                  <a:cubicBezTo>
                    <a:pt x="399098" y="2247900"/>
                    <a:pt x="366713" y="2280285"/>
                    <a:pt x="366713" y="2319338"/>
                  </a:cubicBezTo>
                  <a:lnTo>
                    <a:pt x="366713" y="4133850"/>
                  </a:lnTo>
                  <a:lnTo>
                    <a:pt x="223838" y="4133850"/>
                  </a:lnTo>
                  <a:cubicBezTo>
                    <a:pt x="100013" y="4133850"/>
                    <a:pt x="0" y="4233863"/>
                    <a:pt x="0" y="4357688"/>
                  </a:cubicBezTo>
                  <a:cubicBezTo>
                    <a:pt x="0" y="4481513"/>
                    <a:pt x="100013" y="4581525"/>
                    <a:pt x="223838" y="4581525"/>
                  </a:cubicBezTo>
                  <a:lnTo>
                    <a:pt x="3963353" y="4581525"/>
                  </a:lnTo>
                  <a:cubicBezTo>
                    <a:pt x="4002405" y="4581525"/>
                    <a:pt x="4034790" y="4549140"/>
                    <a:pt x="4034790" y="4510088"/>
                  </a:cubicBezTo>
                  <a:cubicBezTo>
                    <a:pt x="4034790" y="4471035"/>
                    <a:pt x="4002405" y="4438650"/>
                    <a:pt x="3963353" y="4438650"/>
                  </a:cubicBezTo>
                  <a:lnTo>
                    <a:pt x="223838" y="4438650"/>
                  </a:lnTo>
                  <a:cubicBezTo>
                    <a:pt x="179070" y="4438650"/>
                    <a:pt x="142875" y="4402455"/>
                    <a:pt x="142875" y="4357688"/>
                  </a:cubicBezTo>
                  <a:cubicBezTo>
                    <a:pt x="142875" y="4312920"/>
                    <a:pt x="179070" y="4276725"/>
                    <a:pt x="223838" y="4276725"/>
                  </a:cubicBezTo>
                  <a:lnTo>
                    <a:pt x="4652963" y="4276725"/>
                  </a:lnTo>
                  <a:cubicBezTo>
                    <a:pt x="4697730" y="4276725"/>
                    <a:pt x="4733925" y="4312920"/>
                    <a:pt x="4733925" y="4357688"/>
                  </a:cubicBezTo>
                  <a:cubicBezTo>
                    <a:pt x="4733925" y="4402455"/>
                    <a:pt x="4697730" y="4438650"/>
                    <a:pt x="4652963" y="4438650"/>
                  </a:cubicBezTo>
                  <a:lnTo>
                    <a:pt x="4268153" y="4438650"/>
                  </a:lnTo>
                  <a:cubicBezTo>
                    <a:pt x="4229100" y="4438650"/>
                    <a:pt x="4196715" y="4471035"/>
                    <a:pt x="4196715" y="4510088"/>
                  </a:cubicBezTo>
                  <a:cubicBezTo>
                    <a:pt x="4196715" y="4549140"/>
                    <a:pt x="4229100" y="4581525"/>
                    <a:pt x="4268153" y="4581525"/>
                  </a:cubicBezTo>
                  <a:lnTo>
                    <a:pt x="4652963" y="4581525"/>
                  </a:lnTo>
                  <a:cubicBezTo>
                    <a:pt x="4776788" y="4581525"/>
                    <a:pt x="4876800" y="4481513"/>
                    <a:pt x="4876800" y="4357688"/>
                  </a:cubicBezTo>
                  <a:cubicBezTo>
                    <a:pt x="4876800" y="4233863"/>
                    <a:pt x="4776788" y="4133850"/>
                    <a:pt x="4652963" y="4133850"/>
                  </a:cubicBezTo>
                  <a:lnTo>
                    <a:pt x="4652963" y="4133850"/>
                  </a:lnTo>
                  <a:close/>
                  <a:moveTo>
                    <a:pt x="3654743" y="928688"/>
                  </a:moveTo>
                  <a:lnTo>
                    <a:pt x="2509838" y="928688"/>
                  </a:lnTo>
                  <a:lnTo>
                    <a:pt x="2509838" y="181928"/>
                  </a:lnTo>
                  <a:lnTo>
                    <a:pt x="3654743" y="928688"/>
                  </a:lnTo>
                  <a:close/>
                  <a:moveTo>
                    <a:pt x="2366963" y="181928"/>
                  </a:moveTo>
                  <a:lnTo>
                    <a:pt x="2366963" y="928688"/>
                  </a:lnTo>
                  <a:lnTo>
                    <a:pt x="1222058" y="928688"/>
                  </a:lnTo>
                  <a:lnTo>
                    <a:pt x="2366963" y="181928"/>
                  </a:lnTo>
                  <a:close/>
                  <a:moveTo>
                    <a:pt x="182880" y="1695450"/>
                  </a:moveTo>
                  <a:cubicBezTo>
                    <a:pt x="156210" y="1695450"/>
                    <a:pt x="146685" y="1675448"/>
                    <a:pt x="144780" y="1666875"/>
                  </a:cubicBezTo>
                  <a:cubicBezTo>
                    <a:pt x="141923" y="1658303"/>
                    <a:pt x="138113" y="1635443"/>
                    <a:pt x="161925" y="1621155"/>
                  </a:cubicBezTo>
                  <a:lnTo>
                    <a:pt x="1002983" y="1072515"/>
                  </a:lnTo>
                  <a:lnTo>
                    <a:pt x="1002983" y="1072515"/>
                  </a:lnTo>
                  <a:lnTo>
                    <a:pt x="2366963" y="1072515"/>
                  </a:lnTo>
                  <a:lnTo>
                    <a:pt x="2366963" y="1695450"/>
                  </a:lnTo>
                  <a:lnTo>
                    <a:pt x="182880" y="1695450"/>
                  </a:lnTo>
                  <a:close/>
                  <a:moveTo>
                    <a:pt x="3262313" y="3346133"/>
                  </a:moveTo>
                  <a:cubicBezTo>
                    <a:pt x="3262313" y="3106103"/>
                    <a:pt x="3491865" y="2827020"/>
                    <a:pt x="3571875" y="2776538"/>
                  </a:cubicBezTo>
                  <a:cubicBezTo>
                    <a:pt x="3651885" y="2827020"/>
                    <a:pt x="3881438" y="3106103"/>
                    <a:pt x="3881438" y="3346133"/>
                  </a:cubicBezTo>
                  <a:cubicBezTo>
                    <a:pt x="3881438" y="3551873"/>
                    <a:pt x="3791903" y="3690938"/>
                    <a:pt x="3643313" y="3723323"/>
                  </a:cubicBezTo>
                  <a:lnTo>
                    <a:pt x="3643313" y="3251835"/>
                  </a:lnTo>
                  <a:cubicBezTo>
                    <a:pt x="3643313" y="3212783"/>
                    <a:pt x="3610928" y="3180398"/>
                    <a:pt x="3571875" y="3180398"/>
                  </a:cubicBezTo>
                  <a:cubicBezTo>
                    <a:pt x="3532823" y="3180398"/>
                    <a:pt x="3500438" y="3212783"/>
                    <a:pt x="3500438" y="3251835"/>
                  </a:cubicBezTo>
                  <a:lnTo>
                    <a:pt x="3500438" y="3723323"/>
                  </a:lnTo>
                  <a:cubicBezTo>
                    <a:pt x="3351848" y="3689985"/>
                    <a:pt x="3262313" y="3551873"/>
                    <a:pt x="3262313" y="3346133"/>
                  </a:cubicBezTo>
                  <a:close/>
                  <a:moveTo>
                    <a:pt x="2128838" y="3346133"/>
                  </a:moveTo>
                  <a:cubicBezTo>
                    <a:pt x="2128838" y="3106103"/>
                    <a:pt x="2358390" y="2827020"/>
                    <a:pt x="2438400" y="2776538"/>
                  </a:cubicBezTo>
                  <a:cubicBezTo>
                    <a:pt x="2518410" y="2827020"/>
                    <a:pt x="2747963" y="3106103"/>
                    <a:pt x="2747963" y="3346133"/>
                  </a:cubicBezTo>
                  <a:cubicBezTo>
                    <a:pt x="2747963" y="3551873"/>
                    <a:pt x="2658428" y="3690938"/>
                    <a:pt x="2509838" y="3723323"/>
                  </a:cubicBezTo>
                  <a:lnTo>
                    <a:pt x="2509838" y="3251835"/>
                  </a:lnTo>
                  <a:cubicBezTo>
                    <a:pt x="2509838" y="3212783"/>
                    <a:pt x="2477453" y="3180398"/>
                    <a:pt x="2438400" y="3180398"/>
                  </a:cubicBezTo>
                  <a:cubicBezTo>
                    <a:pt x="2399348" y="3180398"/>
                    <a:pt x="2366963" y="3212783"/>
                    <a:pt x="2366963" y="3251835"/>
                  </a:cubicBezTo>
                  <a:lnTo>
                    <a:pt x="2366963" y="3723323"/>
                  </a:lnTo>
                  <a:cubicBezTo>
                    <a:pt x="2218373" y="3689985"/>
                    <a:pt x="2128838" y="3551873"/>
                    <a:pt x="2128838" y="3346133"/>
                  </a:cubicBezTo>
                  <a:close/>
                  <a:moveTo>
                    <a:pt x="995363" y="3346133"/>
                  </a:moveTo>
                  <a:cubicBezTo>
                    <a:pt x="995363" y="3106103"/>
                    <a:pt x="1224915" y="2827020"/>
                    <a:pt x="1304925" y="2776538"/>
                  </a:cubicBezTo>
                  <a:cubicBezTo>
                    <a:pt x="1384935" y="2827020"/>
                    <a:pt x="1614488" y="3106103"/>
                    <a:pt x="1614488" y="3346133"/>
                  </a:cubicBezTo>
                  <a:cubicBezTo>
                    <a:pt x="1614488" y="3551873"/>
                    <a:pt x="1524953" y="3690938"/>
                    <a:pt x="1376363" y="3723323"/>
                  </a:cubicBezTo>
                  <a:lnTo>
                    <a:pt x="1376363" y="3251835"/>
                  </a:lnTo>
                  <a:cubicBezTo>
                    <a:pt x="1376363" y="3212783"/>
                    <a:pt x="1343978" y="3180398"/>
                    <a:pt x="1304925" y="3180398"/>
                  </a:cubicBezTo>
                  <a:cubicBezTo>
                    <a:pt x="1265873" y="3180398"/>
                    <a:pt x="1233488" y="3212783"/>
                    <a:pt x="1233488" y="3251835"/>
                  </a:cubicBezTo>
                  <a:lnTo>
                    <a:pt x="1233488" y="3723323"/>
                  </a:lnTo>
                  <a:cubicBezTo>
                    <a:pt x="1084898" y="3689985"/>
                    <a:pt x="995363" y="3551873"/>
                    <a:pt x="995363" y="3346133"/>
                  </a:cubicBezTo>
                  <a:close/>
                </a:path>
              </a:pathLst>
            </a:custGeom>
            <a:solidFill>
              <a:srgbClr val="469041"/>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nvGrpSpPr>
            <p:cNvPr id="21" name="图形 10"/>
            <p:cNvGrpSpPr/>
            <p:nvPr/>
          </p:nvGrpSpPr>
          <p:grpSpPr>
            <a:xfrm>
              <a:off x="9936" y="6913"/>
              <a:ext cx="1024" cy="1024"/>
              <a:chOff x="3657600" y="3800604"/>
              <a:chExt cx="2066795" cy="2066795"/>
            </a:xfrm>
            <a:solidFill>
              <a:srgbClr val="469041"/>
            </a:solidFill>
          </p:grpSpPr>
          <p:sp>
            <p:nvSpPr>
              <p:cNvPr id="22" name="PA-任意多边形: 形状 12"/>
              <p:cNvSpPr/>
              <p:nvPr>
                <p:custDataLst>
                  <p:tags r:id="rId16"/>
                </p:custDataLst>
              </p:nvPr>
            </p:nvSpPr>
            <p:spPr>
              <a:xfrm>
                <a:off x="4816135" y="5786664"/>
                <a:ext cx="81137" cy="80734"/>
              </a:xfrm>
              <a:custGeom>
                <a:avLst/>
                <a:gdLst>
                  <a:gd name="connsiteX0" fmla="*/ 40771 w 81137"/>
                  <a:gd name="connsiteY0" fmla="*/ 0 h 80734"/>
                  <a:gd name="connsiteX1" fmla="*/ 40367 w 81137"/>
                  <a:gd name="connsiteY1" fmla="*/ 0 h 80734"/>
                  <a:gd name="connsiteX2" fmla="*/ 0 w 81137"/>
                  <a:gd name="connsiteY2" fmla="*/ 40367 h 80734"/>
                  <a:gd name="connsiteX3" fmla="*/ 40367 w 81137"/>
                  <a:gd name="connsiteY3" fmla="*/ 80734 h 80734"/>
                  <a:gd name="connsiteX4" fmla="*/ 40771 w 81137"/>
                  <a:gd name="connsiteY4" fmla="*/ 80734 h 80734"/>
                  <a:gd name="connsiteX5" fmla="*/ 81138 w 81137"/>
                  <a:gd name="connsiteY5" fmla="*/ 40367 h 80734"/>
                  <a:gd name="connsiteX6" fmla="*/ 40771 w 81137"/>
                  <a:gd name="connsiteY6" fmla="*/ 0 h 80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137" h="80734">
                    <a:moveTo>
                      <a:pt x="40771" y="0"/>
                    </a:moveTo>
                    <a:lnTo>
                      <a:pt x="40367" y="0"/>
                    </a:lnTo>
                    <a:cubicBezTo>
                      <a:pt x="18165" y="0"/>
                      <a:pt x="0" y="18165"/>
                      <a:pt x="0" y="40367"/>
                    </a:cubicBezTo>
                    <a:cubicBezTo>
                      <a:pt x="0" y="62569"/>
                      <a:pt x="18165" y="80734"/>
                      <a:pt x="40367" y="80734"/>
                    </a:cubicBezTo>
                    <a:lnTo>
                      <a:pt x="40771" y="80734"/>
                    </a:lnTo>
                    <a:cubicBezTo>
                      <a:pt x="62973" y="80734"/>
                      <a:pt x="81138" y="62569"/>
                      <a:pt x="81138" y="40367"/>
                    </a:cubicBezTo>
                    <a:cubicBezTo>
                      <a:pt x="81138" y="18165"/>
                      <a:pt x="62973" y="0"/>
                      <a:pt x="40771" y="0"/>
                    </a:cubicBezTo>
                    <a:close/>
                  </a:path>
                </a:pathLst>
              </a:custGeom>
              <a:grpFill/>
              <a:ln w="4018"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23" name="PA-任意多边形: 形状 13"/>
              <p:cNvSpPr/>
              <p:nvPr>
                <p:custDataLst>
                  <p:tags r:id="rId17"/>
                </p:custDataLst>
              </p:nvPr>
            </p:nvSpPr>
            <p:spPr>
              <a:xfrm>
                <a:off x="4543413" y="4243461"/>
                <a:ext cx="1181225" cy="1623937"/>
              </a:xfrm>
              <a:custGeom>
                <a:avLst/>
                <a:gdLst>
                  <a:gd name="connsiteX0" fmla="*/ 1140615 w 1181225"/>
                  <a:gd name="connsiteY0" fmla="*/ 1543203 h 1623937"/>
                  <a:gd name="connsiteX1" fmla="*/ 630778 w 1181225"/>
                  <a:gd name="connsiteY1" fmla="*/ 1543203 h 1623937"/>
                  <a:gd name="connsiteX2" fmla="*/ 630778 w 1181225"/>
                  <a:gd name="connsiteY2" fmla="*/ 1385771 h 1623937"/>
                  <a:gd name="connsiteX3" fmla="*/ 708283 w 1181225"/>
                  <a:gd name="connsiteY3" fmla="*/ 1308266 h 1623937"/>
                  <a:gd name="connsiteX4" fmla="*/ 708283 w 1181225"/>
                  <a:gd name="connsiteY4" fmla="*/ 1251349 h 1623937"/>
                  <a:gd name="connsiteX5" fmla="*/ 651365 w 1181225"/>
                  <a:gd name="connsiteY5" fmla="*/ 1251349 h 1623937"/>
                  <a:gd name="connsiteX6" fmla="*/ 630778 w 1181225"/>
                  <a:gd name="connsiteY6" fmla="*/ 1271936 h 1623937"/>
                  <a:gd name="connsiteX7" fmla="*/ 630778 w 1181225"/>
                  <a:gd name="connsiteY7" fmla="*/ 858981 h 1623937"/>
                  <a:gd name="connsiteX8" fmla="*/ 708283 w 1181225"/>
                  <a:gd name="connsiteY8" fmla="*/ 781476 h 1623937"/>
                  <a:gd name="connsiteX9" fmla="*/ 708283 w 1181225"/>
                  <a:gd name="connsiteY9" fmla="*/ 724558 h 1623937"/>
                  <a:gd name="connsiteX10" fmla="*/ 651365 w 1181225"/>
                  <a:gd name="connsiteY10" fmla="*/ 724558 h 1623937"/>
                  <a:gd name="connsiteX11" fmla="*/ 630778 w 1181225"/>
                  <a:gd name="connsiteY11" fmla="*/ 745145 h 1623937"/>
                  <a:gd name="connsiteX12" fmla="*/ 630778 w 1181225"/>
                  <a:gd name="connsiteY12" fmla="*/ 620411 h 1623937"/>
                  <a:gd name="connsiteX13" fmla="*/ 731292 w 1181225"/>
                  <a:gd name="connsiteY13" fmla="*/ 631310 h 1623937"/>
                  <a:gd name="connsiteX14" fmla="*/ 745825 w 1181225"/>
                  <a:gd name="connsiteY14" fmla="*/ 630907 h 1623937"/>
                  <a:gd name="connsiteX15" fmla="*/ 1048174 w 1181225"/>
                  <a:gd name="connsiteY15" fmla="*/ 498099 h 1623937"/>
                  <a:gd name="connsiteX16" fmla="*/ 1180982 w 1181225"/>
                  <a:gd name="connsiteY16" fmla="*/ 195749 h 1623937"/>
                  <a:gd name="connsiteX17" fmla="*/ 1160394 w 1181225"/>
                  <a:gd name="connsiteY17" fmla="*/ 44776 h 1623937"/>
                  <a:gd name="connsiteX18" fmla="*/ 1133752 w 1181225"/>
                  <a:gd name="connsiteY18" fmla="*/ 19749 h 1623937"/>
                  <a:gd name="connsiteX19" fmla="*/ 1133752 w 1181225"/>
                  <a:gd name="connsiteY19" fmla="*/ 19749 h 1623937"/>
                  <a:gd name="connsiteX20" fmla="*/ 683256 w 1181225"/>
                  <a:gd name="connsiteY20" fmla="*/ 132777 h 1623937"/>
                  <a:gd name="connsiteX21" fmla="*/ 590815 w 1181225"/>
                  <a:gd name="connsiteY21" fmla="*/ 263970 h 1623937"/>
                  <a:gd name="connsiteX22" fmla="*/ 498374 w 1181225"/>
                  <a:gd name="connsiteY22" fmla="*/ 132777 h 1623937"/>
                  <a:gd name="connsiteX23" fmla="*/ 47877 w 1181225"/>
                  <a:gd name="connsiteY23" fmla="*/ 19749 h 1623937"/>
                  <a:gd name="connsiteX24" fmla="*/ 47474 w 1181225"/>
                  <a:gd name="connsiteY24" fmla="*/ 19749 h 1623937"/>
                  <a:gd name="connsiteX25" fmla="*/ 20832 w 1181225"/>
                  <a:gd name="connsiteY25" fmla="*/ 44776 h 1623937"/>
                  <a:gd name="connsiteX26" fmla="*/ 244 w 1181225"/>
                  <a:gd name="connsiteY26" fmla="*/ 195749 h 1623937"/>
                  <a:gd name="connsiteX27" fmla="*/ 133052 w 1181225"/>
                  <a:gd name="connsiteY27" fmla="*/ 498099 h 1623937"/>
                  <a:gd name="connsiteX28" fmla="*/ 435401 w 1181225"/>
                  <a:gd name="connsiteY28" fmla="*/ 630907 h 1623937"/>
                  <a:gd name="connsiteX29" fmla="*/ 449934 w 1181225"/>
                  <a:gd name="connsiteY29" fmla="*/ 631310 h 1623937"/>
                  <a:gd name="connsiteX30" fmla="*/ 550448 w 1181225"/>
                  <a:gd name="connsiteY30" fmla="*/ 620411 h 1623937"/>
                  <a:gd name="connsiteX31" fmla="*/ 550448 w 1181225"/>
                  <a:gd name="connsiteY31" fmla="*/ 959898 h 1623937"/>
                  <a:gd name="connsiteX32" fmla="*/ 544393 w 1181225"/>
                  <a:gd name="connsiteY32" fmla="*/ 953843 h 1623937"/>
                  <a:gd name="connsiteX33" fmla="*/ 487475 w 1181225"/>
                  <a:gd name="connsiteY33" fmla="*/ 953843 h 1623937"/>
                  <a:gd name="connsiteX34" fmla="*/ 487475 w 1181225"/>
                  <a:gd name="connsiteY34" fmla="*/ 1010761 h 1623937"/>
                  <a:gd name="connsiteX35" fmla="*/ 550448 w 1181225"/>
                  <a:gd name="connsiteY35" fmla="*/ 1074137 h 1623937"/>
                  <a:gd name="connsiteX36" fmla="*/ 550448 w 1181225"/>
                  <a:gd name="connsiteY36" fmla="*/ 1543203 h 1623937"/>
                  <a:gd name="connsiteX37" fmla="*/ 466484 w 1181225"/>
                  <a:gd name="connsiteY37" fmla="*/ 1543203 h 1623937"/>
                  <a:gd name="connsiteX38" fmla="*/ 426117 w 1181225"/>
                  <a:gd name="connsiteY38" fmla="*/ 1583570 h 1623937"/>
                  <a:gd name="connsiteX39" fmla="*/ 466484 w 1181225"/>
                  <a:gd name="connsiteY39" fmla="*/ 1623937 h 1623937"/>
                  <a:gd name="connsiteX40" fmla="*/ 1140615 w 1181225"/>
                  <a:gd name="connsiteY40" fmla="*/ 1623937 h 1623937"/>
                  <a:gd name="connsiteX41" fmla="*/ 1180982 w 1181225"/>
                  <a:gd name="connsiteY41" fmla="*/ 1583570 h 1623937"/>
                  <a:gd name="connsiteX42" fmla="*/ 1140615 w 1181225"/>
                  <a:gd name="connsiteY42" fmla="*/ 1543203 h 1623937"/>
                  <a:gd name="connsiteX43" fmla="*/ 746632 w 1181225"/>
                  <a:gd name="connsiteY43" fmla="*/ 549769 h 1623937"/>
                  <a:gd name="connsiteX44" fmla="*/ 690118 w 1181225"/>
                  <a:gd name="connsiteY44" fmla="*/ 547750 h 1623937"/>
                  <a:gd name="connsiteX45" fmla="*/ 756320 w 1181225"/>
                  <a:gd name="connsiteY45" fmla="*/ 481548 h 1623937"/>
                  <a:gd name="connsiteX46" fmla="*/ 770045 w 1181225"/>
                  <a:gd name="connsiteY46" fmla="*/ 483970 h 1623937"/>
                  <a:gd name="connsiteX47" fmla="*/ 939990 w 1181225"/>
                  <a:gd name="connsiteY47" fmla="*/ 483970 h 1623937"/>
                  <a:gd name="connsiteX48" fmla="*/ 746632 w 1181225"/>
                  <a:gd name="connsiteY48" fmla="*/ 549769 h 1623937"/>
                  <a:gd name="connsiteX49" fmla="*/ 1024357 w 1181225"/>
                  <a:gd name="connsiteY49" fmla="*/ 403640 h 1623937"/>
                  <a:gd name="connsiteX50" fmla="*/ 834632 w 1181225"/>
                  <a:gd name="connsiteY50" fmla="*/ 403640 h 1623937"/>
                  <a:gd name="connsiteX51" fmla="*/ 1098229 w 1181225"/>
                  <a:gd name="connsiteY51" fmla="*/ 140043 h 1623937"/>
                  <a:gd name="connsiteX52" fmla="*/ 1024357 w 1181225"/>
                  <a:gd name="connsiteY52" fmla="*/ 403640 h 1623937"/>
                  <a:gd name="connsiteX53" fmla="*/ 926265 w 1181225"/>
                  <a:gd name="connsiteY53" fmla="*/ 87969 h 1623937"/>
                  <a:gd name="connsiteX54" fmla="*/ 1040908 w 1181225"/>
                  <a:gd name="connsiteY54" fmla="*/ 83125 h 1623937"/>
                  <a:gd name="connsiteX55" fmla="*/ 926265 w 1181225"/>
                  <a:gd name="connsiteY55" fmla="*/ 197768 h 1623937"/>
                  <a:gd name="connsiteX56" fmla="*/ 926265 w 1181225"/>
                  <a:gd name="connsiteY56" fmla="*/ 87969 h 1623937"/>
                  <a:gd name="connsiteX57" fmla="*/ 739769 w 1181225"/>
                  <a:gd name="connsiteY57" fmla="*/ 189694 h 1623937"/>
                  <a:gd name="connsiteX58" fmla="*/ 845531 w 1181225"/>
                  <a:gd name="connsiteY58" fmla="*/ 114612 h 1623937"/>
                  <a:gd name="connsiteX59" fmla="*/ 845531 w 1181225"/>
                  <a:gd name="connsiteY59" fmla="*/ 265584 h 1623937"/>
                  <a:gd name="connsiteX60" fmla="*/ 847146 w 1181225"/>
                  <a:gd name="connsiteY60" fmla="*/ 276887 h 1623937"/>
                  <a:gd name="connsiteX61" fmla="*/ 632797 w 1181225"/>
                  <a:gd name="connsiteY61" fmla="*/ 491236 h 1623937"/>
                  <a:gd name="connsiteX62" fmla="*/ 739769 w 1181225"/>
                  <a:gd name="connsiteY62" fmla="*/ 189694 h 1623937"/>
                  <a:gd name="connsiteX63" fmla="*/ 254153 w 1181225"/>
                  <a:gd name="connsiteY63" fmla="*/ 87969 h 1623937"/>
                  <a:gd name="connsiteX64" fmla="*/ 254153 w 1181225"/>
                  <a:gd name="connsiteY64" fmla="*/ 197768 h 1623937"/>
                  <a:gd name="connsiteX65" fmla="*/ 139511 w 1181225"/>
                  <a:gd name="connsiteY65" fmla="*/ 82722 h 1623937"/>
                  <a:gd name="connsiteX66" fmla="*/ 254153 w 1181225"/>
                  <a:gd name="connsiteY66" fmla="*/ 87969 h 1623937"/>
                  <a:gd name="connsiteX67" fmla="*/ 80575 w 1181225"/>
                  <a:gd name="connsiteY67" fmla="*/ 196557 h 1623937"/>
                  <a:gd name="connsiteX68" fmla="*/ 82593 w 1181225"/>
                  <a:gd name="connsiteY68" fmla="*/ 140043 h 1623937"/>
                  <a:gd name="connsiteX69" fmla="*/ 346190 w 1181225"/>
                  <a:gd name="connsiteY69" fmla="*/ 403640 h 1623937"/>
                  <a:gd name="connsiteX70" fmla="*/ 156465 w 1181225"/>
                  <a:gd name="connsiteY70" fmla="*/ 403640 h 1623937"/>
                  <a:gd name="connsiteX71" fmla="*/ 80575 w 1181225"/>
                  <a:gd name="connsiteY71" fmla="*/ 196557 h 1623937"/>
                  <a:gd name="connsiteX72" fmla="*/ 434191 w 1181225"/>
                  <a:gd name="connsiteY72" fmla="*/ 549769 h 1623937"/>
                  <a:gd name="connsiteX73" fmla="*/ 240832 w 1181225"/>
                  <a:gd name="connsiteY73" fmla="*/ 483970 h 1623937"/>
                  <a:gd name="connsiteX74" fmla="*/ 410778 w 1181225"/>
                  <a:gd name="connsiteY74" fmla="*/ 483970 h 1623937"/>
                  <a:gd name="connsiteX75" fmla="*/ 424502 w 1181225"/>
                  <a:gd name="connsiteY75" fmla="*/ 481548 h 1623937"/>
                  <a:gd name="connsiteX76" fmla="*/ 490704 w 1181225"/>
                  <a:gd name="connsiteY76" fmla="*/ 547750 h 1623937"/>
                  <a:gd name="connsiteX77" fmla="*/ 434191 w 1181225"/>
                  <a:gd name="connsiteY77" fmla="*/ 549769 h 1623937"/>
                  <a:gd name="connsiteX78" fmla="*/ 547622 w 1181225"/>
                  <a:gd name="connsiteY78" fmla="*/ 490833 h 1623937"/>
                  <a:gd name="connsiteX79" fmla="*/ 333273 w 1181225"/>
                  <a:gd name="connsiteY79" fmla="*/ 276484 h 1623937"/>
                  <a:gd name="connsiteX80" fmla="*/ 334887 w 1181225"/>
                  <a:gd name="connsiteY80" fmla="*/ 265181 h 1623937"/>
                  <a:gd name="connsiteX81" fmla="*/ 334887 w 1181225"/>
                  <a:gd name="connsiteY81" fmla="*/ 114208 h 1623937"/>
                  <a:gd name="connsiteX82" fmla="*/ 440649 w 1181225"/>
                  <a:gd name="connsiteY82" fmla="*/ 189291 h 1623937"/>
                  <a:gd name="connsiteX83" fmla="*/ 549640 w 1181225"/>
                  <a:gd name="connsiteY83" fmla="*/ 433915 h 1623937"/>
                  <a:gd name="connsiteX84" fmla="*/ 547622 w 1181225"/>
                  <a:gd name="connsiteY84" fmla="*/ 490833 h 1623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1181225" h="1623937">
                    <a:moveTo>
                      <a:pt x="1140615" y="1543203"/>
                    </a:moveTo>
                    <a:lnTo>
                      <a:pt x="630778" y="1543203"/>
                    </a:lnTo>
                    <a:lnTo>
                      <a:pt x="630778" y="1385771"/>
                    </a:lnTo>
                    <a:lnTo>
                      <a:pt x="708283" y="1308266"/>
                    </a:lnTo>
                    <a:cubicBezTo>
                      <a:pt x="724026" y="1292523"/>
                      <a:pt x="724026" y="1267092"/>
                      <a:pt x="708283" y="1251349"/>
                    </a:cubicBezTo>
                    <a:cubicBezTo>
                      <a:pt x="692540" y="1235606"/>
                      <a:pt x="667109" y="1235606"/>
                      <a:pt x="651365" y="1251349"/>
                    </a:cubicBezTo>
                    <a:lnTo>
                      <a:pt x="630778" y="1271936"/>
                    </a:lnTo>
                    <a:lnTo>
                      <a:pt x="630778" y="858981"/>
                    </a:lnTo>
                    <a:lnTo>
                      <a:pt x="708283" y="781476"/>
                    </a:lnTo>
                    <a:cubicBezTo>
                      <a:pt x="724026" y="765733"/>
                      <a:pt x="724026" y="740301"/>
                      <a:pt x="708283" y="724558"/>
                    </a:cubicBezTo>
                    <a:cubicBezTo>
                      <a:pt x="692540" y="708815"/>
                      <a:pt x="667109" y="708815"/>
                      <a:pt x="651365" y="724558"/>
                    </a:cubicBezTo>
                    <a:lnTo>
                      <a:pt x="630778" y="745145"/>
                    </a:lnTo>
                    <a:lnTo>
                      <a:pt x="630778" y="620411"/>
                    </a:lnTo>
                    <a:cubicBezTo>
                      <a:pt x="654999" y="625659"/>
                      <a:pt x="689714" y="631310"/>
                      <a:pt x="731292" y="631310"/>
                    </a:cubicBezTo>
                    <a:cubicBezTo>
                      <a:pt x="736136" y="631310"/>
                      <a:pt x="740980" y="631310"/>
                      <a:pt x="745825" y="630907"/>
                    </a:cubicBezTo>
                    <a:cubicBezTo>
                      <a:pt x="825751" y="628485"/>
                      <a:pt x="942816" y="603457"/>
                      <a:pt x="1048174" y="498099"/>
                    </a:cubicBezTo>
                    <a:cubicBezTo>
                      <a:pt x="1153128" y="393145"/>
                      <a:pt x="1178156" y="275676"/>
                      <a:pt x="1180982" y="195749"/>
                    </a:cubicBezTo>
                    <a:cubicBezTo>
                      <a:pt x="1183807" y="109364"/>
                      <a:pt x="1161202" y="47199"/>
                      <a:pt x="1160394" y="44776"/>
                    </a:cubicBezTo>
                    <a:cubicBezTo>
                      <a:pt x="1155954" y="32666"/>
                      <a:pt x="1145862" y="23382"/>
                      <a:pt x="1133752" y="19749"/>
                    </a:cubicBezTo>
                    <a:lnTo>
                      <a:pt x="1133752" y="19749"/>
                    </a:lnTo>
                    <a:cubicBezTo>
                      <a:pt x="1090963" y="6024"/>
                      <a:pt x="868944" y="-52912"/>
                      <a:pt x="683256" y="132777"/>
                    </a:cubicBezTo>
                    <a:cubicBezTo>
                      <a:pt x="640466" y="175566"/>
                      <a:pt x="610998" y="220373"/>
                      <a:pt x="590815" y="263970"/>
                    </a:cubicBezTo>
                    <a:cubicBezTo>
                      <a:pt x="570631" y="220373"/>
                      <a:pt x="541163" y="175566"/>
                      <a:pt x="498374" y="132777"/>
                    </a:cubicBezTo>
                    <a:cubicBezTo>
                      <a:pt x="312686" y="-52912"/>
                      <a:pt x="90667" y="6024"/>
                      <a:pt x="47877" y="19749"/>
                    </a:cubicBezTo>
                    <a:lnTo>
                      <a:pt x="47474" y="19749"/>
                    </a:lnTo>
                    <a:cubicBezTo>
                      <a:pt x="35364" y="23382"/>
                      <a:pt x="25272" y="32263"/>
                      <a:pt x="20832" y="44776"/>
                    </a:cubicBezTo>
                    <a:cubicBezTo>
                      <a:pt x="20024" y="47199"/>
                      <a:pt x="-2581" y="109364"/>
                      <a:pt x="244" y="195749"/>
                    </a:cubicBezTo>
                    <a:cubicBezTo>
                      <a:pt x="2666" y="275676"/>
                      <a:pt x="27694" y="392741"/>
                      <a:pt x="133052" y="498099"/>
                    </a:cubicBezTo>
                    <a:cubicBezTo>
                      <a:pt x="238006" y="603053"/>
                      <a:pt x="355475" y="628081"/>
                      <a:pt x="435401" y="630907"/>
                    </a:cubicBezTo>
                    <a:cubicBezTo>
                      <a:pt x="440246" y="630907"/>
                      <a:pt x="445090" y="631310"/>
                      <a:pt x="449934" y="631310"/>
                    </a:cubicBezTo>
                    <a:cubicBezTo>
                      <a:pt x="491512" y="631310"/>
                      <a:pt x="526227" y="625659"/>
                      <a:pt x="550448" y="620411"/>
                    </a:cubicBezTo>
                    <a:lnTo>
                      <a:pt x="550448" y="959898"/>
                    </a:lnTo>
                    <a:lnTo>
                      <a:pt x="544393" y="953843"/>
                    </a:lnTo>
                    <a:cubicBezTo>
                      <a:pt x="528649" y="938100"/>
                      <a:pt x="503218" y="938100"/>
                      <a:pt x="487475" y="953843"/>
                    </a:cubicBezTo>
                    <a:cubicBezTo>
                      <a:pt x="471732" y="969587"/>
                      <a:pt x="471732" y="995018"/>
                      <a:pt x="487475" y="1010761"/>
                    </a:cubicBezTo>
                    <a:lnTo>
                      <a:pt x="550448" y="1074137"/>
                    </a:lnTo>
                    <a:lnTo>
                      <a:pt x="550448" y="1543203"/>
                    </a:lnTo>
                    <a:lnTo>
                      <a:pt x="466484" y="1543203"/>
                    </a:lnTo>
                    <a:cubicBezTo>
                      <a:pt x="444282" y="1543203"/>
                      <a:pt x="426117" y="1561368"/>
                      <a:pt x="426117" y="1583570"/>
                    </a:cubicBezTo>
                    <a:cubicBezTo>
                      <a:pt x="426117" y="1605772"/>
                      <a:pt x="444282" y="1623937"/>
                      <a:pt x="466484" y="1623937"/>
                    </a:cubicBezTo>
                    <a:lnTo>
                      <a:pt x="1140615" y="1623937"/>
                    </a:lnTo>
                    <a:cubicBezTo>
                      <a:pt x="1162817" y="1623937"/>
                      <a:pt x="1180982" y="1605772"/>
                      <a:pt x="1180982" y="1583570"/>
                    </a:cubicBezTo>
                    <a:cubicBezTo>
                      <a:pt x="1180982" y="1561368"/>
                      <a:pt x="1162817" y="1543203"/>
                      <a:pt x="1140615" y="1543203"/>
                    </a:cubicBezTo>
                    <a:close/>
                    <a:moveTo>
                      <a:pt x="746632" y="549769"/>
                    </a:moveTo>
                    <a:cubicBezTo>
                      <a:pt x="726045" y="550576"/>
                      <a:pt x="706668" y="549769"/>
                      <a:pt x="690118" y="547750"/>
                    </a:cubicBezTo>
                    <a:lnTo>
                      <a:pt x="756320" y="481548"/>
                    </a:lnTo>
                    <a:cubicBezTo>
                      <a:pt x="760760" y="483163"/>
                      <a:pt x="765201" y="483970"/>
                      <a:pt x="770045" y="483970"/>
                    </a:cubicBezTo>
                    <a:lnTo>
                      <a:pt x="939990" y="483970"/>
                    </a:lnTo>
                    <a:cubicBezTo>
                      <a:pt x="882669" y="525145"/>
                      <a:pt x="818082" y="546943"/>
                      <a:pt x="746632" y="549769"/>
                    </a:cubicBezTo>
                    <a:close/>
                    <a:moveTo>
                      <a:pt x="1024357" y="403640"/>
                    </a:moveTo>
                    <a:lnTo>
                      <a:pt x="834632" y="403640"/>
                    </a:lnTo>
                    <a:lnTo>
                      <a:pt x="1098229" y="140043"/>
                    </a:lnTo>
                    <a:cubicBezTo>
                      <a:pt x="1104688" y="205034"/>
                      <a:pt x="1099037" y="307163"/>
                      <a:pt x="1024357" y="403640"/>
                    </a:cubicBezTo>
                    <a:close/>
                    <a:moveTo>
                      <a:pt x="926265" y="87969"/>
                    </a:moveTo>
                    <a:cubicBezTo>
                      <a:pt x="969458" y="79089"/>
                      <a:pt x="1009422" y="79492"/>
                      <a:pt x="1040908" y="83125"/>
                    </a:cubicBezTo>
                    <a:lnTo>
                      <a:pt x="926265" y="197768"/>
                    </a:lnTo>
                    <a:lnTo>
                      <a:pt x="926265" y="87969"/>
                    </a:lnTo>
                    <a:close/>
                    <a:moveTo>
                      <a:pt x="739769" y="189694"/>
                    </a:moveTo>
                    <a:cubicBezTo>
                      <a:pt x="774081" y="155382"/>
                      <a:pt x="810008" y="131162"/>
                      <a:pt x="845531" y="114612"/>
                    </a:cubicBezTo>
                    <a:lnTo>
                      <a:pt x="845531" y="265584"/>
                    </a:lnTo>
                    <a:cubicBezTo>
                      <a:pt x="845531" y="269621"/>
                      <a:pt x="845935" y="273254"/>
                      <a:pt x="847146" y="276887"/>
                    </a:cubicBezTo>
                    <a:lnTo>
                      <a:pt x="632797" y="491236"/>
                    </a:lnTo>
                    <a:cubicBezTo>
                      <a:pt x="625127" y="417365"/>
                      <a:pt x="633604" y="296263"/>
                      <a:pt x="739769" y="189694"/>
                    </a:cubicBezTo>
                    <a:close/>
                    <a:moveTo>
                      <a:pt x="254153" y="87969"/>
                    </a:moveTo>
                    <a:lnTo>
                      <a:pt x="254153" y="197768"/>
                    </a:lnTo>
                    <a:lnTo>
                      <a:pt x="139511" y="82722"/>
                    </a:lnTo>
                    <a:cubicBezTo>
                      <a:pt x="171401" y="79492"/>
                      <a:pt x="210961" y="79089"/>
                      <a:pt x="254153" y="87969"/>
                    </a:cubicBezTo>
                    <a:close/>
                    <a:moveTo>
                      <a:pt x="80575" y="196557"/>
                    </a:moveTo>
                    <a:cubicBezTo>
                      <a:pt x="79767" y="175970"/>
                      <a:pt x="80575" y="156593"/>
                      <a:pt x="82593" y="140043"/>
                    </a:cubicBezTo>
                    <a:lnTo>
                      <a:pt x="346190" y="403640"/>
                    </a:lnTo>
                    <a:lnTo>
                      <a:pt x="156465" y="403640"/>
                    </a:lnTo>
                    <a:cubicBezTo>
                      <a:pt x="109235" y="343089"/>
                      <a:pt x="83804" y="273658"/>
                      <a:pt x="80575" y="196557"/>
                    </a:cubicBezTo>
                    <a:close/>
                    <a:moveTo>
                      <a:pt x="434191" y="549769"/>
                    </a:moveTo>
                    <a:cubicBezTo>
                      <a:pt x="362741" y="546943"/>
                      <a:pt x="297750" y="524741"/>
                      <a:pt x="240832" y="483970"/>
                    </a:cubicBezTo>
                    <a:lnTo>
                      <a:pt x="410778" y="483970"/>
                    </a:lnTo>
                    <a:cubicBezTo>
                      <a:pt x="415622" y="483970"/>
                      <a:pt x="420466" y="483163"/>
                      <a:pt x="424502" y="481548"/>
                    </a:cubicBezTo>
                    <a:lnTo>
                      <a:pt x="490704" y="547750"/>
                    </a:lnTo>
                    <a:cubicBezTo>
                      <a:pt x="473750" y="549769"/>
                      <a:pt x="454778" y="550576"/>
                      <a:pt x="434191" y="549769"/>
                    </a:cubicBezTo>
                    <a:close/>
                    <a:moveTo>
                      <a:pt x="547622" y="490833"/>
                    </a:moveTo>
                    <a:lnTo>
                      <a:pt x="333273" y="276484"/>
                    </a:lnTo>
                    <a:cubicBezTo>
                      <a:pt x="334484" y="272851"/>
                      <a:pt x="334887" y="269217"/>
                      <a:pt x="334887" y="265181"/>
                    </a:cubicBezTo>
                    <a:lnTo>
                      <a:pt x="334887" y="114208"/>
                    </a:lnTo>
                    <a:cubicBezTo>
                      <a:pt x="370411" y="130758"/>
                      <a:pt x="405934" y="154979"/>
                      <a:pt x="440649" y="189291"/>
                    </a:cubicBezTo>
                    <a:cubicBezTo>
                      <a:pt x="509273" y="257915"/>
                      <a:pt x="546007" y="340264"/>
                      <a:pt x="549640" y="433915"/>
                    </a:cubicBezTo>
                    <a:cubicBezTo>
                      <a:pt x="550448" y="455310"/>
                      <a:pt x="549640" y="474282"/>
                      <a:pt x="547622" y="490833"/>
                    </a:cubicBezTo>
                    <a:close/>
                  </a:path>
                </a:pathLst>
              </a:custGeom>
              <a:grpFill/>
              <a:ln w="4018"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24" name="PA-任意多边形: 形状 14"/>
              <p:cNvSpPr/>
              <p:nvPr>
                <p:custDataLst>
                  <p:tags r:id="rId18"/>
                </p:custDataLst>
              </p:nvPr>
            </p:nvSpPr>
            <p:spPr>
              <a:xfrm>
                <a:off x="3657600" y="4923464"/>
                <a:ext cx="1349745" cy="943934"/>
              </a:xfrm>
              <a:custGeom>
                <a:avLst/>
                <a:gdLst>
                  <a:gd name="connsiteX0" fmla="*/ 1349068 w 1349745"/>
                  <a:gd name="connsiteY0" fmla="*/ 88556 h 943934"/>
                  <a:gd name="connsiteX1" fmla="*/ 1332921 w 1349745"/>
                  <a:gd name="connsiteY1" fmla="*/ 58281 h 943934"/>
                  <a:gd name="connsiteX2" fmla="*/ 995452 w 1349745"/>
                  <a:gd name="connsiteY2" fmla="*/ 42134 h 943934"/>
                  <a:gd name="connsiteX3" fmla="*/ 880003 w 1349745"/>
                  <a:gd name="connsiteY3" fmla="*/ 157988 h 943934"/>
                  <a:gd name="connsiteX4" fmla="*/ 764553 w 1349745"/>
                  <a:gd name="connsiteY4" fmla="*/ 42134 h 943934"/>
                  <a:gd name="connsiteX5" fmla="*/ 429506 w 1349745"/>
                  <a:gd name="connsiteY5" fmla="*/ 57070 h 943934"/>
                  <a:gd name="connsiteX6" fmla="*/ 429506 w 1349745"/>
                  <a:gd name="connsiteY6" fmla="*/ 57070 h 943934"/>
                  <a:gd name="connsiteX7" fmla="*/ 411341 w 1349745"/>
                  <a:gd name="connsiteY7" fmla="*/ 86538 h 943934"/>
                  <a:gd name="connsiteX8" fmla="*/ 565947 w 1349745"/>
                  <a:gd name="connsiteY8" fmla="*/ 386869 h 943934"/>
                  <a:gd name="connsiteX9" fmla="*/ 718534 w 1349745"/>
                  <a:gd name="connsiteY9" fmla="*/ 428851 h 943934"/>
                  <a:gd name="connsiteX10" fmla="*/ 839636 w 1349745"/>
                  <a:gd name="connsiteY10" fmla="*/ 404630 h 943934"/>
                  <a:gd name="connsiteX11" fmla="*/ 839636 w 1349745"/>
                  <a:gd name="connsiteY11" fmla="*/ 721916 h 943934"/>
                  <a:gd name="connsiteX12" fmla="*/ 794828 w 1349745"/>
                  <a:gd name="connsiteY12" fmla="*/ 730393 h 943934"/>
                  <a:gd name="connsiteX13" fmla="*/ 794828 w 1349745"/>
                  <a:gd name="connsiteY13" fmla="*/ 787311 h 943934"/>
                  <a:gd name="connsiteX14" fmla="*/ 839636 w 1349745"/>
                  <a:gd name="connsiteY14" fmla="*/ 832118 h 943934"/>
                  <a:gd name="connsiteX15" fmla="*/ 839636 w 1349745"/>
                  <a:gd name="connsiteY15" fmla="*/ 864008 h 943934"/>
                  <a:gd name="connsiteX16" fmla="*/ 322937 w 1349745"/>
                  <a:gd name="connsiteY16" fmla="*/ 864008 h 943934"/>
                  <a:gd name="connsiteX17" fmla="*/ 322937 w 1349745"/>
                  <a:gd name="connsiteY17" fmla="*/ 722320 h 943934"/>
                  <a:gd name="connsiteX18" fmla="*/ 371781 w 1349745"/>
                  <a:gd name="connsiteY18" fmla="*/ 730797 h 943934"/>
                  <a:gd name="connsiteX19" fmla="*/ 505800 w 1349745"/>
                  <a:gd name="connsiteY19" fmla="*/ 671861 h 943934"/>
                  <a:gd name="connsiteX20" fmla="*/ 563928 w 1349745"/>
                  <a:gd name="connsiteY20" fmla="*/ 559237 h 943934"/>
                  <a:gd name="connsiteX21" fmla="*/ 528809 w 1349745"/>
                  <a:gd name="connsiteY21" fmla="*/ 444998 h 943934"/>
                  <a:gd name="connsiteX22" fmla="*/ 301946 w 1349745"/>
                  <a:gd name="connsiteY22" fmla="*/ 467603 h 943934"/>
                  <a:gd name="connsiteX23" fmla="*/ 282973 w 1349745"/>
                  <a:gd name="connsiteY23" fmla="*/ 489401 h 943934"/>
                  <a:gd name="connsiteX24" fmla="*/ 264001 w 1349745"/>
                  <a:gd name="connsiteY24" fmla="*/ 467603 h 943934"/>
                  <a:gd name="connsiteX25" fmla="*/ 37138 w 1349745"/>
                  <a:gd name="connsiteY25" fmla="*/ 444998 h 943934"/>
                  <a:gd name="connsiteX26" fmla="*/ 2018 w 1349745"/>
                  <a:gd name="connsiteY26" fmla="*/ 559237 h 943934"/>
                  <a:gd name="connsiteX27" fmla="*/ 60147 w 1349745"/>
                  <a:gd name="connsiteY27" fmla="*/ 671861 h 943934"/>
                  <a:gd name="connsiteX28" fmla="*/ 194166 w 1349745"/>
                  <a:gd name="connsiteY28" fmla="*/ 730797 h 943934"/>
                  <a:gd name="connsiteX29" fmla="*/ 243010 w 1349745"/>
                  <a:gd name="connsiteY29" fmla="*/ 722320 h 943934"/>
                  <a:gd name="connsiteX30" fmla="*/ 243010 w 1349745"/>
                  <a:gd name="connsiteY30" fmla="*/ 863201 h 943934"/>
                  <a:gd name="connsiteX31" fmla="*/ 40367 w 1349745"/>
                  <a:gd name="connsiteY31" fmla="*/ 863201 h 943934"/>
                  <a:gd name="connsiteX32" fmla="*/ 0 w 1349745"/>
                  <a:gd name="connsiteY32" fmla="*/ 903568 h 943934"/>
                  <a:gd name="connsiteX33" fmla="*/ 40367 w 1349745"/>
                  <a:gd name="connsiteY33" fmla="*/ 943935 h 943934"/>
                  <a:gd name="connsiteX34" fmla="*/ 1039453 w 1349745"/>
                  <a:gd name="connsiteY34" fmla="*/ 943935 h 943934"/>
                  <a:gd name="connsiteX35" fmla="*/ 1079820 w 1349745"/>
                  <a:gd name="connsiteY35" fmla="*/ 903568 h 943934"/>
                  <a:gd name="connsiteX36" fmla="*/ 1039453 w 1349745"/>
                  <a:gd name="connsiteY36" fmla="*/ 863201 h 943934"/>
                  <a:gd name="connsiteX37" fmla="*/ 920370 w 1349745"/>
                  <a:gd name="connsiteY37" fmla="*/ 863201 h 943934"/>
                  <a:gd name="connsiteX38" fmla="*/ 920370 w 1349745"/>
                  <a:gd name="connsiteY38" fmla="*/ 814760 h 943934"/>
                  <a:gd name="connsiteX39" fmla="*/ 920370 w 1349745"/>
                  <a:gd name="connsiteY39" fmla="*/ 814760 h 943934"/>
                  <a:gd name="connsiteX40" fmla="*/ 920370 w 1349745"/>
                  <a:gd name="connsiteY40" fmla="*/ 650466 h 943934"/>
                  <a:gd name="connsiteX41" fmla="*/ 962755 w 1349745"/>
                  <a:gd name="connsiteY41" fmla="*/ 608081 h 943934"/>
                  <a:gd name="connsiteX42" fmla="*/ 962755 w 1349745"/>
                  <a:gd name="connsiteY42" fmla="*/ 551163 h 943934"/>
                  <a:gd name="connsiteX43" fmla="*/ 920370 w 1349745"/>
                  <a:gd name="connsiteY43" fmla="*/ 541879 h 943934"/>
                  <a:gd name="connsiteX44" fmla="*/ 920370 w 1349745"/>
                  <a:gd name="connsiteY44" fmla="*/ 404227 h 943934"/>
                  <a:gd name="connsiteX45" fmla="*/ 1041471 w 1349745"/>
                  <a:gd name="connsiteY45" fmla="*/ 428447 h 943934"/>
                  <a:gd name="connsiteX46" fmla="*/ 1194059 w 1349745"/>
                  <a:gd name="connsiteY46" fmla="*/ 386465 h 943934"/>
                  <a:gd name="connsiteX47" fmla="*/ 1349068 w 1349745"/>
                  <a:gd name="connsiteY47" fmla="*/ 88556 h 943934"/>
                  <a:gd name="connsiteX48" fmla="*/ 645066 w 1349745"/>
                  <a:gd name="connsiteY48" fmla="*/ 248813 h 943934"/>
                  <a:gd name="connsiteX49" fmla="*/ 793617 w 1349745"/>
                  <a:gd name="connsiteY49" fmla="*/ 334795 h 943934"/>
                  <a:gd name="connsiteX50" fmla="*/ 606314 w 1349745"/>
                  <a:gd name="connsiteY50" fmla="*/ 316227 h 943934"/>
                  <a:gd name="connsiteX51" fmla="*/ 490864 w 1349745"/>
                  <a:gd name="connsiteY51" fmla="*/ 113584 h 943934"/>
                  <a:gd name="connsiteX52" fmla="*/ 724186 w 1349745"/>
                  <a:gd name="connsiteY52" fmla="*/ 111969 h 943934"/>
                  <a:gd name="connsiteX53" fmla="*/ 833984 w 1349745"/>
                  <a:gd name="connsiteY53" fmla="*/ 264960 h 943934"/>
                  <a:gd name="connsiteX54" fmla="*/ 685433 w 1349745"/>
                  <a:gd name="connsiteY54" fmla="*/ 178978 h 943934"/>
                  <a:gd name="connsiteX55" fmla="*/ 630130 w 1349745"/>
                  <a:gd name="connsiteY55" fmla="*/ 193914 h 943934"/>
                  <a:gd name="connsiteX56" fmla="*/ 645066 w 1349745"/>
                  <a:gd name="connsiteY56" fmla="*/ 248813 h 943934"/>
                  <a:gd name="connsiteX57" fmla="*/ 229285 w 1349745"/>
                  <a:gd name="connsiteY57" fmla="*/ 636338 h 943934"/>
                  <a:gd name="connsiteX58" fmla="*/ 116661 w 1349745"/>
                  <a:gd name="connsiteY58" fmla="*/ 613732 h 943934"/>
                  <a:gd name="connsiteX59" fmla="*/ 81542 w 1349745"/>
                  <a:gd name="connsiteY59" fmla="*/ 547530 h 943934"/>
                  <a:gd name="connsiteX60" fmla="*/ 94055 w 1349745"/>
                  <a:gd name="connsiteY60" fmla="*/ 501108 h 943934"/>
                  <a:gd name="connsiteX61" fmla="*/ 129982 w 1349745"/>
                  <a:gd name="connsiteY61" fmla="*/ 487787 h 943934"/>
                  <a:gd name="connsiteX62" fmla="*/ 206680 w 1349745"/>
                  <a:gd name="connsiteY62" fmla="*/ 523713 h 943934"/>
                  <a:gd name="connsiteX63" fmla="*/ 241799 w 1349745"/>
                  <a:gd name="connsiteY63" fmla="*/ 589915 h 943934"/>
                  <a:gd name="connsiteX64" fmla="*/ 229285 w 1349745"/>
                  <a:gd name="connsiteY64" fmla="*/ 636338 h 943934"/>
                  <a:gd name="connsiteX65" fmla="*/ 323744 w 1349745"/>
                  <a:gd name="connsiteY65" fmla="*/ 589915 h 943934"/>
                  <a:gd name="connsiteX66" fmla="*/ 358863 w 1349745"/>
                  <a:gd name="connsiteY66" fmla="*/ 523713 h 943934"/>
                  <a:gd name="connsiteX67" fmla="*/ 435561 w 1349745"/>
                  <a:gd name="connsiteY67" fmla="*/ 487787 h 943934"/>
                  <a:gd name="connsiteX68" fmla="*/ 471488 w 1349745"/>
                  <a:gd name="connsiteY68" fmla="*/ 501108 h 943934"/>
                  <a:gd name="connsiteX69" fmla="*/ 484001 w 1349745"/>
                  <a:gd name="connsiteY69" fmla="*/ 547530 h 943934"/>
                  <a:gd name="connsiteX70" fmla="*/ 448882 w 1349745"/>
                  <a:gd name="connsiteY70" fmla="*/ 613732 h 943934"/>
                  <a:gd name="connsiteX71" fmla="*/ 448882 w 1349745"/>
                  <a:gd name="connsiteY71" fmla="*/ 613732 h 943934"/>
                  <a:gd name="connsiteX72" fmla="*/ 336258 w 1349745"/>
                  <a:gd name="connsiteY72" fmla="*/ 636338 h 943934"/>
                  <a:gd name="connsiteX73" fmla="*/ 323744 w 1349745"/>
                  <a:gd name="connsiteY73" fmla="*/ 589915 h 943934"/>
                  <a:gd name="connsiteX74" fmla="*/ 1153691 w 1349745"/>
                  <a:gd name="connsiteY74" fmla="*/ 316227 h 943934"/>
                  <a:gd name="connsiteX75" fmla="*/ 965985 w 1349745"/>
                  <a:gd name="connsiteY75" fmla="*/ 334795 h 943934"/>
                  <a:gd name="connsiteX76" fmla="*/ 1114535 w 1349745"/>
                  <a:gd name="connsiteY76" fmla="*/ 248813 h 943934"/>
                  <a:gd name="connsiteX77" fmla="*/ 1129471 w 1349745"/>
                  <a:gd name="connsiteY77" fmla="*/ 193511 h 943934"/>
                  <a:gd name="connsiteX78" fmla="*/ 1074168 w 1349745"/>
                  <a:gd name="connsiteY78" fmla="*/ 178575 h 943934"/>
                  <a:gd name="connsiteX79" fmla="*/ 925617 w 1349745"/>
                  <a:gd name="connsiteY79" fmla="*/ 264557 h 943934"/>
                  <a:gd name="connsiteX80" fmla="*/ 1035416 w 1349745"/>
                  <a:gd name="connsiteY80" fmla="*/ 111565 h 943934"/>
                  <a:gd name="connsiteX81" fmla="*/ 1268738 w 1349745"/>
                  <a:gd name="connsiteY81" fmla="*/ 113180 h 943934"/>
                  <a:gd name="connsiteX82" fmla="*/ 1153691 w 1349745"/>
                  <a:gd name="connsiteY82" fmla="*/ 316227 h 943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349745" h="943934">
                    <a:moveTo>
                      <a:pt x="1349068" y="88556"/>
                    </a:moveTo>
                    <a:cubicBezTo>
                      <a:pt x="1348665" y="76446"/>
                      <a:pt x="1342609" y="65547"/>
                      <a:pt x="1332921" y="58281"/>
                    </a:cubicBezTo>
                    <a:cubicBezTo>
                      <a:pt x="1326463" y="53437"/>
                      <a:pt x="1170646" y="-59187"/>
                      <a:pt x="995452" y="42134"/>
                    </a:cubicBezTo>
                    <a:cubicBezTo>
                      <a:pt x="939342" y="74428"/>
                      <a:pt x="903416" y="116006"/>
                      <a:pt x="880003" y="157988"/>
                    </a:cubicBezTo>
                    <a:cubicBezTo>
                      <a:pt x="856993" y="116006"/>
                      <a:pt x="820663" y="74428"/>
                      <a:pt x="764553" y="42134"/>
                    </a:cubicBezTo>
                    <a:cubicBezTo>
                      <a:pt x="602681" y="-51114"/>
                      <a:pt x="456955" y="38097"/>
                      <a:pt x="429506" y="57070"/>
                    </a:cubicBezTo>
                    <a:lnTo>
                      <a:pt x="429506" y="57070"/>
                    </a:lnTo>
                    <a:cubicBezTo>
                      <a:pt x="419414" y="63529"/>
                      <a:pt x="412552" y="74428"/>
                      <a:pt x="411341" y="86538"/>
                    </a:cubicBezTo>
                    <a:cubicBezTo>
                      <a:pt x="410533" y="94611"/>
                      <a:pt x="390753" y="285548"/>
                      <a:pt x="565947" y="386869"/>
                    </a:cubicBezTo>
                    <a:cubicBezTo>
                      <a:pt x="620039" y="417952"/>
                      <a:pt x="672112" y="428851"/>
                      <a:pt x="718534" y="428851"/>
                    </a:cubicBezTo>
                    <a:cubicBezTo>
                      <a:pt x="766167" y="428851"/>
                      <a:pt x="808149" y="417548"/>
                      <a:pt x="839636" y="404630"/>
                    </a:cubicBezTo>
                    <a:lnTo>
                      <a:pt x="839636" y="721916"/>
                    </a:lnTo>
                    <a:cubicBezTo>
                      <a:pt x="824700" y="715457"/>
                      <a:pt x="806938" y="718283"/>
                      <a:pt x="794828" y="730393"/>
                    </a:cubicBezTo>
                    <a:cubicBezTo>
                      <a:pt x="779085" y="746136"/>
                      <a:pt x="779085" y="771567"/>
                      <a:pt x="794828" y="787311"/>
                    </a:cubicBezTo>
                    <a:lnTo>
                      <a:pt x="839636" y="832118"/>
                    </a:lnTo>
                    <a:lnTo>
                      <a:pt x="839636" y="864008"/>
                    </a:lnTo>
                    <a:lnTo>
                      <a:pt x="322937" y="864008"/>
                    </a:lnTo>
                    <a:lnTo>
                      <a:pt x="322937" y="722320"/>
                    </a:lnTo>
                    <a:cubicBezTo>
                      <a:pt x="338276" y="727971"/>
                      <a:pt x="354827" y="730797"/>
                      <a:pt x="371781" y="730797"/>
                    </a:cubicBezTo>
                    <a:cubicBezTo>
                      <a:pt x="417396" y="730797"/>
                      <a:pt x="467047" y="710613"/>
                      <a:pt x="505800" y="671861"/>
                    </a:cubicBezTo>
                    <a:cubicBezTo>
                      <a:pt x="537690" y="639971"/>
                      <a:pt x="558277" y="600007"/>
                      <a:pt x="563928" y="559237"/>
                    </a:cubicBezTo>
                    <a:cubicBezTo>
                      <a:pt x="569983" y="515236"/>
                      <a:pt x="557066" y="473658"/>
                      <a:pt x="528809" y="444998"/>
                    </a:cubicBezTo>
                    <a:cubicBezTo>
                      <a:pt x="472699" y="388887"/>
                      <a:pt x="370570" y="398979"/>
                      <a:pt x="301946" y="467603"/>
                    </a:cubicBezTo>
                    <a:cubicBezTo>
                      <a:pt x="295083" y="474466"/>
                      <a:pt x="288625" y="481732"/>
                      <a:pt x="282973" y="489401"/>
                    </a:cubicBezTo>
                    <a:cubicBezTo>
                      <a:pt x="277322" y="481732"/>
                      <a:pt x="270863" y="474466"/>
                      <a:pt x="264001" y="467603"/>
                    </a:cubicBezTo>
                    <a:cubicBezTo>
                      <a:pt x="195377" y="398979"/>
                      <a:pt x="93248" y="388484"/>
                      <a:pt x="37138" y="444998"/>
                    </a:cubicBezTo>
                    <a:cubicBezTo>
                      <a:pt x="8881" y="473255"/>
                      <a:pt x="-4037" y="514833"/>
                      <a:pt x="2018" y="559237"/>
                    </a:cubicBezTo>
                    <a:cubicBezTo>
                      <a:pt x="7266" y="600007"/>
                      <a:pt x="27853" y="639971"/>
                      <a:pt x="60147" y="671861"/>
                    </a:cubicBezTo>
                    <a:cubicBezTo>
                      <a:pt x="98899" y="710613"/>
                      <a:pt x="148551" y="730797"/>
                      <a:pt x="194166" y="730797"/>
                    </a:cubicBezTo>
                    <a:cubicBezTo>
                      <a:pt x="211120" y="730797"/>
                      <a:pt x="227670" y="727971"/>
                      <a:pt x="243010" y="722320"/>
                    </a:cubicBezTo>
                    <a:lnTo>
                      <a:pt x="243010" y="863201"/>
                    </a:lnTo>
                    <a:lnTo>
                      <a:pt x="40367" y="863201"/>
                    </a:lnTo>
                    <a:cubicBezTo>
                      <a:pt x="18165" y="863201"/>
                      <a:pt x="0" y="881366"/>
                      <a:pt x="0" y="903568"/>
                    </a:cubicBezTo>
                    <a:cubicBezTo>
                      <a:pt x="0" y="925770"/>
                      <a:pt x="18165" y="943935"/>
                      <a:pt x="40367" y="943935"/>
                    </a:cubicBezTo>
                    <a:lnTo>
                      <a:pt x="1039453" y="943935"/>
                    </a:lnTo>
                    <a:cubicBezTo>
                      <a:pt x="1061655" y="943935"/>
                      <a:pt x="1079820" y="925770"/>
                      <a:pt x="1079820" y="903568"/>
                    </a:cubicBezTo>
                    <a:cubicBezTo>
                      <a:pt x="1079820" y="881366"/>
                      <a:pt x="1061655" y="863201"/>
                      <a:pt x="1039453" y="863201"/>
                    </a:cubicBezTo>
                    <a:lnTo>
                      <a:pt x="920370" y="863201"/>
                    </a:lnTo>
                    <a:lnTo>
                      <a:pt x="920370" y="814760"/>
                    </a:lnTo>
                    <a:cubicBezTo>
                      <a:pt x="920370" y="814760"/>
                      <a:pt x="920370" y="814760"/>
                      <a:pt x="920370" y="814760"/>
                    </a:cubicBezTo>
                    <a:lnTo>
                      <a:pt x="920370" y="650466"/>
                    </a:lnTo>
                    <a:lnTo>
                      <a:pt x="962755" y="608081"/>
                    </a:lnTo>
                    <a:cubicBezTo>
                      <a:pt x="978498" y="592337"/>
                      <a:pt x="978498" y="566906"/>
                      <a:pt x="962755" y="551163"/>
                    </a:cubicBezTo>
                    <a:cubicBezTo>
                      <a:pt x="951452" y="539860"/>
                      <a:pt x="934498" y="536631"/>
                      <a:pt x="920370" y="541879"/>
                    </a:cubicBezTo>
                    <a:lnTo>
                      <a:pt x="920370" y="404227"/>
                    </a:lnTo>
                    <a:cubicBezTo>
                      <a:pt x="952260" y="417144"/>
                      <a:pt x="993838" y="428447"/>
                      <a:pt x="1041471" y="428447"/>
                    </a:cubicBezTo>
                    <a:cubicBezTo>
                      <a:pt x="1087893" y="428447"/>
                      <a:pt x="1139967" y="417548"/>
                      <a:pt x="1194059" y="386465"/>
                    </a:cubicBezTo>
                    <a:cubicBezTo>
                      <a:pt x="1355931" y="292814"/>
                      <a:pt x="1351490" y="121657"/>
                      <a:pt x="1349068" y="88556"/>
                    </a:cubicBezTo>
                    <a:close/>
                    <a:moveTo>
                      <a:pt x="645066" y="248813"/>
                    </a:moveTo>
                    <a:lnTo>
                      <a:pt x="793617" y="334795"/>
                    </a:lnTo>
                    <a:cubicBezTo>
                      <a:pt x="746791" y="350135"/>
                      <a:pt x="678571" y="357805"/>
                      <a:pt x="606314" y="316227"/>
                    </a:cubicBezTo>
                    <a:cubicBezTo>
                      <a:pt x="503781" y="256887"/>
                      <a:pt x="491267" y="155162"/>
                      <a:pt x="490864" y="113584"/>
                    </a:cubicBezTo>
                    <a:cubicBezTo>
                      <a:pt x="530020" y="91786"/>
                      <a:pt x="623268" y="53437"/>
                      <a:pt x="724186" y="111969"/>
                    </a:cubicBezTo>
                    <a:cubicBezTo>
                      <a:pt x="796846" y="153951"/>
                      <a:pt x="823892" y="216923"/>
                      <a:pt x="833984" y="264960"/>
                    </a:cubicBezTo>
                    <a:lnTo>
                      <a:pt x="685433" y="178978"/>
                    </a:lnTo>
                    <a:cubicBezTo>
                      <a:pt x="666057" y="167676"/>
                      <a:pt x="641433" y="174538"/>
                      <a:pt x="630130" y="193914"/>
                    </a:cubicBezTo>
                    <a:cubicBezTo>
                      <a:pt x="619231" y="212887"/>
                      <a:pt x="625690" y="237914"/>
                      <a:pt x="645066" y="248813"/>
                    </a:cubicBezTo>
                    <a:close/>
                    <a:moveTo>
                      <a:pt x="229285" y="636338"/>
                    </a:moveTo>
                    <a:cubicBezTo>
                      <a:pt x="205065" y="660558"/>
                      <a:pt x="153395" y="650466"/>
                      <a:pt x="116661" y="613732"/>
                    </a:cubicBezTo>
                    <a:cubicBezTo>
                      <a:pt x="97285" y="594356"/>
                      <a:pt x="84771" y="570539"/>
                      <a:pt x="81542" y="547530"/>
                    </a:cubicBezTo>
                    <a:cubicBezTo>
                      <a:pt x="79927" y="536227"/>
                      <a:pt x="79523" y="515640"/>
                      <a:pt x="94055" y="501108"/>
                    </a:cubicBezTo>
                    <a:cubicBezTo>
                      <a:pt x="102936" y="492227"/>
                      <a:pt x="115854" y="487787"/>
                      <a:pt x="129982" y="487787"/>
                    </a:cubicBezTo>
                    <a:cubicBezTo>
                      <a:pt x="154606" y="487787"/>
                      <a:pt x="183670" y="500301"/>
                      <a:pt x="206680" y="523713"/>
                    </a:cubicBezTo>
                    <a:cubicBezTo>
                      <a:pt x="226056" y="543090"/>
                      <a:pt x="238570" y="566906"/>
                      <a:pt x="241799" y="589915"/>
                    </a:cubicBezTo>
                    <a:cubicBezTo>
                      <a:pt x="243010" y="601218"/>
                      <a:pt x="243414" y="622209"/>
                      <a:pt x="229285" y="636338"/>
                    </a:cubicBezTo>
                    <a:close/>
                    <a:moveTo>
                      <a:pt x="323744" y="589915"/>
                    </a:moveTo>
                    <a:cubicBezTo>
                      <a:pt x="326973" y="566906"/>
                      <a:pt x="339487" y="542686"/>
                      <a:pt x="358863" y="523713"/>
                    </a:cubicBezTo>
                    <a:cubicBezTo>
                      <a:pt x="381873" y="500704"/>
                      <a:pt x="411341" y="487787"/>
                      <a:pt x="435561" y="487787"/>
                    </a:cubicBezTo>
                    <a:cubicBezTo>
                      <a:pt x="449689" y="487787"/>
                      <a:pt x="462607" y="492227"/>
                      <a:pt x="471488" y="501108"/>
                    </a:cubicBezTo>
                    <a:cubicBezTo>
                      <a:pt x="485616" y="515236"/>
                      <a:pt x="485212" y="536227"/>
                      <a:pt x="484001" y="547530"/>
                    </a:cubicBezTo>
                    <a:cubicBezTo>
                      <a:pt x="480772" y="570539"/>
                      <a:pt x="468258" y="594759"/>
                      <a:pt x="448882" y="613732"/>
                    </a:cubicBezTo>
                    <a:lnTo>
                      <a:pt x="448882" y="613732"/>
                    </a:lnTo>
                    <a:cubicBezTo>
                      <a:pt x="412148" y="650466"/>
                      <a:pt x="360478" y="660961"/>
                      <a:pt x="336258" y="636338"/>
                    </a:cubicBezTo>
                    <a:cubicBezTo>
                      <a:pt x="321726" y="622209"/>
                      <a:pt x="322129" y="601218"/>
                      <a:pt x="323744" y="589915"/>
                    </a:cubicBezTo>
                    <a:close/>
                    <a:moveTo>
                      <a:pt x="1153691" y="316227"/>
                    </a:moveTo>
                    <a:cubicBezTo>
                      <a:pt x="1081031" y="358208"/>
                      <a:pt x="1012810" y="350135"/>
                      <a:pt x="965985" y="334795"/>
                    </a:cubicBezTo>
                    <a:lnTo>
                      <a:pt x="1114535" y="248813"/>
                    </a:lnTo>
                    <a:cubicBezTo>
                      <a:pt x="1133912" y="237511"/>
                      <a:pt x="1140370" y="212887"/>
                      <a:pt x="1129471" y="193511"/>
                    </a:cubicBezTo>
                    <a:cubicBezTo>
                      <a:pt x="1118168" y="174134"/>
                      <a:pt x="1093545" y="167676"/>
                      <a:pt x="1074168" y="178575"/>
                    </a:cubicBezTo>
                    <a:lnTo>
                      <a:pt x="925617" y="264557"/>
                    </a:lnTo>
                    <a:cubicBezTo>
                      <a:pt x="935709" y="216520"/>
                      <a:pt x="963159" y="153144"/>
                      <a:pt x="1035416" y="111565"/>
                    </a:cubicBezTo>
                    <a:cubicBezTo>
                      <a:pt x="1137948" y="52226"/>
                      <a:pt x="1232407" y="92593"/>
                      <a:pt x="1268738" y="113180"/>
                    </a:cubicBezTo>
                    <a:cubicBezTo>
                      <a:pt x="1268334" y="157988"/>
                      <a:pt x="1255013" y="257694"/>
                      <a:pt x="1153691" y="316227"/>
                    </a:cubicBezTo>
                    <a:close/>
                  </a:path>
                </a:pathLst>
              </a:custGeom>
              <a:grpFill/>
              <a:ln w="4018"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25" name="PA-任意多边形: 形状 15"/>
              <p:cNvSpPr/>
              <p:nvPr>
                <p:custDataLst>
                  <p:tags r:id="rId19"/>
                </p:custDataLst>
              </p:nvPr>
            </p:nvSpPr>
            <p:spPr>
              <a:xfrm>
                <a:off x="3657647" y="3800821"/>
                <a:ext cx="1509744" cy="875344"/>
              </a:xfrm>
              <a:custGeom>
                <a:avLst/>
                <a:gdLst>
                  <a:gd name="connsiteX0" fmla="*/ 1478599 w 1509744"/>
                  <a:gd name="connsiteY0" fmla="*/ 34498 h 875344"/>
                  <a:gd name="connsiteX1" fmla="*/ 1330855 w 1509744"/>
                  <a:gd name="connsiteY1" fmla="*/ 993 h 875344"/>
                  <a:gd name="connsiteX2" fmla="*/ 1282415 w 1509744"/>
                  <a:gd name="connsiteY2" fmla="*/ 31268 h 875344"/>
                  <a:gd name="connsiteX3" fmla="*/ 1312690 w 1509744"/>
                  <a:gd name="connsiteY3" fmla="*/ 79709 h 875344"/>
                  <a:gd name="connsiteX4" fmla="*/ 1354672 w 1509744"/>
                  <a:gd name="connsiteY4" fmla="*/ 89397 h 875344"/>
                  <a:gd name="connsiteX5" fmla="*/ 21347 w 1509744"/>
                  <a:gd name="connsiteY5" fmla="*/ 799454 h 875344"/>
                  <a:gd name="connsiteX6" fmla="*/ 4796 w 1509744"/>
                  <a:gd name="connsiteY6" fmla="*/ 853950 h 875344"/>
                  <a:gd name="connsiteX7" fmla="*/ 40319 w 1509744"/>
                  <a:gd name="connsiteY7" fmla="*/ 875344 h 875344"/>
                  <a:gd name="connsiteX8" fmla="*/ 59292 w 1509744"/>
                  <a:gd name="connsiteY8" fmla="*/ 870500 h 875344"/>
                  <a:gd name="connsiteX9" fmla="*/ 1410782 w 1509744"/>
                  <a:gd name="connsiteY9" fmla="*/ 150755 h 875344"/>
                  <a:gd name="connsiteX10" fmla="*/ 1396654 w 1509744"/>
                  <a:gd name="connsiteY10" fmla="*/ 212517 h 875344"/>
                  <a:gd name="connsiteX11" fmla="*/ 1426929 w 1509744"/>
                  <a:gd name="connsiteY11" fmla="*/ 260957 h 875344"/>
                  <a:gd name="connsiteX12" fmla="*/ 1435810 w 1509744"/>
                  <a:gd name="connsiteY12" fmla="*/ 262168 h 875344"/>
                  <a:gd name="connsiteX13" fmla="*/ 1474966 w 1509744"/>
                  <a:gd name="connsiteY13" fmla="*/ 230682 h 875344"/>
                  <a:gd name="connsiteX14" fmla="*/ 1508471 w 1509744"/>
                  <a:gd name="connsiteY14" fmla="*/ 82938 h 875344"/>
                  <a:gd name="connsiteX15" fmla="*/ 1478599 w 1509744"/>
                  <a:gd name="connsiteY15" fmla="*/ 34498 h 875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09744" h="875344">
                    <a:moveTo>
                      <a:pt x="1478599" y="34498"/>
                    </a:moveTo>
                    <a:lnTo>
                      <a:pt x="1330855" y="993"/>
                    </a:lnTo>
                    <a:cubicBezTo>
                      <a:pt x="1309057" y="-3851"/>
                      <a:pt x="1287663" y="9470"/>
                      <a:pt x="1282415" y="31268"/>
                    </a:cubicBezTo>
                    <a:cubicBezTo>
                      <a:pt x="1277167" y="53067"/>
                      <a:pt x="1290892" y="74461"/>
                      <a:pt x="1312690" y="79709"/>
                    </a:cubicBezTo>
                    <a:lnTo>
                      <a:pt x="1354672" y="89397"/>
                    </a:lnTo>
                    <a:lnTo>
                      <a:pt x="21347" y="799454"/>
                    </a:lnTo>
                    <a:cubicBezTo>
                      <a:pt x="1567" y="809950"/>
                      <a:pt x="-5699" y="834574"/>
                      <a:pt x="4796" y="853950"/>
                    </a:cubicBezTo>
                    <a:cubicBezTo>
                      <a:pt x="12063" y="867675"/>
                      <a:pt x="26191" y="875344"/>
                      <a:pt x="40319" y="875344"/>
                    </a:cubicBezTo>
                    <a:cubicBezTo>
                      <a:pt x="46778" y="875344"/>
                      <a:pt x="53237" y="873730"/>
                      <a:pt x="59292" y="870500"/>
                    </a:cubicBezTo>
                    <a:lnTo>
                      <a:pt x="1410782" y="150755"/>
                    </a:lnTo>
                    <a:lnTo>
                      <a:pt x="1396654" y="212517"/>
                    </a:lnTo>
                    <a:cubicBezTo>
                      <a:pt x="1391810" y="234315"/>
                      <a:pt x="1405131" y="255709"/>
                      <a:pt x="1426929" y="260957"/>
                    </a:cubicBezTo>
                    <a:cubicBezTo>
                      <a:pt x="1429755" y="261765"/>
                      <a:pt x="1432984" y="262168"/>
                      <a:pt x="1435810" y="262168"/>
                    </a:cubicBezTo>
                    <a:cubicBezTo>
                      <a:pt x="1454379" y="262168"/>
                      <a:pt x="1470929" y="249654"/>
                      <a:pt x="1474966" y="230682"/>
                    </a:cubicBezTo>
                    <a:lnTo>
                      <a:pt x="1508471" y="82938"/>
                    </a:lnTo>
                    <a:cubicBezTo>
                      <a:pt x="1514122" y="61140"/>
                      <a:pt x="1500397" y="39342"/>
                      <a:pt x="1478599" y="34498"/>
                    </a:cubicBezTo>
                    <a:close/>
                  </a:path>
                </a:pathLst>
              </a:custGeom>
              <a:grpFill/>
              <a:ln w="4018"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grpSp>
          <p:nvGrpSpPr>
            <p:cNvPr id="26" name="图形 16"/>
            <p:cNvGrpSpPr/>
            <p:nvPr/>
          </p:nvGrpSpPr>
          <p:grpSpPr>
            <a:xfrm>
              <a:off x="10255" y="3724"/>
              <a:ext cx="748" cy="1097"/>
              <a:chOff x="4019550" y="385762"/>
              <a:chExt cx="4152900" cy="6086475"/>
            </a:xfrm>
            <a:solidFill>
              <a:srgbClr val="469041"/>
            </a:solidFill>
          </p:grpSpPr>
          <p:sp>
            <p:nvSpPr>
              <p:cNvPr id="27" name="PA-任意多边形: 形状 18"/>
              <p:cNvSpPr/>
              <p:nvPr>
                <p:custDataLst>
                  <p:tags r:id="rId12"/>
                </p:custDataLst>
              </p:nvPr>
            </p:nvSpPr>
            <p:spPr>
              <a:xfrm>
                <a:off x="4019845" y="385523"/>
                <a:ext cx="4149810" cy="6091475"/>
              </a:xfrm>
              <a:custGeom>
                <a:avLst/>
                <a:gdLst>
                  <a:gd name="connsiteX0" fmla="*/ 3459184 w 4149810"/>
                  <a:gd name="connsiteY0" fmla="*/ 5364718 h 6091475"/>
                  <a:gd name="connsiteX1" fmla="*/ 3080089 w 4149810"/>
                  <a:gd name="connsiteY1" fmla="*/ 5098971 h 6091475"/>
                  <a:gd name="connsiteX2" fmla="*/ 2773384 w 4149810"/>
                  <a:gd name="connsiteY2" fmla="*/ 4843701 h 6091475"/>
                  <a:gd name="connsiteX3" fmla="*/ 2339044 w 4149810"/>
                  <a:gd name="connsiteY3" fmla="*/ 4911328 h 6091475"/>
                  <a:gd name="connsiteX4" fmla="*/ 2164737 w 4149810"/>
                  <a:gd name="connsiteY4" fmla="*/ 4978003 h 6091475"/>
                  <a:gd name="connsiteX5" fmla="*/ 2164737 w 4149810"/>
                  <a:gd name="connsiteY5" fmla="*/ 3468291 h 6091475"/>
                  <a:gd name="connsiteX6" fmla="*/ 2564787 w 4149810"/>
                  <a:gd name="connsiteY6" fmla="*/ 3079671 h 6091475"/>
                  <a:gd name="connsiteX7" fmla="*/ 3708739 w 4149810"/>
                  <a:gd name="connsiteY7" fmla="*/ 2655808 h 6091475"/>
                  <a:gd name="connsiteX8" fmla="*/ 4132602 w 4149810"/>
                  <a:gd name="connsiteY8" fmla="*/ 1491853 h 6091475"/>
                  <a:gd name="connsiteX9" fmla="*/ 4044972 w 4149810"/>
                  <a:gd name="connsiteY9" fmla="*/ 1404223 h 6091475"/>
                  <a:gd name="connsiteX10" fmla="*/ 3763032 w 4149810"/>
                  <a:gd name="connsiteY10" fmla="*/ 1426131 h 6091475"/>
                  <a:gd name="connsiteX11" fmla="*/ 3788749 w 4149810"/>
                  <a:gd name="connsiteY11" fmla="*/ 1602343 h 6091475"/>
                  <a:gd name="connsiteX12" fmla="*/ 3950674 w 4149810"/>
                  <a:gd name="connsiteY12" fmla="*/ 1585198 h 6091475"/>
                  <a:gd name="connsiteX13" fmla="*/ 3582057 w 4149810"/>
                  <a:gd name="connsiteY13" fmla="*/ 2528173 h 6091475"/>
                  <a:gd name="connsiteX14" fmla="*/ 2763859 w 4149810"/>
                  <a:gd name="connsiteY14" fmla="*/ 2884408 h 6091475"/>
                  <a:gd name="connsiteX15" fmla="*/ 3462994 w 4149810"/>
                  <a:gd name="connsiteY15" fmla="*/ 2205276 h 6091475"/>
                  <a:gd name="connsiteX16" fmla="*/ 3338217 w 4149810"/>
                  <a:gd name="connsiteY16" fmla="*/ 2077641 h 6091475"/>
                  <a:gd name="connsiteX17" fmla="*/ 2655274 w 4149810"/>
                  <a:gd name="connsiteY17" fmla="*/ 2741533 h 6091475"/>
                  <a:gd name="connsiteX18" fmla="*/ 3007699 w 4149810"/>
                  <a:gd name="connsiteY18" fmla="*/ 1953816 h 6091475"/>
                  <a:gd name="connsiteX19" fmla="*/ 3292497 w 4149810"/>
                  <a:gd name="connsiteY19" fmla="*/ 1751886 h 6091475"/>
                  <a:gd name="connsiteX20" fmla="*/ 3212487 w 4149810"/>
                  <a:gd name="connsiteY20" fmla="*/ 1591866 h 6091475"/>
                  <a:gd name="connsiteX21" fmla="*/ 2881017 w 4149810"/>
                  <a:gd name="connsiteY21" fmla="*/ 1827133 h 6091475"/>
                  <a:gd name="connsiteX22" fmla="*/ 2458107 w 4149810"/>
                  <a:gd name="connsiteY22" fmla="*/ 2932033 h 6091475"/>
                  <a:gd name="connsiteX23" fmla="*/ 2163784 w 4149810"/>
                  <a:gd name="connsiteY23" fmla="*/ 3217783 h 6091475"/>
                  <a:gd name="connsiteX24" fmla="*/ 2163784 w 4149810"/>
                  <a:gd name="connsiteY24" fmla="*/ 2241471 h 6091475"/>
                  <a:gd name="connsiteX25" fmla="*/ 2659084 w 4149810"/>
                  <a:gd name="connsiteY25" fmla="*/ 1147048 h 6091475"/>
                  <a:gd name="connsiteX26" fmla="*/ 2136162 w 4149810"/>
                  <a:gd name="connsiteY26" fmla="*/ 25003 h 6091475"/>
                  <a:gd name="connsiteX27" fmla="*/ 2013289 w 4149810"/>
                  <a:gd name="connsiteY27" fmla="*/ 25003 h 6091475"/>
                  <a:gd name="connsiteX28" fmla="*/ 1490367 w 4149810"/>
                  <a:gd name="connsiteY28" fmla="*/ 1147048 h 6091475"/>
                  <a:gd name="connsiteX29" fmla="*/ 1529419 w 4149810"/>
                  <a:gd name="connsiteY29" fmla="*/ 1448991 h 6091475"/>
                  <a:gd name="connsiteX30" fmla="*/ 1701822 w 4149810"/>
                  <a:gd name="connsiteY30" fmla="*/ 1405176 h 6091475"/>
                  <a:gd name="connsiteX31" fmla="*/ 1668484 w 4149810"/>
                  <a:gd name="connsiteY31" fmla="*/ 1147048 h 6091475"/>
                  <a:gd name="connsiteX32" fmla="*/ 2075202 w 4149810"/>
                  <a:gd name="connsiteY32" fmla="*/ 219313 h 6091475"/>
                  <a:gd name="connsiteX33" fmla="*/ 2480967 w 4149810"/>
                  <a:gd name="connsiteY33" fmla="*/ 1147048 h 6091475"/>
                  <a:gd name="connsiteX34" fmla="*/ 2163784 w 4149810"/>
                  <a:gd name="connsiteY34" fmla="*/ 1965246 h 6091475"/>
                  <a:gd name="connsiteX35" fmla="*/ 2163784 w 4149810"/>
                  <a:gd name="connsiteY35" fmla="*/ 972741 h 6091475"/>
                  <a:gd name="connsiteX36" fmla="*/ 1985667 w 4149810"/>
                  <a:gd name="connsiteY36" fmla="*/ 972741 h 6091475"/>
                  <a:gd name="connsiteX37" fmla="*/ 1985667 w 4149810"/>
                  <a:gd name="connsiteY37" fmla="*/ 1965246 h 6091475"/>
                  <a:gd name="connsiteX38" fmla="*/ 1899942 w 4149810"/>
                  <a:gd name="connsiteY38" fmla="*/ 1842373 h 6091475"/>
                  <a:gd name="connsiteX39" fmla="*/ 1750399 w 4149810"/>
                  <a:gd name="connsiteY39" fmla="*/ 1938576 h 6091475"/>
                  <a:gd name="connsiteX40" fmla="*/ 1986619 w 4149810"/>
                  <a:gd name="connsiteY40" fmla="*/ 2240518 h 6091475"/>
                  <a:gd name="connsiteX41" fmla="*/ 1986619 w 4149810"/>
                  <a:gd name="connsiteY41" fmla="*/ 4097893 h 6091475"/>
                  <a:gd name="connsiteX42" fmla="*/ 1716109 w 4149810"/>
                  <a:gd name="connsiteY42" fmla="*/ 3819763 h 6091475"/>
                  <a:gd name="connsiteX43" fmla="*/ 1292247 w 4149810"/>
                  <a:gd name="connsiteY43" fmla="*/ 2675811 h 6091475"/>
                  <a:gd name="connsiteX44" fmla="*/ 128292 w 4149810"/>
                  <a:gd name="connsiteY44" fmla="*/ 2251948 h 6091475"/>
                  <a:gd name="connsiteX45" fmla="*/ 40662 w 4149810"/>
                  <a:gd name="connsiteY45" fmla="*/ 2339578 h 6091475"/>
                  <a:gd name="connsiteX46" fmla="*/ 464524 w 4149810"/>
                  <a:gd name="connsiteY46" fmla="*/ 3503533 h 6091475"/>
                  <a:gd name="connsiteX47" fmla="*/ 1569424 w 4149810"/>
                  <a:gd name="connsiteY47" fmla="*/ 3926443 h 6091475"/>
                  <a:gd name="connsiteX48" fmla="*/ 1985667 w 4149810"/>
                  <a:gd name="connsiteY48" fmla="*/ 4355068 h 6091475"/>
                  <a:gd name="connsiteX49" fmla="*/ 1985667 w 4149810"/>
                  <a:gd name="connsiteY49" fmla="*/ 5004674 h 6091475"/>
                  <a:gd name="connsiteX50" fmla="*/ 1764687 w 4149810"/>
                  <a:gd name="connsiteY50" fmla="*/ 4905613 h 6091475"/>
                  <a:gd name="connsiteX51" fmla="*/ 1220809 w 4149810"/>
                  <a:gd name="connsiteY51" fmla="*/ 4795123 h 6091475"/>
                  <a:gd name="connsiteX52" fmla="*/ 863622 w 4149810"/>
                  <a:gd name="connsiteY52" fmla="*/ 5173266 h 6091475"/>
                  <a:gd name="connsiteX53" fmla="*/ 628354 w 4149810"/>
                  <a:gd name="connsiteY53" fmla="*/ 5414249 h 6091475"/>
                  <a:gd name="connsiteX54" fmla="*/ 113052 w 4149810"/>
                  <a:gd name="connsiteY54" fmla="*/ 5654278 h 6091475"/>
                  <a:gd name="connsiteX55" fmla="*/ 1609 w 4149810"/>
                  <a:gd name="connsiteY55" fmla="*/ 6011466 h 6091475"/>
                  <a:gd name="connsiteX56" fmla="*/ 90192 w 4149810"/>
                  <a:gd name="connsiteY56" fmla="*/ 6090524 h 6091475"/>
                  <a:gd name="connsiteX57" fmla="*/ 672169 w 4149810"/>
                  <a:gd name="connsiteY57" fmla="*/ 6090524 h 6091475"/>
                  <a:gd name="connsiteX58" fmla="*/ 672169 w 4149810"/>
                  <a:gd name="connsiteY58" fmla="*/ 5912406 h 6091475"/>
                  <a:gd name="connsiteX59" fmla="*/ 184489 w 4149810"/>
                  <a:gd name="connsiteY59" fmla="*/ 5912406 h 6091475"/>
                  <a:gd name="connsiteX60" fmla="*/ 252117 w 4149810"/>
                  <a:gd name="connsiteY60" fmla="*/ 5766674 h 6091475"/>
                  <a:gd name="connsiteX61" fmla="*/ 646452 w 4149810"/>
                  <a:gd name="connsiteY61" fmla="*/ 5593318 h 6091475"/>
                  <a:gd name="connsiteX62" fmla="*/ 1025547 w 4149810"/>
                  <a:gd name="connsiteY62" fmla="*/ 5249466 h 6091475"/>
                  <a:gd name="connsiteX63" fmla="*/ 1273197 w 4149810"/>
                  <a:gd name="connsiteY63" fmla="*/ 4967526 h 6091475"/>
                  <a:gd name="connsiteX64" fmla="*/ 1666579 w 4149810"/>
                  <a:gd name="connsiteY64" fmla="*/ 5057061 h 6091475"/>
                  <a:gd name="connsiteX65" fmla="*/ 2053294 w 4149810"/>
                  <a:gd name="connsiteY65" fmla="*/ 5182791 h 6091475"/>
                  <a:gd name="connsiteX66" fmla="*/ 2409529 w 4149810"/>
                  <a:gd name="connsiteY66" fmla="*/ 5076111 h 6091475"/>
                  <a:gd name="connsiteX67" fmla="*/ 2733379 w 4149810"/>
                  <a:gd name="connsiteY67" fmla="*/ 5018961 h 6091475"/>
                  <a:gd name="connsiteX68" fmla="*/ 2933404 w 4149810"/>
                  <a:gd name="connsiteY68" fmla="*/ 5202793 h 6091475"/>
                  <a:gd name="connsiteX69" fmla="*/ 3442039 w 4149810"/>
                  <a:gd name="connsiteY69" fmla="*/ 5543788 h 6091475"/>
                  <a:gd name="connsiteX70" fmla="*/ 3963057 w 4149810"/>
                  <a:gd name="connsiteY70" fmla="*/ 5913358 h 6091475"/>
                  <a:gd name="connsiteX71" fmla="*/ 1158897 w 4149810"/>
                  <a:gd name="connsiteY71" fmla="*/ 5913358 h 6091475"/>
                  <a:gd name="connsiteX72" fmla="*/ 1158897 w 4149810"/>
                  <a:gd name="connsiteY72" fmla="*/ 6091476 h 6091475"/>
                  <a:gd name="connsiteX73" fmla="*/ 4060212 w 4149810"/>
                  <a:gd name="connsiteY73" fmla="*/ 6091476 h 6091475"/>
                  <a:gd name="connsiteX74" fmla="*/ 4149747 w 4149810"/>
                  <a:gd name="connsiteY74" fmla="*/ 5998131 h 6091475"/>
                  <a:gd name="connsiteX75" fmla="*/ 3459184 w 4149810"/>
                  <a:gd name="connsiteY75" fmla="*/ 5364718 h 6091475"/>
                  <a:gd name="connsiteX76" fmla="*/ 590254 w 4149810"/>
                  <a:gd name="connsiteY76" fmla="*/ 3377803 h 6091475"/>
                  <a:gd name="connsiteX77" fmla="*/ 221637 w 4149810"/>
                  <a:gd name="connsiteY77" fmla="*/ 2434828 h 6091475"/>
                  <a:gd name="connsiteX78" fmla="*/ 1164612 w 4149810"/>
                  <a:gd name="connsiteY78" fmla="*/ 2803446 h 6091475"/>
                  <a:gd name="connsiteX79" fmla="*/ 1520847 w 4149810"/>
                  <a:gd name="connsiteY79" fmla="*/ 3621643 h 6091475"/>
                  <a:gd name="connsiteX80" fmla="*/ 841714 w 4149810"/>
                  <a:gd name="connsiteY80" fmla="*/ 2922508 h 6091475"/>
                  <a:gd name="connsiteX81" fmla="*/ 715984 w 4149810"/>
                  <a:gd name="connsiteY81" fmla="*/ 2920603 h 6091475"/>
                  <a:gd name="connsiteX82" fmla="*/ 714079 w 4149810"/>
                  <a:gd name="connsiteY82" fmla="*/ 3046333 h 6091475"/>
                  <a:gd name="connsiteX83" fmla="*/ 1377972 w 4149810"/>
                  <a:gd name="connsiteY83" fmla="*/ 3729276 h 6091475"/>
                  <a:gd name="connsiteX84" fmla="*/ 590254 w 4149810"/>
                  <a:gd name="connsiteY84" fmla="*/ 3377803 h 6091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4149810" h="6091475">
                    <a:moveTo>
                      <a:pt x="3459184" y="5364718"/>
                    </a:moveTo>
                    <a:cubicBezTo>
                      <a:pt x="3252492" y="5344716"/>
                      <a:pt x="3168672" y="5225653"/>
                      <a:pt x="3080089" y="5098971"/>
                    </a:cubicBezTo>
                    <a:cubicBezTo>
                      <a:pt x="3003889" y="4990386"/>
                      <a:pt x="2924832" y="4877991"/>
                      <a:pt x="2773384" y="4843701"/>
                    </a:cubicBezTo>
                    <a:cubicBezTo>
                      <a:pt x="2588599" y="4801791"/>
                      <a:pt x="2461917" y="4857036"/>
                      <a:pt x="2339044" y="4911328"/>
                    </a:cubicBezTo>
                    <a:cubicBezTo>
                      <a:pt x="2284752" y="4935141"/>
                      <a:pt x="2229507" y="4958953"/>
                      <a:pt x="2164737" y="4978003"/>
                    </a:cubicBezTo>
                    <a:lnTo>
                      <a:pt x="2164737" y="3468291"/>
                    </a:lnTo>
                    <a:lnTo>
                      <a:pt x="2564787" y="3079671"/>
                    </a:lnTo>
                    <a:cubicBezTo>
                      <a:pt x="2684802" y="3078718"/>
                      <a:pt x="3308689" y="3055858"/>
                      <a:pt x="3708739" y="2655808"/>
                    </a:cubicBezTo>
                    <a:cubicBezTo>
                      <a:pt x="4144032" y="2220516"/>
                      <a:pt x="4133554" y="1522333"/>
                      <a:pt x="4132602" y="1491853"/>
                    </a:cubicBezTo>
                    <a:cubicBezTo>
                      <a:pt x="4131649" y="1444228"/>
                      <a:pt x="4093549" y="1406128"/>
                      <a:pt x="4044972" y="1404223"/>
                    </a:cubicBezTo>
                    <a:cubicBezTo>
                      <a:pt x="4040209" y="1404223"/>
                      <a:pt x="3925909" y="1402318"/>
                      <a:pt x="3763032" y="1426131"/>
                    </a:cubicBezTo>
                    <a:cubicBezTo>
                      <a:pt x="3649684" y="1443276"/>
                      <a:pt x="3675402" y="1619488"/>
                      <a:pt x="3788749" y="1602343"/>
                    </a:cubicBezTo>
                    <a:cubicBezTo>
                      <a:pt x="3852567" y="1592818"/>
                      <a:pt x="3907812" y="1588056"/>
                      <a:pt x="3950674" y="1585198"/>
                    </a:cubicBezTo>
                    <a:cubicBezTo>
                      <a:pt x="3938292" y="1776651"/>
                      <a:pt x="3878284" y="2231946"/>
                      <a:pt x="3582057" y="2528173"/>
                    </a:cubicBezTo>
                    <a:cubicBezTo>
                      <a:pt x="3339169" y="2771061"/>
                      <a:pt x="2987697" y="2854881"/>
                      <a:pt x="2763859" y="2884408"/>
                    </a:cubicBezTo>
                    <a:lnTo>
                      <a:pt x="3462994" y="2205276"/>
                    </a:lnTo>
                    <a:cubicBezTo>
                      <a:pt x="3544909" y="2125266"/>
                      <a:pt x="3421084" y="1997631"/>
                      <a:pt x="3338217" y="2077641"/>
                    </a:cubicBezTo>
                    <a:lnTo>
                      <a:pt x="2655274" y="2741533"/>
                    </a:lnTo>
                    <a:cubicBezTo>
                      <a:pt x="2687659" y="2517696"/>
                      <a:pt x="2775289" y="2187178"/>
                      <a:pt x="3007699" y="1953816"/>
                    </a:cubicBezTo>
                    <a:cubicBezTo>
                      <a:pt x="3085804" y="1875711"/>
                      <a:pt x="3182007" y="1807131"/>
                      <a:pt x="3292497" y="1751886"/>
                    </a:cubicBezTo>
                    <a:cubicBezTo>
                      <a:pt x="3395367" y="1700451"/>
                      <a:pt x="3315357" y="1541383"/>
                      <a:pt x="3212487" y="1591866"/>
                    </a:cubicBezTo>
                    <a:cubicBezTo>
                      <a:pt x="3084852" y="1655683"/>
                      <a:pt x="2973409" y="1734741"/>
                      <a:pt x="2881017" y="1827133"/>
                    </a:cubicBezTo>
                    <a:cubicBezTo>
                      <a:pt x="2513352" y="2194798"/>
                      <a:pt x="2463822" y="2751058"/>
                      <a:pt x="2458107" y="2932033"/>
                    </a:cubicBezTo>
                    <a:lnTo>
                      <a:pt x="2163784" y="3217783"/>
                    </a:lnTo>
                    <a:lnTo>
                      <a:pt x="2163784" y="2241471"/>
                    </a:lnTo>
                    <a:cubicBezTo>
                      <a:pt x="2272369" y="2128123"/>
                      <a:pt x="2659084" y="1687116"/>
                      <a:pt x="2659084" y="1147048"/>
                    </a:cubicBezTo>
                    <a:cubicBezTo>
                      <a:pt x="2659084" y="531733"/>
                      <a:pt x="2157117" y="45006"/>
                      <a:pt x="2136162" y="25003"/>
                    </a:cubicBezTo>
                    <a:cubicBezTo>
                      <a:pt x="2101872" y="-8334"/>
                      <a:pt x="2047579" y="-8334"/>
                      <a:pt x="2013289" y="25003"/>
                    </a:cubicBezTo>
                    <a:cubicBezTo>
                      <a:pt x="1992334" y="45006"/>
                      <a:pt x="1490367" y="531733"/>
                      <a:pt x="1490367" y="1147048"/>
                    </a:cubicBezTo>
                    <a:cubicBezTo>
                      <a:pt x="1490367" y="1246108"/>
                      <a:pt x="1503702" y="1347073"/>
                      <a:pt x="1529419" y="1448991"/>
                    </a:cubicBezTo>
                    <a:cubicBezTo>
                      <a:pt x="1557994" y="1560433"/>
                      <a:pt x="1730397" y="1515666"/>
                      <a:pt x="1701822" y="1405176"/>
                    </a:cubicBezTo>
                    <a:cubicBezTo>
                      <a:pt x="1679914" y="1317546"/>
                      <a:pt x="1668484" y="1230868"/>
                      <a:pt x="1668484" y="1147048"/>
                    </a:cubicBezTo>
                    <a:cubicBezTo>
                      <a:pt x="1668484" y="728901"/>
                      <a:pt x="1947567" y="364093"/>
                      <a:pt x="2075202" y="219313"/>
                    </a:cubicBezTo>
                    <a:cubicBezTo>
                      <a:pt x="2201884" y="363141"/>
                      <a:pt x="2480967" y="727948"/>
                      <a:pt x="2480967" y="1147048"/>
                    </a:cubicBezTo>
                    <a:cubicBezTo>
                      <a:pt x="2480967" y="1482328"/>
                      <a:pt x="2300944" y="1784271"/>
                      <a:pt x="2163784" y="1965246"/>
                    </a:cubicBezTo>
                    <a:lnTo>
                      <a:pt x="2163784" y="972741"/>
                    </a:lnTo>
                    <a:cubicBezTo>
                      <a:pt x="2163784" y="858441"/>
                      <a:pt x="1985667" y="858441"/>
                      <a:pt x="1985667" y="972741"/>
                    </a:cubicBezTo>
                    <a:lnTo>
                      <a:pt x="1985667" y="1965246"/>
                    </a:lnTo>
                    <a:cubicBezTo>
                      <a:pt x="1958044" y="1929051"/>
                      <a:pt x="1928517" y="1888093"/>
                      <a:pt x="1899942" y="1842373"/>
                    </a:cubicBezTo>
                    <a:cubicBezTo>
                      <a:pt x="1838029" y="1746171"/>
                      <a:pt x="1687534" y="1842373"/>
                      <a:pt x="1750399" y="1938576"/>
                    </a:cubicBezTo>
                    <a:cubicBezTo>
                      <a:pt x="1845649" y="2086213"/>
                      <a:pt x="1940899" y="2192893"/>
                      <a:pt x="1986619" y="2240518"/>
                    </a:cubicBezTo>
                    <a:lnTo>
                      <a:pt x="1986619" y="4097893"/>
                    </a:lnTo>
                    <a:lnTo>
                      <a:pt x="1716109" y="3819763"/>
                    </a:lnTo>
                    <a:cubicBezTo>
                      <a:pt x="1715157" y="3699748"/>
                      <a:pt x="1692297" y="3075861"/>
                      <a:pt x="1292247" y="2675811"/>
                    </a:cubicBezTo>
                    <a:cubicBezTo>
                      <a:pt x="856954" y="2240518"/>
                      <a:pt x="157819" y="2250996"/>
                      <a:pt x="128292" y="2251948"/>
                    </a:cubicBezTo>
                    <a:cubicBezTo>
                      <a:pt x="80667" y="2252901"/>
                      <a:pt x="42567" y="2291001"/>
                      <a:pt x="40662" y="2339578"/>
                    </a:cubicBezTo>
                    <a:cubicBezTo>
                      <a:pt x="39709" y="2369106"/>
                      <a:pt x="29232" y="3068241"/>
                      <a:pt x="464524" y="3503533"/>
                    </a:cubicBezTo>
                    <a:cubicBezTo>
                      <a:pt x="832189" y="3871198"/>
                      <a:pt x="1388449" y="3920728"/>
                      <a:pt x="1569424" y="3926443"/>
                    </a:cubicBezTo>
                    <a:lnTo>
                      <a:pt x="1985667" y="4355068"/>
                    </a:lnTo>
                    <a:lnTo>
                      <a:pt x="1985667" y="5004674"/>
                    </a:lnTo>
                    <a:cubicBezTo>
                      <a:pt x="1907562" y="4998958"/>
                      <a:pt x="1842792" y="4957049"/>
                      <a:pt x="1764687" y="4905613"/>
                    </a:cubicBezTo>
                    <a:cubicBezTo>
                      <a:pt x="1596094" y="4795123"/>
                      <a:pt x="1422739" y="4731306"/>
                      <a:pt x="1220809" y="4795123"/>
                    </a:cubicBezTo>
                    <a:cubicBezTo>
                      <a:pt x="1035072" y="4854178"/>
                      <a:pt x="940774" y="5005626"/>
                      <a:pt x="863622" y="5173266"/>
                    </a:cubicBezTo>
                    <a:cubicBezTo>
                      <a:pt x="796947" y="5318046"/>
                      <a:pt x="753132" y="5400913"/>
                      <a:pt x="628354" y="5414249"/>
                    </a:cubicBezTo>
                    <a:cubicBezTo>
                      <a:pt x="394992" y="5439013"/>
                      <a:pt x="221637" y="5519024"/>
                      <a:pt x="113052" y="5654278"/>
                    </a:cubicBezTo>
                    <a:cubicBezTo>
                      <a:pt x="-19346" y="5819061"/>
                      <a:pt x="657" y="6003846"/>
                      <a:pt x="1609" y="6011466"/>
                    </a:cubicBezTo>
                    <a:cubicBezTo>
                      <a:pt x="6372" y="6056233"/>
                      <a:pt x="44472" y="6090524"/>
                      <a:pt x="90192" y="6090524"/>
                    </a:cubicBezTo>
                    <a:lnTo>
                      <a:pt x="672169" y="6090524"/>
                    </a:lnTo>
                    <a:cubicBezTo>
                      <a:pt x="786469" y="6090524"/>
                      <a:pt x="786469" y="5912406"/>
                      <a:pt x="672169" y="5912406"/>
                    </a:cubicBezTo>
                    <a:lnTo>
                      <a:pt x="184489" y="5912406"/>
                    </a:lnTo>
                    <a:cubicBezTo>
                      <a:pt x="193062" y="5870496"/>
                      <a:pt x="212112" y="5817156"/>
                      <a:pt x="252117" y="5766674"/>
                    </a:cubicBezTo>
                    <a:cubicBezTo>
                      <a:pt x="329269" y="5670471"/>
                      <a:pt x="461667" y="5612368"/>
                      <a:pt x="646452" y="5593318"/>
                    </a:cubicBezTo>
                    <a:cubicBezTo>
                      <a:pt x="879814" y="5569506"/>
                      <a:pt x="960777" y="5391388"/>
                      <a:pt x="1025547" y="5249466"/>
                    </a:cubicBezTo>
                    <a:cubicBezTo>
                      <a:pt x="1080792" y="5129451"/>
                      <a:pt x="1138894" y="5011341"/>
                      <a:pt x="1273197" y="4967526"/>
                    </a:cubicBezTo>
                    <a:cubicBezTo>
                      <a:pt x="1423692" y="4918949"/>
                      <a:pt x="1542754" y="4975146"/>
                      <a:pt x="1666579" y="5057061"/>
                    </a:cubicBezTo>
                    <a:cubicBezTo>
                      <a:pt x="1770402" y="5124688"/>
                      <a:pt x="1888512" y="5201841"/>
                      <a:pt x="2053294" y="5182791"/>
                    </a:cubicBezTo>
                    <a:cubicBezTo>
                      <a:pt x="2205694" y="5165646"/>
                      <a:pt x="2314279" y="5118021"/>
                      <a:pt x="2409529" y="5076111"/>
                    </a:cubicBezTo>
                    <a:cubicBezTo>
                      <a:pt x="2523829" y="5026581"/>
                      <a:pt x="2605744" y="4990386"/>
                      <a:pt x="2733379" y="5018961"/>
                    </a:cubicBezTo>
                    <a:cubicBezTo>
                      <a:pt x="2813389" y="5037058"/>
                      <a:pt x="2861014" y="5100876"/>
                      <a:pt x="2933404" y="5202793"/>
                    </a:cubicBezTo>
                    <a:cubicBezTo>
                      <a:pt x="3031512" y="5341858"/>
                      <a:pt x="3153432" y="5516166"/>
                      <a:pt x="3442039" y="5543788"/>
                    </a:cubicBezTo>
                    <a:cubicBezTo>
                      <a:pt x="3846852" y="5581888"/>
                      <a:pt x="3938292" y="5728574"/>
                      <a:pt x="3963057" y="5913358"/>
                    </a:cubicBezTo>
                    <a:lnTo>
                      <a:pt x="1158897" y="5913358"/>
                    </a:lnTo>
                    <a:cubicBezTo>
                      <a:pt x="1044597" y="5913358"/>
                      <a:pt x="1044597" y="6091476"/>
                      <a:pt x="1158897" y="6091476"/>
                    </a:cubicBezTo>
                    <a:lnTo>
                      <a:pt x="4060212" y="6091476"/>
                    </a:lnTo>
                    <a:cubicBezTo>
                      <a:pt x="4110694" y="6091476"/>
                      <a:pt x="4151652" y="6048613"/>
                      <a:pt x="4149747" y="5998131"/>
                    </a:cubicBezTo>
                    <a:cubicBezTo>
                      <a:pt x="4135459" y="5715238"/>
                      <a:pt x="4043067" y="5419963"/>
                      <a:pt x="3459184" y="5364718"/>
                    </a:cubicBezTo>
                    <a:close/>
                    <a:moveTo>
                      <a:pt x="590254" y="3377803"/>
                    </a:moveTo>
                    <a:cubicBezTo>
                      <a:pt x="294979" y="3082528"/>
                      <a:pt x="234019" y="2627233"/>
                      <a:pt x="221637" y="2434828"/>
                    </a:cubicBezTo>
                    <a:cubicBezTo>
                      <a:pt x="414042" y="2447211"/>
                      <a:pt x="869337" y="2508171"/>
                      <a:pt x="1164612" y="2803446"/>
                    </a:cubicBezTo>
                    <a:cubicBezTo>
                      <a:pt x="1407499" y="3046333"/>
                      <a:pt x="1491319" y="3397806"/>
                      <a:pt x="1520847" y="3621643"/>
                    </a:cubicBezTo>
                    <a:lnTo>
                      <a:pt x="841714" y="2922508"/>
                    </a:lnTo>
                    <a:cubicBezTo>
                      <a:pt x="807424" y="2887266"/>
                      <a:pt x="751227" y="2886313"/>
                      <a:pt x="715984" y="2920603"/>
                    </a:cubicBezTo>
                    <a:cubicBezTo>
                      <a:pt x="680742" y="2954893"/>
                      <a:pt x="679789" y="3011091"/>
                      <a:pt x="714079" y="3046333"/>
                    </a:cubicBezTo>
                    <a:lnTo>
                      <a:pt x="1377972" y="3729276"/>
                    </a:lnTo>
                    <a:cubicBezTo>
                      <a:pt x="1153182" y="3696891"/>
                      <a:pt x="822664" y="3609261"/>
                      <a:pt x="590254" y="3377803"/>
                    </a:cubicBezTo>
                    <a:close/>
                  </a:path>
                </a:pathLst>
              </a:custGeom>
              <a:grp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29" name="PA-任意多边形: 形状 19"/>
              <p:cNvSpPr/>
              <p:nvPr>
                <p:custDataLst>
                  <p:tags r:id="rId13"/>
                </p:custDataLst>
              </p:nvPr>
            </p:nvSpPr>
            <p:spPr>
              <a:xfrm>
                <a:off x="5261848" y="5706426"/>
                <a:ext cx="172164" cy="178117"/>
              </a:xfrm>
              <a:custGeom>
                <a:avLst/>
                <a:gdLst>
                  <a:gd name="connsiteX0" fmla="*/ 86439 w 172164"/>
                  <a:gd name="connsiteY0" fmla="*/ 0 h 178117"/>
                  <a:gd name="connsiteX1" fmla="*/ 86439 w 172164"/>
                  <a:gd name="connsiteY1" fmla="*/ 178118 h 178117"/>
                  <a:gd name="connsiteX2" fmla="*/ 86439 w 172164"/>
                  <a:gd name="connsiteY2" fmla="*/ 0 h 178117"/>
                </a:gdLst>
                <a:ahLst/>
                <a:cxnLst>
                  <a:cxn ang="0">
                    <a:pos x="connsiteX0" y="connsiteY0"/>
                  </a:cxn>
                  <a:cxn ang="0">
                    <a:pos x="connsiteX1" y="connsiteY1"/>
                  </a:cxn>
                  <a:cxn ang="0">
                    <a:pos x="connsiteX2" y="connsiteY2"/>
                  </a:cxn>
                </a:cxnLst>
                <a:rect l="l" t="t" r="r" b="b"/>
                <a:pathLst>
                  <a:path w="172164" h="178117">
                    <a:moveTo>
                      <a:pt x="86439" y="0"/>
                    </a:moveTo>
                    <a:cubicBezTo>
                      <a:pt x="-28813" y="0"/>
                      <a:pt x="-28813" y="178118"/>
                      <a:pt x="86439" y="178118"/>
                    </a:cubicBezTo>
                    <a:cubicBezTo>
                      <a:pt x="200739" y="178118"/>
                      <a:pt x="200739" y="0"/>
                      <a:pt x="86439" y="0"/>
                    </a:cubicBezTo>
                    <a:close/>
                  </a:path>
                </a:pathLst>
              </a:custGeom>
              <a:grp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30" name="PA-任意多边形: 形状 20"/>
              <p:cNvSpPr/>
              <p:nvPr>
                <p:custDataLst>
                  <p:tags r:id="rId14"/>
                </p:custDataLst>
              </p:nvPr>
            </p:nvSpPr>
            <p:spPr>
              <a:xfrm>
                <a:off x="6182915" y="5967412"/>
                <a:ext cx="172164" cy="178121"/>
              </a:xfrm>
              <a:custGeom>
                <a:avLst/>
                <a:gdLst>
                  <a:gd name="connsiteX0" fmla="*/ 86439 w 172164"/>
                  <a:gd name="connsiteY0" fmla="*/ 0 h 178121"/>
                  <a:gd name="connsiteX1" fmla="*/ 86439 w 172164"/>
                  <a:gd name="connsiteY1" fmla="*/ 178118 h 178121"/>
                  <a:gd name="connsiteX2" fmla="*/ 86439 w 172164"/>
                  <a:gd name="connsiteY2" fmla="*/ 0 h 178121"/>
                </a:gdLst>
                <a:ahLst/>
                <a:cxnLst>
                  <a:cxn ang="0">
                    <a:pos x="connsiteX0" y="connsiteY0"/>
                  </a:cxn>
                  <a:cxn ang="0">
                    <a:pos x="connsiteX1" y="connsiteY1"/>
                  </a:cxn>
                  <a:cxn ang="0">
                    <a:pos x="connsiteX2" y="connsiteY2"/>
                  </a:cxn>
                </a:cxnLst>
                <a:rect l="l" t="t" r="r" b="b"/>
                <a:pathLst>
                  <a:path w="172164" h="178121">
                    <a:moveTo>
                      <a:pt x="86439" y="0"/>
                    </a:moveTo>
                    <a:cubicBezTo>
                      <a:pt x="-28813" y="0"/>
                      <a:pt x="-28813" y="178118"/>
                      <a:pt x="86439" y="178118"/>
                    </a:cubicBezTo>
                    <a:cubicBezTo>
                      <a:pt x="200739" y="179070"/>
                      <a:pt x="200739" y="0"/>
                      <a:pt x="86439" y="0"/>
                    </a:cubicBezTo>
                    <a:close/>
                  </a:path>
                </a:pathLst>
              </a:custGeom>
              <a:grp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32" name="PA-任意多边形: 形状 21"/>
              <p:cNvSpPr/>
              <p:nvPr>
                <p:custDataLst>
                  <p:tags r:id="rId15"/>
                </p:custDataLst>
              </p:nvPr>
            </p:nvSpPr>
            <p:spPr>
              <a:xfrm>
                <a:off x="6667738" y="5643562"/>
                <a:ext cx="172878" cy="178121"/>
              </a:xfrm>
              <a:custGeom>
                <a:avLst/>
                <a:gdLst>
                  <a:gd name="connsiteX0" fmla="*/ 86439 w 172878"/>
                  <a:gd name="connsiteY0" fmla="*/ 0 h 178121"/>
                  <a:gd name="connsiteX1" fmla="*/ 86439 w 172878"/>
                  <a:gd name="connsiteY1" fmla="*/ 178118 h 178121"/>
                  <a:gd name="connsiteX2" fmla="*/ 86439 w 172878"/>
                  <a:gd name="connsiteY2" fmla="*/ 0 h 178121"/>
                </a:gdLst>
                <a:ahLst/>
                <a:cxnLst>
                  <a:cxn ang="0">
                    <a:pos x="connsiteX0" y="connsiteY0"/>
                  </a:cxn>
                  <a:cxn ang="0">
                    <a:pos x="connsiteX1" y="connsiteY1"/>
                  </a:cxn>
                  <a:cxn ang="0">
                    <a:pos x="connsiteX2" y="connsiteY2"/>
                  </a:cxn>
                </a:cxnLst>
                <a:rect l="l" t="t" r="r" b="b"/>
                <a:pathLst>
                  <a:path w="172878" h="178121">
                    <a:moveTo>
                      <a:pt x="86439" y="0"/>
                    </a:moveTo>
                    <a:cubicBezTo>
                      <a:pt x="-28813" y="0"/>
                      <a:pt x="-28813" y="178118"/>
                      <a:pt x="86439" y="178118"/>
                    </a:cubicBezTo>
                    <a:cubicBezTo>
                      <a:pt x="201692" y="179070"/>
                      <a:pt x="201692" y="0"/>
                      <a:pt x="86439" y="0"/>
                    </a:cubicBezTo>
                    <a:close/>
                  </a:path>
                </a:pathLst>
              </a:custGeom>
              <a:grp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sp>
          <p:nvSpPr>
            <p:cNvPr id="3" name="PA-文本框 6"/>
            <p:cNvSpPr txBox="1"/>
            <p:nvPr>
              <p:custDataLst>
                <p:tags r:id="rId8"/>
              </p:custDataLst>
            </p:nvPr>
          </p:nvSpPr>
          <p:spPr>
            <a:xfrm>
              <a:off x="2886" y="3368"/>
              <a:ext cx="5523" cy="264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200000"/>
                </a:lnSpc>
              </a:pPr>
              <a:r>
                <a:rPr dirty="0">
                  <a:solidFill>
                    <a:schemeClr val="tx1">
                      <a:lumMod val="75000"/>
                      <a:lumOff val="25000"/>
                    </a:schemeClr>
                  </a:solidFill>
                  <a:cs typeface="+mn-ea"/>
                  <a:sym typeface="+mn-lt"/>
                </a:rPr>
                <a:t>活动前老师或家长为孩子准备心愿卡片，卡片上写上自己的祝福和愿望。</a:t>
              </a:r>
            </a:p>
          </p:txBody>
        </p:sp>
        <p:sp>
          <p:nvSpPr>
            <p:cNvPr id="6" name="PA-文本框 6"/>
            <p:cNvSpPr txBox="1"/>
            <p:nvPr>
              <p:custDataLst>
                <p:tags r:id="rId9"/>
              </p:custDataLst>
            </p:nvPr>
          </p:nvSpPr>
          <p:spPr>
            <a:xfrm>
              <a:off x="2886" y="6757"/>
              <a:ext cx="5523" cy="1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200000"/>
                </a:lnSpc>
              </a:pPr>
              <a:r>
                <a:rPr dirty="0">
                  <a:solidFill>
                    <a:schemeClr val="tx1">
                      <a:lumMod val="75000"/>
                      <a:lumOff val="25000"/>
                    </a:schemeClr>
                  </a:solidFill>
                  <a:cs typeface="+mn-ea"/>
                  <a:sym typeface="+mn-lt"/>
                </a:rPr>
                <a:t>活动前园方在植树地点挖出树坑，方便种植。</a:t>
              </a:r>
            </a:p>
          </p:txBody>
        </p:sp>
        <p:sp>
          <p:nvSpPr>
            <p:cNvPr id="14" name="PA-文本框 6"/>
            <p:cNvSpPr txBox="1"/>
            <p:nvPr>
              <p:custDataLst>
                <p:tags r:id="rId10"/>
              </p:custDataLst>
            </p:nvPr>
          </p:nvSpPr>
          <p:spPr>
            <a:xfrm>
              <a:off x="11566" y="3368"/>
              <a:ext cx="5523" cy="264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200000"/>
                </a:lnSpc>
              </a:pPr>
              <a:r>
                <a:rPr dirty="0">
                  <a:solidFill>
                    <a:schemeClr val="tx1">
                      <a:lumMod val="75000"/>
                      <a:lumOff val="25000"/>
                    </a:schemeClr>
                  </a:solidFill>
                  <a:cs typeface="+mn-ea"/>
                  <a:sym typeface="+mn-lt"/>
                </a:rPr>
                <a:t>植树活动前通过科学和社会课程让幼儿了解植树节的意义和所种植的树木对于环境的重要性。</a:t>
              </a:r>
            </a:p>
          </p:txBody>
        </p:sp>
        <p:sp>
          <p:nvSpPr>
            <p:cNvPr id="15" name="PA-文本框 6"/>
            <p:cNvSpPr txBox="1"/>
            <p:nvPr>
              <p:custDataLst>
                <p:tags r:id="rId11"/>
              </p:custDataLst>
            </p:nvPr>
          </p:nvSpPr>
          <p:spPr>
            <a:xfrm>
              <a:off x="11566" y="6757"/>
              <a:ext cx="5523" cy="1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200000"/>
                </a:lnSpc>
              </a:pPr>
              <a:r>
                <a:rPr dirty="0">
                  <a:solidFill>
                    <a:schemeClr val="tx1">
                      <a:lumMod val="75000"/>
                      <a:lumOff val="25000"/>
                    </a:schemeClr>
                  </a:solidFill>
                  <a:cs typeface="+mn-ea"/>
                  <a:sym typeface="+mn-lt"/>
                </a:rPr>
                <a:t>每班准备相机等设备，为活动留下照片资料。</a:t>
              </a:r>
            </a:p>
          </p:txBody>
        </p:sp>
      </p:grpSp>
    </p:spTree>
    <p:custDataLst>
      <p:tags r:id="rId1"/>
    </p:custData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1.5"/>
                                          </p:val>
                                        </p:tav>
                                      </p:tavLst>
                                    </p:anim>
                                    <p:anim calcmode="lin" valueType="num">
                                      <p:cBhvr>
                                        <p:cTn id="8" dur="500" fill="hold"/>
                                        <p:tgtEl>
                                          <p:spTgt spid="2"/>
                                        </p:tgtEl>
                                        <p:attrNameLst>
                                          <p:attrName>ppt_h</p:attrName>
                                        </p:attrNameLst>
                                      </p:cBhvr>
                                      <p:tavLst>
                                        <p:tav tm="0">
                                          <p:val>
                                            <p:fltVal val="0"/>
                                          </p:val>
                                        </p:tav>
                                        <p:tav tm="100000">
                                          <p:val>
                                            <p:strVal val="#ppt_h*1.5"/>
                                          </p:val>
                                        </p:tav>
                                      </p:tavLst>
                                    </p:anim>
                                    <p:animEffect transition="in" filter="fade">
                                      <p:cBhvr>
                                        <p:cTn id="9" dur="500"/>
                                        <p:tgtEl>
                                          <p:spTgt spid="2"/>
                                        </p:tgtEl>
                                      </p:cBhvr>
                                    </p:animEffect>
                                    <p:anim to="" calcmode="lin" valueType="num">
                                      <p:cBhvr>
                                        <p:cTn id="10" dur="500" fill="hold">
                                          <p:stCondLst>
                                            <p:cond delay="0"/>
                                          </p:stCondLst>
                                        </p:cTn>
                                        <p:tgtEl>
                                          <p:spTgt spid="2"/>
                                        </p:tgtEl>
                                        <p:attrNameLst>
                                          <p:attrName>ppt_x</p:attrName>
                                        </p:attrNameLst>
                                      </p:cBhvr>
                                      <p:tavLst>
                                        <p:tav tm="0">
                                          <p:val>
                                            <p:strVal val="#ppt_x"/>
                                          </p:val>
                                        </p:tav>
                                        <p:tav tm="100000">
                                          <p:val>
                                            <p:strVal val="0.5"/>
                                          </p:val>
                                        </p:tav>
                                      </p:tavLst>
                                    </p:anim>
                                    <p:anim to="" calcmode="lin" valueType="num">
                                      <p:cBhvr>
                                        <p:cTn id="11" dur="500" fill="hold">
                                          <p:stCondLst>
                                            <p:cond delay="0"/>
                                          </p:stCondLst>
                                        </p:cTn>
                                        <p:tgtEl>
                                          <p:spTgt spid="2"/>
                                        </p:tgtEl>
                                        <p:attrNameLst>
                                          <p:attrName>ppt_y</p:attrName>
                                        </p:attrNameLst>
                                      </p:cBhvr>
                                      <p:tavLst>
                                        <p:tav tm="0">
                                          <p:val>
                                            <p:strVal val="#ppt_y"/>
                                          </p:val>
                                        </p:tav>
                                        <p:tav tm="100000">
                                          <p:val>
                                            <p:strVal val="0.5"/>
                                          </p:val>
                                        </p:tav>
                                      </p:tavLst>
                                    </p:anim>
                                  </p:childTnLst>
                                </p:cTn>
                              </p:par>
                            </p:childTnLst>
                          </p:cTn>
                        </p:par>
                        <p:par>
                          <p:cTn id="12" fill="hold">
                            <p:stCondLst>
                              <p:cond delay="500"/>
                            </p:stCondLst>
                            <p:childTnLst>
                              <p:par>
                                <p:cTn id="13" presetID="53" presetClass="entr" presetSubtype="16" fill="hold" grpId="1" nodeType="afterEffect" nodePh="1">
                                  <p:stCondLst>
                                    <p:cond delay="0"/>
                                  </p:stCondLst>
                                  <p:endCondLst>
                                    <p:cond evt="begin" delay="0">
                                      <p:tn val="13"/>
                                    </p:cond>
                                  </p:end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strVal val="#ppt_w*1.5"/>
                                          </p:val>
                                        </p:tav>
                                        <p:tav tm="100000">
                                          <p:val>
                                            <p:strVal val="#ppt_w"/>
                                          </p:val>
                                        </p:tav>
                                      </p:tavLst>
                                    </p:anim>
                                    <p:anim calcmode="lin" valueType="num">
                                      <p:cBhvr>
                                        <p:cTn id="16" dur="500" fill="hold"/>
                                        <p:tgtEl>
                                          <p:spTgt spid="2"/>
                                        </p:tgtEl>
                                        <p:attrNameLst>
                                          <p:attrName>ppt_h</p:attrName>
                                        </p:attrNameLst>
                                      </p:cBhvr>
                                      <p:tavLst>
                                        <p:tav tm="0">
                                          <p:val>
                                            <p:strVal val="#ppt_h*1.5"/>
                                          </p:val>
                                        </p:tav>
                                        <p:tav tm="100000">
                                          <p:val>
                                            <p:strVal val="#ppt_h"/>
                                          </p:val>
                                        </p:tav>
                                      </p:tavLst>
                                    </p:anim>
                                    <p:animEffect transition="in" filter="fade">
                                      <p:cBhvr>
                                        <p:cTn id="17" dur="500"/>
                                        <p:tgtEl>
                                          <p:spTgt spid="2"/>
                                        </p:tgtEl>
                                      </p:cBhvr>
                                    </p:animEffect>
                                    <p:anim to="" calcmode="lin" valueType="num">
                                      <p:cBhvr>
                                        <p:cTn id="18" dur="500" fill="hold">
                                          <p:stCondLst>
                                            <p:cond delay="0"/>
                                          </p:stCondLst>
                                        </p:cTn>
                                        <p:tgtEl>
                                          <p:spTgt spid="2"/>
                                        </p:tgtEl>
                                        <p:attrNameLst>
                                          <p:attrName>ppt_x</p:attrName>
                                        </p:attrNameLst>
                                      </p:cBhvr>
                                      <p:tavLst>
                                        <p:tav tm="0">
                                          <p:val>
                                            <p:strVal val="0.5"/>
                                          </p:val>
                                        </p:tav>
                                        <p:tav tm="100000">
                                          <p:val>
                                            <p:strVal val="#ppt_x"/>
                                          </p:val>
                                        </p:tav>
                                      </p:tavLst>
                                    </p:anim>
                                    <p:anim to="" calcmode="lin" valueType="num">
                                      <p:cBhvr>
                                        <p:cTn id="19" dur="500" fill="hold">
                                          <p:stCondLst>
                                            <p:cond delay="0"/>
                                          </p:stCondLst>
                                        </p:cTn>
                                        <p:tgtEl>
                                          <p:spTgt spid="2"/>
                                        </p:tgtEl>
                                        <p:attrNameLst>
                                          <p:attrName>ppt_y</p:attrName>
                                        </p:attrNameLst>
                                      </p:cBhvr>
                                      <p:tavLst>
                                        <p:tav tm="0">
                                          <p:val>
                                            <p:strVal val="0.5"/>
                                          </p:val>
                                        </p:tav>
                                        <p:tav tm="100000">
                                          <p:val>
                                            <p:strVal val="#ppt_y"/>
                                          </p:val>
                                        </p:tav>
                                      </p:tavLst>
                                    </p:anim>
                                  </p:childTnLst>
                                </p:cTn>
                              </p:par>
                            </p:childTnLst>
                          </p:cTn>
                        </p:par>
                        <p:par>
                          <p:cTn id="20" fill="hold">
                            <p:stCondLst>
                              <p:cond delay="1000"/>
                            </p:stCondLst>
                            <p:childTnLst>
                              <p:par>
                                <p:cTn id="21" presetID="3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800" decel="100000"/>
                                        <p:tgtEl>
                                          <p:spTgt spid="4"/>
                                        </p:tgtEl>
                                      </p:cBhvr>
                                    </p:animEffect>
                                    <p:anim calcmode="lin" valueType="num">
                                      <p:cBhvr>
                                        <p:cTn id="24" dur="800" decel="100000" fill="hold"/>
                                        <p:tgtEl>
                                          <p:spTgt spid="4"/>
                                        </p:tgtEl>
                                        <p:attrNameLst>
                                          <p:attrName>style.rotation</p:attrName>
                                        </p:attrNameLst>
                                      </p:cBhvr>
                                      <p:tavLst>
                                        <p:tav tm="0">
                                          <p:val>
                                            <p:fltVal val="-90"/>
                                          </p:val>
                                        </p:tav>
                                        <p:tav tm="100000">
                                          <p:val>
                                            <p:fltVal val="0"/>
                                          </p:val>
                                        </p:tav>
                                      </p:tavLst>
                                    </p:anim>
                                    <p:anim calcmode="lin" valueType="num">
                                      <p:cBhvr>
                                        <p:cTn id="25" dur="800" decel="100000" fill="hold"/>
                                        <p:tgtEl>
                                          <p:spTgt spid="4"/>
                                        </p:tgtEl>
                                        <p:attrNameLst>
                                          <p:attrName>ppt_x</p:attrName>
                                        </p:attrNameLst>
                                      </p:cBhvr>
                                      <p:tavLst>
                                        <p:tav tm="0">
                                          <p:val>
                                            <p:strVal val="#ppt_x+0.4"/>
                                          </p:val>
                                        </p:tav>
                                        <p:tav tm="100000">
                                          <p:val>
                                            <p:strVal val="#ppt_x-0.05"/>
                                          </p:val>
                                        </p:tav>
                                      </p:tavLst>
                                    </p:anim>
                                    <p:anim calcmode="lin" valueType="num">
                                      <p:cBhvr>
                                        <p:cTn id="26" dur="800" decel="100000" fill="hold"/>
                                        <p:tgtEl>
                                          <p:spTgt spid="4"/>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par>
                          <p:cTn id="29" fill="hold">
                            <p:stCondLst>
                              <p:cond delay="2000"/>
                            </p:stCondLst>
                            <p:childTnLst>
                              <p:par>
                                <p:cTn id="30" presetID="30" presetClass="entr" presetSubtype="0"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800" decel="100000"/>
                                        <p:tgtEl>
                                          <p:spTgt spid="28"/>
                                        </p:tgtEl>
                                      </p:cBhvr>
                                    </p:animEffect>
                                    <p:anim calcmode="lin" valueType="num">
                                      <p:cBhvr>
                                        <p:cTn id="33" dur="800" decel="100000" fill="hold"/>
                                        <p:tgtEl>
                                          <p:spTgt spid="28"/>
                                        </p:tgtEl>
                                        <p:attrNameLst>
                                          <p:attrName>style.rotation</p:attrName>
                                        </p:attrNameLst>
                                      </p:cBhvr>
                                      <p:tavLst>
                                        <p:tav tm="0">
                                          <p:val>
                                            <p:fltVal val="-90"/>
                                          </p:val>
                                        </p:tav>
                                        <p:tav tm="100000">
                                          <p:val>
                                            <p:fltVal val="0"/>
                                          </p:val>
                                        </p:tav>
                                      </p:tavLst>
                                    </p:anim>
                                    <p:anim calcmode="lin" valueType="num">
                                      <p:cBhvr>
                                        <p:cTn id="34" dur="800" decel="100000" fill="hold"/>
                                        <p:tgtEl>
                                          <p:spTgt spid="28"/>
                                        </p:tgtEl>
                                        <p:attrNameLst>
                                          <p:attrName>ppt_x</p:attrName>
                                        </p:attrNameLst>
                                      </p:cBhvr>
                                      <p:tavLst>
                                        <p:tav tm="0">
                                          <p:val>
                                            <p:strVal val="#ppt_x+0.4"/>
                                          </p:val>
                                        </p:tav>
                                        <p:tav tm="100000">
                                          <p:val>
                                            <p:strVal val="#ppt_x-0.05"/>
                                          </p:val>
                                        </p:tav>
                                      </p:tavLst>
                                    </p:anim>
                                    <p:anim calcmode="lin" valueType="num">
                                      <p:cBhvr>
                                        <p:cTn id="35" dur="800" decel="100000" fill="hold"/>
                                        <p:tgtEl>
                                          <p:spTgt spid="28"/>
                                        </p:tgtEl>
                                        <p:attrNameLst>
                                          <p:attrName>ppt_y</p:attrName>
                                        </p:attrNameLst>
                                      </p:cBhvr>
                                      <p:tavLst>
                                        <p:tav tm="0">
                                          <p:val>
                                            <p:strVal val="#ppt_y-0.4"/>
                                          </p:val>
                                        </p:tav>
                                        <p:tav tm="100000">
                                          <p:val>
                                            <p:strVal val="#ppt_y+0.1"/>
                                          </p:val>
                                        </p:tav>
                                      </p:tavLst>
                                    </p:anim>
                                    <p:anim calcmode="lin" valueType="num">
                                      <p:cBhvr>
                                        <p:cTn id="36" dur="200" accel="100000" fill="hold">
                                          <p:stCondLst>
                                            <p:cond delay="800"/>
                                          </p:stCondLst>
                                        </p:cTn>
                                        <p:tgtEl>
                                          <p:spTgt spid="28"/>
                                        </p:tgtEl>
                                        <p:attrNameLst>
                                          <p:attrName>ppt_x</p:attrName>
                                        </p:attrNameLst>
                                      </p:cBhvr>
                                      <p:tavLst>
                                        <p:tav tm="0">
                                          <p:val>
                                            <p:strVal val="#ppt_x-0.05"/>
                                          </p:val>
                                        </p:tav>
                                        <p:tav tm="100000">
                                          <p:val>
                                            <p:strVal val="#ppt_x"/>
                                          </p:val>
                                        </p:tav>
                                      </p:tavLst>
                                    </p:anim>
                                    <p:anim calcmode="lin" valueType="num">
                                      <p:cBhvr>
                                        <p:cTn id="37" dur="200" accel="100000" fill="hold">
                                          <p:stCondLst>
                                            <p:cond delay="800"/>
                                          </p:stCondLst>
                                        </p:cTn>
                                        <p:tgtEl>
                                          <p:spTgt spid="28"/>
                                        </p:tgtEl>
                                        <p:attrNameLst>
                                          <p:attrName>ppt_y</p:attrName>
                                        </p:attrNameLst>
                                      </p:cBhvr>
                                      <p:tavLst>
                                        <p:tav tm="0">
                                          <p:val>
                                            <p:strVal val="#ppt_y+0.1"/>
                                          </p:val>
                                        </p:tav>
                                        <p:tav tm="100000">
                                          <p:val>
                                            <p:strVal val="#ppt_y"/>
                                          </p:val>
                                        </p:tav>
                                      </p:tavLst>
                                    </p:anim>
                                  </p:childTnLst>
                                </p:cTn>
                              </p:par>
                            </p:childTnLst>
                          </p:cTn>
                        </p:par>
                        <p:par>
                          <p:cTn id="38" fill="hold">
                            <p:stCondLst>
                              <p:cond delay="3000"/>
                            </p:stCondLst>
                            <p:childTnLst>
                              <p:par>
                                <p:cTn id="39" presetID="3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800" decel="100000"/>
                                        <p:tgtEl>
                                          <p:spTgt spid="31"/>
                                        </p:tgtEl>
                                      </p:cBhvr>
                                    </p:animEffect>
                                    <p:anim calcmode="lin" valueType="num">
                                      <p:cBhvr>
                                        <p:cTn id="42" dur="800" decel="100000" fill="hold"/>
                                        <p:tgtEl>
                                          <p:spTgt spid="31"/>
                                        </p:tgtEl>
                                        <p:attrNameLst>
                                          <p:attrName>style.rotation</p:attrName>
                                        </p:attrNameLst>
                                      </p:cBhvr>
                                      <p:tavLst>
                                        <p:tav tm="0">
                                          <p:val>
                                            <p:fltVal val="-90"/>
                                          </p:val>
                                        </p:tav>
                                        <p:tav tm="100000">
                                          <p:val>
                                            <p:fltVal val="0"/>
                                          </p:val>
                                        </p:tav>
                                      </p:tavLst>
                                    </p:anim>
                                    <p:anim calcmode="lin" valueType="num">
                                      <p:cBhvr>
                                        <p:cTn id="43" dur="800" decel="100000" fill="hold"/>
                                        <p:tgtEl>
                                          <p:spTgt spid="31"/>
                                        </p:tgtEl>
                                        <p:attrNameLst>
                                          <p:attrName>ppt_x</p:attrName>
                                        </p:attrNameLst>
                                      </p:cBhvr>
                                      <p:tavLst>
                                        <p:tav tm="0">
                                          <p:val>
                                            <p:strVal val="#ppt_x+0.4"/>
                                          </p:val>
                                        </p:tav>
                                        <p:tav tm="100000">
                                          <p:val>
                                            <p:strVal val="#ppt_x-0.05"/>
                                          </p:val>
                                        </p:tav>
                                      </p:tavLst>
                                    </p:anim>
                                    <p:anim calcmode="lin" valueType="num">
                                      <p:cBhvr>
                                        <p:cTn id="44" dur="800" decel="100000" fill="hold"/>
                                        <p:tgtEl>
                                          <p:spTgt spid="31"/>
                                        </p:tgtEl>
                                        <p:attrNameLst>
                                          <p:attrName>ppt_y</p:attrName>
                                        </p:attrNameLst>
                                      </p:cBhvr>
                                      <p:tavLst>
                                        <p:tav tm="0">
                                          <p:val>
                                            <p:strVal val="#ppt_y-0.4"/>
                                          </p:val>
                                        </p:tav>
                                        <p:tav tm="100000">
                                          <p:val>
                                            <p:strVal val="#ppt_y+0.1"/>
                                          </p:val>
                                        </p:tav>
                                      </p:tavLst>
                                    </p:anim>
                                    <p:anim calcmode="lin" valueType="num">
                                      <p:cBhvr>
                                        <p:cTn id="45" dur="200" accel="100000" fill="hold">
                                          <p:stCondLst>
                                            <p:cond delay="800"/>
                                          </p:stCondLst>
                                        </p:cTn>
                                        <p:tgtEl>
                                          <p:spTgt spid="31"/>
                                        </p:tgtEl>
                                        <p:attrNameLst>
                                          <p:attrName>ppt_x</p:attrName>
                                        </p:attrNameLst>
                                      </p:cBhvr>
                                      <p:tavLst>
                                        <p:tav tm="0">
                                          <p:val>
                                            <p:strVal val="#ppt_x-0.05"/>
                                          </p:val>
                                        </p:tav>
                                        <p:tav tm="100000">
                                          <p:val>
                                            <p:strVal val="#ppt_x"/>
                                          </p:val>
                                        </p:tav>
                                      </p:tavLst>
                                    </p:anim>
                                    <p:anim calcmode="lin" valueType="num">
                                      <p:cBhvr>
                                        <p:cTn id="46" dur="200" accel="100000" fill="hold">
                                          <p:stCondLst>
                                            <p:cond delay="800"/>
                                          </p:stCondLst>
                                        </p:cTn>
                                        <p:tgtEl>
                                          <p:spTgt spid="31"/>
                                        </p:tgtEl>
                                        <p:attrNameLst>
                                          <p:attrName>ppt_y</p:attrName>
                                        </p:attrNameLst>
                                      </p:cBhvr>
                                      <p:tavLst>
                                        <p:tav tm="0">
                                          <p:val>
                                            <p:strVal val="#ppt_y+0.1"/>
                                          </p:val>
                                        </p:tav>
                                        <p:tav tm="100000">
                                          <p:val>
                                            <p:strVal val="#ppt_y"/>
                                          </p:val>
                                        </p:tav>
                                      </p:tavLst>
                                    </p:anim>
                                  </p:childTnLst>
                                </p:cTn>
                              </p:par>
                            </p:childTnLst>
                          </p:cTn>
                        </p:par>
                        <p:par>
                          <p:cTn id="47" fill="hold">
                            <p:stCondLst>
                              <p:cond delay="4000"/>
                            </p:stCondLst>
                            <p:childTnLst>
                              <p:par>
                                <p:cTn id="48" presetID="30" presetClass="entr" presetSubtype="0" fill="hold" nodeType="after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800" decel="100000"/>
                                        <p:tgtEl>
                                          <p:spTgt spid="33"/>
                                        </p:tgtEl>
                                      </p:cBhvr>
                                    </p:animEffect>
                                    <p:anim calcmode="lin" valueType="num">
                                      <p:cBhvr>
                                        <p:cTn id="51" dur="800" decel="100000" fill="hold"/>
                                        <p:tgtEl>
                                          <p:spTgt spid="33"/>
                                        </p:tgtEl>
                                        <p:attrNameLst>
                                          <p:attrName>style.rotation</p:attrName>
                                        </p:attrNameLst>
                                      </p:cBhvr>
                                      <p:tavLst>
                                        <p:tav tm="0">
                                          <p:val>
                                            <p:fltVal val="-90"/>
                                          </p:val>
                                        </p:tav>
                                        <p:tav tm="100000">
                                          <p:val>
                                            <p:fltVal val="0"/>
                                          </p:val>
                                        </p:tav>
                                      </p:tavLst>
                                    </p:anim>
                                    <p:anim calcmode="lin" valueType="num">
                                      <p:cBhvr>
                                        <p:cTn id="52" dur="800" decel="100000" fill="hold"/>
                                        <p:tgtEl>
                                          <p:spTgt spid="33"/>
                                        </p:tgtEl>
                                        <p:attrNameLst>
                                          <p:attrName>ppt_x</p:attrName>
                                        </p:attrNameLst>
                                      </p:cBhvr>
                                      <p:tavLst>
                                        <p:tav tm="0">
                                          <p:val>
                                            <p:strVal val="#ppt_x+0.4"/>
                                          </p:val>
                                        </p:tav>
                                        <p:tav tm="100000">
                                          <p:val>
                                            <p:strVal val="#ppt_x-0.05"/>
                                          </p:val>
                                        </p:tav>
                                      </p:tavLst>
                                    </p:anim>
                                    <p:anim calcmode="lin" valueType="num">
                                      <p:cBhvr>
                                        <p:cTn id="53" dur="800" decel="100000" fill="hold"/>
                                        <p:tgtEl>
                                          <p:spTgt spid="33"/>
                                        </p:tgtEl>
                                        <p:attrNameLst>
                                          <p:attrName>ppt_y</p:attrName>
                                        </p:attrNameLst>
                                      </p:cBhvr>
                                      <p:tavLst>
                                        <p:tav tm="0">
                                          <p:val>
                                            <p:strVal val="#ppt_y-0.4"/>
                                          </p:val>
                                        </p:tav>
                                        <p:tav tm="100000">
                                          <p:val>
                                            <p:strVal val="#ppt_y+0.1"/>
                                          </p:val>
                                        </p:tav>
                                      </p:tavLst>
                                    </p:anim>
                                    <p:anim calcmode="lin" valueType="num">
                                      <p:cBhvr>
                                        <p:cTn id="54" dur="200" accel="100000" fill="hold">
                                          <p:stCondLst>
                                            <p:cond delay="800"/>
                                          </p:stCondLst>
                                        </p:cTn>
                                        <p:tgtEl>
                                          <p:spTgt spid="33"/>
                                        </p:tgtEl>
                                        <p:attrNameLst>
                                          <p:attrName>ppt_x</p:attrName>
                                        </p:attrNameLst>
                                      </p:cBhvr>
                                      <p:tavLst>
                                        <p:tav tm="0">
                                          <p:val>
                                            <p:strVal val="#ppt_x-0.05"/>
                                          </p:val>
                                        </p:tav>
                                        <p:tav tm="100000">
                                          <p:val>
                                            <p:strVal val="#ppt_x"/>
                                          </p:val>
                                        </p:tav>
                                      </p:tavLst>
                                    </p:anim>
                                    <p:anim calcmode="lin" valueType="num">
                                      <p:cBhvr>
                                        <p:cTn id="55" dur="200" accel="100000" fill="hold">
                                          <p:stCondLst>
                                            <p:cond delay="800"/>
                                          </p:stCondLst>
                                        </p:cTn>
                                        <p:tgtEl>
                                          <p:spTgt spid="3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 grpId="0" animBg="1"/>
      <p:bldP spid="28" grpId="0"/>
      <p:bldP spid="31"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6" name="PA-图片 5" descr="组 3"/>
          <p:cNvPicPr>
            <a:picLocks noChangeAspect="1"/>
          </p:cNvPicPr>
          <p:nvPr>
            <p:custDataLst>
              <p:tags r:id="rId2"/>
            </p:custDataLst>
          </p:nvPr>
        </p:nvPicPr>
        <p:blipFill>
          <a:blip r:embed="rId14" cstate="screen">
            <a:extLst>
              <a:ext uri="{28A0092B-C50C-407E-A947-70E740481C1C}">
                <a14:useLocalDpi xmlns:a14="http://schemas.microsoft.com/office/drawing/2010/main"/>
              </a:ext>
            </a:extLst>
          </a:blip>
          <a:srcRect/>
          <a:stretch>
            <a:fillRect/>
          </a:stretch>
        </p:blipFill>
        <p:spPr>
          <a:xfrm>
            <a:off x="0" y="3738245"/>
            <a:ext cx="12192000" cy="3119755"/>
          </a:xfrm>
          <a:prstGeom prst="rect">
            <a:avLst/>
          </a:prstGeom>
        </p:spPr>
      </p:pic>
      <p:sp>
        <p:nvSpPr>
          <p:cNvPr id="5" name="PA-文本框 4"/>
          <p:cNvSpPr txBox="1"/>
          <p:nvPr>
            <p:custDataLst>
              <p:tags r:id="rId3"/>
            </p:custDataLst>
          </p:nvPr>
        </p:nvSpPr>
        <p:spPr>
          <a:xfrm>
            <a:off x="5282315" y="859155"/>
            <a:ext cx="1627370" cy="1569660"/>
          </a:xfrm>
          <a:prstGeom prst="rect">
            <a:avLst/>
          </a:prstGeom>
          <a:noFill/>
        </p:spPr>
        <p:txBody>
          <a:bodyPr wrap="none" rtlCol="0" anchor="t">
            <a:spAutoFit/>
          </a:bodyPr>
          <a:lstStyle/>
          <a:p>
            <a:pPr algn="ctr"/>
            <a:r>
              <a:rPr lang="en-US" altLang="zh-CN" sz="9600">
                <a:ln>
                  <a:solidFill>
                    <a:schemeClr val="bg1"/>
                  </a:solidFill>
                </a:ln>
                <a:solidFill>
                  <a:srgbClr val="009700"/>
                </a:solidFill>
                <a:effectLst>
                  <a:outerShdw blurRad="38100" dist="38100" dir="2700000" algn="tl">
                    <a:srgbClr val="000000">
                      <a:alpha val="43137"/>
                    </a:srgbClr>
                  </a:outerShdw>
                </a:effectLst>
                <a:cs typeface="+mn-ea"/>
                <a:sym typeface="+mn-lt"/>
              </a:rPr>
              <a:t>04</a:t>
            </a:r>
          </a:p>
        </p:txBody>
      </p:sp>
      <p:sp>
        <p:nvSpPr>
          <p:cNvPr id="28" name="PA-文本框 27"/>
          <p:cNvSpPr txBox="1"/>
          <p:nvPr>
            <p:custDataLst>
              <p:tags r:id="rId4"/>
            </p:custDataLst>
          </p:nvPr>
        </p:nvSpPr>
        <p:spPr>
          <a:xfrm>
            <a:off x="2693035" y="2810510"/>
            <a:ext cx="6805930" cy="850265"/>
          </a:xfrm>
          <a:prstGeom prst="rect">
            <a:avLst/>
          </a:prstGeom>
          <a:noFill/>
        </p:spPr>
        <p:txBody>
          <a:bodyPr anchor="ctr"/>
          <a:lstStyle>
            <a:defPPr>
              <a:defRPr lang="zh-CN"/>
            </a:defPPr>
            <a:lvl1pPr marR="0" lvl="0" indent="0" algn="ctr" fontAlgn="t">
              <a:spcBef>
                <a:spcPts val="0"/>
              </a:spcBef>
              <a:spcAft>
                <a:spcPts val="0"/>
              </a:spcAft>
              <a:buClrTx/>
              <a:buSzTx/>
              <a:buFontTx/>
              <a:buNone/>
              <a:defRPr kumimoji="0" sz="11500" i="0" u="none" strike="noStrike" kern="0" cap="none" spc="600" normalizeH="0" baseline="0">
                <a:ln>
                  <a:solidFill>
                    <a:schemeClr val="bg1"/>
                  </a:solidFill>
                </a:ln>
                <a:solidFill>
                  <a:srgbClr val="009700"/>
                </a:solidFill>
                <a:effectLst>
                  <a:outerShdw blurRad="38100" dist="38100" dir="2700000" algn="tl">
                    <a:srgbClr val="000000">
                      <a:alpha val="43137"/>
                    </a:srgbClr>
                  </a:outerShdw>
                </a:effectLst>
                <a:uLnTx/>
                <a:uFillTx/>
                <a:latin typeface="字魂35号-经典雅黑" panose="02000000000000000000" pitchFamily="2" charset="-122"/>
                <a:ea typeface="字魂35号-经典雅黑" panose="02000000000000000000" pitchFamily="2" charset="-122"/>
                <a:cs typeface="+mn-ea"/>
              </a:defRPr>
            </a:lvl1pPr>
          </a:lstStyle>
          <a:p>
            <a:r>
              <a:rPr lang="zh-CN" altLang="en-US" dirty="0">
                <a:sym typeface="+mn-lt"/>
              </a:rPr>
              <a:t>活动流程</a:t>
            </a:r>
          </a:p>
        </p:txBody>
      </p:sp>
      <p:sp>
        <p:nvSpPr>
          <p:cNvPr id="18" name="PA-文本框 6"/>
          <p:cNvSpPr txBox="1"/>
          <p:nvPr>
            <p:custDataLst>
              <p:tags r:id="rId5"/>
            </p:custDataLst>
          </p:nvPr>
        </p:nvSpPr>
        <p:spPr>
          <a:xfrm>
            <a:off x="2693035" y="4044315"/>
            <a:ext cx="6805930" cy="116769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50000"/>
              </a:lnSpc>
            </a:pPr>
            <a:r>
              <a:rPr lang="zh-CN" altLang="en-US" sz="1200" dirty="0">
                <a:solidFill>
                  <a:srgbClr val="469041"/>
                </a:solidFill>
                <a:cs typeface="+mn-ea"/>
                <a:sym typeface="+mn-lt"/>
              </a:rPr>
              <a:t>您的内容打在这里，或者通过复制您的文本后，在此框中选择粘贴，并选择只保留文字。</a:t>
            </a:r>
            <a:endParaRPr lang="en-US" altLang="zh-CN" sz="1200" dirty="0">
              <a:solidFill>
                <a:srgbClr val="469041"/>
              </a:solidFill>
              <a:cs typeface="+mn-ea"/>
              <a:sym typeface="+mn-lt"/>
            </a:endParaRPr>
          </a:p>
          <a:p>
            <a:pPr lvl="0" algn="ctr">
              <a:lnSpc>
                <a:spcPct val="150000"/>
              </a:lnSpc>
            </a:pPr>
            <a:r>
              <a:rPr lang="en-US" altLang="zh-CN" sz="1200" dirty="0">
                <a:solidFill>
                  <a:srgbClr val="469041"/>
                </a:solidFill>
                <a:cs typeface="+mn-ea"/>
                <a:sym typeface="+mn-lt"/>
              </a:rPr>
              <a:t>YOUR CONTENT TO PLAY HERE, OR THROUGH YOUR COPY, PASTE IN THIS BOX.</a:t>
            </a:r>
          </a:p>
          <a:p>
            <a:pPr lvl="0" algn="ctr">
              <a:lnSpc>
                <a:spcPct val="150000"/>
              </a:lnSpc>
            </a:pPr>
            <a:endParaRPr lang="en-US" altLang="zh-CN" sz="1200" dirty="0">
              <a:solidFill>
                <a:srgbClr val="469041"/>
              </a:solidFill>
              <a:cs typeface="+mn-ea"/>
              <a:sym typeface="+mn-lt"/>
            </a:endParaRPr>
          </a:p>
          <a:p>
            <a:pPr lvl="0" algn="ctr">
              <a:lnSpc>
                <a:spcPct val="150000"/>
              </a:lnSpc>
            </a:pPr>
            <a:endParaRPr lang="zh-CN" altLang="en-US" sz="1200" dirty="0">
              <a:solidFill>
                <a:srgbClr val="469041"/>
              </a:solidFill>
              <a:cs typeface="+mn-ea"/>
              <a:sym typeface="+mn-lt"/>
            </a:endParaRPr>
          </a:p>
        </p:txBody>
      </p:sp>
      <p:pic>
        <p:nvPicPr>
          <p:cNvPr id="8" name="PA-图片 7" descr="51miz-E1073518-D6DBABCB"/>
          <p:cNvPicPr>
            <a:picLocks noChangeAspect="1"/>
          </p:cNvPicPr>
          <p:nvPr>
            <p:custDataLst>
              <p:tags r:id="rId6"/>
            </p:custDataLst>
          </p:nvPr>
        </p:nvPicPr>
        <p:blipFill>
          <a:blip r:embed="rId15" cstate="screen">
            <a:extLst>
              <a:ext uri="{28A0092B-C50C-407E-A947-70E740481C1C}">
                <a14:useLocalDpi xmlns:a14="http://schemas.microsoft.com/office/drawing/2010/main"/>
              </a:ext>
            </a:extLst>
          </a:blip>
          <a:stretch>
            <a:fillRect/>
          </a:stretch>
        </p:blipFill>
        <p:spPr>
          <a:xfrm>
            <a:off x="7886700" y="-95250"/>
            <a:ext cx="3238500" cy="3238500"/>
          </a:xfrm>
          <a:prstGeom prst="rect">
            <a:avLst/>
          </a:prstGeom>
        </p:spPr>
      </p:pic>
      <p:pic>
        <p:nvPicPr>
          <p:cNvPr id="9" name="PA-图片 8" descr="51miz-E1174559-11D19414"/>
          <p:cNvPicPr>
            <a:picLocks noChangeAspect="1"/>
          </p:cNvPicPr>
          <p:nvPr>
            <p:custDataLst>
              <p:tags r:id="rId7"/>
            </p:custDataLst>
          </p:nvPr>
        </p:nvPicPr>
        <p:blipFill>
          <a:blip r:embed="rId16" cstate="screen">
            <a:extLst>
              <a:ext uri="{28A0092B-C50C-407E-A947-70E740481C1C}">
                <a14:useLocalDpi xmlns:a14="http://schemas.microsoft.com/office/drawing/2010/main"/>
              </a:ext>
            </a:extLst>
          </a:blip>
          <a:stretch>
            <a:fillRect/>
          </a:stretch>
        </p:blipFill>
        <p:spPr>
          <a:xfrm rot="20880000">
            <a:off x="1085850" y="752475"/>
            <a:ext cx="2058035" cy="2058035"/>
          </a:xfrm>
          <a:prstGeom prst="rect">
            <a:avLst/>
          </a:prstGeom>
        </p:spPr>
      </p:pic>
      <p:sp>
        <p:nvSpPr>
          <p:cNvPr id="10" name="PA-文本框 4">
            <a:extLst>
              <a:ext uri="{FF2B5EF4-FFF2-40B4-BE49-F238E27FC236}">
                <a16:creationId xmlns="" xmlns:a16="http://schemas.microsoft.com/office/drawing/2014/main" id="{F9A3B4A1-228A-4A45-9A92-1433062D3E52}"/>
              </a:ext>
            </a:extLst>
          </p:cNvPr>
          <p:cNvSpPr txBox="1"/>
          <p:nvPr>
            <p:custDataLst>
              <p:tags r:id="rId8"/>
            </p:custDataLst>
          </p:nvPr>
        </p:nvSpPr>
        <p:spPr>
          <a:xfrm>
            <a:off x="5282315" y="859155"/>
            <a:ext cx="1627370" cy="1569660"/>
          </a:xfrm>
          <a:prstGeom prst="rect">
            <a:avLst/>
          </a:prstGeom>
          <a:noFill/>
        </p:spPr>
        <p:txBody>
          <a:bodyPr wrap="none" rtlCol="0" anchor="t">
            <a:spAutoFit/>
          </a:bodyPr>
          <a:lstStyle/>
          <a:p>
            <a:pPr algn="ctr"/>
            <a:r>
              <a:rPr lang="en-US" altLang="zh-CN" sz="9600">
                <a:ln>
                  <a:solidFill>
                    <a:schemeClr val="bg1"/>
                  </a:solidFill>
                </a:ln>
                <a:solidFill>
                  <a:srgbClr val="009700"/>
                </a:solidFill>
                <a:effectLst>
                  <a:outerShdw blurRad="38100" dist="38100" dir="2700000" algn="tl">
                    <a:srgbClr val="000000">
                      <a:alpha val="43137"/>
                    </a:srgbClr>
                  </a:outerShdw>
                </a:effectLst>
                <a:cs typeface="+mn-ea"/>
                <a:sym typeface="+mn-lt"/>
              </a:rPr>
              <a:t>04</a:t>
            </a:r>
          </a:p>
        </p:txBody>
      </p:sp>
      <p:sp>
        <p:nvSpPr>
          <p:cNvPr id="11" name="PA-文本框 4">
            <a:extLst>
              <a:ext uri="{FF2B5EF4-FFF2-40B4-BE49-F238E27FC236}">
                <a16:creationId xmlns="" xmlns:a16="http://schemas.microsoft.com/office/drawing/2014/main" id="{95D29766-69A4-49AC-9E6B-ED07E3CBE9BD}"/>
              </a:ext>
            </a:extLst>
          </p:cNvPr>
          <p:cNvSpPr txBox="1"/>
          <p:nvPr>
            <p:custDataLst>
              <p:tags r:id="rId9"/>
            </p:custDataLst>
          </p:nvPr>
        </p:nvSpPr>
        <p:spPr>
          <a:xfrm>
            <a:off x="5282315" y="859155"/>
            <a:ext cx="1627370" cy="1569660"/>
          </a:xfrm>
          <a:prstGeom prst="rect">
            <a:avLst/>
          </a:prstGeom>
          <a:noFill/>
        </p:spPr>
        <p:txBody>
          <a:bodyPr wrap="none" rtlCol="0" anchor="t">
            <a:spAutoFit/>
          </a:bodyPr>
          <a:lstStyle/>
          <a:p>
            <a:pPr algn="ctr"/>
            <a:r>
              <a:rPr lang="en-US" altLang="zh-CN" sz="9600">
                <a:ln>
                  <a:solidFill>
                    <a:schemeClr val="bg1"/>
                  </a:solidFill>
                </a:ln>
                <a:solidFill>
                  <a:srgbClr val="009700"/>
                </a:solidFill>
                <a:effectLst>
                  <a:outerShdw blurRad="38100" dist="38100" dir="2700000" algn="tl">
                    <a:srgbClr val="000000">
                      <a:alpha val="43137"/>
                    </a:srgbClr>
                  </a:outerShdw>
                </a:effectLst>
                <a:cs typeface="+mn-ea"/>
                <a:sym typeface="+mn-lt"/>
              </a:rPr>
              <a:t>04</a:t>
            </a:r>
          </a:p>
        </p:txBody>
      </p:sp>
      <p:sp>
        <p:nvSpPr>
          <p:cNvPr id="12" name="PA-文本框 4">
            <a:extLst>
              <a:ext uri="{FF2B5EF4-FFF2-40B4-BE49-F238E27FC236}">
                <a16:creationId xmlns="" xmlns:a16="http://schemas.microsoft.com/office/drawing/2014/main" id="{CEE92EE5-BF97-458F-9F21-85B58B266D2B}"/>
              </a:ext>
            </a:extLst>
          </p:cNvPr>
          <p:cNvSpPr txBox="1"/>
          <p:nvPr>
            <p:custDataLst>
              <p:tags r:id="rId10"/>
            </p:custDataLst>
          </p:nvPr>
        </p:nvSpPr>
        <p:spPr>
          <a:xfrm>
            <a:off x="5282315" y="859155"/>
            <a:ext cx="1627370" cy="1569660"/>
          </a:xfrm>
          <a:prstGeom prst="rect">
            <a:avLst/>
          </a:prstGeom>
          <a:noFill/>
        </p:spPr>
        <p:txBody>
          <a:bodyPr wrap="none" rtlCol="0" anchor="t">
            <a:spAutoFit/>
          </a:bodyPr>
          <a:lstStyle/>
          <a:p>
            <a:pPr algn="ctr"/>
            <a:r>
              <a:rPr lang="en-US" altLang="zh-CN" sz="9600">
                <a:ln>
                  <a:solidFill>
                    <a:schemeClr val="bg1"/>
                  </a:solidFill>
                </a:ln>
                <a:solidFill>
                  <a:srgbClr val="009700"/>
                </a:solidFill>
                <a:effectLst>
                  <a:outerShdw blurRad="38100" dist="38100" dir="2700000" algn="tl">
                    <a:srgbClr val="000000">
                      <a:alpha val="43137"/>
                    </a:srgbClr>
                  </a:outerShdw>
                </a:effectLst>
                <a:cs typeface="+mn-ea"/>
                <a:sym typeface="+mn-lt"/>
              </a:rPr>
              <a:t>04</a:t>
            </a:r>
          </a:p>
        </p:txBody>
      </p:sp>
    </p:spTree>
    <p:custDataLst>
      <p:tags r:id="rId1"/>
    </p:custData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6*min(max(#ppt_w*#ppt_h,.3),1)-7.4)/-.7*#ppt_w"/>
                                          </p:val>
                                        </p:tav>
                                        <p:tav tm="100000">
                                          <p:val>
                                            <p:strVal val="#ppt_w"/>
                                          </p:val>
                                        </p:tav>
                                      </p:tavLst>
                                    </p:anim>
                                    <p:anim calcmode="lin" valueType="num">
                                      <p:cBhvr>
                                        <p:cTn id="8" dur="500" fill="hold"/>
                                        <p:tgtEl>
                                          <p:spTgt spid="5"/>
                                        </p:tgtEl>
                                        <p:attrNameLst>
                                          <p:attrName>ppt_h</p:attrName>
                                        </p:attrNameLst>
                                      </p:cBhvr>
                                      <p:tavLst>
                                        <p:tav tm="0">
                                          <p:val>
                                            <p:strVal val="(6*min(max(#ppt_w*#ppt_h,.3),1)-7.4)/-.7*#ppt_h"/>
                                          </p:val>
                                        </p:tav>
                                        <p:tav tm="100000">
                                          <p:val>
                                            <p:strVal val="#ppt_h"/>
                                          </p:val>
                                        </p:tav>
                                      </p:tavLst>
                                    </p:anim>
                                    <p:anim calcmode="lin" valueType="num">
                                      <p:cBhvr>
                                        <p:cTn id="9" dur="500" fill="hold"/>
                                        <p:tgtEl>
                                          <p:spTgt spid="5"/>
                                        </p:tgtEl>
                                        <p:attrNameLst>
                                          <p:attrName>ppt_x</p:attrName>
                                        </p:attrNameLst>
                                      </p:cBhvr>
                                      <p:tavLst>
                                        <p:tav tm="0">
                                          <p:val>
                                            <p:fltVal val="0.5"/>
                                          </p:val>
                                        </p:tav>
                                        <p:tav tm="100000">
                                          <p:val>
                                            <p:strVal val="#ppt_x"/>
                                          </p:val>
                                        </p:tav>
                                      </p:tavLst>
                                    </p:anim>
                                    <p:anim calcmode="lin" valueType="num">
                                      <p:cBhvr>
                                        <p:cTn id="10" dur="50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0"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Scale>
                                      <p:cBhvr>
                                        <p:cTn id="14" dur="750" fill="hold">
                                          <p:stCondLst>
                                            <p:cond delay="0"/>
                                          </p:stCondLst>
                                        </p:cTn>
                                        <p:tgtEl>
                                          <p:spTgt spid="10"/>
                                        </p:tgtEl>
                                      </p:cBhvr>
                                      <p:from x="100000" y="100000"/>
                                      <p:to x="150000" y="150000"/>
                                    </p:animScale>
                                    <p:animEffect transition="out" filter="fade">
                                      <p:cBhvr>
                                        <p:cTn id="15" dur="750">
                                          <p:stCondLst>
                                            <p:cond delay="0"/>
                                          </p:stCondLst>
                                        </p:cTn>
                                        <p:tgtEl>
                                          <p:spTgt spid="10"/>
                                        </p:tgtEl>
                                      </p:cBhvr>
                                    </p:animEffect>
                                    <p:set>
                                      <p:cBhvr>
                                        <p:cTn id="16" dur="1" fill="hold">
                                          <p:stCondLst>
                                            <p:cond delay="749"/>
                                          </p:stCondLst>
                                        </p:cTn>
                                        <p:tgtEl>
                                          <p:spTgt spid="10"/>
                                        </p:tgtEl>
                                        <p:attrNameLst>
                                          <p:attrName>style.visibility</p:attrName>
                                        </p:attrNameLst>
                                      </p:cBhvr>
                                      <p:to>
                                        <p:strVal val=""/>
                                      </p:to>
                                    </p:set>
                                  </p:childTnLst>
                                </p:cTn>
                              </p:par>
                              <p:par>
                                <p:cTn id="17" presetID="0" presetClass="entr" presetSubtype="0" fill="hold" grpId="0" nodeType="withEffect">
                                  <p:stCondLst>
                                    <p:cond delay="100"/>
                                  </p:stCondLst>
                                  <p:childTnLst>
                                    <p:set>
                                      <p:cBhvr>
                                        <p:cTn id="18" dur="1" fill="hold">
                                          <p:stCondLst>
                                            <p:cond delay="0"/>
                                          </p:stCondLst>
                                        </p:cTn>
                                        <p:tgtEl>
                                          <p:spTgt spid="11"/>
                                        </p:tgtEl>
                                        <p:attrNameLst>
                                          <p:attrName>style.visibility</p:attrName>
                                        </p:attrNameLst>
                                      </p:cBhvr>
                                      <p:to>
                                        <p:strVal val="visible"/>
                                      </p:to>
                                    </p:set>
                                    <p:animScale>
                                      <p:cBhvr>
                                        <p:cTn id="19" dur="750" fill="hold">
                                          <p:stCondLst>
                                            <p:cond delay="0"/>
                                          </p:stCondLst>
                                        </p:cTn>
                                        <p:tgtEl>
                                          <p:spTgt spid="11"/>
                                        </p:tgtEl>
                                      </p:cBhvr>
                                      <p:from x="100000" y="100000"/>
                                      <p:to x="150000" y="150000"/>
                                    </p:animScale>
                                    <p:animEffect transition="out" filter="fade">
                                      <p:cBhvr>
                                        <p:cTn id="20" dur="750">
                                          <p:stCondLst>
                                            <p:cond delay="0"/>
                                          </p:stCondLst>
                                        </p:cTn>
                                        <p:tgtEl>
                                          <p:spTgt spid="11"/>
                                        </p:tgtEl>
                                      </p:cBhvr>
                                    </p:animEffect>
                                    <p:set>
                                      <p:cBhvr>
                                        <p:cTn id="21" dur="1" fill="hold">
                                          <p:stCondLst>
                                            <p:cond delay="749"/>
                                          </p:stCondLst>
                                        </p:cTn>
                                        <p:tgtEl>
                                          <p:spTgt spid="11"/>
                                        </p:tgtEl>
                                        <p:attrNameLst>
                                          <p:attrName>style.visibility</p:attrName>
                                        </p:attrNameLst>
                                      </p:cBhvr>
                                      <p:to>
                                        <p:strVal val=""/>
                                      </p:to>
                                    </p:set>
                                  </p:childTnLst>
                                </p:cTn>
                              </p:par>
                              <p:par>
                                <p:cTn id="22" presetID="0" presetClass="entr" presetSubtype="0" fill="hold" grpId="0" nodeType="withEffect">
                                  <p:stCondLst>
                                    <p:cond delay="200"/>
                                  </p:stCondLst>
                                  <p:childTnLst>
                                    <p:set>
                                      <p:cBhvr>
                                        <p:cTn id="23" dur="1" fill="hold">
                                          <p:stCondLst>
                                            <p:cond delay="0"/>
                                          </p:stCondLst>
                                        </p:cTn>
                                        <p:tgtEl>
                                          <p:spTgt spid="12"/>
                                        </p:tgtEl>
                                        <p:attrNameLst>
                                          <p:attrName>style.visibility</p:attrName>
                                        </p:attrNameLst>
                                      </p:cBhvr>
                                      <p:to>
                                        <p:strVal val="visible"/>
                                      </p:to>
                                    </p:set>
                                    <p:animScale>
                                      <p:cBhvr>
                                        <p:cTn id="24" dur="750" fill="hold">
                                          <p:stCondLst>
                                            <p:cond delay="0"/>
                                          </p:stCondLst>
                                        </p:cTn>
                                        <p:tgtEl>
                                          <p:spTgt spid="12"/>
                                        </p:tgtEl>
                                      </p:cBhvr>
                                      <p:from x="100000" y="100000"/>
                                      <p:to x="150000" y="150000"/>
                                    </p:animScale>
                                    <p:animEffect transition="out" filter="fade">
                                      <p:cBhvr>
                                        <p:cTn id="25" dur="750">
                                          <p:stCondLst>
                                            <p:cond delay="0"/>
                                          </p:stCondLst>
                                        </p:cTn>
                                        <p:tgtEl>
                                          <p:spTgt spid="12"/>
                                        </p:tgtEl>
                                      </p:cBhvr>
                                    </p:animEffect>
                                    <p:set>
                                      <p:cBhvr>
                                        <p:cTn id="26" dur="1" fill="hold">
                                          <p:stCondLst>
                                            <p:cond delay="749"/>
                                          </p:stCondLst>
                                        </p:cTn>
                                        <p:tgtEl>
                                          <p:spTgt spid="12"/>
                                        </p:tgtEl>
                                        <p:attrNameLst>
                                          <p:attrName>style.visibility</p:attrName>
                                        </p:attrNameLst>
                                      </p:cBhvr>
                                      <p:to>
                                        <p:strVal val=""/>
                                      </p:to>
                                    </p:set>
                                  </p:childTnLst>
                                </p:cTn>
                              </p:par>
                            </p:childTnLst>
                          </p:cTn>
                        </p:par>
                        <p:par>
                          <p:cTn id="27" fill="hold">
                            <p:stCondLst>
                              <p:cond delay="1450"/>
                            </p:stCondLst>
                            <p:childTnLst>
                              <p:par>
                                <p:cTn id="28" presetID="30" presetClass="entr" presetSubtype="0"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800" decel="100000"/>
                                        <p:tgtEl>
                                          <p:spTgt spid="6"/>
                                        </p:tgtEl>
                                      </p:cBhvr>
                                    </p:animEffect>
                                    <p:anim calcmode="lin" valueType="num">
                                      <p:cBhvr>
                                        <p:cTn id="31" dur="800" decel="100000" fill="hold"/>
                                        <p:tgtEl>
                                          <p:spTgt spid="6"/>
                                        </p:tgtEl>
                                        <p:attrNameLst>
                                          <p:attrName>style.rotation</p:attrName>
                                        </p:attrNameLst>
                                      </p:cBhvr>
                                      <p:tavLst>
                                        <p:tav tm="0">
                                          <p:val>
                                            <p:fltVal val="-90"/>
                                          </p:val>
                                        </p:tav>
                                        <p:tav tm="100000">
                                          <p:val>
                                            <p:fltVal val="0"/>
                                          </p:val>
                                        </p:tav>
                                      </p:tavLst>
                                    </p:anim>
                                    <p:anim calcmode="lin" valueType="num">
                                      <p:cBhvr>
                                        <p:cTn id="32" dur="800" decel="100000" fill="hold"/>
                                        <p:tgtEl>
                                          <p:spTgt spid="6"/>
                                        </p:tgtEl>
                                        <p:attrNameLst>
                                          <p:attrName>ppt_x</p:attrName>
                                        </p:attrNameLst>
                                      </p:cBhvr>
                                      <p:tavLst>
                                        <p:tav tm="0">
                                          <p:val>
                                            <p:strVal val="#ppt_x+0.4"/>
                                          </p:val>
                                        </p:tav>
                                        <p:tav tm="100000">
                                          <p:val>
                                            <p:strVal val="#ppt_x-0.05"/>
                                          </p:val>
                                        </p:tav>
                                      </p:tavLst>
                                    </p:anim>
                                    <p:anim calcmode="lin" valueType="num">
                                      <p:cBhvr>
                                        <p:cTn id="33" dur="800" decel="100000" fill="hold"/>
                                        <p:tgtEl>
                                          <p:spTgt spid="6"/>
                                        </p:tgtEl>
                                        <p:attrNameLst>
                                          <p:attrName>ppt_y</p:attrName>
                                        </p:attrNameLst>
                                      </p:cBhvr>
                                      <p:tavLst>
                                        <p:tav tm="0">
                                          <p:val>
                                            <p:strVal val="#ppt_y-0.4"/>
                                          </p:val>
                                        </p:tav>
                                        <p:tav tm="100000">
                                          <p:val>
                                            <p:strVal val="#ppt_y+0.1"/>
                                          </p:val>
                                        </p:tav>
                                      </p:tavLst>
                                    </p:anim>
                                    <p:anim calcmode="lin" valueType="num">
                                      <p:cBhvr>
                                        <p:cTn id="34"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35"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36" fill="hold">
                            <p:stCondLst>
                              <p:cond delay="2450"/>
                            </p:stCondLst>
                            <p:childTnLst>
                              <p:par>
                                <p:cTn id="37" presetID="30"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800" decel="100000"/>
                                        <p:tgtEl>
                                          <p:spTgt spid="28"/>
                                        </p:tgtEl>
                                      </p:cBhvr>
                                    </p:animEffect>
                                    <p:anim calcmode="lin" valueType="num">
                                      <p:cBhvr>
                                        <p:cTn id="40" dur="800" decel="100000" fill="hold"/>
                                        <p:tgtEl>
                                          <p:spTgt spid="28"/>
                                        </p:tgtEl>
                                        <p:attrNameLst>
                                          <p:attrName>style.rotation</p:attrName>
                                        </p:attrNameLst>
                                      </p:cBhvr>
                                      <p:tavLst>
                                        <p:tav tm="0">
                                          <p:val>
                                            <p:fltVal val="-90"/>
                                          </p:val>
                                        </p:tav>
                                        <p:tav tm="100000">
                                          <p:val>
                                            <p:fltVal val="0"/>
                                          </p:val>
                                        </p:tav>
                                      </p:tavLst>
                                    </p:anim>
                                    <p:anim calcmode="lin" valueType="num">
                                      <p:cBhvr>
                                        <p:cTn id="41" dur="800" decel="100000" fill="hold"/>
                                        <p:tgtEl>
                                          <p:spTgt spid="28"/>
                                        </p:tgtEl>
                                        <p:attrNameLst>
                                          <p:attrName>ppt_x</p:attrName>
                                        </p:attrNameLst>
                                      </p:cBhvr>
                                      <p:tavLst>
                                        <p:tav tm="0">
                                          <p:val>
                                            <p:strVal val="#ppt_x+0.4"/>
                                          </p:val>
                                        </p:tav>
                                        <p:tav tm="100000">
                                          <p:val>
                                            <p:strVal val="#ppt_x-0.05"/>
                                          </p:val>
                                        </p:tav>
                                      </p:tavLst>
                                    </p:anim>
                                    <p:anim calcmode="lin" valueType="num">
                                      <p:cBhvr>
                                        <p:cTn id="42" dur="800" decel="100000" fill="hold"/>
                                        <p:tgtEl>
                                          <p:spTgt spid="28"/>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28"/>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28"/>
                                        </p:tgtEl>
                                        <p:attrNameLst>
                                          <p:attrName>ppt_y</p:attrName>
                                        </p:attrNameLst>
                                      </p:cBhvr>
                                      <p:tavLst>
                                        <p:tav tm="0">
                                          <p:val>
                                            <p:strVal val="#ppt_y+0.1"/>
                                          </p:val>
                                        </p:tav>
                                        <p:tav tm="100000">
                                          <p:val>
                                            <p:strVal val="#ppt_y"/>
                                          </p:val>
                                        </p:tav>
                                      </p:tavLst>
                                    </p:anim>
                                  </p:childTnLst>
                                </p:cTn>
                              </p:par>
                            </p:childTnLst>
                          </p:cTn>
                        </p:par>
                        <p:par>
                          <p:cTn id="45" fill="hold">
                            <p:stCondLst>
                              <p:cond delay="3450"/>
                            </p:stCondLst>
                            <p:childTnLst>
                              <p:par>
                                <p:cTn id="46" presetID="30" presetClass="entr" presetSubtype="0"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800" decel="100000"/>
                                        <p:tgtEl>
                                          <p:spTgt spid="18"/>
                                        </p:tgtEl>
                                      </p:cBhvr>
                                    </p:animEffect>
                                    <p:anim calcmode="lin" valueType="num">
                                      <p:cBhvr>
                                        <p:cTn id="49" dur="800" decel="100000" fill="hold"/>
                                        <p:tgtEl>
                                          <p:spTgt spid="18"/>
                                        </p:tgtEl>
                                        <p:attrNameLst>
                                          <p:attrName>style.rotation</p:attrName>
                                        </p:attrNameLst>
                                      </p:cBhvr>
                                      <p:tavLst>
                                        <p:tav tm="0">
                                          <p:val>
                                            <p:fltVal val="-90"/>
                                          </p:val>
                                        </p:tav>
                                        <p:tav tm="100000">
                                          <p:val>
                                            <p:fltVal val="0"/>
                                          </p:val>
                                        </p:tav>
                                      </p:tavLst>
                                    </p:anim>
                                    <p:anim calcmode="lin" valueType="num">
                                      <p:cBhvr>
                                        <p:cTn id="50" dur="800" decel="100000" fill="hold"/>
                                        <p:tgtEl>
                                          <p:spTgt spid="18"/>
                                        </p:tgtEl>
                                        <p:attrNameLst>
                                          <p:attrName>ppt_x</p:attrName>
                                        </p:attrNameLst>
                                      </p:cBhvr>
                                      <p:tavLst>
                                        <p:tav tm="0">
                                          <p:val>
                                            <p:strVal val="#ppt_x+0.4"/>
                                          </p:val>
                                        </p:tav>
                                        <p:tav tm="100000">
                                          <p:val>
                                            <p:strVal val="#ppt_x-0.05"/>
                                          </p:val>
                                        </p:tav>
                                      </p:tavLst>
                                    </p:anim>
                                    <p:anim calcmode="lin" valueType="num">
                                      <p:cBhvr>
                                        <p:cTn id="51" dur="800" decel="100000" fill="hold"/>
                                        <p:tgtEl>
                                          <p:spTgt spid="18"/>
                                        </p:tgtEl>
                                        <p:attrNameLst>
                                          <p:attrName>ppt_y</p:attrName>
                                        </p:attrNameLst>
                                      </p:cBhvr>
                                      <p:tavLst>
                                        <p:tav tm="0">
                                          <p:val>
                                            <p:strVal val="#ppt_y-0.4"/>
                                          </p:val>
                                        </p:tav>
                                        <p:tav tm="100000">
                                          <p:val>
                                            <p:strVal val="#ppt_y+0.1"/>
                                          </p:val>
                                        </p:tav>
                                      </p:tavLst>
                                    </p:anim>
                                    <p:anim calcmode="lin" valueType="num">
                                      <p:cBhvr>
                                        <p:cTn id="52"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53"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childTnLst>
                          </p:cTn>
                        </p:par>
                        <p:par>
                          <p:cTn id="54" fill="hold">
                            <p:stCondLst>
                              <p:cond delay="4450"/>
                            </p:stCondLst>
                            <p:childTnLst>
                              <p:par>
                                <p:cTn id="55" presetID="30" presetClass="entr" presetSubtype="0" fill="hold"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800" decel="100000"/>
                                        <p:tgtEl>
                                          <p:spTgt spid="8"/>
                                        </p:tgtEl>
                                      </p:cBhvr>
                                    </p:animEffect>
                                    <p:anim calcmode="lin" valueType="num">
                                      <p:cBhvr>
                                        <p:cTn id="58" dur="800" decel="100000" fill="hold"/>
                                        <p:tgtEl>
                                          <p:spTgt spid="8"/>
                                        </p:tgtEl>
                                        <p:attrNameLst>
                                          <p:attrName>style.rotation</p:attrName>
                                        </p:attrNameLst>
                                      </p:cBhvr>
                                      <p:tavLst>
                                        <p:tav tm="0">
                                          <p:val>
                                            <p:fltVal val="-90"/>
                                          </p:val>
                                        </p:tav>
                                        <p:tav tm="100000">
                                          <p:val>
                                            <p:fltVal val="0"/>
                                          </p:val>
                                        </p:tav>
                                      </p:tavLst>
                                    </p:anim>
                                    <p:anim calcmode="lin" valueType="num">
                                      <p:cBhvr>
                                        <p:cTn id="59" dur="800" decel="100000" fill="hold"/>
                                        <p:tgtEl>
                                          <p:spTgt spid="8"/>
                                        </p:tgtEl>
                                        <p:attrNameLst>
                                          <p:attrName>ppt_x</p:attrName>
                                        </p:attrNameLst>
                                      </p:cBhvr>
                                      <p:tavLst>
                                        <p:tav tm="0">
                                          <p:val>
                                            <p:strVal val="#ppt_x+0.4"/>
                                          </p:val>
                                        </p:tav>
                                        <p:tav tm="100000">
                                          <p:val>
                                            <p:strVal val="#ppt_x-0.05"/>
                                          </p:val>
                                        </p:tav>
                                      </p:tavLst>
                                    </p:anim>
                                    <p:anim calcmode="lin" valueType="num">
                                      <p:cBhvr>
                                        <p:cTn id="60" dur="800" decel="100000" fill="hold"/>
                                        <p:tgtEl>
                                          <p:spTgt spid="8"/>
                                        </p:tgtEl>
                                        <p:attrNameLst>
                                          <p:attrName>ppt_y</p:attrName>
                                        </p:attrNameLst>
                                      </p:cBhvr>
                                      <p:tavLst>
                                        <p:tav tm="0">
                                          <p:val>
                                            <p:strVal val="#ppt_y-0.4"/>
                                          </p:val>
                                        </p:tav>
                                        <p:tav tm="100000">
                                          <p:val>
                                            <p:strVal val="#ppt_y+0.1"/>
                                          </p:val>
                                        </p:tav>
                                      </p:tavLst>
                                    </p:anim>
                                    <p:anim calcmode="lin" valueType="num">
                                      <p:cBhvr>
                                        <p:cTn id="61"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62"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par>
                          <p:cTn id="63" fill="hold">
                            <p:stCondLst>
                              <p:cond delay="5450"/>
                            </p:stCondLst>
                            <p:childTnLst>
                              <p:par>
                                <p:cTn id="64" presetID="30" presetClass="entr" presetSubtype="0" fill="hold" nodeType="after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fade">
                                      <p:cBhvr>
                                        <p:cTn id="66" dur="800" decel="100000"/>
                                        <p:tgtEl>
                                          <p:spTgt spid="9"/>
                                        </p:tgtEl>
                                      </p:cBhvr>
                                    </p:animEffect>
                                    <p:anim calcmode="lin" valueType="num">
                                      <p:cBhvr>
                                        <p:cTn id="67" dur="800" decel="100000" fill="hold"/>
                                        <p:tgtEl>
                                          <p:spTgt spid="9"/>
                                        </p:tgtEl>
                                        <p:attrNameLst>
                                          <p:attrName>style.rotation</p:attrName>
                                        </p:attrNameLst>
                                      </p:cBhvr>
                                      <p:tavLst>
                                        <p:tav tm="0">
                                          <p:val>
                                            <p:fltVal val="-90"/>
                                          </p:val>
                                        </p:tav>
                                        <p:tav tm="100000">
                                          <p:val>
                                            <p:fltVal val="0"/>
                                          </p:val>
                                        </p:tav>
                                      </p:tavLst>
                                    </p:anim>
                                    <p:anim calcmode="lin" valueType="num">
                                      <p:cBhvr>
                                        <p:cTn id="68" dur="800" decel="100000" fill="hold"/>
                                        <p:tgtEl>
                                          <p:spTgt spid="9"/>
                                        </p:tgtEl>
                                        <p:attrNameLst>
                                          <p:attrName>ppt_x</p:attrName>
                                        </p:attrNameLst>
                                      </p:cBhvr>
                                      <p:tavLst>
                                        <p:tav tm="0">
                                          <p:val>
                                            <p:strVal val="#ppt_x+0.4"/>
                                          </p:val>
                                        </p:tav>
                                        <p:tav tm="100000">
                                          <p:val>
                                            <p:strVal val="#ppt_x-0.05"/>
                                          </p:val>
                                        </p:tav>
                                      </p:tavLst>
                                    </p:anim>
                                    <p:anim calcmode="lin" valueType="num">
                                      <p:cBhvr>
                                        <p:cTn id="69" dur="800" decel="100000" fill="hold"/>
                                        <p:tgtEl>
                                          <p:spTgt spid="9"/>
                                        </p:tgtEl>
                                        <p:attrNameLst>
                                          <p:attrName>ppt_y</p:attrName>
                                        </p:attrNameLst>
                                      </p:cBhvr>
                                      <p:tavLst>
                                        <p:tav tm="0">
                                          <p:val>
                                            <p:strVal val="#ppt_y-0.4"/>
                                          </p:val>
                                        </p:tav>
                                        <p:tav tm="100000">
                                          <p:val>
                                            <p:strVal val="#ppt_y+0.1"/>
                                          </p:val>
                                        </p:tav>
                                      </p:tavLst>
                                    </p:anim>
                                    <p:anim calcmode="lin" valueType="num">
                                      <p:cBhvr>
                                        <p:cTn id="70"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71"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8" grpId="0"/>
      <p:bldP spid="18" grpId="0"/>
      <p:bldP spid="10" grpId="0"/>
      <p:bldP spid="11"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4"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5" name="PA-矩形 4"/>
          <p:cNvSpPr/>
          <p:nvPr>
            <p:custDataLst>
              <p:tags r:id="rId2"/>
            </p:custDataLst>
          </p:nvPr>
        </p:nvSpPr>
        <p:spPr>
          <a:xfrm>
            <a:off x="305435" y="594360"/>
            <a:ext cx="207645" cy="566420"/>
          </a:xfrm>
          <a:prstGeom prst="rect">
            <a:avLst/>
          </a:prstGeom>
          <a:solidFill>
            <a:srgbClr val="00A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PA-文本框 27"/>
          <p:cNvSpPr txBox="1"/>
          <p:nvPr>
            <p:custDataLst>
              <p:tags r:id="rId3"/>
            </p:custDataLst>
          </p:nvPr>
        </p:nvSpPr>
        <p:spPr>
          <a:xfrm>
            <a:off x="603250" y="532765"/>
            <a:ext cx="2129155" cy="574675"/>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kumimoji="0" lang="zh-CN" altLang="en-US" sz="2800" i="0" u="none" strike="noStrike" kern="0" cap="none" spc="0" normalizeH="0" baseline="0" noProof="0" dirty="0">
                <a:ln>
                  <a:noFill/>
                </a:ln>
                <a:solidFill>
                  <a:srgbClr val="469041"/>
                </a:solidFill>
                <a:effectLst/>
                <a:uLnTx/>
                <a:uFillTx/>
                <a:cs typeface="+mn-ea"/>
                <a:sym typeface="+mn-lt"/>
              </a:rPr>
              <a:t>活动流程</a:t>
            </a:r>
          </a:p>
        </p:txBody>
      </p:sp>
      <p:sp>
        <p:nvSpPr>
          <p:cNvPr id="31" name="PA-文本框 30"/>
          <p:cNvSpPr txBox="1"/>
          <p:nvPr>
            <p:custDataLst>
              <p:tags r:id="rId4"/>
            </p:custDataLst>
          </p:nvPr>
        </p:nvSpPr>
        <p:spPr>
          <a:xfrm>
            <a:off x="634365" y="988695"/>
            <a:ext cx="2680335" cy="212090"/>
          </a:xfrm>
          <a:prstGeom prst="rect">
            <a:avLst/>
          </a:prstGeom>
          <a:noFill/>
        </p:spPr>
        <p:txBody>
          <a:bodyPr anchor="ctr"/>
          <a:lstStyle/>
          <a:p>
            <a:pPr indent="0" algn="l" fontAlgn="auto">
              <a:lnSpc>
                <a:spcPct val="150000"/>
              </a:lnSpc>
            </a:pPr>
            <a:r>
              <a:rPr lang="en-US" altLang="zh-CN" sz="700" dirty="0">
                <a:solidFill>
                  <a:srgbClr val="469041"/>
                </a:solidFill>
                <a:cs typeface="+mn-ea"/>
                <a:sym typeface="+mn-lt"/>
              </a:rPr>
              <a:t>Enter your title to add here</a:t>
            </a:r>
            <a:endParaRPr kumimoji="0" lang="en-US" altLang="zh-CN" sz="700" i="0" u="none" strike="noStrike" kern="0" cap="none" spc="0" normalizeH="0" baseline="0" noProof="0" dirty="0">
              <a:ln>
                <a:noFill/>
              </a:ln>
              <a:solidFill>
                <a:srgbClr val="469041"/>
              </a:solidFill>
              <a:effectLst/>
              <a:uLnTx/>
              <a:uFillTx/>
              <a:cs typeface="+mn-ea"/>
              <a:sym typeface="+mn-lt"/>
            </a:endParaRPr>
          </a:p>
        </p:txBody>
      </p:sp>
      <p:sp>
        <p:nvSpPr>
          <p:cNvPr id="15" name="PA-矩形 14"/>
          <p:cNvSpPr/>
          <p:nvPr>
            <p:custDataLst>
              <p:tags r:id="rId5"/>
            </p:custDataLst>
          </p:nvPr>
        </p:nvSpPr>
        <p:spPr>
          <a:xfrm flipH="1">
            <a:off x="1238777" y="4177340"/>
            <a:ext cx="786606" cy="6014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ctr">
            <a:normAutofit fontScale="32500" lnSpcReduction="20000"/>
          </a:bodyPr>
          <a:lstStyle/>
          <a:p>
            <a:pPr algn="ctr">
              <a:lnSpc>
                <a:spcPct val="120000"/>
              </a:lnSpc>
            </a:pPr>
            <a:r>
              <a:rPr kumimoji="1" lang="en-US" altLang="zh-CN" sz="9600" b="1" dirty="0">
                <a:solidFill>
                  <a:srgbClr val="009700"/>
                </a:solidFill>
                <a:cs typeface="+mn-ea"/>
                <a:sym typeface="+mn-lt"/>
              </a:rPr>
              <a:t>02</a:t>
            </a:r>
          </a:p>
        </p:txBody>
      </p:sp>
      <p:sp>
        <p:nvSpPr>
          <p:cNvPr id="18" name="PA-文本框 17"/>
          <p:cNvSpPr txBox="1"/>
          <p:nvPr>
            <p:custDataLst>
              <p:tags r:id="rId6"/>
            </p:custDataLst>
          </p:nvPr>
        </p:nvSpPr>
        <p:spPr>
          <a:xfrm>
            <a:off x="1982500" y="1912228"/>
            <a:ext cx="5317919" cy="415173"/>
          </a:xfrm>
          <a:prstGeom prst="rect">
            <a:avLst/>
          </a:prstGeom>
          <a:noFill/>
        </p:spPr>
        <p:txBody>
          <a:bodyPr wrap="square" lIns="90000" tIns="46800" rIns="90000" bIns="0" rtlCol="0" anchor="b" anchorCtr="0">
            <a:normAutofit/>
          </a:bodyPr>
          <a:lstStyle>
            <a:defPPr>
              <a:defRPr lang="zh-CN"/>
            </a:defPPr>
            <a:lvl1pPr>
              <a:defRPr sz="2400" spc="200">
                <a:latin typeface="微软雅黑" panose="020B0503020204020204" charset="-122"/>
                <a:ea typeface="微软雅黑" panose="020B0503020204020204" charset="-122"/>
              </a:defRPr>
            </a:lvl1pPr>
          </a:lstStyle>
          <a:p>
            <a:pPr marL="0" indent="0" algn="l">
              <a:lnSpc>
                <a:spcPct val="120000"/>
              </a:lnSpc>
              <a:spcBef>
                <a:spcPts val="0"/>
              </a:spcBef>
              <a:spcAft>
                <a:spcPts val="0"/>
              </a:spcAft>
              <a:buSzPct val="100000"/>
            </a:pPr>
            <a:r>
              <a:rPr lang="zh-CN" altLang="en-US" sz="2000" b="1" dirty="0">
                <a:solidFill>
                  <a:srgbClr val="00A800"/>
                </a:solidFill>
                <a:latin typeface="+mn-lt"/>
                <a:ea typeface="+mn-ea"/>
                <a:cs typeface="+mn-ea"/>
                <a:sym typeface="+mn-lt"/>
              </a:rPr>
              <a:t>分年级开展不同主题的植树节活动</a:t>
            </a:r>
          </a:p>
        </p:txBody>
      </p:sp>
      <p:sp>
        <p:nvSpPr>
          <p:cNvPr id="25" name="PA-文本框 24"/>
          <p:cNvSpPr txBox="1"/>
          <p:nvPr>
            <p:custDataLst>
              <p:tags r:id="rId7"/>
            </p:custDataLst>
          </p:nvPr>
        </p:nvSpPr>
        <p:spPr>
          <a:xfrm>
            <a:off x="1983105" y="2517140"/>
            <a:ext cx="6866890" cy="1376045"/>
          </a:xfrm>
          <a:prstGeom prst="rect">
            <a:avLst/>
          </a:prstGeom>
          <a:noFill/>
        </p:spPr>
        <p:txBody>
          <a:bodyPr wrap="square" lIns="90000" tIns="0" rIns="90000" bIns="46800" rtlCol="0">
            <a:noAutofit/>
          </a:bodyPr>
          <a:lstStyle>
            <a:defPPr>
              <a:defRPr lang="zh-CN"/>
            </a:defPPr>
            <a:lvl1pPr fontAlgn="auto">
              <a:lnSpc>
                <a:spcPct val="130000"/>
              </a:lnSpc>
              <a:spcAft>
                <a:spcPts val="1000"/>
              </a:spcAft>
              <a:defRPr sz="1600" spc="150"/>
            </a:lvl1pPr>
          </a:lstStyle>
          <a:p>
            <a:pPr marL="285750" lvl="0" indent="-285750" algn="l" fontAlgn="ctr">
              <a:lnSpc>
                <a:spcPct val="130000"/>
              </a:lnSpc>
              <a:spcBef>
                <a:spcPts val="1000"/>
              </a:spcBef>
              <a:spcAft>
                <a:spcPts val="0"/>
              </a:spcAft>
              <a:buSzPct val="100000"/>
              <a:buFont typeface="Wingdings" panose="05000000000000000000" charset="0"/>
              <a:buChar char="l"/>
            </a:pPr>
            <a:r>
              <a:rPr lang="en-US" altLang="zh-CN" sz="1700" dirty="0">
                <a:solidFill>
                  <a:schemeClr val="tx1">
                    <a:lumMod val="75000"/>
                    <a:lumOff val="25000"/>
                  </a:schemeClr>
                </a:solidFill>
                <a:cs typeface="+mn-ea"/>
                <a:sym typeface="+mn-lt"/>
              </a:rPr>
              <a:t> 低幼宝贝活动主题“我和小树同成长”</a:t>
            </a:r>
          </a:p>
          <a:p>
            <a:pPr marL="285750" lvl="0" indent="-285750" algn="l" fontAlgn="ctr">
              <a:lnSpc>
                <a:spcPct val="130000"/>
              </a:lnSpc>
              <a:spcBef>
                <a:spcPts val="1000"/>
              </a:spcBef>
              <a:spcAft>
                <a:spcPts val="0"/>
              </a:spcAft>
              <a:buSzPct val="100000"/>
              <a:buFont typeface="Wingdings" panose="05000000000000000000" charset="0"/>
              <a:buChar char="l"/>
            </a:pPr>
            <a:r>
              <a:rPr lang="en-US" altLang="zh-CN" sz="1700" dirty="0">
                <a:solidFill>
                  <a:schemeClr val="tx1">
                    <a:lumMod val="75000"/>
                    <a:lumOff val="25000"/>
                  </a:schemeClr>
                </a:solidFill>
                <a:cs typeface="+mn-ea"/>
                <a:sym typeface="+mn-lt"/>
              </a:rPr>
              <a:t> 流程：给校园内的树浇水、松土、修枝——给树挂牌，</a:t>
            </a:r>
          </a:p>
          <a:p>
            <a:pPr marL="285750" lvl="0" indent="-285750" algn="l" fontAlgn="ctr">
              <a:lnSpc>
                <a:spcPct val="130000"/>
              </a:lnSpc>
              <a:spcBef>
                <a:spcPts val="1000"/>
              </a:spcBef>
              <a:spcAft>
                <a:spcPts val="0"/>
              </a:spcAft>
              <a:buSzPct val="100000"/>
              <a:buFont typeface="Wingdings" panose="05000000000000000000" charset="0"/>
              <a:buChar char="l"/>
            </a:pPr>
            <a:r>
              <a:rPr lang="en-US" altLang="zh-CN" sz="1700" dirty="0">
                <a:solidFill>
                  <a:schemeClr val="tx1">
                    <a:lumMod val="75000"/>
                    <a:lumOff val="25000"/>
                  </a:schemeClr>
                </a:solidFill>
                <a:cs typeface="+mn-ea"/>
                <a:sym typeface="+mn-lt"/>
              </a:rPr>
              <a:t> 与小树合影，小树比比高——和“树姐 姐”(扮演)做游戏</a:t>
            </a:r>
          </a:p>
        </p:txBody>
      </p:sp>
      <p:sp>
        <p:nvSpPr>
          <p:cNvPr id="37" name="PA-文本框 36"/>
          <p:cNvSpPr txBox="1"/>
          <p:nvPr>
            <p:custDataLst>
              <p:tags r:id="rId8"/>
            </p:custDataLst>
          </p:nvPr>
        </p:nvSpPr>
        <p:spPr>
          <a:xfrm>
            <a:off x="2025383" y="4270502"/>
            <a:ext cx="5317919" cy="415173"/>
          </a:xfrm>
          <a:prstGeom prst="rect">
            <a:avLst/>
          </a:prstGeom>
          <a:noFill/>
        </p:spPr>
        <p:txBody>
          <a:bodyPr wrap="square" lIns="90000" tIns="46800" rIns="90000" bIns="0" rtlCol="0" anchor="b" anchorCtr="0">
            <a:noAutofit/>
          </a:bodyPr>
          <a:lstStyle>
            <a:defPPr>
              <a:defRPr lang="zh-CN"/>
            </a:defPPr>
            <a:lvl1pPr>
              <a:defRPr sz="2400" spc="200">
                <a:latin typeface="微软雅黑" panose="020B0503020204020204" charset="-122"/>
                <a:ea typeface="微软雅黑" panose="020B0503020204020204" charset="-122"/>
              </a:defRPr>
            </a:lvl1pPr>
          </a:lstStyle>
          <a:p>
            <a:pPr marL="0" indent="0" algn="l">
              <a:lnSpc>
                <a:spcPct val="120000"/>
              </a:lnSpc>
              <a:spcBef>
                <a:spcPts val="0"/>
              </a:spcBef>
              <a:spcAft>
                <a:spcPts val="0"/>
              </a:spcAft>
              <a:buSzPct val="100000"/>
            </a:pPr>
            <a:r>
              <a:rPr lang="zh-CN" altLang="en-US" sz="2000" b="1" dirty="0">
                <a:solidFill>
                  <a:srgbClr val="00A800"/>
                </a:solidFill>
                <a:latin typeface="+mn-lt"/>
                <a:ea typeface="+mn-ea"/>
                <a:cs typeface="+mn-ea"/>
                <a:sym typeface="+mn-lt"/>
              </a:rPr>
              <a:t>延伸活动：</a:t>
            </a:r>
          </a:p>
        </p:txBody>
      </p:sp>
      <p:sp>
        <p:nvSpPr>
          <p:cNvPr id="38" name="PA-文本框 37"/>
          <p:cNvSpPr txBox="1"/>
          <p:nvPr>
            <p:custDataLst>
              <p:tags r:id="rId9"/>
            </p:custDataLst>
          </p:nvPr>
        </p:nvSpPr>
        <p:spPr>
          <a:xfrm>
            <a:off x="2025650" y="4811395"/>
            <a:ext cx="6866890" cy="1376045"/>
          </a:xfrm>
          <a:prstGeom prst="rect">
            <a:avLst/>
          </a:prstGeom>
          <a:noFill/>
        </p:spPr>
        <p:txBody>
          <a:bodyPr wrap="square" lIns="90000" tIns="0" rIns="90000" bIns="46800" rtlCol="0">
            <a:normAutofit/>
          </a:bodyPr>
          <a:lstStyle>
            <a:defPPr>
              <a:defRPr lang="zh-CN"/>
            </a:defPPr>
            <a:lvl1pPr fontAlgn="auto">
              <a:lnSpc>
                <a:spcPct val="130000"/>
              </a:lnSpc>
              <a:spcAft>
                <a:spcPts val="1000"/>
              </a:spcAft>
              <a:defRPr sz="1600" spc="150"/>
            </a:lvl1pPr>
          </a:lstStyle>
          <a:p>
            <a:pPr marL="0" lvl="0" indent="0" algn="l">
              <a:lnSpc>
                <a:spcPct val="120000"/>
              </a:lnSpc>
              <a:spcBef>
                <a:spcPts val="0"/>
              </a:spcBef>
              <a:spcAft>
                <a:spcPts val="0"/>
              </a:spcAft>
              <a:buSzPct val="100000"/>
            </a:pPr>
            <a:r>
              <a:rPr lang="zh-CN" altLang="en-US" sz="1800" dirty="0">
                <a:solidFill>
                  <a:schemeClr val="tx1">
                    <a:lumMod val="75000"/>
                    <a:lumOff val="25000"/>
                  </a:schemeClr>
                </a:solidFill>
                <a:cs typeface="+mn-ea"/>
                <a:sym typeface="+mn-lt"/>
              </a:rPr>
              <a:t>主题画“我为地球添点绿”撕贴画(树、花)</a:t>
            </a:r>
          </a:p>
        </p:txBody>
      </p:sp>
      <p:sp>
        <p:nvSpPr>
          <p:cNvPr id="19" name="PA-矩形 18"/>
          <p:cNvSpPr/>
          <p:nvPr>
            <p:custDataLst>
              <p:tags r:id="rId10"/>
            </p:custDataLst>
          </p:nvPr>
        </p:nvSpPr>
        <p:spPr>
          <a:xfrm flipH="1">
            <a:off x="1281077" y="1826880"/>
            <a:ext cx="700840" cy="5858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ctr">
            <a:normAutofit fontScale="25000" lnSpcReduction="20000"/>
          </a:bodyPr>
          <a:lstStyle/>
          <a:p>
            <a:pPr algn="ctr">
              <a:lnSpc>
                <a:spcPct val="120000"/>
              </a:lnSpc>
            </a:pPr>
            <a:r>
              <a:rPr kumimoji="1" lang="en-US" altLang="zh-CN" sz="10800" b="1" dirty="0">
                <a:solidFill>
                  <a:srgbClr val="009700"/>
                </a:solidFill>
                <a:cs typeface="+mn-ea"/>
                <a:sym typeface="+mn-lt"/>
              </a:rPr>
              <a:t>01</a:t>
            </a:r>
          </a:p>
        </p:txBody>
      </p:sp>
      <p:pic>
        <p:nvPicPr>
          <p:cNvPr id="2" name="PA-图片 1" descr="51miz-E1246060-04754F71"/>
          <p:cNvPicPr>
            <a:picLocks noChangeAspect="1"/>
          </p:cNvPicPr>
          <p:nvPr>
            <p:custDataLst>
              <p:tags r:id="rId11"/>
            </p:custDataLst>
          </p:nvPr>
        </p:nvPicPr>
        <p:blipFill>
          <a:blip r:embed="rId15" cstate="screen">
            <a:extLst>
              <a:ext uri="{28A0092B-C50C-407E-A947-70E740481C1C}">
                <a14:useLocalDpi xmlns:a14="http://schemas.microsoft.com/office/drawing/2010/main"/>
              </a:ext>
            </a:extLst>
          </a:blip>
          <a:stretch>
            <a:fillRect/>
          </a:stretch>
        </p:blipFill>
        <p:spPr>
          <a:xfrm>
            <a:off x="7904480" y="2593340"/>
            <a:ext cx="3594100" cy="3594100"/>
          </a:xfrm>
          <a:prstGeom prst="rect">
            <a:avLst/>
          </a:prstGeom>
        </p:spPr>
      </p:pic>
    </p:spTree>
    <p:custDataLst>
      <p:tags r:id="rId1"/>
    </p:custData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800" decel="100000"/>
                                        <p:tgtEl>
                                          <p:spTgt spid="28"/>
                                        </p:tgtEl>
                                      </p:cBhvr>
                                    </p:animEffect>
                                    <p:anim calcmode="lin" valueType="num">
                                      <p:cBhvr>
                                        <p:cTn id="17" dur="800" decel="100000" fill="hold"/>
                                        <p:tgtEl>
                                          <p:spTgt spid="28"/>
                                        </p:tgtEl>
                                        <p:attrNameLst>
                                          <p:attrName>style.rotation</p:attrName>
                                        </p:attrNameLst>
                                      </p:cBhvr>
                                      <p:tavLst>
                                        <p:tav tm="0">
                                          <p:val>
                                            <p:fltVal val="-90"/>
                                          </p:val>
                                        </p:tav>
                                        <p:tav tm="100000">
                                          <p:val>
                                            <p:fltVal val="0"/>
                                          </p:val>
                                        </p:tav>
                                      </p:tavLst>
                                    </p:anim>
                                    <p:anim calcmode="lin" valueType="num">
                                      <p:cBhvr>
                                        <p:cTn id="18" dur="800" decel="100000" fill="hold"/>
                                        <p:tgtEl>
                                          <p:spTgt spid="28"/>
                                        </p:tgtEl>
                                        <p:attrNameLst>
                                          <p:attrName>ppt_x</p:attrName>
                                        </p:attrNameLst>
                                      </p:cBhvr>
                                      <p:tavLst>
                                        <p:tav tm="0">
                                          <p:val>
                                            <p:strVal val="#ppt_x+0.4"/>
                                          </p:val>
                                        </p:tav>
                                        <p:tav tm="100000">
                                          <p:val>
                                            <p:strVal val="#ppt_x-0.05"/>
                                          </p:val>
                                        </p:tav>
                                      </p:tavLst>
                                    </p:anim>
                                    <p:anim calcmode="lin" valueType="num">
                                      <p:cBhvr>
                                        <p:cTn id="19" dur="800" decel="100000" fill="hold"/>
                                        <p:tgtEl>
                                          <p:spTgt spid="28"/>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28"/>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28"/>
                                        </p:tgtEl>
                                        <p:attrNameLst>
                                          <p:attrName>ppt_y</p:attrName>
                                        </p:attrNameLst>
                                      </p:cBhvr>
                                      <p:tavLst>
                                        <p:tav tm="0">
                                          <p:val>
                                            <p:strVal val="#ppt_y+0.1"/>
                                          </p:val>
                                        </p:tav>
                                        <p:tav tm="100000">
                                          <p:val>
                                            <p:strVal val="#ppt_y"/>
                                          </p:val>
                                        </p:tav>
                                      </p:tavLst>
                                    </p:anim>
                                  </p:childTnLst>
                                </p:cTn>
                              </p:par>
                            </p:childTnLst>
                          </p:cTn>
                        </p:par>
                        <p:par>
                          <p:cTn id="22" fill="hold">
                            <p:stCondLst>
                              <p:cond delay="2000"/>
                            </p:stCondLst>
                            <p:childTnLst>
                              <p:par>
                                <p:cTn id="23" presetID="30" presetClass="entr" presetSubtype="0"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800" decel="100000"/>
                                        <p:tgtEl>
                                          <p:spTgt spid="31"/>
                                        </p:tgtEl>
                                      </p:cBhvr>
                                    </p:animEffect>
                                    <p:anim calcmode="lin" valueType="num">
                                      <p:cBhvr>
                                        <p:cTn id="26" dur="800" decel="100000" fill="hold"/>
                                        <p:tgtEl>
                                          <p:spTgt spid="31"/>
                                        </p:tgtEl>
                                        <p:attrNameLst>
                                          <p:attrName>style.rotation</p:attrName>
                                        </p:attrNameLst>
                                      </p:cBhvr>
                                      <p:tavLst>
                                        <p:tav tm="0">
                                          <p:val>
                                            <p:fltVal val="-90"/>
                                          </p:val>
                                        </p:tav>
                                        <p:tav tm="100000">
                                          <p:val>
                                            <p:fltVal val="0"/>
                                          </p:val>
                                        </p:tav>
                                      </p:tavLst>
                                    </p:anim>
                                    <p:anim calcmode="lin" valueType="num">
                                      <p:cBhvr>
                                        <p:cTn id="27" dur="800" decel="100000" fill="hold"/>
                                        <p:tgtEl>
                                          <p:spTgt spid="31"/>
                                        </p:tgtEl>
                                        <p:attrNameLst>
                                          <p:attrName>ppt_x</p:attrName>
                                        </p:attrNameLst>
                                      </p:cBhvr>
                                      <p:tavLst>
                                        <p:tav tm="0">
                                          <p:val>
                                            <p:strVal val="#ppt_x+0.4"/>
                                          </p:val>
                                        </p:tav>
                                        <p:tav tm="100000">
                                          <p:val>
                                            <p:strVal val="#ppt_x-0.05"/>
                                          </p:val>
                                        </p:tav>
                                      </p:tavLst>
                                    </p:anim>
                                    <p:anim calcmode="lin" valueType="num">
                                      <p:cBhvr>
                                        <p:cTn id="28" dur="800" decel="100000" fill="hold"/>
                                        <p:tgtEl>
                                          <p:spTgt spid="31"/>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31"/>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31"/>
                                        </p:tgtEl>
                                        <p:attrNameLst>
                                          <p:attrName>ppt_y</p:attrName>
                                        </p:attrNameLst>
                                      </p:cBhvr>
                                      <p:tavLst>
                                        <p:tav tm="0">
                                          <p:val>
                                            <p:strVal val="#ppt_y+0.1"/>
                                          </p:val>
                                        </p:tav>
                                        <p:tav tm="100000">
                                          <p:val>
                                            <p:strVal val="#ppt_y"/>
                                          </p:val>
                                        </p:tav>
                                      </p:tavLst>
                                    </p:anim>
                                  </p:childTnLst>
                                </p:cTn>
                              </p:par>
                            </p:childTnLst>
                          </p:cTn>
                        </p:par>
                        <p:par>
                          <p:cTn id="31" fill="hold">
                            <p:stCondLst>
                              <p:cond delay="3000"/>
                            </p:stCondLst>
                            <p:childTnLst>
                              <p:par>
                                <p:cTn id="32" presetID="30" presetClass="entr" presetSubtype="0"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800" decel="100000"/>
                                        <p:tgtEl>
                                          <p:spTgt spid="15"/>
                                        </p:tgtEl>
                                      </p:cBhvr>
                                    </p:animEffect>
                                    <p:anim calcmode="lin" valueType="num">
                                      <p:cBhvr>
                                        <p:cTn id="35" dur="800" decel="100000" fill="hold"/>
                                        <p:tgtEl>
                                          <p:spTgt spid="15"/>
                                        </p:tgtEl>
                                        <p:attrNameLst>
                                          <p:attrName>style.rotation</p:attrName>
                                        </p:attrNameLst>
                                      </p:cBhvr>
                                      <p:tavLst>
                                        <p:tav tm="0">
                                          <p:val>
                                            <p:fltVal val="-90"/>
                                          </p:val>
                                        </p:tav>
                                        <p:tav tm="100000">
                                          <p:val>
                                            <p:fltVal val="0"/>
                                          </p:val>
                                        </p:tav>
                                      </p:tavLst>
                                    </p:anim>
                                    <p:anim calcmode="lin" valueType="num">
                                      <p:cBhvr>
                                        <p:cTn id="36" dur="800" decel="100000" fill="hold"/>
                                        <p:tgtEl>
                                          <p:spTgt spid="15"/>
                                        </p:tgtEl>
                                        <p:attrNameLst>
                                          <p:attrName>ppt_x</p:attrName>
                                        </p:attrNameLst>
                                      </p:cBhvr>
                                      <p:tavLst>
                                        <p:tav tm="0">
                                          <p:val>
                                            <p:strVal val="#ppt_x+0.4"/>
                                          </p:val>
                                        </p:tav>
                                        <p:tav tm="100000">
                                          <p:val>
                                            <p:strVal val="#ppt_x-0.05"/>
                                          </p:val>
                                        </p:tav>
                                      </p:tavLst>
                                    </p:anim>
                                    <p:anim calcmode="lin" valueType="num">
                                      <p:cBhvr>
                                        <p:cTn id="37" dur="800" decel="100000" fill="hold"/>
                                        <p:tgtEl>
                                          <p:spTgt spid="15"/>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15"/>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15"/>
                                        </p:tgtEl>
                                        <p:attrNameLst>
                                          <p:attrName>ppt_y</p:attrName>
                                        </p:attrNameLst>
                                      </p:cBhvr>
                                      <p:tavLst>
                                        <p:tav tm="0">
                                          <p:val>
                                            <p:strVal val="#ppt_y+0.1"/>
                                          </p:val>
                                        </p:tav>
                                        <p:tav tm="100000">
                                          <p:val>
                                            <p:strVal val="#ppt_y"/>
                                          </p:val>
                                        </p:tav>
                                      </p:tavLst>
                                    </p:anim>
                                  </p:childTnLst>
                                </p:cTn>
                              </p:par>
                            </p:childTnLst>
                          </p:cTn>
                        </p:par>
                        <p:par>
                          <p:cTn id="40" fill="hold">
                            <p:stCondLst>
                              <p:cond delay="4000"/>
                            </p:stCondLst>
                            <p:childTnLst>
                              <p:par>
                                <p:cTn id="41" presetID="30"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800" decel="100000"/>
                                        <p:tgtEl>
                                          <p:spTgt spid="18"/>
                                        </p:tgtEl>
                                      </p:cBhvr>
                                    </p:animEffect>
                                    <p:anim calcmode="lin" valueType="num">
                                      <p:cBhvr>
                                        <p:cTn id="44" dur="800" decel="100000" fill="hold"/>
                                        <p:tgtEl>
                                          <p:spTgt spid="18"/>
                                        </p:tgtEl>
                                        <p:attrNameLst>
                                          <p:attrName>style.rotation</p:attrName>
                                        </p:attrNameLst>
                                      </p:cBhvr>
                                      <p:tavLst>
                                        <p:tav tm="0">
                                          <p:val>
                                            <p:fltVal val="-90"/>
                                          </p:val>
                                        </p:tav>
                                        <p:tav tm="100000">
                                          <p:val>
                                            <p:fltVal val="0"/>
                                          </p:val>
                                        </p:tav>
                                      </p:tavLst>
                                    </p:anim>
                                    <p:anim calcmode="lin" valueType="num">
                                      <p:cBhvr>
                                        <p:cTn id="45" dur="800" decel="100000" fill="hold"/>
                                        <p:tgtEl>
                                          <p:spTgt spid="18"/>
                                        </p:tgtEl>
                                        <p:attrNameLst>
                                          <p:attrName>ppt_x</p:attrName>
                                        </p:attrNameLst>
                                      </p:cBhvr>
                                      <p:tavLst>
                                        <p:tav tm="0">
                                          <p:val>
                                            <p:strVal val="#ppt_x+0.4"/>
                                          </p:val>
                                        </p:tav>
                                        <p:tav tm="100000">
                                          <p:val>
                                            <p:strVal val="#ppt_x-0.05"/>
                                          </p:val>
                                        </p:tav>
                                      </p:tavLst>
                                    </p:anim>
                                    <p:anim calcmode="lin" valueType="num">
                                      <p:cBhvr>
                                        <p:cTn id="46" dur="800" decel="100000" fill="hold"/>
                                        <p:tgtEl>
                                          <p:spTgt spid="18"/>
                                        </p:tgtEl>
                                        <p:attrNameLst>
                                          <p:attrName>ppt_y</p:attrName>
                                        </p:attrNameLst>
                                      </p:cBhvr>
                                      <p:tavLst>
                                        <p:tav tm="0">
                                          <p:val>
                                            <p:strVal val="#ppt_y-0.4"/>
                                          </p:val>
                                        </p:tav>
                                        <p:tav tm="100000">
                                          <p:val>
                                            <p:strVal val="#ppt_y+0.1"/>
                                          </p:val>
                                        </p:tav>
                                      </p:tavLst>
                                    </p:anim>
                                    <p:anim calcmode="lin" valueType="num">
                                      <p:cBhvr>
                                        <p:cTn id="47"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48"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childTnLst>
                          </p:cTn>
                        </p:par>
                        <p:par>
                          <p:cTn id="49" fill="hold">
                            <p:stCondLst>
                              <p:cond delay="5000"/>
                            </p:stCondLst>
                            <p:childTnLst>
                              <p:par>
                                <p:cTn id="50" presetID="30" presetClass="entr" presetSubtype="0"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800" decel="100000"/>
                                        <p:tgtEl>
                                          <p:spTgt spid="25"/>
                                        </p:tgtEl>
                                      </p:cBhvr>
                                    </p:animEffect>
                                    <p:anim calcmode="lin" valueType="num">
                                      <p:cBhvr>
                                        <p:cTn id="53" dur="800" decel="100000" fill="hold"/>
                                        <p:tgtEl>
                                          <p:spTgt spid="25"/>
                                        </p:tgtEl>
                                        <p:attrNameLst>
                                          <p:attrName>style.rotation</p:attrName>
                                        </p:attrNameLst>
                                      </p:cBhvr>
                                      <p:tavLst>
                                        <p:tav tm="0">
                                          <p:val>
                                            <p:fltVal val="-90"/>
                                          </p:val>
                                        </p:tav>
                                        <p:tav tm="100000">
                                          <p:val>
                                            <p:fltVal val="0"/>
                                          </p:val>
                                        </p:tav>
                                      </p:tavLst>
                                    </p:anim>
                                    <p:anim calcmode="lin" valueType="num">
                                      <p:cBhvr>
                                        <p:cTn id="54" dur="800" decel="100000" fill="hold"/>
                                        <p:tgtEl>
                                          <p:spTgt spid="25"/>
                                        </p:tgtEl>
                                        <p:attrNameLst>
                                          <p:attrName>ppt_x</p:attrName>
                                        </p:attrNameLst>
                                      </p:cBhvr>
                                      <p:tavLst>
                                        <p:tav tm="0">
                                          <p:val>
                                            <p:strVal val="#ppt_x+0.4"/>
                                          </p:val>
                                        </p:tav>
                                        <p:tav tm="100000">
                                          <p:val>
                                            <p:strVal val="#ppt_x-0.05"/>
                                          </p:val>
                                        </p:tav>
                                      </p:tavLst>
                                    </p:anim>
                                    <p:anim calcmode="lin" valueType="num">
                                      <p:cBhvr>
                                        <p:cTn id="55" dur="800" decel="100000" fill="hold"/>
                                        <p:tgtEl>
                                          <p:spTgt spid="25"/>
                                        </p:tgtEl>
                                        <p:attrNameLst>
                                          <p:attrName>ppt_y</p:attrName>
                                        </p:attrNameLst>
                                      </p:cBhvr>
                                      <p:tavLst>
                                        <p:tav tm="0">
                                          <p:val>
                                            <p:strVal val="#ppt_y-0.4"/>
                                          </p:val>
                                        </p:tav>
                                        <p:tav tm="100000">
                                          <p:val>
                                            <p:strVal val="#ppt_y+0.1"/>
                                          </p:val>
                                        </p:tav>
                                      </p:tavLst>
                                    </p:anim>
                                    <p:anim calcmode="lin" valueType="num">
                                      <p:cBhvr>
                                        <p:cTn id="56" dur="200" accel="100000" fill="hold">
                                          <p:stCondLst>
                                            <p:cond delay="800"/>
                                          </p:stCondLst>
                                        </p:cTn>
                                        <p:tgtEl>
                                          <p:spTgt spid="25"/>
                                        </p:tgtEl>
                                        <p:attrNameLst>
                                          <p:attrName>ppt_x</p:attrName>
                                        </p:attrNameLst>
                                      </p:cBhvr>
                                      <p:tavLst>
                                        <p:tav tm="0">
                                          <p:val>
                                            <p:strVal val="#ppt_x-0.05"/>
                                          </p:val>
                                        </p:tav>
                                        <p:tav tm="100000">
                                          <p:val>
                                            <p:strVal val="#ppt_x"/>
                                          </p:val>
                                        </p:tav>
                                      </p:tavLst>
                                    </p:anim>
                                    <p:anim calcmode="lin" valueType="num">
                                      <p:cBhvr>
                                        <p:cTn id="57" dur="200" accel="100000" fill="hold">
                                          <p:stCondLst>
                                            <p:cond delay="800"/>
                                          </p:stCondLst>
                                        </p:cTn>
                                        <p:tgtEl>
                                          <p:spTgt spid="25"/>
                                        </p:tgtEl>
                                        <p:attrNameLst>
                                          <p:attrName>ppt_y</p:attrName>
                                        </p:attrNameLst>
                                      </p:cBhvr>
                                      <p:tavLst>
                                        <p:tav tm="0">
                                          <p:val>
                                            <p:strVal val="#ppt_y+0.1"/>
                                          </p:val>
                                        </p:tav>
                                        <p:tav tm="100000">
                                          <p:val>
                                            <p:strVal val="#ppt_y"/>
                                          </p:val>
                                        </p:tav>
                                      </p:tavLst>
                                    </p:anim>
                                  </p:childTnLst>
                                </p:cTn>
                              </p:par>
                            </p:childTnLst>
                          </p:cTn>
                        </p:par>
                        <p:par>
                          <p:cTn id="58" fill="hold">
                            <p:stCondLst>
                              <p:cond delay="6000"/>
                            </p:stCondLst>
                            <p:childTnLst>
                              <p:par>
                                <p:cTn id="59" presetID="30" presetClass="entr" presetSubtype="0" fill="hold" grpId="0" nodeType="after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fade">
                                      <p:cBhvr>
                                        <p:cTn id="61" dur="800" decel="100000"/>
                                        <p:tgtEl>
                                          <p:spTgt spid="37"/>
                                        </p:tgtEl>
                                      </p:cBhvr>
                                    </p:animEffect>
                                    <p:anim calcmode="lin" valueType="num">
                                      <p:cBhvr>
                                        <p:cTn id="62" dur="800" decel="100000" fill="hold"/>
                                        <p:tgtEl>
                                          <p:spTgt spid="37"/>
                                        </p:tgtEl>
                                        <p:attrNameLst>
                                          <p:attrName>style.rotation</p:attrName>
                                        </p:attrNameLst>
                                      </p:cBhvr>
                                      <p:tavLst>
                                        <p:tav tm="0">
                                          <p:val>
                                            <p:fltVal val="-90"/>
                                          </p:val>
                                        </p:tav>
                                        <p:tav tm="100000">
                                          <p:val>
                                            <p:fltVal val="0"/>
                                          </p:val>
                                        </p:tav>
                                      </p:tavLst>
                                    </p:anim>
                                    <p:anim calcmode="lin" valueType="num">
                                      <p:cBhvr>
                                        <p:cTn id="63" dur="800" decel="100000" fill="hold"/>
                                        <p:tgtEl>
                                          <p:spTgt spid="37"/>
                                        </p:tgtEl>
                                        <p:attrNameLst>
                                          <p:attrName>ppt_x</p:attrName>
                                        </p:attrNameLst>
                                      </p:cBhvr>
                                      <p:tavLst>
                                        <p:tav tm="0">
                                          <p:val>
                                            <p:strVal val="#ppt_x+0.4"/>
                                          </p:val>
                                        </p:tav>
                                        <p:tav tm="100000">
                                          <p:val>
                                            <p:strVal val="#ppt_x-0.05"/>
                                          </p:val>
                                        </p:tav>
                                      </p:tavLst>
                                    </p:anim>
                                    <p:anim calcmode="lin" valueType="num">
                                      <p:cBhvr>
                                        <p:cTn id="64" dur="800" decel="100000" fill="hold"/>
                                        <p:tgtEl>
                                          <p:spTgt spid="37"/>
                                        </p:tgtEl>
                                        <p:attrNameLst>
                                          <p:attrName>ppt_y</p:attrName>
                                        </p:attrNameLst>
                                      </p:cBhvr>
                                      <p:tavLst>
                                        <p:tav tm="0">
                                          <p:val>
                                            <p:strVal val="#ppt_y-0.4"/>
                                          </p:val>
                                        </p:tav>
                                        <p:tav tm="100000">
                                          <p:val>
                                            <p:strVal val="#ppt_y+0.1"/>
                                          </p:val>
                                        </p:tav>
                                      </p:tavLst>
                                    </p:anim>
                                    <p:anim calcmode="lin" valueType="num">
                                      <p:cBhvr>
                                        <p:cTn id="65" dur="200" accel="100000" fill="hold">
                                          <p:stCondLst>
                                            <p:cond delay="800"/>
                                          </p:stCondLst>
                                        </p:cTn>
                                        <p:tgtEl>
                                          <p:spTgt spid="37"/>
                                        </p:tgtEl>
                                        <p:attrNameLst>
                                          <p:attrName>ppt_x</p:attrName>
                                        </p:attrNameLst>
                                      </p:cBhvr>
                                      <p:tavLst>
                                        <p:tav tm="0">
                                          <p:val>
                                            <p:strVal val="#ppt_x-0.05"/>
                                          </p:val>
                                        </p:tav>
                                        <p:tav tm="100000">
                                          <p:val>
                                            <p:strVal val="#ppt_x"/>
                                          </p:val>
                                        </p:tav>
                                      </p:tavLst>
                                    </p:anim>
                                    <p:anim calcmode="lin" valueType="num">
                                      <p:cBhvr>
                                        <p:cTn id="66" dur="200" accel="100000" fill="hold">
                                          <p:stCondLst>
                                            <p:cond delay="800"/>
                                          </p:stCondLst>
                                        </p:cTn>
                                        <p:tgtEl>
                                          <p:spTgt spid="37"/>
                                        </p:tgtEl>
                                        <p:attrNameLst>
                                          <p:attrName>ppt_y</p:attrName>
                                        </p:attrNameLst>
                                      </p:cBhvr>
                                      <p:tavLst>
                                        <p:tav tm="0">
                                          <p:val>
                                            <p:strVal val="#ppt_y+0.1"/>
                                          </p:val>
                                        </p:tav>
                                        <p:tav tm="100000">
                                          <p:val>
                                            <p:strVal val="#ppt_y"/>
                                          </p:val>
                                        </p:tav>
                                      </p:tavLst>
                                    </p:anim>
                                  </p:childTnLst>
                                </p:cTn>
                              </p:par>
                            </p:childTnLst>
                          </p:cTn>
                        </p:par>
                        <p:par>
                          <p:cTn id="67" fill="hold">
                            <p:stCondLst>
                              <p:cond delay="7000"/>
                            </p:stCondLst>
                            <p:childTnLst>
                              <p:par>
                                <p:cTn id="68" presetID="30" presetClass="entr" presetSubtype="0" fill="hold" grpId="0" nodeType="after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fade">
                                      <p:cBhvr>
                                        <p:cTn id="70" dur="800" decel="100000"/>
                                        <p:tgtEl>
                                          <p:spTgt spid="38"/>
                                        </p:tgtEl>
                                      </p:cBhvr>
                                    </p:animEffect>
                                    <p:anim calcmode="lin" valueType="num">
                                      <p:cBhvr>
                                        <p:cTn id="71" dur="800" decel="100000" fill="hold"/>
                                        <p:tgtEl>
                                          <p:spTgt spid="38"/>
                                        </p:tgtEl>
                                        <p:attrNameLst>
                                          <p:attrName>style.rotation</p:attrName>
                                        </p:attrNameLst>
                                      </p:cBhvr>
                                      <p:tavLst>
                                        <p:tav tm="0">
                                          <p:val>
                                            <p:fltVal val="-90"/>
                                          </p:val>
                                        </p:tav>
                                        <p:tav tm="100000">
                                          <p:val>
                                            <p:fltVal val="0"/>
                                          </p:val>
                                        </p:tav>
                                      </p:tavLst>
                                    </p:anim>
                                    <p:anim calcmode="lin" valueType="num">
                                      <p:cBhvr>
                                        <p:cTn id="72" dur="800" decel="100000" fill="hold"/>
                                        <p:tgtEl>
                                          <p:spTgt spid="38"/>
                                        </p:tgtEl>
                                        <p:attrNameLst>
                                          <p:attrName>ppt_x</p:attrName>
                                        </p:attrNameLst>
                                      </p:cBhvr>
                                      <p:tavLst>
                                        <p:tav tm="0">
                                          <p:val>
                                            <p:strVal val="#ppt_x+0.4"/>
                                          </p:val>
                                        </p:tav>
                                        <p:tav tm="100000">
                                          <p:val>
                                            <p:strVal val="#ppt_x-0.05"/>
                                          </p:val>
                                        </p:tav>
                                      </p:tavLst>
                                    </p:anim>
                                    <p:anim calcmode="lin" valueType="num">
                                      <p:cBhvr>
                                        <p:cTn id="73" dur="800" decel="100000" fill="hold"/>
                                        <p:tgtEl>
                                          <p:spTgt spid="38"/>
                                        </p:tgtEl>
                                        <p:attrNameLst>
                                          <p:attrName>ppt_y</p:attrName>
                                        </p:attrNameLst>
                                      </p:cBhvr>
                                      <p:tavLst>
                                        <p:tav tm="0">
                                          <p:val>
                                            <p:strVal val="#ppt_y-0.4"/>
                                          </p:val>
                                        </p:tav>
                                        <p:tav tm="100000">
                                          <p:val>
                                            <p:strVal val="#ppt_y+0.1"/>
                                          </p:val>
                                        </p:tav>
                                      </p:tavLst>
                                    </p:anim>
                                    <p:anim calcmode="lin" valueType="num">
                                      <p:cBhvr>
                                        <p:cTn id="74" dur="200" accel="100000" fill="hold">
                                          <p:stCondLst>
                                            <p:cond delay="800"/>
                                          </p:stCondLst>
                                        </p:cTn>
                                        <p:tgtEl>
                                          <p:spTgt spid="38"/>
                                        </p:tgtEl>
                                        <p:attrNameLst>
                                          <p:attrName>ppt_x</p:attrName>
                                        </p:attrNameLst>
                                      </p:cBhvr>
                                      <p:tavLst>
                                        <p:tav tm="0">
                                          <p:val>
                                            <p:strVal val="#ppt_x-0.05"/>
                                          </p:val>
                                        </p:tav>
                                        <p:tav tm="100000">
                                          <p:val>
                                            <p:strVal val="#ppt_x"/>
                                          </p:val>
                                        </p:tav>
                                      </p:tavLst>
                                    </p:anim>
                                    <p:anim calcmode="lin" valueType="num">
                                      <p:cBhvr>
                                        <p:cTn id="75" dur="200" accel="100000" fill="hold">
                                          <p:stCondLst>
                                            <p:cond delay="800"/>
                                          </p:stCondLst>
                                        </p:cTn>
                                        <p:tgtEl>
                                          <p:spTgt spid="38"/>
                                        </p:tgtEl>
                                        <p:attrNameLst>
                                          <p:attrName>ppt_y</p:attrName>
                                        </p:attrNameLst>
                                      </p:cBhvr>
                                      <p:tavLst>
                                        <p:tav tm="0">
                                          <p:val>
                                            <p:strVal val="#ppt_y+0.1"/>
                                          </p:val>
                                        </p:tav>
                                        <p:tav tm="100000">
                                          <p:val>
                                            <p:strVal val="#ppt_y"/>
                                          </p:val>
                                        </p:tav>
                                      </p:tavLst>
                                    </p:anim>
                                  </p:childTnLst>
                                </p:cTn>
                              </p:par>
                            </p:childTnLst>
                          </p:cTn>
                        </p:par>
                        <p:par>
                          <p:cTn id="76" fill="hold">
                            <p:stCondLst>
                              <p:cond delay="8000"/>
                            </p:stCondLst>
                            <p:childTnLst>
                              <p:par>
                                <p:cTn id="77" presetID="30" presetClass="entr" presetSubtype="0"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fade">
                                      <p:cBhvr>
                                        <p:cTn id="79" dur="800" decel="100000"/>
                                        <p:tgtEl>
                                          <p:spTgt spid="19"/>
                                        </p:tgtEl>
                                      </p:cBhvr>
                                    </p:animEffect>
                                    <p:anim calcmode="lin" valueType="num">
                                      <p:cBhvr>
                                        <p:cTn id="80" dur="800" decel="100000" fill="hold"/>
                                        <p:tgtEl>
                                          <p:spTgt spid="19"/>
                                        </p:tgtEl>
                                        <p:attrNameLst>
                                          <p:attrName>style.rotation</p:attrName>
                                        </p:attrNameLst>
                                      </p:cBhvr>
                                      <p:tavLst>
                                        <p:tav tm="0">
                                          <p:val>
                                            <p:fltVal val="-90"/>
                                          </p:val>
                                        </p:tav>
                                        <p:tav tm="100000">
                                          <p:val>
                                            <p:fltVal val="0"/>
                                          </p:val>
                                        </p:tav>
                                      </p:tavLst>
                                    </p:anim>
                                    <p:anim calcmode="lin" valueType="num">
                                      <p:cBhvr>
                                        <p:cTn id="81" dur="800" decel="100000" fill="hold"/>
                                        <p:tgtEl>
                                          <p:spTgt spid="19"/>
                                        </p:tgtEl>
                                        <p:attrNameLst>
                                          <p:attrName>ppt_x</p:attrName>
                                        </p:attrNameLst>
                                      </p:cBhvr>
                                      <p:tavLst>
                                        <p:tav tm="0">
                                          <p:val>
                                            <p:strVal val="#ppt_x+0.4"/>
                                          </p:val>
                                        </p:tav>
                                        <p:tav tm="100000">
                                          <p:val>
                                            <p:strVal val="#ppt_x-0.05"/>
                                          </p:val>
                                        </p:tav>
                                      </p:tavLst>
                                    </p:anim>
                                    <p:anim calcmode="lin" valueType="num">
                                      <p:cBhvr>
                                        <p:cTn id="82" dur="800" decel="100000" fill="hold"/>
                                        <p:tgtEl>
                                          <p:spTgt spid="19"/>
                                        </p:tgtEl>
                                        <p:attrNameLst>
                                          <p:attrName>ppt_y</p:attrName>
                                        </p:attrNameLst>
                                      </p:cBhvr>
                                      <p:tavLst>
                                        <p:tav tm="0">
                                          <p:val>
                                            <p:strVal val="#ppt_y-0.4"/>
                                          </p:val>
                                        </p:tav>
                                        <p:tav tm="100000">
                                          <p:val>
                                            <p:strVal val="#ppt_y+0.1"/>
                                          </p:val>
                                        </p:tav>
                                      </p:tavLst>
                                    </p:anim>
                                    <p:anim calcmode="lin" valueType="num">
                                      <p:cBhvr>
                                        <p:cTn id="83" dur="200" accel="100000" fill="hold">
                                          <p:stCondLst>
                                            <p:cond delay="800"/>
                                          </p:stCondLst>
                                        </p:cTn>
                                        <p:tgtEl>
                                          <p:spTgt spid="19"/>
                                        </p:tgtEl>
                                        <p:attrNameLst>
                                          <p:attrName>ppt_x</p:attrName>
                                        </p:attrNameLst>
                                      </p:cBhvr>
                                      <p:tavLst>
                                        <p:tav tm="0">
                                          <p:val>
                                            <p:strVal val="#ppt_x-0.05"/>
                                          </p:val>
                                        </p:tav>
                                        <p:tav tm="100000">
                                          <p:val>
                                            <p:strVal val="#ppt_x"/>
                                          </p:val>
                                        </p:tav>
                                      </p:tavLst>
                                    </p:anim>
                                    <p:anim calcmode="lin" valueType="num">
                                      <p:cBhvr>
                                        <p:cTn id="84" dur="200" accel="100000" fill="hold">
                                          <p:stCondLst>
                                            <p:cond delay="800"/>
                                          </p:stCondLst>
                                        </p:cTn>
                                        <p:tgtEl>
                                          <p:spTgt spid="19"/>
                                        </p:tgtEl>
                                        <p:attrNameLst>
                                          <p:attrName>ppt_y</p:attrName>
                                        </p:attrNameLst>
                                      </p:cBhvr>
                                      <p:tavLst>
                                        <p:tav tm="0">
                                          <p:val>
                                            <p:strVal val="#ppt_y+0.1"/>
                                          </p:val>
                                        </p:tav>
                                        <p:tav tm="100000">
                                          <p:val>
                                            <p:strVal val="#ppt_y"/>
                                          </p:val>
                                        </p:tav>
                                      </p:tavLst>
                                    </p:anim>
                                  </p:childTnLst>
                                </p:cTn>
                              </p:par>
                            </p:childTnLst>
                          </p:cTn>
                        </p:par>
                        <p:par>
                          <p:cTn id="85" fill="hold">
                            <p:stCondLst>
                              <p:cond delay="9000"/>
                            </p:stCondLst>
                            <p:childTnLst>
                              <p:par>
                                <p:cTn id="86" presetID="30" presetClass="entr" presetSubtype="0" fill="hold" nodeType="afterEffect">
                                  <p:stCondLst>
                                    <p:cond delay="0"/>
                                  </p:stCondLst>
                                  <p:childTnLst>
                                    <p:set>
                                      <p:cBhvr>
                                        <p:cTn id="87" dur="1" fill="hold">
                                          <p:stCondLst>
                                            <p:cond delay="0"/>
                                          </p:stCondLst>
                                        </p:cTn>
                                        <p:tgtEl>
                                          <p:spTgt spid="2"/>
                                        </p:tgtEl>
                                        <p:attrNameLst>
                                          <p:attrName>style.visibility</p:attrName>
                                        </p:attrNameLst>
                                      </p:cBhvr>
                                      <p:to>
                                        <p:strVal val="visible"/>
                                      </p:to>
                                    </p:set>
                                    <p:animEffect transition="in" filter="fade">
                                      <p:cBhvr>
                                        <p:cTn id="88" dur="800" decel="100000"/>
                                        <p:tgtEl>
                                          <p:spTgt spid="2"/>
                                        </p:tgtEl>
                                      </p:cBhvr>
                                    </p:animEffect>
                                    <p:anim calcmode="lin" valueType="num">
                                      <p:cBhvr>
                                        <p:cTn id="89" dur="800" decel="100000" fill="hold"/>
                                        <p:tgtEl>
                                          <p:spTgt spid="2"/>
                                        </p:tgtEl>
                                        <p:attrNameLst>
                                          <p:attrName>style.rotation</p:attrName>
                                        </p:attrNameLst>
                                      </p:cBhvr>
                                      <p:tavLst>
                                        <p:tav tm="0">
                                          <p:val>
                                            <p:fltVal val="-90"/>
                                          </p:val>
                                        </p:tav>
                                        <p:tav tm="100000">
                                          <p:val>
                                            <p:fltVal val="0"/>
                                          </p:val>
                                        </p:tav>
                                      </p:tavLst>
                                    </p:anim>
                                    <p:anim calcmode="lin" valueType="num">
                                      <p:cBhvr>
                                        <p:cTn id="90" dur="800" decel="100000" fill="hold"/>
                                        <p:tgtEl>
                                          <p:spTgt spid="2"/>
                                        </p:tgtEl>
                                        <p:attrNameLst>
                                          <p:attrName>ppt_x</p:attrName>
                                        </p:attrNameLst>
                                      </p:cBhvr>
                                      <p:tavLst>
                                        <p:tav tm="0">
                                          <p:val>
                                            <p:strVal val="#ppt_x+0.4"/>
                                          </p:val>
                                        </p:tav>
                                        <p:tav tm="100000">
                                          <p:val>
                                            <p:strVal val="#ppt_x-0.05"/>
                                          </p:val>
                                        </p:tav>
                                      </p:tavLst>
                                    </p:anim>
                                    <p:anim calcmode="lin" valueType="num">
                                      <p:cBhvr>
                                        <p:cTn id="91" dur="800" decel="100000" fill="hold"/>
                                        <p:tgtEl>
                                          <p:spTgt spid="2"/>
                                        </p:tgtEl>
                                        <p:attrNameLst>
                                          <p:attrName>ppt_y</p:attrName>
                                        </p:attrNameLst>
                                      </p:cBhvr>
                                      <p:tavLst>
                                        <p:tav tm="0">
                                          <p:val>
                                            <p:strVal val="#ppt_y-0.4"/>
                                          </p:val>
                                        </p:tav>
                                        <p:tav tm="100000">
                                          <p:val>
                                            <p:strVal val="#ppt_y+0.1"/>
                                          </p:val>
                                        </p:tav>
                                      </p:tavLst>
                                    </p:anim>
                                    <p:anim calcmode="lin" valueType="num">
                                      <p:cBhvr>
                                        <p:cTn id="92"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93"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8" grpId="0"/>
      <p:bldP spid="31" grpId="0"/>
      <p:bldP spid="15" grpId="0"/>
      <p:bldP spid="18" grpId="0"/>
      <p:bldP spid="25" grpId="0"/>
      <p:bldP spid="37" grpId="0"/>
      <p:bldP spid="38"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5" name="PA-矩形 4"/>
          <p:cNvSpPr/>
          <p:nvPr>
            <p:custDataLst>
              <p:tags r:id="rId2"/>
            </p:custDataLst>
          </p:nvPr>
        </p:nvSpPr>
        <p:spPr>
          <a:xfrm>
            <a:off x="305435" y="594360"/>
            <a:ext cx="207645" cy="566420"/>
          </a:xfrm>
          <a:prstGeom prst="rect">
            <a:avLst/>
          </a:prstGeom>
          <a:solidFill>
            <a:srgbClr val="00A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PA-文本框 27"/>
          <p:cNvSpPr txBox="1"/>
          <p:nvPr>
            <p:custDataLst>
              <p:tags r:id="rId3"/>
            </p:custDataLst>
          </p:nvPr>
        </p:nvSpPr>
        <p:spPr>
          <a:xfrm>
            <a:off x="603250" y="532765"/>
            <a:ext cx="2129155" cy="574675"/>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kumimoji="0" lang="zh-CN" altLang="en-US" sz="2800" i="0" u="none" strike="noStrike" kern="0" cap="none" spc="0" normalizeH="0" baseline="0" noProof="0" dirty="0">
                <a:ln>
                  <a:noFill/>
                </a:ln>
                <a:solidFill>
                  <a:srgbClr val="469041"/>
                </a:solidFill>
                <a:effectLst/>
                <a:uLnTx/>
                <a:uFillTx/>
                <a:cs typeface="+mn-ea"/>
                <a:sym typeface="+mn-lt"/>
              </a:rPr>
              <a:t>活动流程</a:t>
            </a:r>
          </a:p>
        </p:txBody>
      </p:sp>
      <p:sp>
        <p:nvSpPr>
          <p:cNvPr id="31" name="PA-文本框 30"/>
          <p:cNvSpPr txBox="1"/>
          <p:nvPr>
            <p:custDataLst>
              <p:tags r:id="rId4"/>
            </p:custDataLst>
          </p:nvPr>
        </p:nvSpPr>
        <p:spPr>
          <a:xfrm>
            <a:off x="634365" y="988695"/>
            <a:ext cx="2680335" cy="212090"/>
          </a:xfrm>
          <a:prstGeom prst="rect">
            <a:avLst/>
          </a:prstGeom>
          <a:noFill/>
        </p:spPr>
        <p:txBody>
          <a:bodyPr anchor="ctr"/>
          <a:lstStyle/>
          <a:p>
            <a:pPr indent="0" algn="l" fontAlgn="auto">
              <a:lnSpc>
                <a:spcPct val="150000"/>
              </a:lnSpc>
            </a:pPr>
            <a:r>
              <a:rPr lang="en-US" altLang="zh-CN" sz="700" dirty="0">
                <a:solidFill>
                  <a:srgbClr val="469041"/>
                </a:solidFill>
                <a:cs typeface="+mn-ea"/>
                <a:sym typeface="+mn-lt"/>
              </a:rPr>
              <a:t>Enter your title to add here</a:t>
            </a:r>
            <a:endParaRPr kumimoji="0" lang="en-US" altLang="zh-CN" sz="700" i="0" u="none" strike="noStrike" kern="0" cap="none" spc="0" normalizeH="0" baseline="0" noProof="0" dirty="0">
              <a:ln>
                <a:noFill/>
              </a:ln>
              <a:solidFill>
                <a:srgbClr val="469041"/>
              </a:solidFill>
              <a:effectLst/>
              <a:uLnTx/>
              <a:uFillTx/>
              <a:cs typeface="+mn-ea"/>
              <a:sym typeface="+mn-lt"/>
            </a:endParaRPr>
          </a:p>
        </p:txBody>
      </p:sp>
      <p:cxnSp>
        <p:nvCxnSpPr>
          <p:cNvPr id="20" name="PA-直接连接符 19"/>
          <p:cNvCxnSpPr/>
          <p:nvPr>
            <p:custDataLst>
              <p:tags r:id="rId5"/>
            </p:custDataLst>
          </p:nvPr>
        </p:nvCxnSpPr>
        <p:spPr>
          <a:xfrm>
            <a:off x="4451008" y="3127584"/>
            <a:ext cx="527145" cy="0"/>
          </a:xfrm>
          <a:prstGeom prst="line">
            <a:avLst/>
          </a:prstGeom>
          <a:ln w="25400">
            <a:prstDash val="sysDash"/>
          </a:ln>
        </p:spPr>
        <p:style>
          <a:lnRef idx="1">
            <a:schemeClr val="accent1"/>
          </a:lnRef>
          <a:fillRef idx="0">
            <a:schemeClr val="accent1"/>
          </a:fillRef>
          <a:effectRef idx="0">
            <a:schemeClr val="accent1"/>
          </a:effectRef>
          <a:fontRef idx="minor">
            <a:schemeClr val="tx1"/>
          </a:fontRef>
        </p:style>
      </p:cxnSp>
      <p:cxnSp>
        <p:nvCxnSpPr>
          <p:cNvPr id="21" name="PA-直接连接符 20"/>
          <p:cNvCxnSpPr/>
          <p:nvPr>
            <p:custDataLst>
              <p:tags r:id="rId6"/>
            </p:custDataLst>
          </p:nvPr>
        </p:nvCxnSpPr>
        <p:spPr>
          <a:xfrm>
            <a:off x="4451008" y="3851129"/>
            <a:ext cx="527145" cy="0"/>
          </a:xfrm>
          <a:prstGeom prst="line">
            <a:avLst/>
          </a:prstGeom>
          <a:ln w="25400">
            <a:prstDash val="sysDash"/>
          </a:ln>
        </p:spPr>
        <p:style>
          <a:lnRef idx="1">
            <a:schemeClr val="accent1"/>
          </a:lnRef>
          <a:fillRef idx="0">
            <a:schemeClr val="accent1"/>
          </a:fillRef>
          <a:effectRef idx="0">
            <a:schemeClr val="accent1"/>
          </a:effectRef>
          <a:fontRef idx="minor">
            <a:schemeClr val="tx1"/>
          </a:fontRef>
        </p:style>
      </p:cxnSp>
      <p:cxnSp>
        <p:nvCxnSpPr>
          <p:cNvPr id="22" name="PA-直接连接符 21"/>
          <p:cNvCxnSpPr/>
          <p:nvPr>
            <p:custDataLst>
              <p:tags r:id="rId7"/>
            </p:custDataLst>
          </p:nvPr>
        </p:nvCxnSpPr>
        <p:spPr>
          <a:xfrm>
            <a:off x="4451008" y="4574674"/>
            <a:ext cx="527145" cy="0"/>
          </a:xfrm>
          <a:prstGeom prst="line">
            <a:avLst/>
          </a:prstGeom>
          <a:ln w="25400">
            <a:prstDash val="sysDash"/>
          </a:ln>
        </p:spPr>
        <p:style>
          <a:lnRef idx="1">
            <a:schemeClr val="accent1"/>
          </a:lnRef>
          <a:fillRef idx="0">
            <a:schemeClr val="accent1"/>
          </a:fillRef>
          <a:effectRef idx="0">
            <a:schemeClr val="accent1"/>
          </a:effectRef>
          <a:fontRef idx="minor">
            <a:schemeClr val="tx1"/>
          </a:fontRef>
        </p:style>
      </p:cxnSp>
      <p:sp>
        <p:nvSpPr>
          <p:cNvPr id="25" name="PA-矩形 24"/>
          <p:cNvSpPr/>
          <p:nvPr>
            <p:custDataLst>
              <p:tags r:id="rId8"/>
            </p:custDataLst>
          </p:nvPr>
        </p:nvSpPr>
        <p:spPr>
          <a:xfrm>
            <a:off x="615809" y="1760676"/>
            <a:ext cx="4068808" cy="4184586"/>
          </a:xfrm>
          <a:prstGeom prst="rect">
            <a:avLst/>
          </a:prstGeom>
          <a:solidFill>
            <a:schemeClr val="bg1">
              <a:lumMod val="95000"/>
            </a:schemeClr>
          </a:solidFill>
        </p:spPr>
        <p:txBody>
          <a:bodyPr rot="0" spcFirstLastPara="0" vertOverflow="overflow" horzOverflow="overflow" vert="horz" wrap="square" lIns="91440" tIns="45720" rIns="396000" bIns="45720" numCol="1" spcCol="0" rtlCol="0" fromWordArt="0" anchor="ctr" anchorCtr="0" forceAA="0" compatLnSpc="1">
            <a:noAutofit/>
          </a:bodyPr>
          <a:lstStyle/>
          <a:p>
            <a:pPr algn="ctr">
              <a:lnSpc>
                <a:spcPct val="120000"/>
              </a:lnSpc>
            </a:pPr>
            <a:endParaRPr lang="da-DK" altLang="zh-CN" sz="3600" dirty="0">
              <a:cs typeface="+mn-ea"/>
              <a:sym typeface="+mn-lt"/>
            </a:endParaRPr>
          </a:p>
        </p:txBody>
      </p:sp>
      <p:sp>
        <p:nvSpPr>
          <p:cNvPr id="26" name="PA-任意多边形 64"/>
          <p:cNvSpPr/>
          <p:nvPr>
            <p:custDataLst>
              <p:tags r:id="rId9"/>
            </p:custDataLst>
          </p:nvPr>
        </p:nvSpPr>
        <p:spPr>
          <a:xfrm>
            <a:off x="615808" y="1766202"/>
            <a:ext cx="185850" cy="185828"/>
          </a:xfrm>
          <a:custGeom>
            <a:avLst/>
            <a:gdLst>
              <a:gd name="connsiteX0" fmla="*/ 0 w 192533"/>
              <a:gd name="connsiteY0" fmla="*/ 0 h 192533"/>
              <a:gd name="connsiteX1" fmla="*/ 192533 w 192533"/>
              <a:gd name="connsiteY1" fmla="*/ 0 h 192533"/>
              <a:gd name="connsiteX2" fmla="*/ 158303 w 192533"/>
              <a:gd name="connsiteY2" fmla="*/ 34230 h 192533"/>
              <a:gd name="connsiteX3" fmla="*/ 34230 w 192533"/>
              <a:gd name="connsiteY3" fmla="*/ 34230 h 192533"/>
              <a:gd name="connsiteX4" fmla="*/ 34230 w 192533"/>
              <a:gd name="connsiteY4" fmla="*/ 158303 h 192533"/>
              <a:gd name="connsiteX5" fmla="*/ 0 w 192533"/>
              <a:gd name="connsiteY5" fmla="*/ 192533 h 192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533" h="192533">
                <a:moveTo>
                  <a:pt x="0" y="0"/>
                </a:moveTo>
                <a:lnTo>
                  <a:pt x="192533" y="0"/>
                </a:lnTo>
                <a:lnTo>
                  <a:pt x="158303" y="34230"/>
                </a:lnTo>
                <a:lnTo>
                  <a:pt x="34230" y="34230"/>
                </a:lnTo>
                <a:lnTo>
                  <a:pt x="34230" y="158303"/>
                </a:lnTo>
                <a:lnTo>
                  <a:pt x="0" y="192533"/>
                </a:lnTo>
                <a:close/>
              </a:path>
            </a:pathLst>
          </a:custGeom>
          <a:solidFill>
            <a:schemeClr val="bg1">
              <a:lumMod val="85000"/>
            </a:schemeClr>
          </a:solidFill>
        </p:spPr>
        <p:txBody>
          <a:bodyPr rot="0" spcFirstLastPara="0" vertOverflow="overflow" horzOverflow="overflow" vert="horz" wrap="square" lIns="91440" tIns="45720" rIns="91440" bIns="45720" numCol="1" spcCol="0" rtlCol="0" fromWordArt="0" anchor="ctr" anchorCtr="0" forceAA="0" compatLnSpc="1">
            <a:normAutofit fontScale="25000" lnSpcReduction="20000"/>
          </a:bodyPr>
          <a:lstStyle/>
          <a:p>
            <a:pPr algn="just">
              <a:lnSpc>
                <a:spcPct val="140000"/>
              </a:lnSpc>
            </a:pPr>
            <a:endParaRPr lang="zh-CN" altLang="en-US" dirty="0" err="1">
              <a:cs typeface="+mn-ea"/>
              <a:sym typeface="+mn-lt"/>
            </a:endParaRPr>
          </a:p>
        </p:txBody>
      </p:sp>
      <p:sp>
        <p:nvSpPr>
          <p:cNvPr id="27" name="PA-任意多边形 65"/>
          <p:cNvSpPr/>
          <p:nvPr>
            <p:custDataLst>
              <p:tags r:id="rId10"/>
            </p:custDataLst>
          </p:nvPr>
        </p:nvSpPr>
        <p:spPr>
          <a:xfrm flipV="1">
            <a:off x="615808" y="5751465"/>
            <a:ext cx="185850" cy="185828"/>
          </a:xfrm>
          <a:custGeom>
            <a:avLst/>
            <a:gdLst>
              <a:gd name="connsiteX0" fmla="*/ 0 w 192533"/>
              <a:gd name="connsiteY0" fmla="*/ 0 h 192533"/>
              <a:gd name="connsiteX1" fmla="*/ 192533 w 192533"/>
              <a:gd name="connsiteY1" fmla="*/ 0 h 192533"/>
              <a:gd name="connsiteX2" fmla="*/ 158303 w 192533"/>
              <a:gd name="connsiteY2" fmla="*/ 34230 h 192533"/>
              <a:gd name="connsiteX3" fmla="*/ 34230 w 192533"/>
              <a:gd name="connsiteY3" fmla="*/ 34230 h 192533"/>
              <a:gd name="connsiteX4" fmla="*/ 34230 w 192533"/>
              <a:gd name="connsiteY4" fmla="*/ 158303 h 192533"/>
              <a:gd name="connsiteX5" fmla="*/ 0 w 192533"/>
              <a:gd name="connsiteY5" fmla="*/ 192533 h 192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533" h="192533">
                <a:moveTo>
                  <a:pt x="0" y="0"/>
                </a:moveTo>
                <a:lnTo>
                  <a:pt x="192533" y="0"/>
                </a:lnTo>
                <a:lnTo>
                  <a:pt x="158303" y="34230"/>
                </a:lnTo>
                <a:lnTo>
                  <a:pt x="34230" y="34230"/>
                </a:lnTo>
                <a:lnTo>
                  <a:pt x="34230" y="158303"/>
                </a:lnTo>
                <a:lnTo>
                  <a:pt x="0" y="192533"/>
                </a:lnTo>
                <a:close/>
              </a:path>
            </a:pathLst>
          </a:custGeom>
          <a:solidFill>
            <a:schemeClr val="bg1">
              <a:lumMod val="85000"/>
            </a:schemeClr>
          </a:solidFill>
        </p:spPr>
        <p:txBody>
          <a:bodyPr rot="0" spcFirstLastPara="0" vertOverflow="overflow" horzOverflow="overflow" vert="horz" wrap="square" lIns="91440" tIns="45720" rIns="91440" bIns="45720" numCol="1" spcCol="0" rtlCol="0" fromWordArt="0" anchor="ctr" anchorCtr="0" forceAA="0" compatLnSpc="1">
            <a:normAutofit fontScale="25000" lnSpcReduction="20000"/>
          </a:bodyPr>
          <a:lstStyle/>
          <a:p>
            <a:pPr algn="just">
              <a:lnSpc>
                <a:spcPct val="140000"/>
              </a:lnSpc>
            </a:pPr>
            <a:endParaRPr lang="zh-CN" altLang="en-US" dirty="0" err="1">
              <a:cs typeface="+mn-ea"/>
              <a:sym typeface="+mn-lt"/>
            </a:endParaRPr>
          </a:p>
        </p:txBody>
      </p:sp>
      <p:sp>
        <p:nvSpPr>
          <p:cNvPr id="7" name="PA-任意多边形 66"/>
          <p:cNvSpPr/>
          <p:nvPr>
            <p:custDataLst>
              <p:tags r:id="rId11"/>
            </p:custDataLst>
          </p:nvPr>
        </p:nvSpPr>
        <p:spPr>
          <a:xfrm flipH="1">
            <a:off x="4498767" y="1760671"/>
            <a:ext cx="185850" cy="185828"/>
          </a:xfrm>
          <a:custGeom>
            <a:avLst/>
            <a:gdLst>
              <a:gd name="connsiteX0" fmla="*/ 0 w 192533"/>
              <a:gd name="connsiteY0" fmla="*/ 0 h 192533"/>
              <a:gd name="connsiteX1" fmla="*/ 192533 w 192533"/>
              <a:gd name="connsiteY1" fmla="*/ 0 h 192533"/>
              <a:gd name="connsiteX2" fmla="*/ 158303 w 192533"/>
              <a:gd name="connsiteY2" fmla="*/ 34230 h 192533"/>
              <a:gd name="connsiteX3" fmla="*/ 34230 w 192533"/>
              <a:gd name="connsiteY3" fmla="*/ 34230 h 192533"/>
              <a:gd name="connsiteX4" fmla="*/ 34230 w 192533"/>
              <a:gd name="connsiteY4" fmla="*/ 158303 h 192533"/>
              <a:gd name="connsiteX5" fmla="*/ 0 w 192533"/>
              <a:gd name="connsiteY5" fmla="*/ 192533 h 192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533" h="192533">
                <a:moveTo>
                  <a:pt x="0" y="0"/>
                </a:moveTo>
                <a:lnTo>
                  <a:pt x="192533" y="0"/>
                </a:lnTo>
                <a:lnTo>
                  <a:pt x="158303" y="34230"/>
                </a:lnTo>
                <a:lnTo>
                  <a:pt x="34230" y="34230"/>
                </a:lnTo>
                <a:lnTo>
                  <a:pt x="34230" y="158303"/>
                </a:lnTo>
                <a:lnTo>
                  <a:pt x="0" y="192533"/>
                </a:lnTo>
                <a:close/>
              </a:path>
            </a:pathLst>
          </a:custGeom>
          <a:solidFill>
            <a:schemeClr val="bg1">
              <a:lumMod val="85000"/>
            </a:schemeClr>
          </a:solidFill>
        </p:spPr>
        <p:txBody>
          <a:bodyPr rot="0" spcFirstLastPara="0" vertOverflow="overflow" horzOverflow="overflow" vert="horz" wrap="square" lIns="91440" tIns="45720" rIns="91440" bIns="45720" numCol="1" spcCol="0" rtlCol="0" fromWordArt="0" anchor="ctr" anchorCtr="0" forceAA="0" compatLnSpc="1">
            <a:normAutofit fontScale="25000" lnSpcReduction="20000"/>
          </a:bodyPr>
          <a:lstStyle/>
          <a:p>
            <a:pPr algn="just">
              <a:lnSpc>
                <a:spcPct val="140000"/>
              </a:lnSpc>
            </a:pPr>
            <a:endParaRPr lang="zh-CN" altLang="en-US" dirty="0" err="1">
              <a:cs typeface="+mn-ea"/>
              <a:sym typeface="+mn-lt"/>
            </a:endParaRPr>
          </a:p>
        </p:txBody>
      </p:sp>
      <p:sp>
        <p:nvSpPr>
          <p:cNvPr id="29" name="PA-任意多边形 67"/>
          <p:cNvSpPr/>
          <p:nvPr>
            <p:custDataLst>
              <p:tags r:id="rId12"/>
            </p:custDataLst>
          </p:nvPr>
        </p:nvSpPr>
        <p:spPr>
          <a:xfrm flipH="1" flipV="1">
            <a:off x="4498767" y="5759431"/>
            <a:ext cx="185850" cy="185828"/>
          </a:xfrm>
          <a:custGeom>
            <a:avLst/>
            <a:gdLst>
              <a:gd name="connsiteX0" fmla="*/ 0 w 192533"/>
              <a:gd name="connsiteY0" fmla="*/ 0 h 192533"/>
              <a:gd name="connsiteX1" fmla="*/ 192533 w 192533"/>
              <a:gd name="connsiteY1" fmla="*/ 0 h 192533"/>
              <a:gd name="connsiteX2" fmla="*/ 158303 w 192533"/>
              <a:gd name="connsiteY2" fmla="*/ 34230 h 192533"/>
              <a:gd name="connsiteX3" fmla="*/ 34230 w 192533"/>
              <a:gd name="connsiteY3" fmla="*/ 34230 h 192533"/>
              <a:gd name="connsiteX4" fmla="*/ 34230 w 192533"/>
              <a:gd name="connsiteY4" fmla="*/ 158303 h 192533"/>
              <a:gd name="connsiteX5" fmla="*/ 0 w 192533"/>
              <a:gd name="connsiteY5" fmla="*/ 192533 h 192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533" h="192533">
                <a:moveTo>
                  <a:pt x="0" y="0"/>
                </a:moveTo>
                <a:lnTo>
                  <a:pt x="192533" y="0"/>
                </a:lnTo>
                <a:lnTo>
                  <a:pt x="158303" y="34230"/>
                </a:lnTo>
                <a:lnTo>
                  <a:pt x="34230" y="34230"/>
                </a:lnTo>
                <a:lnTo>
                  <a:pt x="34230" y="158303"/>
                </a:lnTo>
                <a:lnTo>
                  <a:pt x="0" y="192533"/>
                </a:lnTo>
                <a:close/>
              </a:path>
            </a:pathLst>
          </a:custGeom>
          <a:solidFill>
            <a:schemeClr val="bg1">
              <a:lumMod val="85000"/>
            </a:schemeClr>
          </a:solidFill>
        </p:spPr>
        <p:txBody>
          <a:bodyPr rot="0" spcFirstLastPara="0" vertOverflow="overflow" horzOverflow="overflow" vert="horz" wrap="square" lIns="91440" tIns="45720" rIns="91440" bIns="45720" numCol="1" spcCol="0" rtlCol="0" fromWordArt="0" anchor="ctr" anchorCtr="0" forceAA="0" compatLnSpc="1">
            <a:normAutofit fontScale="25000" lnSpcReduction="20000"/>
          </a:bodyPr>
          <a:lstStyle/>
          <a:p>
            <a:pPr algn="just">
              <a:lnSpc>
                <a:spcPct val="140000"/>
              </a:lnSpc>
            </a:pPr>
            <a:endParaRPr lang="zh-CN" altLang="en-US" dirty="0" err="1">
              <a:cs typeface="+mn-ea"/>
              <a:sym typeface="+mn-lt"/>
            </a:endParaRPr>
          </a:p>
        </p:txBody>
      </p:sp>
      <p:sp>
        <p:nvSpPr>
          <p:cNvPr id="30" name="PA-圆角矩形 18"/>
          <p:cNvSpPr/>
          <p:nvPr>
            <p:custDataLst>
              <p:tags r:id="rId13"/>
            </p:custDataLst>
          </p:nvPr>
        </p:nvSpPr>
        <p:spPr>
          <a:xfrm>
            <a:off x="4978153" y="2846861"/>
            <a:ext cx="6216352" cy="563971"/>
          </a:xfrm>
          <a:prstGeom prst="roundRect">
            <a:avLst>
              <a:gd name="adj" fmla="val 7973"/>
            </a:avLst>
          </a:prstGeom>
          <a:solidFill>
            <a:srgbClr val="00A800"/>
          </a:solidFill>
        </p:spPr>
        <p:txBody>
          <a:bodyPr rot="0" spcFirstLastPara="0" vertOverflow="overflow" horzOverflow="overflow" vert="horz" wrap="square" lIns="180000" tIns="0" rIns="91440" bIns="0" numCol="1" spcCol="0" rtlCol="0" fromWordArt="0" anchor="ctr" anchorCtr="0" forceAA="0" compatLnSpc="1">
            <a:normAutofit/>
          </a:bodyPr>
          <a:lstStyle/>
          <a:p>
            <a:pPr marL="508000" lvl="1" indent="-222250" algn="ctr" fontAlgn="ctr">
              <a:lnSpc>
                <a:spcPct val="130000"/>
              </a:lnSpc>
              <a:spcBef>
                <a:spcPts val="0"/>
              </a:spcBef>
              <a:spcAft>
                <a:spcPts val="0"/>
              </a:spcAft>
              <a:buSzPct val="100000"/>
              <a:buFont typeface="Arial" panose="020B0604020202020204" pitchFamily="34" charset="0"/>
              <a:buChar char="○"/>
            </a:pPr>
            <a:r>
              <a:rPr lang="zh-CN" altLang="en-US" sz="1600" dirty="0">
                <a:solidFill>
                  <a:schemeClr val="bg1"/>
                </a:solidFill>
                <a:cs typeface="+mn-ea"/>
                <a:sym typeface="+mn-lt"/>
              </a:rPr>
              <a:t>流程：认养树木，挂上小组牌默认分类。</a:t>
            </a:r>
          </a:p>
        </p:txBody>
      </p:sp>
      <p:sp>
        <p:nvSpPr>
          <p:cNvPr id="8" name="PA-圆角矩形 45"/>
          <p:cNvSpPr/>
          <p:nvPr>
            <p:custDataLst>
              <p:tags r:id="rId14"/>
            </p:custDataLst>
          </p:nvPr>
        </p:nvSpPr>
        <p:spPr>
          <a:xfrm>
            <a:off x="4978153" y="3570984"/>
            <a:ext cx="6216352" cy="563971"/>
          </a:xfrm>
          <a:prstGeom prst="roundRect">
            <a:avLst>
              <a:gd name="adj" fmla="val 7973"/>
            </a:avLst>
          </a:prstGeom>
          <a:solidFill>
            <a:srgbClr val="00A800"/>
          </a:solidFill>
        </p:spPr>
        <p:txBody>
          <a:bodyPr rot="0" spcFirstLastPara="0" vertOverflow="overflow" horzOverflow="overflow" vert="horz" wrap="square" lIns="180000" tIns="0" rIns="91440" bIns="0" numCol="1" spcCol="0" rtlCol="0" fromWordArt="0" anchor="ctr" anchorCtr="0" forceAA="0" compatLnSpc="1">
            <a:normAutofit/>
          </a:bodyPr>
          <a:lstStyle/>
          <a:p>
            <a:pPr marL="508000" lvl="1" indent="-222250" algn="ctr" fontAlgn="ctr">
              <a:lnSpc>
                <a:spcPct val="130000"/>
              </a:lnSpc>
              <a:spcBef>
                <a:spcPts val="0"/>
              </a:spcBef>
              <a:spcAft>
                <a:spcPts val="0"/>
              </a:spcAft>
              <a:buSzPct val="100000"/>
              <a:buFont typeface="Arial" panose="020B0604020202020204" pitchFamily="34" charset="0"/>
              <a:buChar char="○"/>
            </a:pPr>
            <a:r>
              <a:rPr lang="zh-CN" altLang="en-US" sz="1600" dirty="0">
                <a:solidFill>
                  <a:schemeClr val="bg1"/>
                </a:solidFill>
                <a:cs typeface="+mn-ea"/>
                <a:sym typeface="+mn-lt"/>
              </a:rPr>
              <a:t>画画 我们的小树苗，量量小树苗有多高。</a:t>
            </a:r>
          </a:p>
        </p:txBody>
      </p:sp>
      <p:sp>
        <p:nvSpPr>
          <p:cNvPr id="32" name="PA-圆角矩形 53"/>
          <p:cNvSpPr/>
          <p:nvPr>
            <p:custDataLst>
              <p:tags r:id="rId15"/>
            </p:custDataLst>
          </p:nvPr>
        </p:nvSpPr>
        <p:spPr>
          <a:xfrm>
            <a:off x="4978153" y="4295107"/>
            <a:ext cx="6216352" cy="563971"/>
          </a:xfrm>
          <a:prstGeom prst="roundRect">
            <a:avLst>
              <a:gd name="adj" fmla="val 7973"/>
            </a:avLst>
          </a:prstGeom>
          <a:solidFill>
            <a:srgbClr val="00A800"/>
          </a:solidFill>
        </p:spPr>
        <p:txBody>
          <a:bodyPr rot="0" spcFirstLastPara="0" vertOverflow="overflow" horzOverflow="overflow" vert="horz" wrap="square" lIns="180000" tIns="0" rIns="91440" bIns="0" numCol="1" spcCol="0" rtlCol="0" fromWordArt="0" anchor="ctr" anchorCtr="0" forceAA="0" compatLnSpc="1">
            <a:normAutofit fontScale="92500" lnSpcReduction="20000"/>
          </a:bodyPr>
          <a:lstStyle/>
          <a:p>
            <a:pPr marL="508000" lvl="1" indent="-222250" algn="ctr" fontAlgn="ctr">
              <a:lnSpc>
                <a:spcPct val="130000"/>
              </a:lnSpc>
              <a:spcBef>
                <a:spcPts val="0"/>
              </a:spcBef>
              <a:spcAft>
                <a:spcPts val="0"/>
              </a:spcAft>
              <a:buSzPct val="100000"/>
              <a:buFont typeface="Arial" panose="020B0604020202020204" pitchFamily="34" charset="0"/>
              <a:buChar char="○"/>
            </a:pPr>
            <a:r>
              <a:rPr lang="zh-CN" altLang="en-US" sz="1600" dirty="0">
                <a:solidFill>
                  <a:schemeClr val="bg1"/>
                </a:solidFill>
                <a:cs typeface="+mn-ea"/>
                <a:sym typeface="+mn-lt"/>
              </a:rPr>
              <a:t>和小树苗合影——挂牌合影(写上领养人及名称如“爱心树”“心愿树”“成长树”等)。</a:t>
            </a:r>
          </a:p>
        </p:txBody>
      </p:sp>
      <p:sp>
        <p:nvSpPr>
          <p:cNvPr id="34" name="PA-椭圆 33"/>
          <p:cNvSpPr/>
          <p:nvPr>
            <p:custDataLst>
              <p:tags r:id="rId16"/>
            </p:custDataLst>
          </p:nvPr>
        </p:nvSpPr>
        <p:spPr>
          <a:xfrm>
            <a:off x="4917462" y="3066900"/>
            <a:ext cx="121381" cy="121367"/>
          </a:xfrm>
          <a:prstGeom prst="ellipse">
            <a:avLst/>
          </a:prstGeom>
          <a:solidFill>
            <a:schemeClr val="bg1"/>
          </a:solidFill>
          <a:ln w="254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35" name="PA-椭圆 34"/>
          <p:cNvSpPr/>
          <p:nvPr>
            <p:custDataLst>
              <p:tags r:id="rId17"/>
            </p:custDataLst>
          </p:nvPr>
        </p:nvSpPr>
        <p:spPr>
          <a:xfrm>
            <a:off x="4917462" y="3790442"/>
            <a:ext cx="121381" cy="121367"/>
          </a:xfrm>
          <a:prstGeom prst="ellipse">
            <a:avLst/>
          </a:prstGeom>
          <a:solidFill>
            <a:schemeClr val="bg1"/>
          </a:solidFill>
          <a:ln w="254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36" name="PA-椭圆 35"/>
          <p:cNvSpPr/>
          <p:nvPr>
            <p:custDataLst>
              <p:tags r:id="rId18"/>
            </p:custDataLst>
          </p:nvPr>
        </p:nvSpPr>
        <p:spPr>
          <a:xfrm>
            <a:off x="4917462" y="4512254"/>
            <a:ext cx="121381" cy="121367"/>
          </a:xfrm>
          <a:prstGeom prst="ellipse">
            <a:avLst/>
          </a:prstGeom>
          <a:solidFill>
            <a:schemeClr val="bg1"/>
          </a:solidFill>
          <a:ln w="254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38" name="PA-矩形 37"/>
          <p:cNvSpPr/>
          <p:nvPr>
            <p:custDataLst>
              <p:tags r:id="rId19"/>
            </p:custDataLst>
          </p:nvPr>
        </p:nvSpPr>
        <p:spPr>
          <a:xfrm>
            <a:off x="1010001" y="2596116"/>
            <a:ext cx="3280425" cy="2513709"/>
          </a:xfrm>
          <a:prstGeom prst="rect">
            <a:avLst/>
          </a:prstGeom>
        </p:spPr>
        <p:txBody>
          <a:bodyPr wrap="square" anchor="ctr">
            <a:normAutofit/>
          </a:bodyPr>
          <a:lstStyle/>
          <a:p>
            <a:pPr marL="0" indent="0" algn="ctr">
              <a:lnSpc>
                <a:spcPct val="120000"/>
              </a:lnSpc>
              <a:spcBef>
                <a:spcPts val="0"/>
              </a:spcBef>
              <a:spcAft>
                <a:spcPts val="0"/>
              </a:spcAft>
              <a:buSzPct val="100000"/>
            </a:pPr>
            <a:r>
              <a:rPr lang="zh-CN" altLang="en-US" sz="2000" spc="150" dirty="0">
                <a:solidFill>
                  <a:schemeClr val="tx1">
                    <a:lumMod val="75000"/>
                    <a:lumOff val="25000"/>
                  </a:schemeClr>
                </a:solidFill>
                <a:cs typeface="+mn-ea"/>
                <a:sym typeface="+mn-lt"/>
              </a:rPr>
              <a:t>中班活动主题“绿色家园共创造”</a:t>
            </a:r>
          </a:p>
        </p:txBody>
      </p:sp>
    </p:spTree>
    <p:custDataLst>
      <p:tags r:id="rId1"/>
    </p:custData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800" decel="100000"/>
                                        <p:tgtEl>
                                          <p:spTgt spid="28"/>
                                        </p:tgtEl>
                                      </p:cBhvr>
                                    </p:animEffect>
                                    <p:anim calcmode="lin" valueType="num">
                                      <p:cBhvr>
                                        <p:cTn id="17" dur="800" decel="100000" fill="hold"/>
                                        <p:tgtEl>
                                          <p:spTgt spid="28"/>
                                        </p:tgtEl>
                                        <p:attrNameLst>
                                          <p:attrName>style.rotation</p:attrName>
                                        </p:attrNameLst>
                                      </p:cBhvr>
                                      <p:tavLst>
                                        <p:tav tm="0">
                                          <p:val>
                                            <p:fltVal val="-90"/>
                                          </p:val>
                                        </p:tav>
                                        <p:tav tm="100000">
                                          <p:val>
                                            <p:fltVal val="0"/>
                                          </p:val>
                                        </p:tav>
                                      </p:tavLst>
                                    </p:anim>
                                    <p:anim calcmode="lin" valueType="num">
                                      <p:cBhvr>
                                        <p:cTn id="18" dur="800" decel="100000" fill="hold"/>
                                        <p:tgtEl>
                                          <p:spTgt spid="28"/>
                                        </p:tgtEl>
                                        <p:attrNameLst>
                                          <p:attrName>ppt_x</p:attrName>
                                        </p:attrNameLst>
                                      </p:cBhvr>
                                      <p:tavLst>
                                        <p:tav tm="0">
                                          <p:val>
                                            <p:strVal val="#ppt_x+0.4"/>
                                          </p:val>
                                        </p:tav>
                                        <p:tav tm="100000">
                                          <p:val>
                                            <p:strVal val="#ppt_x-0.05"/>
                                          </p:val>
                                        </p:tav>
                                      </p:tavLst>
                                    </p:anim>
                                    <p:anim calcmode="lin" valueType="num">
                                      <p:cBhvr>
                                        <p:cTn id="19" dur="800" decel="100000" fill="hold"/>
                                        <p:tgtEl>
                                          <p:spTgt spid="28"/>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28"/>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28"/>
                                        </p:tgtEl>
                                        <p:attrNameLst>
                                          <p:attrName>ppt_y</p:attrName>
                                        </p:attrNameLst>
                                      </p:cBhvr>
                                      <p:tavLst>
                                        <p:tav tm="0">
                                          <p:val>
                                            <p:strVal val="#ppt_y+0.1"/>
                                          </p:val>
                                        </p:tav>
                                        <p:tav tm="100000">
                                          <p:val>
                                            <p:strVal val="#ppt_y"/>
                                          </p:val>
                                        </p:tav>
                                      </p:tavLst>
                                    </p:anim>
                                  </p:childTnLst>
                                </p:cTn>
                              </p:par>
                            </p:childTnLst>
                          </p:cTn>
                        </p:par>
                        <p:par>
                          <p:cTn id="22" fill="hold">
                            <p:stCondLst>
                              <p:cond delay="2000"/>
                            </p:stCondLst>
                            <p:childTnLst>
                              <p:par>
                                <p:cTn id="23" presetID="30" presetClass="entr" presetSubtype="0"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800" decel="100000"/>
                                        <p:tgtEl>
                                          <p:spTgt spid="31"/>
                                        </p:tgtEl>
                                      </p:cBhvr>
                                    </p:animEffect>
                                    <p:anim calcmode="lin" valueType="num">
                                      <p:cBhvr>
                                        <p:cTn id="26" dur="800" decel="100000" fill="hold"/>
                                        <p:tgtEl>
                                          <p:spTgt spid="31"/>
                                        </p:tgtEl>
                                        <p:attrNameLst>
                                          <p:attrName>style.rotation</p:attrName>
                                        </p:attrNameLst>
                                      </p:cBhvr>
                                      <p:tavLst>
                                        <p:tav tm="0">
                                          <p:val>
                                            <p:fltVal val="-90"/>
                                          </p:val>
                                        </p:tav>
                                        <p:tav tm="100000">
                                          <p:val>
                                            <p:fltVal val="0"/>
                                          </p:val>
                                        </p:tav>
                                      </p:tavLst>
                                    </p:anim>
                                    <p:anim calcmode="lin" valueType="num">
                                      <p:cBhvr>
                                        <p:cTn id="27" dur="800" decel="100000" fill="hold"/>
                                        <p:tgtEl>
                                          <p:spTgt spid="31"/>
                                        </p:tgtEl>
                                        <p:attrNameLst>
                                          <p:attrName>ppt_x</p:attrName>
                                        </p:attrNameLst>
                                      </p:cBhvr>
                                      <p:tavLst>
                                        <p:tav tm="0">
                                          <p:val>
                                            <p:strVal val="#ppt_x+0.4"/>
                                          </p:val>
                                        </p:tav>
                                        <p:tav tm="100000">
                                          <p:val>
                                            <p:strVal val="#ppt_x-0.05"/>
                                          </p:val>
                                        </p:tav>
                                      </p:tavLst>
                                    </p:anim>
                                    <p:anim calcmode="lin" valueType="num">
                                      <p:cBhvr>
                                        <p:cTn id="28" dur="800" decel="100000" fill="hold"/>
                                        <p:tgtEl>
                                          <p:spTgt spid="31"/>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31"/>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31"/>
                                        </p:tgtEl>
                                        <p:attrNameLst>
                                          <p:attrName>ppt_y</p:attrName>
                                        </p:attrNameLst>
                                      </p:cBhvr>
                                      <p:tavLst>
                                        <p:tav tm="0">
                                          <p:val>
                                            <p:strVal val="#ppt_y+0.1"/>
                                          </p:val>
                                        </p:tav>
                                        <p:tav tm="100000">
                                          <p:val>
                                            <p:strVal val="#ppt_y"/>
                                          </p:val>
                                        </p:tav>
                                      </p:tavLst>
                                    </p:anim>
                                  </p:childTnLst>
                                </p:cTn>
                              </p:par>
                            </p:childTnLst>
                          </p:cTn>
                        </p:par>
                        <p:par>
                          <p:cTn id="31" fill="hold">
                            <p:stCondLst>
                              <p:cond delay="3000"/>
                            </p:stCondLst>
                            <p:childTnLst>
                              <p:par>
                                <p:cTn id="32" presetID="0" presetClass="entr" presetSubtype="0" fill="hold" nodeType="afterEffect">
                                  <p:stCondLst>
                                    <p:cond delay="0"/>
                                  </p:stCondLst>
                                  <p:childTnLst>
                                    <p:set>
                                      <p:cBhvr>
                                        <p:cTn id="33" dur="1" fill="hold">
                                          <p:stCondLst>
                                            <p:cond delay="0"/>
                                          </p:stCondLst>
                                        </p:cTn>
                                        <p:tgtEl>
                                          <p:spTgt spid="20"/>
                                        </p:tgtEl>
                                        <p:attrNameLst>
                                          <p:attrName>style.visibility</p:attrName>
                                        </p:attrNameLst>
                                      </p:cBhvr>
                                      <p:to>
                                        <p:strVal val="visible"/>
                                      </p:to>
                                    </p:set>
                                    <p:animMotion origin="layout" path="M -1.021618 0 L 0 0 E" pathEditMode="relative">
                                      <p:cBhvr from="" to="">
                                        <p:cTn id="34" dur="1000" fill="hold">
                                          <p:stCondLst>
                                            <p:cond delay="0"/>
                                          </p:stCondLst>
                                        </p:cTn>
                                        <p:tgtEl>
                                          <p:spTgt spid="20"/>
                                        </p:tgtEl>
                                        <p:attrNameLst>
                                          <p:attrName>ppt_x</p:attrName>
                                          <p:attrName>ppt_y</p:attrName>
                                        </p:attrNameLst>
                                      </p:cBhvr>
                                    </p:animMotion>
                                  </p:childTnLst>
                                </p:cTn>
                              </p:par>
                            </p:childTnLst>
                          </p:cTn>
                        </p:par>
                        <p:par>
                          <p:cTn id="35" fill="hold">
                            <p:stCondLst>
                              <p:cond delay="4000"/>
                            </p:stCondLst>
                            <p:childTnLst>
                              <p:par>
                                <p:cTn id="36" presetID="0" presetClass="entr" presetSubtype="0" fill="hold" nodeType="afterEffect">
                                  <p:stCondLst>
                                    <p:cond delay="0"/>
                                  </p:stCondLst>
                                  <p:childTnLst>
                                    <p:set>
                                      <p:cBhvr>
                                        <p:cTn id="37" dur="1" fill="hold">
                                          <p:stCondLst>
                                            <p:cond delay="0"/>
                                          </p:stCondLst>
                                        </p:cTn>
                                        <p:tgtEl>
                                          <p:spTgt spid="21"/>
                                        </p:tgtEl>
                                        <p:attrNameLst>
                                          <p:attrName>style.visibility</p:attrName>
                                        </p:attrNameLst>
                                      </p:cBhvr>
                                      <p:to>
                                        <p:strVal val="visible"/>
                                      </p:to>
                                    </p:set>
                                    <p:animMotion origin="layout" path="M -1.021618 0 L 0 0 E" pathEditMode="relative">
                                      <p:cBhvr from="" to="">
                                        <p:cTn id="38" dur="1000" fill="hold">
                                          <p:stCondLst>
                                            <p:cond delay="0"/>
                                          </p:stCondLst>
                                        </p:cTn>
                                        <p:tgtEl>
                                          <p:spTgt spid="21"/>
                                        </p:tgtEl>
                                        <p:attrNameLst>
                                          <p:attrName>ppt_x</p:attrName>
                                          <p:attrName>ppt_y</p:attrName>
                                        </p:attrNameLst>
                                      </p:cBhvr>
                                    </p:animMotion>
                                  </p:childTnLst>
                                </p:cTn>
                              </p:par>
                            </p:childTnLst>
                          </p:cTn>
                        </p:par>
                        <p:par>
                          <p:cTn id="39" fill="hold">
                            <p:stCondLst>
                              <p:cond delay="5000"/>
                            </p:stCondLst>
                            <p:childTnLst>
                              <p:par>
                                <p:cTn id="40" presetID="0" presetClass="entr" presetSubtype="0" fill="hold" nodeType="afterEffect">
                                  <p:stCondLst>
                                    <p:cond delay="0"/>
                                  </p:stCondLst>
                                  <p:childTnLst>
                                    <p:set>
                                      <p:cBhvr>
                                        <p:cTn id="41" dur="1" fill="hold">
                                          <p:stCondLst>
                                            <p:cond delay="0"/>
                                          </p:stCondLst>
                                        </p:cTn>
                                        <p:tgtEl>
                                          <p:spTgt spid="22"/>
                                        </p:tgtEl>
                                        <p:attrNameLst>
                                          <p:attrName>style.visibility</p:attrName>
                                        </p:attrNameLst>
                                      </p:cBhvr>
                                      <p:to>
                                        <p:strVal val="visible"/>
                                      </p:to>
                                    </p:set>
                                    <p:animMotion origin="layout" path="M -1.021618 0 L 0 0 E" pathEditMode="relative">
                                      <p:cBhvr from="" to="">
                                        <p:cTn id="42" dur="1000" fill="hold">
                                          <p:stCondLst>
                                            <p:cond delay="0"/>
                                          </p:stCondLst>
                                        </p:cTn>
                                        <p:tgtEl>
                                          <p:spTgt spid="22"/>
                                        </p:tgtEl>
                                        <p:attrNameLst>
                                          <p:attrName>ppt_x</p:attrName>
                                          <p:attrName>ppt_y</p:attrName>
                                        </p:attrNameLst>
                                      </p:cBhvr>
                                    </p:animMotion>
                                  </p:childTnLst>
                                </p:cTn>
                              </p:par>
                            </p:childTnLst>
                          </p:cTn>
                        </p:par>
                        <p:par>
                          <p:cTn id="43" fill="hold">
                            <p:stCondLst>
                              <p:cond delay="6000"/>
                            </p:stCondLst>
                            <p:childTnLst>
                              <p:par>
                                <p:cTn id="44" presetID="30" presetClass="entr" presetSubtype="0"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800" decel="100000"/>
                                        <p:tgtEl>
                                          <p:spTgt spid="25"/>
                                        </p:tgtEl>
                                      </p:cBhvr>
                                    </p:animEffect>
                                    <p:anim calcmode="lin" valueType="num">
                                      <p:cBhvr>
                                        <p:cTn id="47" dur="800" decel="100000" fill="hold"/>
                                        <p:tgtEl>
                                          <p:spTgt spid="25"/>
                                        </p:tgtEl>
                                        <p:attrNameLst>
                                          <p:attrName>style.rotation</p:attrName>
                                        </p:attrNameLst>
                                      </p:cBhvr>
                                      <p:tavLst>
                                        <p:tav tm="0">
                                          <p:val>
                                            <p:fltVal val="-90"/>
                                          </p:val>
                                        </p:tav>
                                        <p:tav tm="100000">
                                          <p:val>
                                            <p:fltVal val="0"/>
                                          </p:val>
                                        </p:tav>
                                      </p:tavLst>
                                    </p:anim>
                                    <p:anim calcmode="lin" valueType="num">
                                      <p:cBhvr>
                                        <p:cTn id="48" dur="800" decel="100000" fill="hold"/>
                                        <p:tgtEl>
                                          <p:spTgt spid="25"/>
                                        </p:tgtEl>
                                        <p:attrNameLst>
                                          <p:attrName>ppt_x</p:attrName>
                                        </p:attrNameLst>
                                      </p:cBhvr>
                                      <p:tavLst>
                                        <p:tav tm="0">
                                          <p:val>
                                            <p:strVal val="#ppt_x+0.4"/>
                                          </p:val>
                                        </p:tav>
                                        <p:tav tm="100000">
                                          <p:val>
                                            <p:strVal val="#ppt_x-0.05"/>
                                          </p:val>
                                        </p:tav>
                                      </p:tavLst>
                                    </p:anim>
                                    <p:anim calcmode="lin" valueType="num">
                                      <p:cBhvr>
                                        <p:cTn id="49" dur="800" decel="100000" fill="hold"/>
                                        <p:tgtEl>
                                          <p:spTgt spid="25"/>
                                        </p:tgtEl>
                                        <p:attrNameLst>
                                          <p:attrName>ppt_y</p:attrName>
                                        </p:attrNameLst>
                                      </p:cBhvr>
                                      <p:tavLst>
                                        <p:tav tm="0">
                                          <p:val>
                                            <p:strVal val="#ppt_y-0.4"/>
                                          </p:val>
                                        </p:tav>
                                        <p:tav tm="100000">
                                          <p:val>
                                            <p:strVal val="#ppt_y+0.1"/>
                                          </p:val>
                                        </p:tav>
                                      </p:tavLst>
                                    </p:anim>
                                    <p:anim calcmode="lin" valueType="num">
                                      <p:cBhvr>
                                        <p:cTn id="50" dur="200" accel="100000" fill="hold">
                                          <p:stCondLst>
                                            <p:cond delay="800"/>
                                          </p:stCondLst>
                                        </p:cTn>
                                        <p:tgtEl>
                                          <p:spTgt spid="25"/>
                                        </p:tgtEl>
                                        <p:attrNameLst>
                                          <p:attrName>ppt_x</p:attrName>
                                        </p:attrNameLst>
                                      </p:cBhvr>
                                      <p:tavLst>
                                        <p:tav tm="0">
                                          <p:val>
                                            <p:strVal val="#ppt_x-0.05"/>
                                          </p:val>
                                        </p:tav>
                                        <p:tav tm="100000">
                                          <p:val>
                                            <p:strVal val="#ppt_x"/>
                                          </p:val>
                                        </p:tav>
                                      </p:tavLst>
                                    </p:anim>
                                    <p:anim calcmode="lin" valueType="num">
                                      <p:cBhvr>
                                        <p:cTn id="51" dur="200" accel="100000" fill="hold">
                                          <p:stCondLst>
                                            <p:cond delay="800"/>
                                          </p:stCondLst>
                                        </p:cTn>
                                        <p:tgtEl>
                                          <p:spTgt spid="25"/>
                                        </p:tgtEl>
                                        <p:attrNameLst>
                                          <p:attrName>ppt_y</p:attrName>
                                        </p:attrNameLst>
                                      </p:cBhvr>
                                      <p:tavLst>
                                        <p:tav tm="0">
                                          <p:val>
                                            <p:strVal val="#ppt_y+0.1"/>
                                          </p:val>
                                        </p:tav>
                                        <p:tav tm="100000">
                                          <p:val>
                                            <p:strVal val="#ppt_y"/>
                                          </p:val>
                                        </p:tav>
                                      </p:tavLst>
                                    </p:anim>
                                  </p:childTnLst>
                                </p:cTn>
                              </p:par>
                            </p:childTnLst>
                          </p:cTn>
                        </p:par>
                        <p:par>
                          <p:cTn id="52" fill="hold">
                            <p:stCondLst>
                              <p:cond delay="7000"/>
                            </p:stCondLst>
                            <p:childTnLst>
                              <p:par>
                                <p:cTn id="53" presetID="30" presetClass="entr" presetSubtype="0"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fade">
                                      <p:cBhvr>
                                        <p:cTn id="55" dur="800" decel="100000"/>
                                        <p:tgtEl>
                                          <p:spTgt spid="26"/>
                                        </p:tgtEl>
                                      </p:cBhvr>
                                    </p:animEffect>
                                    <p:anim calcmode="lin" valueType="num">
                                      <p:cBhvr>
                                        <p:cTn id="56" dur="800" decel="100000" fill="hold"/>
                                        <p:tgtEl>
                                          <p:spTgt spid="26"/>
                                        </p:tgtEl>
                                        <p:attrNameLst>
                                          <p:attrName>style.rotation</p:attrName>
                                        </p:attrNameLst>
                                      </p:cBhvr>
                                      <p:tavLst>
                                        <p:tav tm="0">
                                          <p:val>
                                            <p:fltVal val="-90"/>
                                          </p:val>
                                        </p:tav>
                                        <p:tav tm="100000">
                                          <p:val>
                                            <p:fltVal val="0"/>
                                          </p:val>
                                        </p:tav>
                                      </p:tavLst>
                                    </p:anim>
                                    <p:anim calcmode="lin" valueType="num">
                                      <p:cBhvr>
                                        <p:cTn id="57" dur="800" decel="100000" fill="hold"/>
                                        <p:tgtEl>
                                          <p:spTgt spid="26"/>
                                        </p:tgtEl>
                                        <p:attrNameLst>
                                          <p:attrName>ppt_x</p:attrName>
                                        </p:attrNameLst>
                                      </p:cBhvr>
                                      <p:tavLst>
                                        <p:tav tm="0">
                                          <p:val>
                                            <p:strVal val="#ppt_x+0.4"/>
                                          </p:val>
                                        </p:tav>
                                        <p:tav tm="100000">
                                          <p:val>
                                            <p:strVal val="#ppt_x-0.05"/>
                                          </p:val>
                                        </p:tav>
                                      </p:tavLst>
                                    </p:anim>
                                    <p:anim calcmode="lin" valueType="num">
                                      <p:cBhvr>
                                        <p:cTn id="58" dur="800" decel="100000" fill="hold"/>
                                        <p:tgtEl>
                                          <p:spTgt spid="26"/>
                                        </p:tgtEl>
                                        <p:attrNameLst>
                                          <p:attrName>ppt_y</p:attrName>
                                        </p:attrNameLst>
                                      </p:cBhvr>
                                      <p:tavLst>
                                        <p:tav tm="0">
                                          <p:val>
                                            <p:strVal val="#ppt_y-0.4"/>
                                          </p:val>
                                        </p:tav>
                                        <p:tav tm="100000">
                                          <p:val>
                                            <p:strVal val="#ppt_y+0.1"/>
                                          </p:val>
                                        </p:tav>
                                      </p:tavLst>
                                    </p:anim>
                                    <p:anim calcmode="lin" valueType="num">
                                      <p:cBhvr>
                                        <p:cTn id="59" dur="200" accel="100000" fill="hold">
                                          <p:stCondLst>
                                            <p:cond delay="800"/>
                                          </p:stCondLst>
                                        </p:cTn>
                                        <p:tgtEl>
                                          <p:spTgt spid="26"/>
                                        </p:tgtEl>
                                        <p:attrNameLst>
                                          <p:attrName>ppt_x</p:attrName>
                                        </p:attrNameLst>
                                      </p:cBhvr>
                                      <p:tavLst>
                                        <p:tav tm="0">
                                          <p:val>
                                            <p:strVal val="#ppt_x-0.05"/>
                                          </p:val>
                                        </p:tav>
                                        <p:tav tm="100000">
                                          <p:val>
                                            <p:strVal val="#ppt_x"/>
                                          </p:val>
                                        </p:tav>
                                      </p:tavLst>
                                    </p:anim>
                                    <p:anim calcmode="lin" valueType="num">
                                      <p:cBhvr>
                                        <p:cTn id="60" dur="200" accel="100000" fill="hold">
                                          <p:stCondLst>
                                            <p:cond delay="800"/>
                                          </p:stCondLst>
                                        </p:cTn>
                                        <p:tgtEl>
                                          <p:spTgt spid="26"/>
                                        </p:tgtEl>
                                        <p:attrNameLst>
                                          <p:attrName>ppt_y</p:attrName>
                                        </p:attrNameLst>
                                      </p:cBhvr>
                                      <p:tavLst>
                                        <p:tav tm="0">
                                          <p:val>
                                            <p:strVal val="#ppt_y+0.1"/>
                                          </p:val>
                                        </p:tav>
                                        <p:tav tm="100000">
                                          <p:val>
                                            <p:strVal val="#ppt_y"/>
                                          </p:val>
                                        </p:tav>
                                      </p:tavLst>
                                    </p:anim>
                                  </p:childTnLst>
                                </p:cTn>
                              </p:par>
                            </p:childTnLst>
                          </p:cTn>
                        </p:par>
                        <p:par>
                          <p:cTn id="61" fill="hold">
                            <p:stCondLst>
                              <p:cond delay="8000"/>
                            </p:stCondLst>
                            <p:childTnLst>
                              <p:par>
                                <p:cTn id="62" presetID="30" presetClass="entr" presetSubtype="0" fill="hold" grpId="0" nodeType="after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fade">
                                      <p:cBhvr>
                                        <p:cTn id="64" dur="800" decel="100000"/>
                                        <p:tgtEl>
                                          <p:spTgt spid="27"/>
                                        </p:tgtEl>
                                      </p:cBhvr>
                                    </p:animEffect>
                                    <p:anim calcmode="lin" valueType="num">
                                      <p:cBhvr>
                                        <p:cTn id="65" dur="800" decel="100000" fill="hold"/>
                                        <p:tgtEl>
                                          <p:spTgt spid="27"/>
                                        </p:tgtEl>
                                        <p:attrNameLst>
                                          <p:attrName>style.rotation</p:attrName>
                                        </p:attrNameLst>
                                      </p:cBhvr>
                                      <p:tavLst>
                                        <p:tav tm="0">
                                          <p:val>
                                            <p:fltVal val="-90"/>
                                          </p:val>
                                        </p:tav>
                                        <p:tav tm="100000">
                                          <p:val>
                                            <p:fltVal val="0"/>
                                          </p:val>
                                        </p:tav>
                                      </p:tavLst>
                                    </p:anim>
                                    <p:anim calcmode="lin" valueType="num">
                                      <p:cBhvr>
                                        <p:cTn id="66" dur="800" decel="100000" fill="hold"/>
                                        <p:tgtEl>
                                          <p:spTgt spid="27"/>
                                        </p:tgtEl>
                                        <p:attrNameLst>
                                          <p:attrName>ppt_x</p:attrName>
                                        </p:attrNameLst>
                                      </p:cBhvr>
                                      <p:tavLst>
                                        <p:tav tm="0">
                                          <p:val>
                                            <p:strVal val="#ppt_x+0.4"/>
                                          </p:val>
                                        </p:tav>
                                        <p:tav tm="100000">
                                          <p:val>
                                            <p:strVal val="#ppt_x-0.05"/>
                                          </p:val>
                                        </p:tav>
                                      </p:tavLst>
                                    </p:anim>
                                    <p:anim calcmode="lin" valueType="num">
                                      <p:cBhvr>
                                        <p:cTn id="67" dur="800" decel="100000" fill="hold"/>
                                        <p:tgtEl>
                                          <p:spTgt spid="27"/>
                                        </p:tgtEl>
                                        <p:attrNameLst>
                                          <p:attrName>ppt_y</p:attrName>
                                        </p:attrNameLst>
                                      </p:cBhvr>
                                      <p:tavLst>
                                        <p:tav tm="0">
                                          <p:val>
                                            <p:strVal val="#ppt_y-0.4"/>
                                          </p:val>
                                        </p:tav>
                                        <p:tav tm="100000">
                                          <p:val>
                                            <p:strVal val="#ppt_y+0.1"/>
                                          </p:val>
                                        </p:tav>
                                      </p:tavLst>
                                    </p:anim>
                                    <p:anim calcmode="lin" valueType="num">
                                      <p:cBhvr>
                                        <p:cTn id="68" dur="200" accel="100000" fill="hold">
                                          <p:stCondLst>
                                            <p:cond delay="800"/>
                                          </p:stCondLst>
                                        </p:cTn>
                                        <p:tgtEl>
                                          <p:spTgt spid="27"/>
                                        </p:tgtEl>
                                        <p:attrNameLst>
                                          <p:attrName>ppt_x</p:attrName>
                                        </p:attrNameLst>
                                      </p:cBhvr>
                                      <p:tavLst>
                                        <p:tav tm="0">
                                          <p:val>
                                            <p:strVal val="#ppt_x-0.05"/>
                                          </p:val>
                                        </p:tav>
                                        <p:tav tm="100000">
                                          <p:val>
                                            <p:strVal val="#ppt_x"/>
                                          </p:val>
                                        </p:tav>
                                      </p:tavLst>
                                    </p:anim>
                                    <p:anim calcmode="lin" valueType="num">
                                      <p:cBhvr>
                                        <p:cTn id="69" dur="200" accel="100000" fill="hold">
                                          <p:stCondLst>
                                            <p:cond delay="800"/>
                                          </p:stCondLst>
                                        </p:cTn>
                                        <p:tgtEl>
                                          <p:spTgt spid="27"/>
                                        </p:tgtEl>
                                        <p:attrNameLst>
                                          <p:attrName>ppt_y</p:attrName>
                                        </p:attrNameLst>
                                      </p:cBhvr>
                                      <p:tavLst>
                                        <p:tav tm="0">
                                          <p:val>
                                            <p:strVal val="#ppt_y+0.1"/>
                                          </p:val>
                                        </p:tav>
                                        <p:tav tm="100000">
                                          <p:val>
                                            <p:strVal val="#ppt_y"/>
                                          </p:val>
                                        </p:tav>
                                      </p:tavLst>
                                    </p:anim>
                                  </p:childTnLst>
                                </p:cTn>
                              </p:par>
                            </p:childTnLst>
                          </p:cTn>
                        </p:par>
                        <p:par>
                          <p:cTn id="70" fill="hold">
                            <p:stCondLst>
                              <p:cond delay="9000"/>
                            </p:stCondLst>
                            <p:childTnLst>
                              <p:par>
                                <p:cTn id="71" presetID="30" presetClass="entr" presetSubtype="0" fill="hold" grpId="0" nodeType="afterEffect">
                                  <p:stCondLst>
                                    <p:cond delay="0"/>
                                  </p:stCondLst>
                                  <p:childTnLst>
                                    <p:set>
                                      <p:cBhvr>
                                        <p:cTn id="72" dur="1" fill="hold">
                                          <p:stCondLst>
                                            <p:cond delay="0"/>
                                          </p:stCondLst>
                                        </p:cTn>
                                        <p:tgtEl>
                                          <p:spTgt spid="7"/>
                                        </p:tgtEl>
                                        <p:attrNameLst>
                                          <p:attrName>style.visibility</p:attrName>
                                        </p:attrNameLst>
                                      </p:cBhvr>
                                      <p:to>
                                        <p:strVal val="visible"/>
                                      </p:to>
                                    </p:set>
                                    <p:animEffect transition="in" filter="fade">
                                      <p:cBhvr>
                                        <p:cTn id="73" dur="800" decel="100000"/>
                                        <p:tgtEl>
                                          <p:spTgt spid="7"/>
                                        </p:tgtEl>
                                      </p:cBhvr>
                                    </p:animEffect>
                                    <p:anim calcmode="lin" valueType="num">
                                      <p:cBhvr>
                                        <p:cTn id="74" dur="800" decel="100000" fill="hold"/>
                                        <p:tgtEl>
                                          <p:spTgt spid="7"/>
                                        </p:tgtEl>
                                        <p:attrNameLst>
                                          <p:attrName>style.rotation</p:attrName>
                                        </p:attrNameLst>
                                      </p:cBhvr>
                                      <p:tavLst>
                                        <p:tav tm="0">
                                          <p:val>
                                            <p:fltVal val="-90"/>
                                          </p:val>
                                        </p:tav>
                                        <p:tav tm="100000">
                                          <p:val>
                                            <p:fltVal val="0"/>
                                          </p:val>
                                        </p:tav>
                                      </p:tavLst>
                                    </p:anim>
                                    <p:anim calcmode="lin" valueType="num">
                                      <p:cBhvr>
                                        <p:cTn id="75" dur="800" decel="100000" fill="hold"/>
                                        <p:tgtEl>
                                          <p:spTgt spid="7"/>
                                        </p:tgtEl>
                                        <p:attrNameLst>
                                          <p:attrName>ppt_x</p:attrName>
                                        </p:attrNameLst>
                                      </p:cBhvr>
                                      <p:tavLst>
                                        <p:tav tm="0">
                                          <p:val>
                                            <p:strVal val="#ppt_x+0.4"/>
                                          </p:val>
                                        </p:tav>
                                        <p:tav tm="100000">
                                          <p:val>
                                            <p:strVal val="#ppt_x-0.05"/>
                                          </p:val>
                                        </p:tav>
                                      </p:tavLst>
                                    </p:anim>
                                    <p:anim calcmode="lin" valueType="num">
                                      <p:cBhvr>
                                        <p:cTn id="76" dur="800" decel="100000" fill="hold"/>
                                        <p:tgtEl>
                                          <p:spTgt spid="7"/>
                                        </p:tgtEl>
                                        <p:attrNameLst>
                                          <p:attrName>ppt_y</p:attrName>
                                        </p:attrNameLst>
                                      </p:cBhvr>
                                      <p:tavLst>
                                        <p:tav tm="0">
                                          <p:val>
                                            <p:strVal val="#ppt_y-0.4"/>
                                          </p:val>
                                        </p:tav>
                                        <p:tav tm="100000">
                                          <p:val>
                                            <p:strVal val="#ppt_y+0.1"/>
                                          </p:val>
                                        </p:tav>
                                      </p:tavLst>
                                    </p:anim>
                                    <p:anim calcmode="lin" valueType="num">
                                      <p:cBhvr>
                                        <p:cTn id="77"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78"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par>
                          <p:cTn id="79" fill="hold">
                            <p:stCondLst>
                              <p:cond delay="10000"/>
                            </p:stCondLst>
                            <p:childTnLst>
                              <p:par>
                                <p:cTn id="80" presetID="30" presetClass="entr" presetSubtype="0" fill="hold" grpId="0" nodeType="after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fade">
                                      <p:cBhvr>
                                        <p:cTn id="82" dur="800" decel="100000"/>
                                        <p:tgtEl>
                                          <p:spTgt spid="29"/>
                                        </p:tgtEl>
                                      </p:cBhvr>
                                    </p:animEffect>
                                    <p:anim calcmode="lin" valueType="num">
                                      <p:cBhvr>
                                        <p:cTn id="83" dur="800" decel="100000" fill="hold"/>
                                        <p:tgtEl>
                                          <p:spTgt spid="29"/>
                                        </p:tgtEl>
                                        <p:attrNameLst>
                                          <p:attrName>style.rotation</p:attrName>
                                        </p:attrNameLst>
                                      </p:cBhvr>
                                      <p:tavLst>
                                        <p:tav tm="0">
                                          <p:val>
                                            <p:fltVal val="-90"/>
                                          </p:val>
                                        </p:tav>
                                        <p:tav tm="100000">
                                          <p:val>
                                            <p:fltVal val="0"/>
                                          </p:val>
                                        </p:tav>
                                      </p:tavLst>
                                    </p:anim>
                                    <p:anim calcmode="lin" valueType="num">
                                      <p:cBhvr>
                                        <p:cTn id="84" dur="800" decel="100000" fill="hold"/>
                                        <p:tgtEl>
                                          <p:spTgt spid="29"/>
                                        </p:tgtEl>
                                        <p:attrNameLst>
                                          <p:attrName>ppt_x</p:attrName>
                                        </p:attrNameLst>
                                      </p:cBhvr>
                                      <p:tavLst>
                                        <p:tav tm="0">
                                          <p:val>
                                            <p:strVal val="#ppt_x+0.4"/>
                                          </p:val>
                                        </p:tav>
                                        <p:tav tm="100000">
                                          <p:val>
                                            <p:strVal val="#ppt_x-0.05"/>
                                          </p:val>
                                        </p:tav>
                                      </p:tavLst>
                                    </p:anim>
                                    <p:anim calcmode="lin" valueType="num">
                                      <p:cBhvr>
                                        <p:cTn id="85" dur="800" decel="100000" fill="hold"/>
                                        <p:tgtEl>
                                          <p:spTgt spid="29"/>
                                        </p:tgtEl>
                                        <p:attrNameLst>
                                          <p:attrName>ppt_y</p:attrName>
                                        </p:attrNameLst>
                                      </p:cBhvr>
                                      <p:tavLst>
                                        <p:tav tm="0">
                                          <p:val>
                                            <p:strVal val="#ppt_y-0.4"/>
                                          </p:val>
                                        </p:tav>
                                        <p:tav tm="100000">
                                          <p:val>
                                            <p:strVal val="#ppt_y+0.1"/>
                                          </p:val>
                                        </p:tav>
                                      </p:tavLst>
                                    </p:anim>
                                    <p:anim calcmode="lin" valueType="num">
                                      <p:cBhvr>
                                        <p:cTn id="86" dur="200" accel="100000" fill="hold">
                                          <p:stCondLst>
                                            <p:cond delay="800"/>
                                          </p:stCondLst>
                                        </p:cTn>
                                        <p:tgtEl>
                                          <p:spTgt spid="29"/>
                                        </p:tgtEl>
                                        <p:attrNameLst>
                                          <p:attrName>ppt_x</p:attrName>
                                        </p:attrNameLst>
                                      </p:cBhvr>
                                      <p:tavLst>
                                        <p:tav tm="0">
                                          <p:val>
                                            <p:strVal val="#ppt_x-0.05"/>
                                          </p:val>
                                        </p:tav>
                                        <p:tav tm="100000">
                                          <p:val>
                                            <p:strVal val="#ppt_x"/>
                                          </p:val>
                                        </p:tav>
                                      </p:tavLst>
                                    </p:anim>
                                    <p:anim calcmode="lin" valueType="num">
                                      <p:cBhvr>
                                        <p:cTn id="87" dur="200" accel="100000" fill="hold">
                                          <p:stCondLst>
                                            <p:cond delay="800"/>
                                          </p:stCondLst>
                                        </p:cTn>
                                        <p:tgtEl>
                                          <p:spTgt spid="29"/>
                                        </p:tgtEl>
                                        <p:attrNameLst>
                                          <p:attrName>ppt_y</p:attrName>
                                        </p:attrNameLst>
                                      </p:cBhvr>
                                      <p:tavLst>
                                        <p:tav tm="0">
                                          <p:val>
                                            <p:strVal val="#ppt_y+0.1"/>
                                          </p:val>
                                        </p:tav>
                                        <p:tav tm="100000">
                                          <p:val>
                                            <p:strVal val="#ppt_y"/>
                                          </p:val>
                                        </p:tav>
                                      </p:tavLst>
                                    </p:anim>
                                  </p:childTnLst>
                                </p:cTn>
                              </p:par>
                            </p:childTnLst>
                          </p:cTn>
                        </p:par>
                        <p:par>
                          <p:cTn id="88" fill="hold">
                            <p:stCondLst>
                              <p:cond delay="11000"/>
                            </p:stCondLst>
                            <p:childTnLst>
                              <p:par>
                                <p:cTn id="89" presetID="30" presetClass="entr" presetSubtype="0"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fade">
                                      <p:cBhvr>
                                        <p:cTn id="91" dur="800" decel="100000"/>
                                        <p:tgtEl>
                                          <p:spTgt spid="30"/>
                                        </p:tgtEl>
                                      </p:cBhvr>
                                    </p:animEffect>
                                    <p:anim calcmode="lin" valueType="num">
                                      <p:cBhvr>
                                        <p:cTn id="92" dur="800" decel="100000" fill="hold"/>
                                        <p:tgtEl>
                                          <p:spTgt spid="30"/>
                                        </p:tgtEl>
                                        <p:attrNameLst>
                                          <p:attrName>style.rotation</p:attrName>
                                        </p:attrNameLst>
                                      </p:cBhvr>
                                      <p:tavLst>
                                        <p:tav tm="0">
                                          <p:val>
                                            <p:fltVal val="-90"/>
                                          </p:val>
                                        </p:tav>
                                        <p:tav tm="100000">
                                          <p:val>
                                            <p:fltVal val="0"/>
                                          </p:val>
                                        </p:tav>
                                      </p:tavLst>
                                    </p:anim>
                                    <p:anim calcmode="lin" valueType="num">
                                      <p:cBhvr>
                                        <p:cTn id="93" dur="800" decel="100000" fill="hold"/>
                                        <p:tgtEl>
                                          <p:spTgt spid="30"/>
                                        </p:tgtEl>
                                        <p:attrNameLst>
                                          <p:attrName>ppt_x</p:attrName>
                                        </p:attrNameLst>
                                      </p:cBhvr>
                                      <p:tavLst>
                                        <p:tav tm="0">
                                          <p:val>
                                            <p:strVal val="#ppt_x+0.4"/>
                                          </p:val>
                                        </p:tav>
                                        <p:tav tm="100000">
                                          <p:val>
                                            <p:strVal val="#ppt_x-0.05"/>
                                          </p:val>
                                        </p:tav>
                                      </p:tavLst>
                                    </p:anim>
                                    <p:anim calcmode="lin" valueType="num">
                                      <p:cBhvr>
                                        <p:cTn id="94" dur="800" decel="100000" fill="hold"/>
                                        <p:tgtEl>
                                          <p:spTgt spid="30"/>
                                        </p:tgtEl>
                                        <p:attrNameLst>
                                          <p:attrName>ppt_y</p:attrName>
                                        </p:attrNameLst>
                                      </p:cBhvr>
                                      <p:tavLst>
                                        <p:tav tm="0">
                                          <p:val>
                                            <p:strVal val="#ppt_y-0.4"/>
                                          </p:val>
                                        </p:tav>
                                        <p:tav tm="100000">
                                          <p:val>
                                            <p:strVal val="#ppt_y+0.1"/>
                                          </p:val>
                                        </p:tav>
                                      </p:tavLst>
                                    </p:anim>
                                    <p:anim calcmode="lin" valueType="num">
                                      <p:cBhvr>
                                        <p:cTn id="95" dur="200" accel="100000" fill="hold">
                                          <p:stCondLst>
                                            <p:cond delay="800"/>
                                          </p:stCondLst>
                                        </p:cTn>
                                        <p:tgtEl>
                                          <p:spTgt spid="30"/>
                                        </p:tgtEl>
                                        <p:attrNameLst>
                                          <p:attrName>ppt_x</p:attrName>
                                        </p:attrNameLst>
                                      </p:cBhvr>
                                      <p:tavLst>
                                        <p:tav tm="0">
                                          <p:val>
                                            <p:strVal val="#ppt_x-0.05"/>
                                          </p:val>
                                        </p:tav>
                                        <p:tav tm="100000">
                                          <p:val>
                                            <p:strVal val="#ppt_x"/>
                                          </p:val>
                                        </p:tav>
                                      </p:tavLst>
                                    </p:anim>
                                    <p:anim calcmode="lin" valueType="num">
                                      <p:cBhvr>
                                        <p:cTn id="96" dur="200" accel="100000" fill="hold">
                                          <p:stCondLst>
                                            <p:cond delay="800"/>
                                          </p:stCondLst>
                                        </p:cTn>
                                        <p:tgtEl>
                                          <p:spTgt spid="30"/>
                                        </p:tgtEl>
                                        <p:attrNameLst>
                                          <p:attrName>ppt_y</p:attrName>
                                        </p:attrNameLst>
                                      </p:cBhvr>
                                      <p:tavLst>
                                        <p:tav tm="0">
                                          <p:val>
                                            <p:strVal val="#ppt_y+0.1"/>
                                          </p:val>
                                        </p:tav>
                                        <p:tav tm="100000">
                                          <p:val>
                                            <p:strVal val="#ppt_y"/>
                                          </p:val>
                                        </p:tav>
                                      </p:tavLst>
                                    </p:anim>
                                  </p:childTnLst>
                                </p:cTn>
                              </p:par>
                            </p:childTnLst>
                          </p:cTn>
                        </p:par>
                        <p:par>
                          <p:cTn id="97" fill="hold">
                            <p:stCondLst>
                              <p:cond delay="12000"/>
                            </p:stCondLst>
                            <p:childTnLst>
                              <p:par>
                                <p:cTn id="98" presetID="30" presetClass="entr" presetSubtype="0" fill="hold" grpId="0" nodeType="afterEffect">
                                  <p:stCondLst>
                                    <p:cond delay="0"/>
                                  </p:stCondLst>
                                  <p:childTnLst>
                                    <p:set>
                                      <p:cBhvr>
                                        <p:cTn id="99" dur="1" fill="hold">
                                          <p:stCondLst>
                                            <p:cond delay="0"/>
                                          </p:stCondLst>
                                        </p:cTn>
                                        <p:tgtEl>
                                          <p:spTgt spid="8"/>
                                        </p:tgtEl>
                                        <p:attrNameLst>
                                          <p:attrName>style.visibility</p:attrName>
                                        </p:attrNameLst>
                                      </p:cBhvr>
                                      <p:to>
                                        <p:strVal val="visible"/>
                                      </p:to>
                                    </p:set>
                                    <p:animEffect transition="in" filter="fade">
                                      <p:cBhvr>
                                        <p:cTn id="100" dur="800" decel="100000"/>
                                        <p:tgtEl>
                                          <p:spTgt spid="8"/>
                                        </p:tgtEl>
                                      </p:cBhvr>
                                    </p:animEffect>
                                    <p:anim calcmode="lin" valueType="num">
                                      <p:cBhvr>
                                        <p:cTn id="101" dur="800" decel="100000" fill="hold"/>
                                        <p:tgtEl>
                                          <p:spTgt spid="8"/>
                                        </p:tgtEl>
                                        <p:attrNameLst>
                                          <p:attrName>style.rotation</p:attrName>
                                        </p:attrNameLst>
                                      </p:cBhvr>
                                      <p:tavLst>
                                        <p:tav tm="0">
                                          <p:val>
                                            <p:fltVal val="-90"/>
                                          </p:val>
                                        </p:tav>
                                        <p:tav tm="100000">
                                          <p:val>
                                            <p:fltVal val="0"/>
                                          </p:val>
                                        </p:tav>
                                      </p:tavLst>
                                    </p:anim>
                                    <p:anim calcmode="lin" valueType="num">
                                      <p:cBhvr>
                                        <p:cTn id="102" dur="800" decel="100000" fill="hold"/>
                                        <p:tgtEl>
                                          <p:spTgt spid="8"/>
                                        </p:tgtEl>
                                        <p:attrNameLst>
                                          <p:attrName>ppt_x</p:attrName>
                                        </p:attrNameLst>
                                      </p:cBhvr>
                                      <p:tavLst>
                                        <p:tav tm="0">
                                          <p:val>
                                            <p:strVal val="#ppt_x+0.4"/>
                                          </p:val>
                                        </p:tav>
                                        <p:tav tm="100000">
                                          <p:val>
                                            <p:strVal val="#ppt_x-0.05"/>
                                          </p:val>
                                        </p:tav>
                                      </p:tavLst>
                                    </p:anim>
                                    <p:anim calcmode="lin" valueType="num">
                                      <p:cBhvr>
                                        <p:cTn id="103" dur="800" decel="100000" fill="hold"/>
                                        <p:tgtEl>
                                          <p:spTgt spid="8"/>
                                        </p:tgtEl>
                                        <p:attrNameLst>
                                          <p:attrName>ppt_y</p:attrName>
                                        </p:attrNameLst>
                                      </p:cBhvr>
                                      <p:tavLst>
                                        <p:tav tm="0">
                                          <p:val>
                                            <p:strVal val="#ppt_y-0.4"/>
                                          </p:val>
                                        </p:tav>
                                        <p:tav tm="100000">
                                          <p:val>
                                            <p:strVal val="#ppt_y+0.1"/>
                                          </p:val>
                                        </p:tav>
                                      </p:tavLst>
                                    </p:anim>
                                    <p:anim calcmode="lin" valueType="num">
                                      <p:cBhvr>
                                        <p:cTn id="104"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105"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par>
                          <p:cTn id="106" fill="hold">
                            <p:stCondLst>
                              <p:cond delay="13000"/>
                            </p:stCondLst>
                            <p:childTnLst>
                              <p:par>
                                <p:cTn id="107" presetID="30" presetClass="entr" presetSubtype="0" fill="hold" grpId="0" nodeType="afterEffect">
                                  <p:stCondLst>
                                    <p:cond delay="0"/>
                                  </p:stCondLst>
                                  <p:childTnLst>
                                    <p:set>
                                      <p:cBhvr>
                                        <p:cTn id="108" dur="1" fill="hold">
                                          <p:stCondLst>
                                            <p:cond delay="0"/>
                                          </p:stCondLst>
                                        </p:cTn>
                                        <p:tgtEl>
                                          <p:spTgt spid="32"/>
                                        </p:tgtEl>
                                        <p:attrNameLst>
                                          <p:attrName>style.visibility</p:attrName>
                                        </p:attrNameLst>
                                      </p:cBhvr>
                                      <p:to>
                                        <p:strVal val="visible"/>
                                      </p:to>
                                    </p:set>
                                    <p:animEffect transition="in" filter="fade">
                                      <p:cBhvr>
                                        <p:cTn id="109" dur="800" decel="100000"/>
                                        <p:tgtEl>
                                          <p:spTgt spid="32"/>
                                        </p:tgtEl>
                                      </p:cBhvr>
                                    </p:animEffect>
                                    <p:anim calcmode="lin" valueType="num">
                                      <p:cBhvr>
                                        <p:cTn id="110" dur="800" decel="100000" fill="hold"/>
                                        <p:tgtEl>
                                          <p:spTgt spid="32"/>
                                        </p:tgtEl>
                                        <p:attrNameLst>
                                          <p:attrName>style.rotation</p:attrName>
                                        </p:attrNameLst>
                                      </p:cBhvr>
                                      <p:tavLst>
                                        <p:tav tm="0">
                                          <p:val>
                                            <p:fltVal val="-90"/>
                                          </p:val>
                                        </p:tav>
                                        <p:tav tm="100000">
                                          <p:val>
                                            <p:fltVal val="0"/>
                                          </p:val>
                                        </p:tav>
                                      </p:tavLst>
                                    </p:anim>
                                    <p:anim calcmode="lin" valueType="num">
                                      <p:cBhvr>
                                        <p:cTn id="111" dur="800" decel="100000" fill="hold"/>
                                        <p:tgtEl>
                                          <p:spTgt spid="32"/>
                                        </p:tgtEl>
                                        <p:attrNameLst>
                                          <p:attrName>ppt_x</p:attrName>
                                        </p:attrNameLst>
                                      </p:cBhvr>
                                      <p:tavLst>
                                        <p:tav tm="0">
                                          <p:val>
                                            <p:strVal val="#ppt_x+0.4"/>
                                          </p:val>
                                        </p:tav>
                                        <p:tav tm="100000">
                                          <p:val>
                                            <p:strVal val="#ppt_x-0.05"/>
                                          </p:val>
                                        </p:tav>
                                      </p:tavLst>
                                    </p:anim>
                                    <p:anim calcmode="lin" valueType="num">
                                      <p:cBhvr>
                                        <p:cTn id="112" dur="800" decel="100000" fill="hold"/>
                                        <p:tgtEl>
                                          <p:spTgt spid="32"/>
                                        </p:tgtEl>
                                        <p:attrNameLst>
                                          <p:attrName>ppt_y</p:attrName>
                                        </p:attrNameLst>
                                      </p:cBhvr>
                                      <p:tavLst>
                                        <p:tav tm="0">
                                          <p:val>
                                            <p:strVal val="#ppt_y-0.4"/>
                                          </p:val>
                                        </p:tav>
                                        <p:tav tm="100000">
                                          <p:val>
                                            <p:strVal val="#ppt_y+0.1"/>
                                          </p:val>
                                        </p:tav>
                                      </p:tavLst>
                                    </p:anim>
                                    <p:anim calcmode="lin" valueType="num">
                                      <p:cBhvr>
                                        <p:cTn id="113" dur="200" accel="100000" fill="hold">
                                          <p:stCondLst>
                                            <p:cond delay="800"/>
                                          </p:stCondLst>
                                        </p:cTn>
                                        <p:tgtEl>
                                          <p:spTgt spid="32"/>
                                        </p:tgtEl>
                                        <p:attrNameLst>
                                          <p:attrName>ppt_x</p:attrName>
                                        </p:attrNameLst>
                                      </p:cBhvr>
                                      <p:tavLst>
                                        <p:tav tm="0">
                                          <p:val>
                                            <p:strVal val="#ppt_x-0.05"/>
                                          </p:val>
                                        </p:tav>
                                        <p:tav tm="100000">
                                          <p:val>
                                            <p:strVal val="#ppt_x"/>
                                          </p:val>
                                        </p:tav>
                                      </p:tavLst>
                                    </p:anim>
                                    <p:anim calcmode="lin" valueType="num">
                                      <p:cBhvr>
                                        <p:cTn id="114" dur="200" accel="100000" fill="hold">
                                          <p:stCondLst>
                                            <p:cond delay="800"/>
                                          </p:stCondLst>
                                        </p:cTn>
                                        <p:tgtEl>
                                          <p:spTgt spid="32"/>
                                        </p:tgtEl>
                                        <p:attrNameLst>
                                          <p:attrName>ppt_y</p:attrName>
                                        </p:attrNameLst>
                                      </p:cBhvr>
                                      <p:tavLst>
                                        <p:tav tm="0">
                                          <p:val>
                                            <p:strVal val="#ppt_y+0.1"/>
                                          </p:val>
                                        </p:tav>
                                        <p:tav tm="100000">
                                          <p:val>
                                            <p:strVal val="#ppt_y"/>
                                          </p:val>
                                        </p:tav>
                                      </p:tavLst>
                                    </p:anim>
                                  </p:childTnLst>
                                </p:cTn>
                              </p:par>
                            </p:childTnLst>
                          </p:cTn>
                        </p:par>
                        <p:par>
                          <p:cTn id="115" fill="hold">
                            <p:stCondLst>
                              <p:cond delay="14000"/>
                            </p:stCondLst>
                            <p:childTnLst>
                              <p:par>
                                <p:cTn id="116" presetID="30" presetClass="entr" presetSubtype="0" fill="hold" grpId="0" nodeType="afterEffect">
                                  <p:stCondLst>
                                    <p:cond delay="0"/>
                                  </p:stCondLst>
                                  <p:childTnLst>
                                    <p:set>
                                      <p:cBhvr>
                                        <p:cTn id="117" dur="1" fill="hold">
                                          <p:stCondLst>
                                            <p:cond delay="0"/>
                                          </p:stCondLst>
                                        </p:cTn>
                                        <p:tgtEl>
                                          <p:spTgt spid="34"/>
                                        </p:tgtEl>
                                        <p:attrNameLst>
                                          <p:attrName>style.visibility</p:attrName>
                                        </p:attrNameLst>
                                      </p:cBhvr>
                                      <p:to>
                                        <p:strVal val="visible"/>
                                      </p:to>
                                    </p:set>
                                    <p:animEffect transition="in" filter="fade">
                                      <p:cBhvr>
                                        <p:cTn id="118" dur="800" decel="100000"/>
                                        <p:tgtEl>
                                          <p:spTgt spid="34"/>
                                        </p:tgtEl>
                                      </p:cBhvr>
                                    </p:animEffect>
                                    <p:anim calcmode="lin" valueType="num">
                                      <p:cBhvr>
                                        <p:cTn id="119" dur="800" decel="100000" fill="hold"/>
                                        <p:tgtEl>
                                          <p:spTgt spid="34"/>
                                        </p:tgtEl>
                                        <p:attrNameLst>
                                          <p:attrName>style.rotation</p:attrName>
                                        </p:attrNameLst>
                                      </p:cBhvr>
                                      <p:tavLst>
                                        <p:tav tm="0">
                                          <p:val>
                                            <p:fltVal val="-90"/>
                                          </p:val>
                                        </p:tav>
                                        <p:tav tm="100000">
                                          <p:val>
                                            <p:fltVal val="0"/>
                                          </p:val>
                                        </p:tav>
                                      </p:tavLst>
                                    </p:anim>
                                    <p:anim calcmode="lin" valueType="num">
                                      <p:cBhvr>
                                        <p:cTn id="120" dur="800" decel="100000" fill="hold"/>
                                        <p:tgtEl>
                                          <p:spTgt spid="34"/>
                                        </p:tgtEl>
                                        <p:attrNameLst>
                                          <p:attrName>ppt_x</p:attrName>
                                        </p:attrNameLst>
                                      </p:cBhvr>
                                      <p:tavLst>
                                        <p:tav tm="0">
                                          <p:val>
                                            <p:strVal val="#ppt_x+0.4"/>
                                          </p:val>
                                        </p:tav>
                                        <p:tav tm="100000">
                                          <p:val>
                                            <p:strVal val="#ppt_x-0.05"/>
                                          </p:val>
                                        </p:tav>
                                      </p:tavLst>
                                    </p:anim>
                                    <p:anim calcmode="lin" valueType="num">
                                      <p:cBhvr>
                                        <p:cTn id="121" dur="800" decel="100000" fill="hold"/>
                                        <p:tgtEl>
                                          <p:spTgt spid="34"/>
                                        </p:tgtEl>
                                        <p:attrNameLst>
                                          <p:attrName>ppt_y</p:attrName>
                                        </p:attrNameLst>
                                      </p:cBhvr>
                                      <p:tavLst>
                                        <p:tav tm="0">
                                          <p:val>
                                            <p:strVal val="#ppt_y-0.4"/>
                                          </p:val>
                                        </p:tav>
                                        <p:tav tm="100000">
                                          <p:val>
                                            <p:strVal val="#ppt_y+0.1"/>
                                          </p:val>
                                        </p:tav>
                                      </p:tavLst>
                                    </p:anim>
                                    <p:anim calcmode="lin" valueType="num">
                                      <p:cBhvr>
                                        <p:cTn id="122" dur="200" accel="100000" fill="hold">
                                          <p:stCondLst>
                                            <p:cond delay="800"/>
                                          </p:stCondLst>
                                        </p:cTn>
                                        <p:tgtEl>
                                          <p:spTgt spid="34"/>
                                        </p:tgtEl>
                                        <p:attrNameLst>
                                          <p:attrName>ppt_x</p:attrName>
                                        </p:attrNameLst>
                                      </p:cBhvr>
                                      <p:tavLst>
                                        <p:tav tm="0">
                                          <p:val>
                                            <p:strVal val="#ppt_x-0.05"/>
                                          </p:val>
                                        </p:tav>
                                        <p:tav tm="100000">
                                          <p:val>
                                            <p:strVal val="#ppt_x"/>
                                          </p:val>
                                        </p:tav>
                                      </p:tavLst>
                                    </p:anim>
                                    <p:anim calcmode="lin" valueType="num">
                                      <p:cBhvr>
                                        <p:cTn id="123" dur="200" accel="100000" fill="hold">
                                          <p:stCondLst>
                                            <p:cond delay="800"/>
                                          </p:stCondLst>
                                        </p:cTn>
                                        <p:tgtEl>
                                          <p:spTgt spid="34"/>
                                        </p:tgtEl>
                                        <p:attrNameLst>
                                          <p:attrName>ppt_y</p:attrName>
                                        </p:attrNameLst>
                                      </p:cBhvr>
                                      <p:tavLst>
                                        <p:tav tm="0">
                                          <p:val>
                                            <p:strVal val="#ppt_y+0.1"/>
                                          </p:val>
                                        </p:tav>
                                        <p:tav tm="100000">
                                          <p:val>
                                            <p:strVal val="#ppt_y"/>
                                          </p:val>
                                        </p:tav>
                                      </p:tavLst>
                                    </p:anim>
                                  </p:childTnLst>
                                </p:cTn>
                              </p:par>
                            </p:childTnLst>
                          </p:cTn>
                        </p:par>
                        <p:par>
                          <p:cTn id="124" fill="hold">
                            <p:stCondLst>
                              <p:cond delay="15000"/>
                            </p:stCondLst>
                            <p:childTnLst>
                              <p:par>
                                <p:cTn id="125" presetID="30" presetClass="entr" presetSubtype="0" fill="hold" grpId="0"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fade">
                                      <p:cBhvr>
                                        <p:cTn id="127" dur="800" decel="100000"/>
                                        <p:tgtEl>
                                          <p:spTgt spid="35"/>
                                        </p:tgtEl>
                                      </p:cBhvr>
                                    </p:animEffect>
                                    <p:anim calcmode="lin" valueType="num">
                                      <p:cBhvr>
                                        <p:cTn id="128" dur="800" decel="100000" fill="hold"/>
                                        <p:tgtEl>
                                          <p:spTgt spid="35"/>
                                        </p:tgtEl>
                                        <p:attrNameLst>
                                          <p:attrName>style.rotation</p:attrName>
                                        </p:attrNameLst>
                                      </p:cBhvr>
                                      <p:tavLst>
                                        <p:tav tm="0">
                                          <p:val>
                                            <p:fltVal val="-90"/>
                                          </p:val>
                                        </p:tav>
                                        <p:tav tm="100000">
                                          <p:val>
                                            <p:fltVal val="0"/>
                                          </p:val>
                                        </p:tav>
                                      </p:tavLst>
                                    </p:anim>
                                    <p:anim calcmode="lin" valueType="num">
                                      <p:cBhvr>
                                        <p:cTn id="129" dur="800" decel="100000" fill="hold"/>
                                        <p:tgtEl>
                                          <p:spTgt spid="35"/>
                                        </p:tgtEl>
                                        <p:attrNameLst>
                                          <p:attrName>ppt_x</p:attrName>
                                        </p:attrNameLst>
                                      </p:cBhvr>
                                      <p:tavLst>
                                        <p:tav tm="0">
                                          <p:val>
                                            <p:strVal val="#ppt_x+0.4"/>
                                          </p:val>
                                        </p:tav>
                                        <p:tav tm="100000">
                                          <p:val>
                                            <p:strVal val="#ppt_x-0.05"/>
                                          </p:val>
                                        </p:tav>
                                      </p:tavLst>
                                    </p:anim>
                                    <p:anim calcmode="lin" valueType="num">
                                      <p:cBhvr>
                                        <p:cTn id="130" dur="800" decel="100000" fill="hold"/>
                                        <p:tgtEl>
                                          <p:spTgt spid="35"/>
                                        </p:tgtEl>
                                        <p:attrNameLst>
                                          <p:attrName>ppt_y</p:attrName>
                                        </p:attrNameLst>
                                      </p:cBhvr>
                                      <p:tavLst>
                                        <p:tav tm="0">
                                          <p:val>
                                            <p:strVal val="#ppt_y-0.4"/>
                                          </p:val>
                                        </p:tav>
                                        <p:tav tm="100000">
                                          <p:val>
                                            <p:strVal val="#ppt_y+0.1"/>
                                          </p:val>
                                        </p:tav>
                                      </p:tavLst>
                                    </p:anim>
                                    <p:anim calcmode="lin" valueType="num">
                                      <p:cBhvr>
                                        <p:cTn id="131" dur="200" accel="100000" fill="hold">
                                          <p:stCondLst>
                                            <p:cond delay="800"/>
                                          </p:stCondLst>
                                        </p:cTn>
                                        <p:tgtEl>
                                          <p:spTgt spid="35"/>
                                        </p:tgtEl>
                                        <p:attrNameLst>
                                          <p:attrName>ppt_x</p:attrName>
                                        </p:attrNameLst>
                                      </p:cBhvr>
                                      <p:tavLst>
                                        <p:tav tm="0">
                                          <p:val>
                                            <p:strVal val="#ppt_x-0.05"/>
                                          </p:val>
                                        </p:tav>
                                        <p:tav tm="100000">
                                          <p:val>
                                            <p:strVal val="#ppt_x"/>
                                          </p:val>
                                        </p:tav>
                                      </p:tavLst>
                                    </p:anim>
                                    <p:anim calcmode="lin" valueType="num">
                                      <p:cBhvr>
                                        <p:cTn id="132" dur="200" accel="100000" fill="hold">
                                          <p:stCondLst>
                                            <p:cond delay="800"/>
                                          </p:stCondLst>
                                        </p:cTn>
                                        <p:tgtEl>
                                          <p:spTgt spid="35"/>
                                        </p:tgtEl>
                                        <p:attrNameLst>
                                          <p:attrName>ppt_y</p:attrName>
                                        </p:attrNameLst>
                                      </p:cBhvr>
                                      <p:tavLst>
                                        <p:tav tm="0">
                                          <p:val>
                                            <p:strVal val="#ppt_y+0.1"/>
                                          </p:val>
                                        </p:tav>
                                        <p:tav tm="100000">
                                          <p:val>
                                            <p:strVal val="#ppt_y"/>
                                          </p:val>
                                        </p:tav>
                                      </p:tavLst>
                                    </p:anim>
                                  </p:childTnLst>
                                </p:cTn>
                              </p:par>
                            </p:childTnLst>
                          </p:cTn>
                        </p:par>
                        <p:par>
                          <p:cTn id="133" fill="hold">
                            <p:stCondLst>
                              <p:cond delay="16000"/>
                            </p:stCondLst>
                            <p:childTnLst>
                              <p:par>
                                <p:cTn id="134" presetID="30" presetClass="entr" presetSubtype="0" fill="hold" grpId="0" nodeType="afterEffect">
                                  <p:stCondLst>
                                    <p:cond delay="0"/>
                                  </p:stCondLst>
                                  <p:childTnLst>
                                    <p:set>
                                      <p:cBhvr>
                                        <p:cTn id="135" dur="1" fill="hold">
                                          <p:stCondLst>
                                            <p:cond delay="0"/>
                                          </p:stCondLst>
                                        </p:cTn>
                                        <p:tgtEl>
                                          <p:spTgt spid="36"/>
                                        </p:tgtEl>
                                        <p:attrNameLst>
                                          <p:attrName>style.visibility</p:attrName>
                                        </p:attrNameLst>
                                      </p:cBhvr>
                                      <p:to>
                                        <p:strVal val="visible"/>
                                      </p:to>
                                    </p:set>
                                    <p:animEffect transition="in" filter="fade">
                                      <p:cBhvr>
                                        <p:cTn id="136" dur="800" decel="100000"/>
                                        <p:tgtEl>
                                          <p:spTgt spid="36"/>
                                        </p:tgtEl>
                                      </p:cBhvr>
                                    </p:animEffect>
                                    <p:anim calcmode="lin" valueType="num">
                                      <p:cBhvr>
                                        <p:cTn id="137" dur="800" decel="100000" fill="hold"/>
                                        <p:tgtEl>
                                          <p:spTgt spid="36"/>
                                        </p:tgtEl>
                                        <p:attrNameLst>
                                          <p:attrName>style.rotation</p:attrName>
                                        </p:attrNameLst>
                                      </p:cBhvr>
                                      <p:tavLst>
                                        <p:tav tm="0">
                                          <p:val>
                                            <p:fltVal val="-90"/>
                                          </p:val>
                                        </p:tav>
                                        <p:tav tm="100000">
                                          <p:val>
                                            <p:fltVal val="0"/>
                                          </p:val>
                                        </p:tav>
                                      </p:tavLst>
                                    </p:anim>
                                    <p:anim calcmode="lin" valueType="num">
                                      <p:cBhvr>
                                        <p:cTn id="138" dur="800" decel="100000" fill="hold"/>
                                        <p:tgtEl>
                                          <p:spTgt spid="36"/>
                                        </p:tgtEl>
                                        <p:attrNameLst>
                                          <p:attrName>ppt_x</p:attrName>
                                        </p:attrNameLst>
                                      </p:cBhvr>
                                      <p:tavLst>
                                        <p:tav tm="0">
                                          <p:val>
                                            <p:strVal val="#ppt_x+0.4"/>
                                          </p:val>
                                        </p:tav>
                                        <p:tav tm="100000">
                                          <p:val>
                                            <p:strVal val="#ppt_x-0.05"/>
                                          </p:val>
                                        </p:tav>
                                      </p:tavLst>
                                    </p:anim>
                                    <p:anim calcmode="lin" valueType="num">
                                      <p:cBhvr>
                                        <p:cTn id="139" dur="800" decel="100000" fill="hold"/>
                                        <p:tgtEl>
                                          <p:spTgt spid="36"/>
                                        </p:tgtEl>
                                        <p:attrNameLst>
                                          <p:attrName>ppt_y</p:attrName>
                                        </p:attrNameLst>
                                      </p:cBhvr>
                                      <p:tavLst>
                                        <p:tav tm="0">
                                          <p:val>
                                            <p:strVal val="#ppt_y-0.4"/>
                                          </p:val>
                                        </p:tav>
                                        <p:tav tm="100000">
                                          <p:val>
                                            <p:strVal val="#ppt_y+0.1"/>
                                          </p:val>
                                        </p:tav>
                                      </p:tavLst>
                                    </p:anim>
                                    <p:anim calcmode="lin" valueType="num">
                                      <p:cBhvr>
                                        <p:cTn id="140" dur="200" accel="100000" fill="hold">
                                          <p:stCondLst>
                                            <p:cond delay="800"/>
                                          </p:stCondLst>
                                        </p:cTn>
                                        <p:tgtEl>
                                          <p:spTgt spid="36"/>
                                        </p:tgtEl>
                                        <p:attrNameLst>
                                          <p:attrName>ppt_x</p:attrName>
                                        </p:attrNameLst>
                                      </p:cBhvr>
                                      <p:tavLst>
                                        <p:tav tm="0">
                                          <p:val>
                                            <p:strVal val="#ppt_x-0.05"/>
                                          </p:val>
                                        </p:tav>
                                        <p:tav tm="100000">
                                          <p:val>
                                            <p:strVal val="#ppt_x"/>
                                          </p:val>
                                        </p:tav>
                                      </p:tavLst>
                                    </p:anim>
                                    <p:anim calcmode="lin" valueType="num">
                                      <p:cBhvr>
                                        <p:cTn id="141" dur="200" accel="100000" fill="hold">
                                          <p:stCondLst>
                                            <p:cond delay="800"/>
                                          </p:stCondLst>
                                        </p:cTn>
                                        <p:tgtEl>
                                          <p:spTgt spid="36"/>
                                        </p:tgtEl>
                                        <p:attrNameLst>
                                          <p:attrName>ppt_y</p:attrName>
                                        </p:attrNameLst>
                                      </p:cBhvr>
                                      <p:tavLst>
                                        <p:tav tm="0">
                                          <p:val>
                                            <p:strVal val="#ppt_y+0.1"/>
                                          </p:val>
                                        </p:tav>
                                        <p:tav tm="100000">
                                          <p:val>
                                            <p:strVal val="#ppt_y"/>
                                          </p:val>
                                        </p:tav>
                                      </p:tavLst>
                                    </p:anim>
                                  </p:childTnLst>
                                </p:cTn>
                              </p:par>
                            </p:childTnLst>
                          </p:cTn>
                        </p:par>
                        <p:par>
                          <p:cTn id="142" fill="hold">
                            <p:stCondLst>
                              <p:cond delay="17000"/>
                            </p:stCondLst>
                            <p:childTnLst>
                              <p:par>
                                <p:cTn id="143" presetID="30" presetClass="entr" presetSubtype="0" fill="hold" grpId="0" nodeType="afterEffect">
                                  <p:stCondLst>
                                    <p:cond delay="0"/>
                                  </p:stCondLst>
                                  <p:childTnLst>
                                    <p:set>
                                      <p:cBhvr>
                                        <p:cTn id="144" dur="1" fill="hold">
                                          <p:stCondLst>
                                            <p:cond delay="0"/>
                                          </p:stCondLst>
                                        </p:cTn>
                                        <p:tgtEl>
                                          <p:spTgt spid="38"/>
                                        </p:tgtEl>
                                        <p:attrNameLst>
                                          <p:attrName>style.visibility</p:attrName>
                                        </p:attrNameLst>
                                      </p:cBhvr>
                                      <p:to>
                                        <p:strVal val="visible"/>
                                      </p:to>
                                    </p:set>
                                    <p:animEffect transition="in" filter="fade">
                                      <p:cBhvr>
                                        <p:cTn id="145" dur="800" decel="100000"/>
                                        <p:tgtEl>
                                          <p:spTgt spid="38"/>
                                        </p:tgtEl>
                                      </p:cBhvr>
                                    </p:animEffect>
                                    <p:anim calcmode="lin" valueType="num">
                                      <p:cBhvr>
                                        <p:cTn id="146" dur="800" decel="100000" fill="hold"/>
                                        <p:tgtEl>
                                          <p:spTgt spid="38"/>
                                        </p:tgtEl>
                                        <p:attrNameLst>
                                          <p:attrName>style.rotation</p:attrName>
                                        </p:attrNameLst>
                                      </p:cBhvr>
                                      <p:tavLst>
                                        <p:tav tm="0">
                                          <p:val>
                                            <p:fltVal val="-90"/>
                                          </p:val>
                                        </p:tav>
                                        <p:tav tm="100000">
                                          <p:val>
                                            <p:fltVal val="0"/>
                                          </p:val>
                                        </p:tav>
                                      </p:tavLst>
                                    </p:anim>
                                    <p:anim calcmode="lin" valueType="num">
                                      <p:cBhvr>
                                        <p:cTn id="147" dur="800" decel="100000" fill="hold"/>
                                        <p:tgtEl>
                                          <p:spTgt spid="38"/>
                                        </p:tgtEl>
                                        <p:attrNameLst>
                                          <p:attrName>ppt_x</p:attrName>
                                        </p:attrNameLst>
                                      </p:cBhvr>
                                      <p:tavLst>
                                        <p:tav tm="0">
                                          <p:val>
                                            <p:strVal val="#ppt_x+0.4"/>
                                          </p:val>
                                        </p:tav>
                                        <p:tav tm="100000">
                                          <p:val>
                                            <p:strVal val="#ppt_x-0.05"/>
                                          </p:val>
                                        </p:tav>
                                      </p:tavLst>
                                    </p:anim>
                                    <p:anim calcmode="lin" valueType="num">
                                      <p:cBhvr>
                                        <p:cTn id="148" dur="800" decel="100000" fill="hold"/>
                                        <p:tgtEl>
                                          <p:spTgt spid="38"/>
                                        </p:tgtEl>
                                        <p:attrNameLst>
                                          <p:attrName>ppt_y</p:attrName>
                                        </p:attrNameLst>
                                      </p:cBhvr>
                                      <p:tavLst>
                                        <p:tav tm="0">
                                          <p:val>
                                            <p:strVal val="#ppt_y-0.4"/>
                                          </p:val>
                                        </p:tav>
                                        <p:tav tm="100000">
                                          <p:val>
                                            <p:strVal val="#ppt_y+0.1"/>
                                          </p:val>
                                        </p:tav>
                                      </p:tavLst>
                                    </p:anim>
                                    <p:anim calcmode="lin" valueType="num">
                                      <p:cBhvr>
                                        <p:cTn id="149" dur="200" accel="100000" fill="hold">
                                          <p:stCondLst>
                                            <p:cond delay="800"/>
                                          </p:stCondLst>
                                        </p:cTn>
                                        <p:tgtEl>
                                          <p:spTgt spid="38"/>
                                        </p:tgtEl>
                                        <p:attrNameLst>
                                          <p:attrName>ppt_x</p:attrName>
                                        </p:attrNameLst>
                                      </p:cBhvr>
                                      <p:tavLst>
                                        <p:tav tm="0">
                                          <p:val>
                                            <p:strVal val="#ppt_x-0.05"/>
                                          </p:val>
                                        </p:tav>
                                        <p:tav tm="100000">
                                          <p:val>
                                            <p:strVal val="#ppt_x"/>
                                          </p:val>
                                        </p:tav>
                                      </p:tavLst>
                                    </p:anim>
                                    <p:anim calcmode="lin" valueType="num">
                                      <p:cBhvr>
                                        <p:cTn id="150" dur="200" accel="100000" fill="hold">
                                          <p:stCondLst>
                                            <p:cond delay="800"/>
                                          </p:stCondLst>
                                        </p:cTn>
                                        <p:tgtEl>
                                          <p:spTgt spid="38"/>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8" grpId="0"/>
      <p:bldP spid="31" grpId="0"/>
      <p:bldP spid="25" grpId="0" animBg="1"/>
      <p:bldP spid="26" grpId="0" animBg="1"/>
      <p:bldP spid="27" grpId="0" animBg="1"/>
      <p:bldP spid="7" grpId="0" animBg="1"/>
      <p:bldP spid="29" grpId="0" animBg="1"/>
      <p:bldP spid="30" grpId="0" animBg="1"/>
      <p:bldP spid="8" grpId="0" animBg="1"/>
      <p:bldP spid="32" grpId="0" animBg="1"/>
      <p:bldP spid="34" grpId="0" animBg="1"/>
      <p:bldP spid="35" grpId="0" animBg="1"/>
      <p:bldP spid="36" grpId="0" animBg="1"/>
      <p:bldP spid="38"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5" name="PA-矩形 4"/>
          <p:cNvSpPr/>
          <p:nvPr>
            <p:custDataLst>
              <p:tags r:id="rId2"/>
            </p:custDataLst>
          </p:nvPr>
        </p:nvSpPr>
        <p:spPr>
          <a:xfrm>
            <a:off x="305435" y="594360"/>
            <a:ext cx="207645" cy="566420"/>
          </a:xfrm>
          <a:prstGeom prst="rect">
            <a:avLst/>
          </a:prstGeom>
          <a:solidFill>
            <a:srgbClr val="00A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PA-文本框 27"/>
          <p:cNvSpPr txBox="1"/>
          <p:nvPr>
            <p:custDataLst>
              <p:tags r:id="rId3"/>
            </p:custDataLst>
          </p:nvPr>
        </p:nvSpPr>
        <p:spPr>
          <a:xfrm>
            <a:off x="603250" y="532765"/>
            <a:ext cx="2129155" cy="574675"/>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kumimoji="0" lang="zh-CN" altLang="en-US" sz="2800" i="0" u="none" strike="noStrike" kern="0" cap="none" spc="0" normalizeH="0" baseline="0" noProof="0" dirty="0">
                <a:ln>
                  <a:noFill/>
                </a:ln>
                <a:solidFill>
                  <a:srgbClr val="469041"/>
                </a:solidFill>
                <a:effectLst/>
                <a:uLnTx/>
                <a:uFillTx/>
                <a:cs typeface="+mn-ea"/>
                <a:sym typeface="+mn-lt"/>
              </a:rPr>
              <a:t>活动流程</a:t>
            </a:r>
          </a:p>
        </p:txBody>
      </p:sp>
      <p:sp>
        <p:nvSpPr>
          <p:cNvPr id="31" name="PA-文本框 30"/>
          <p:cNvSpPr txBox="1"/>
          <p:nvPr>
            <p:custDataLst>
              <p:tags r:id="rId4"/>
            </p:custDataLst>
          </p:nvPr>
        </p:nvSpPr>
        <p:spPr>
          <a:xfrm>
            <a:off x="634365" y="988695"/>
            <a:ext cx="2680335" cy="212090"/>
          </a:xfrm>
          <a:prstGeom prst="rect">
            <a:avLst/>
          </a:prstGeom>
          <a:noFill/>
        </p:spPr>
        <p:txBody>
          <a:bodyPr anchor="ctr"/>
          <a:lstStyle/>
          <a:p>
            <a:pPr indent="0" algn="l" fontAlgn="auto">
              <a:lnSpc>
                <a:spcPct val="150000"/>
              </a:lnSpc>
            </a:pPr>
            <a:r>
              <a:rPr lang="en-US" altLang="zh-CN" sz="700" dirty="0">
                <a:solidFill>
                  <a:srgbClr val="469041"/>
                </a:solidFill>
                <a:cs typeface="+mn-ea"/>
                <a:sym typeface="+mn-lt"/>
              </a:rPr>
              <a:t>Enter your title to add here</a:t>
            </a:r>
            <a:endParaRPr kumimoji="0" lang="en-US" altLang="zh-CN" sz="700" i="0" u="none" strike="noStrike" kern="0" cap="none" spc="0" normalizeH="0" baseline="0" noProof="0" dirty="0">
              <a:ln>
                <a:noFill/>
              </a:ln>
              <a:solidFill>
                <a:srgbClr val="469041"/>
              </a:solidFill>
              <a:effectLst/>
              <a:uLnTx/>
              <a:uFillTx/>
              <a:cs typeface="+mn-ea"/>
              <a:sym typeface="+mn-lt"/>
            </a:endParaRPr>
          </a:p>
        </p:txBody>
      </p:sp>
      <p:grpSp>
        <p:nvGrpSpPr>
          <p:cNvPr id="7" name="PA-组合 6"/>
          <p:cNvGrpSpPr/>
          <p:nvPr>
            <p:custDataLst>
              <p:tags r:id="rId5"/>
            </p:custDataLst>
          </p:nvPr>
        </p:nvGrpSpPr>
        <p:grpSpPr>
          <a:xfrm>
            <a:off x="1401445" y="1581785"/>
            <a:ext cx="8711565" cy="4685665"/>
            <a:chOff x="2477" y="2551"/>
            <a:chExt cx="13719" cy="7379"/>
          </a:xfrm>
        </p:grpSpPr>
        <p:sp>
          <p:nvSpPr>
            <p:cNvPr id="2" name="PA-矩形 1"/>
            <p:cNvSpPr/>
            <p:nvPr>
              <p:custDataLst>
                <p:tags r:id="rId6"/>
              </p:custDataLst>
            </p:nvPr>
          </p:nvSpPr>
          <p:spPr>
            <a:xfrm>
              <a:off x="3741" y="4237"/>
              <a:ext cx="12269" cy="2107"/>
            </a:xfrm>
            <a:prstGeom prst="rect">
              <a:avLst/>
            </a:prstGeom>
          </p:spPr>
          <p:txBody>
            <a:bodyPr wrap="square">
              <a:spAutoFit/>
            </a:bodyPr>
            <a:lstStyle/>
            <a:p>
              <a:pPr fontAlgn="auto">
                <a:lnSpc>
                  <a:spcPct val="150000"/>
                </a:lnSpc>
              </a:pPr>
              <a:r>
                <a:rPr lang="zh-CN" altLang="en-US" b="1" dirty="0">
                  <a:solidFill>
                    <a:schemeClr val="tx1">
                      <a:lumMod val="75000"/>
                      <a:lumOff val="25000"/>
                    </a:schemeClr>
                  </a:solidFill>
                  <a:cs typeface="+mn-ea"/>
                  <a:sym typeface="+mn-lt"/>
                </a:rPr>
                <a:t>树叶探趣：</a:t>
              </a:r>
              <a:r>
                <a:rPr lang="zh-CN" altLang="en-US" dirty="0">
                  <a:solidFill>
                    <a:schemeClr val="tx1">
                      <a:lumMod val="75000"/>
                      <a:lumOff val="25000"/>
                    </a:schemeClr>
                  </a:solidFill>
                  <a:cs typeface="+mn-ea"/>
                  <a:sym typeface="+mn-lt"/>
                </a:rPr>
                <a:t>和孩子一起到幼儿园、公园等实地观察树叶的形状、颜色，采集树叶标 本，制作树叶贴画、树叶标签，</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制作树叶书签，要求书签的形状要丰富多样化</a:t>
              </a:r>
            </a:p>
          </p:txBody>
        </p:sp>
        <p:sp>
          <p:nvSpPr>
            <p:cNvPr id="3" name="PA-矩形 2"/>
            <p:cNvSpPr/>
            <p:nvPr>
              <p:custDataLst>
                <p:tags r:id="rId7"/>
              </p:custDataLst>
            </p:nvPr>
          </p:nvSpPr>
          <p:spPr>
            <a:xfrm>
              <a:off x="3741" y="3319"/>
              <a:ext cx="2310" cy="630"/>
            </a:xfrm>
            <a:prstGeom prst="rect">
              <a:avLst/>
            </a:prstGeom>
          </p:spPr>
          <p:txBody>
            <a:bodyPr wrap="none">
              <a:spAutoFit/>
            </a:bodyPr>
            <a:lstStyle/>
            <a:p>
              <a:r>
                <a:rPr lang="zh-CN" altLang="en-US" sz="2000" b="1" dirty="0">
                  <a:solidFill>
                    <a:srgbClr val="00A800"/>
                  </a:solidFill>
                  <a:cs typeface="+mn-ea"/>
                  <a:sym typeface="+mn-lt"/>
                </a:rPr>
                <a:t>延伸活动：</a:t>
              </a:r>
            </a:p>
          </p:txBody>
        </p:sp>
        <p:pic>
          <p:nvPicPr>
            <p:cNvPr id="4" name="PA-图片 3" descr="51miz-E1243600-6C52D79C"/>
            <p:cNvPicPr>
              <a:picLocks noChangeAspect="1"/>
            </p:cNvPicPr>
            <p:nvPr>
              <p:custDataLst>
                <p:tags r:id="rId8"/>
              </p:custDataLst>
            </p:nvPr>
          </p:nvPicPr>
          <p:blipFill>
            <a:blip r:embed="rId13" cstate="screen">
              <a:extLst>
                <a:ext uri="{28A0092B-C50C-407E-A947-70E740481C1C}">
                  <a14:useLocalDpi xmlns:a14="http://schemas.microsoft.com/office/drawing/2010/main"/>
                </a:ext>
              </a:extLst>
            </a:blip>
            <a:stretch>
              <a:fillRect/>
            </a:stretch>
          </p:blipFill>
          <p:spPr>
            <a:xfrm>
              <a:off x="2477" y="2551"/>
              <a:ext cx="1264" cy="1686"/>
            </a:xfrm>
            <a:prstGeom prst="rect">
              <a:avLst/>
            </a:prstGeom>
          </p:spPr>
        </p:pic>
        <p:pic>
          <p:nvPicPr>
            <p:cNvPr id="6" name="PA-图片 5" descr="51miz-E1077637-7158FF8F"/>
            <p:cNvPicPr>
              <a:picLocks noChangeAspect="1"/>
            </p:cNvPicPr>
            <p:nvPr>
              <p:custDataLst>
                <p:tags r:id="rId9"/>
              </p:custDataLst>
            </p:nvPr>
          </p:nvPicPr>
          <p:blipFill>
            <a:blip r:embed="rId14" cstate="screen">
              <a:extLst>
                <a:ext uri="{28A0092B-C50C-407E-A947-70E740481C1C}">
                  <a14:useLocalDpi xmlns:a14="http://schemas.microsoft.com/office/drawing/2010/main"/>
                </a:ext>
              </a:extLst>
            </a:blip>
            <a:stretch>
              <a:fillRect/>
            </a:stretch>
          </p:blipFill>
          <p:spPr>
            <a:xfrm>
              <a:off x="12060" y="5794"/>
              <a:ext cx="4136" cy="4136"/>
            </a:xfrm>
            <a:prstGeom prst="rect">
              <a:avLst/>
            </a:prstGeom>
          </p:spPr>
        </p:pic>
      </p:grpSp>
    </p:spTree>
    <p:custDataLst>
      <p:tags r:id="rId1"/>
    </p:custData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800" decel="100000"/>
                                        <p:tgtEl>
                                          <p:spTgt spid="28"/>
                                        </p:tgtEl>
                                      </p:cBhvr>
                                    </p:animEffect>
                                    <p:anim calcmode="lin" valueType="num">
                                      <p:cBhvr>
                                        <p:cTn id="17" dur="800" decel="100000" fill="hold"/>
                                        <p:tgtEl>
                                          <p:spTgt spid="28"/>
                                        </p:tgtEl>
                                        <p:attrNameLst>
                                          <p:attrName>style.rotation</p:attrName>
                                        </p:attrNameLst>
                                      </p:cBhvr>
                                      <p:tavLst>
                                        <p:tav tm="0">
                                          <p:val>
                                            <p:fltVal val="-90"/>
                                          </p:val>
                                        </p:tav>
                                        <p:tav tm="100000">
                                          <p:val>
                                            <p:fltVal val="0"/>
                                          </p:val>
                                        </p:tav>
                                      </p:tavLst>
                                    </p:anim>
                                    <p:anim calcmode="lin" valueType="num">
                                      <p:cBhvr>
                                        <p:cTn id="18" dur="800" decel="100000" fill="hold"/>
                                        <p:tgtEl>
                                          <p:spTgt spid="28"/>
                                        </p:tgtEl>
                                        <p:attrNameLst>
                                          <p:attrName>ppt_x</p:attrName>
                                        </p:attrNameLst>
                                      </p:cBhvr>
                                      <p:tavLst>
                                        <p:tav tm="0">
                                          <p:val>
                                            <p:strVal val="#ppt_x+0.4"/>
                                          </p:val>
                                        </p:tav>
                                        <p:tav tm="100000">
                                          <p:val>
                                            <p:strVal val="#ppt_x-0.05"/>
                                          </p:val>
                                        </p:tav>
                                      </p:tavLst>
                                    </p:anim>
                                    <p:anim calcmode="lin" valueType="num">
                                      <p:cBhvr>
                                        <p:cTn id="19" dur="800" decel="100000" fill="hold"/>
                                        <p:tgtEl>
                                          <p:spTgt spid="28"/>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28"/>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28"/>
                                        </p:tgtEl>
                                        <p:attrNameLst>
                                          <p:attrName>ppt_y</p:attrName>
                                        </p:attrNameLst>
                                      </p:cBhvr>
                                      <p:tavLst>
                                        <p:tav tm="0">
                                          <p:val>
                                            <p:strVal val="#ppt_y+0.1"/>
                                          </p:val>
                                        </p:tav>
                                        <p:tav tm="100000">
                                          <p:val>
                                            <p:strVal val="#ppt_y"/>
                                          </p:val>
                                        </p:tav>
                                      </p:tavLst>
                                    </p:anim>
                                  </p:childTnLst>
                                </p:cTn>
                              </p:par>
                            </p:childTnLst>
                          </p:cTn>
                        </p:par>
                        <p:par>
                          <p:cTn id="22" fill="hold">
                            <p:stCondLst>
                              <p:cond delay="2000"/>
                            </p:stCondLst>
                            <p:childTnLst>
                              <p:par>
                                <p:cTn id="23" presetID="30" presetClass="entr" presetSubtype="0"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800" decel="100000"/>
                                        <p:tgtEl>
                                          <p:spTgt spid="31"/>
                                        </p:tgtEl>
                                      </p:cBhvr>
                                    </p:animEffect>
                                    <p:anim calcmode="lin" valueType="num">
                                      <p:cBhvr>
                                        <p:cTn id="26" dur="800" decel="100000" fill="hold"/>
                                        <p:tgtEl>
                                          <p:spTgt spid="31"/>
                                        </p:tgtEl>
                                        <p:attrNameLst>
                                          <p:attrName>style.rotation</p:attrName>
                                        </p:attrNameLst>
                                      </p:cBhvr>
                                      <p:tavLst>
                                        <p:tav tm="0">
                                          <p:val>
                                            <p:fltVal val="-90"/>
                                          </p:val>
                                        </p:tav>
                                        <p:tav tm="100000">
                                          <p:val>
                                            <p:fltVal val="0"/>
                                          </p:val>
                                        </p:tav>
                                      </p:tavLst>
                                    </p:anim>
                                    <p:anim calcmode="lin" valueType="num">
                                      <p:cBhvr>
                                        <p:cTn id="27" dur="800" decel="100000" fill="hold"/>
                                        <p:tgtEl>
                                          <p:spTgt spid="31"/>
                                        </p:tgtEl>
                                        <p:attrNameLst>
                                          <p:attrName>ppt_x</p:attrName>
                                        </p:attrNameLst>
                                      </p:cBhvr>
                                      <p:tavLst>
                                        <p:tav tm="0">
                                          <p:val>
                                            <p:strVal val="#ppt_x+0.4"/>
                                          </p:val>
                                        </p:tav>
                                        <p:tav tm="100000">
                                          <p:val>
                                            <p:strVal val="#ppt_x-0.05"/>
                                          </p:val>
                                        </p:tav>
                                      </p:tavLst>
                                    </p:anim>
                                    <p:anim calcmode="lin" valueType="num">
                                      <p:cBhvr>
                                        <p:cTn id="28" dur="800" decel="100000" fill="hold"/>
                                        <p:tgtEl>
                                          <p:spTgt spid="31"/>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31"/>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31"/>
                                        </p:tgtEl>
                                        <p:attrNameLst>
                                          <p:attrName>ppt_y</p:attrName>
                                        </p:attrNameLst>
                                      </p:cBhvr>
                                      <p:tavLst>
                                        <p:tav tm="0">
                                          <p:val>
                                            <p:strVal val="#ppt_y+0.1"/>
                                          </p:val>
                                        </p:tav>
                                        <p:tav tm="100000">
                                          <p:val>
                                            <p:strVal val="#ppt_y"/>
                                          </p:val>
                                        </p:tav>
                                      </p:tavLst>
                                    </p:anim>
                                  </p:childTnLst>
                                </p:cTn>
                              </p:par>
                            </p:childTnLst>
                          </p:cTn>
                        </p:par>
                        <p:par>
                          <p:cTn id="31" fill="hold">
                            <p:stCondLst>
                              <p:cond delay="3000"/>
                            </p:stCondLst>
                            <p:childTnLst>
                              <p:par>
                                <p:cTn id="32" presetID="30" presetClass="entr" presetSubtype="0"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800" decel="100000"/>
                                        <p:tgtEl>
                                          <p:spTgt spid="7"/>
                                        </p:tgtEl>
                                      </p:cBhvr>
                                    </p:animEffect>
                                    <p:anim calcmode="lin" valueType="num">
                                      <p:cBhvr>
                                        <p:cTn id="35" dur="800" decel="100000" fill="hold"/>
                                        <p:tgtEl>
                                          <p:spTgt spid="7"/>
                                        </p:tgtEl>
                                        <p:attrNameLst>
                                          <p:attrName>style.rotation</p:attrName>
                                        </p:attrNameLst>
                                      </p:cBhvr>
                                      <p:tavLst>
                                        <p:tav tm="0">
                                          <p:val>
                                            <p:fltVal val="-90"/>
                                          </p:val>
                                        </p:tav>
                                        <p:tav tm="100000">
                                          <p:val>
                                            <p:fltVal val="0"/>
                                          </p:val>
                                        </p:tav>
                                      </p:tavLst>
                                    </p:anim>
                                    <p:anim calcmode="lin" valueType="num">
                                      <p:cBhvr>
                                        <p:cTn id="36" dur="800" decel="100000" fill="hold"/>
                                        <p:tgtEl>
                                          <p:spTgt spid="7"/>
                                        </p:tgtEl>
                                        <p:attrNameLst>
                                          <p:attrName>ppt_x</p:attrName>
                                        </p:attrNameLst>
                                      </p:cBhvr>
                                      <p:tavLst>
                                        <p:tav tm="0">
                                          <p:val>
                                            <p:strVal val="#ppt_x+0.4"/>
                                          </p:val>
                                        </p:tav>
                                        <p:tav tm="100000">
                                          <p:val>
                                            <p:strVal val="#ppt_x-0.05"/>
                                          </p:val>
                                        </p:tav>
                                      </p:tavLst>
                                    </p:anim>
                                    <p:anim calcmode="lin" valueType="num">
                                      <p:cBhvr>
                                        <p:cTn id="37" dur="800" decel="100000" fill="hold"/>
                                        <p:tgtEl>
                                          <p:spTgt spid="7"/>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8" grpId="0"/>
      <p:bldP spid="31"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1"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5" name="PA-矩形 4"/>
          <p:cNvSpPr/>
          <p:nvPr>
            <p:custDataLst>
              <p:tags r:id="rId2"/>
            </p:custDataLst>
          </p:nvPr>
        </p:nvSpPr>
        <p:spPr>
          <a:xfrm>
            <a:off x="305435" y="594360"/>
            <a:ext cx="207645" cy="566420"/>
          </a:xfrm>
          <a:prstGeom prst="rect">
            <a:avLst/>
          </a:prstGeom>
          <a:solidFill>
            <a:srgbClr val="00A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PA-文本框 27"/>
          <p:cNvSpPr txBox="1"/>
          <p:nvPr>
            <p:custDataLst>
              <p:tags r:id="rId3"/>
            </p:custDataLst>
          </p:nvPr>
        </p:nvSpPr>
        <p:spPr>
          <a:xfrm>
            <a:off x="603250" y="532765"/>
            <a:ext cx="2129155" cy="574675"/>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kumimoji="0" lang="zh-CN" altLang="en-US" sz="2800" i="0" u="none" strike="noStrike" kern="0" cap="none" spc="0" normalizeH="0" baseline="0" noProof="0" dirty="0">
                <a:ln>
                  <a:noFill/>
                </a:ln>
                <a:solidFill>
                  <a:srgbClr val="469041"/>
                </a:solidFill>
                <a:effectLst/>
                <a:uLnTx/>
                <a:uFillTx/>
                <a:cs typeface="+mn-ea"/>
                <a:sym typeface="+mn-lt"/>
              </a:rPr>
              <a:t>活动流程</a:t>
            </a:r>
          </a:p>
        </p:txBody>
      </p:sp>
      <p:sp>
        <p:nvSpPr>
          <p:cNvPr id="31" name="PA-文本框 30"/>
          <p:cNvSpPr txBox="1"/>
          <p:nvPr>
            <p:custDataLst>
              <p:tags r:id="rId4"/>
            </p:custDataLst>
          </p:nvPr>
        </p:nvSpPr>
        <p:spPr>
          <a:xfrm>
            <a:off x="634365" y="988695"/>
            <a:ext cx="2680335" cy="212090"/>
          </a:xfrm>
          <a:prstGeom prst="rect">
            <a:avLst/>
          </a:prstGeom>
          <a:noFill/>
        </p:spPr>
        <p:txBody>
          <a:bodyPr anchor="ctr"/>
          <a:lstStyle/>
          <a:p>
            <a:pPr indent="0" algn="l" fontAlgn="auto">
              <a:lnSpc>
                <a:spcPct val="150000"/>
              </a:lnSpc>
            </a:pPr>
            <a:r>
              <a:rPr lang="en-US" altLang="zh-CN" sz="700" dirty="0">
                <a:solidFill>
                  <a:srgbClr val="469041"/>
                </a:solidFill>
                <a:cs typeface="+mn-ea"/>
                <a:sym typeface="+mn-lt"/>
              </a:rPr>
              <a:t>Enter your title to add here</a:t>
            </a:r>
            <a:endParaRPr kumimoji="0" lang="en-US" altLang="zh-CN" sz="700" i="0" u="none" strike="noStrike" kern="0" cap="none" spc="0" normalizeH="0" baseline="0" noProof="0" dirty="0">
              <a:ln>
                <a:noFill/>
              </a:ln>
              <a:solidFill>
                <a:srgbClr val="469041"/>
              </a:solidFill>
              <a:effectLst/>
              <a:uLnTx/>
              <a:uFillTx/>
              <a:cs typeface="+mn-ea"/>
              <a:sym typeface="+mn-lt"/>
            </a:endParaRPr>
          </a:p>
        </p:txBody>
      </p:sp>
      <p:grpSp>
        <p:nvGrpSpPr>
          <p:cNvPr id="6" name="PA-组合 5"/>
          <p:cNvGrpSpPr/>
          <p:nvPr>
            <p:custDataLst>
              <p:tags r:id="rId5"/>
            </p:custDataLst>
          </p:nvPr>
        </p:nvGrpSpPr>
        <p:grpSpPr>
          <a:xfrm>
            <a:off x="681990" y="1410335"/>
            <a:ext cx="9660890" cy="4025900"/>
            <a:chOff x="1074" y="2221"/>
            <a:chExt cx="15214" cy="6340"/>
          </a:xfrm>
        </p:grpSpPr>
        <p:sp>
          <p:nvSpPr>
            <p:cNvPr id="2" name="PA-矩形 1"/>
            <p:cNvSpPr/>
            <p:nvPr>
              <p:custDataLst>
                <p:tags r:id="rId6"/>
              </p:custDataLst>
            </p:nvPr>
          </p:nvSpPr>
          <p:spPr>
            <a:xfrm>
              <a:off x="2338" y="4237"/>
              <a:ext cx="13950" cy="4324"/>
            </a:xfrm>
            <a:prstGeom prst="rect">
              <a:avLst/>
            </a:prstGeom>
          </p:spPr>
          <p:txBody>
            <a:bodyPr wrap="square">
              <a:spAutoFit/>
            </a:bodyPr>
            <a:lstStyle/>
            <a:p>
              <a:pPr fontAlgn="auto">
                <a:lnSpc>
                  <a:spcPct val="150000"/>
                </a:lnSpc>
              </a:pPr>
              <a:r>
                <a:rPr lang="zh-CN" altLang="en-US" b="1" dirty="0">
                  <a:solidFill>
                    <a:schemeClr val="tx1">
                      <a:lumMod val="75000"/>
                      <a:lumOff val="25000"/>
                    </a:schemeClr>
                  </a:solidFill>
                  <a:cs typeface="+mn-ea"/>
                  <a:sym typeface="+mn-lt"/>
                </a:rPr>
                <a:t>流程：</a:t>
              </a:r>
              <a:r>
                <a:rPr lang="zh-CN" altLang="en-US" dirty="0">
                  <a:solidFill>
                    <a:schemeClr val="tx1">
                      <a:lumMod val="75000"/>
                      <a:lumOff val="25000"/>
                    </a:schemeClr>
                  </a:solidFill>
                  <a:cs typeface="+mn-ea"/>
                  <a:sym typeface="+mn-lt"/>
                </a:rPr>
                <a:t>幼儿去植物公园认识各种树木并做调查</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幼儿与老师共同种植树木，进行挂牌并测量 小树苗的高度，并进行记录。</a:t>
              </a:r>
            </a:p>
            <a:p>
              <a:pPr fontAlgn="auto">
                <a:lnSpc>
                  <a:spcPct val="150000"/>
                </a:lnSpc>
              </a:pPr>
              <a:endParaRPr lang="zh-CN" altLang="en-US" sz="700" dirty="0">
                <a:solidFill>
                  <a:schemeClr val="tx1">
                    <a:lumMod val="75000"/>
                    <a:lumOff val="25000"/>
                  </a:schemeClr>
                </a:solidFill>
                <a:cs typeface="+mn-ea"/>
                <a:sym typeface="+mn-lt"/>
              </a:endParaRPr>
            </a:p>
            <a:p>
              <a:pPr fontAlgn="auto">
                <a:lnSpc>
                  <a:spcPct val="150000"/>
                </a:lnSpc>
              </a:pPr>
              <a:r>
                <a:rPr lang="zh-CN" altLang="en-US" b="1" dirty="0">
                  <a:solidFill>
                    <a:schemeClr val="tx1">
                      <a:lumMod val="75000"/>
                      <a:lumOff val="25000"/>
                    </a:schemeClr>
                  </a:solidFill>
                  <a:cs typeface="+mn-ea"/>
                  <a:sym typeface="+mn-lt"/>
                </a:rPr>
                <a:t>合影：我与小树苗共成长。</a:t>
              </a:r>
            </a:p>
            <a:p>
              <a:pPr fontAlgn="auto">
                <a:lnSpc>
                  <a:spcPct val="150000"/>
                </a:lnSpc>
              </a:pPr>
              <a:r>
                <a:rPr lang="zh-CN" altLang="en-US" dirty="0">
                  <a:solidFill>
                    <a:schemeClr val="tx1">
                      <a:lumMod val="75000"/>
                      <a:lumOff val="25000"/>
                    </a:schemeClr>
                  </a:solidFill>
                  <a:cs typeface="+mn-ea"/>
                  <a:sym typeface="+mn-lt"/>
                </a:rPr>
                <a:t>制作“植绿、护绿、爱绿、兴绿”宣传单，宣传单统一用彩色纸张半 张的规格，老师统一在上面打上标语，幼儿进行绘画，离园时每班派两名幼儿</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护绿小天使</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，在大门口分发，向全体家长倡议共同绿化我们美丽的家园。</a:t>
              </a:r>
            </a:p>
          </p:txBody>
        </p:sp>
        <p:sp>
          <p:nvSpPr>
            <p:cNvPr id="3" name="PA-矩形 2"/>
            <p:cNvSpPr/>
            <p:nvPr>
              <p:custDataLst>
                <p:tags r:id="rId7"/>
              </p:custDataLst>
            </p:nvPr>
          </p:nvSpPr>
          <p:spPr>
            <a:xfrm>
              <a:off x="2338" y="3009"/>
              <a:ext cx="6349" cy="630"/>
            </a:xfrm>
            <a:prstGeom prst="rect">
              <a:avLst/>
            </a:prstGeom>
          </p:spPr>
          <p:txBody>
            <a:bodyPr wrap="none">
              <a:spAutoFit/>
            </a:bodyPr>
            <a:lstStyle/>
            <a:p>
              <a:r>
                <a:rPr lang="zh-CN" altLang="en-US" sz="2000" b="1" dirty="0">
                  <a:solidFill>
                    <a:srgbClr val="00A800"/>
                  </a:solidFill>
                  <a:cs typeface="+mn-ea"/>
                  <a:sym typeface="+mn-lt"/>
                </a:rPr>
                <a:t>大班活动主题“你我携手添绿意”</a:t>
              </a:r>
            </a:p>
          </p:txBody>
        </p:sp>
        <p:pic>
          <p:nvPicPr>
            <p:cNvPr id="4" name="PA-图片 3" descr="51miz-E1243600-6C52D79C"/>
            <p:cNvPicPr>
              <a:picLocks noChangeAspect="1"/>
            </p:cNvPicPr>
            <p:nvPr>
              <p:custDataLst>
                <p:tags r:id="rId8"/>
              </p:custDataLst>
            </p:nvPr>
          </p:nvPicPr>
          <p:blipFill>
            <a:blip r:embed="rId12" cstate="screen">
              <a:extLst>
                <a:ext uri="{28A0092B-C50C-407E-A947-70E740481C1C}">
                  <a14:useLocalDpi xmlns:a14="http://schemas.microsoft.com/office/drawing/2010/main"/>
                </a:ext>
              </a:extLst>
            </a:blip>
            <a:stretch>
              <a:fillRect/>
            </a:stretch>
          </p:blipFill>
          <p:spPr>
            <a:xfrm>
              <a:off x="1074" y="2221"/>
              <a:ext cx="1264" cy="1686"/>
            </a:xfrm>
            <a:prstGeom prst="rect">
              <a:avLst/>
            </a:prstGeom>
          </p:spPr>
        </p:pic>
      </p:grpSp>
    </p:spTree>
    <p:custDataLst>
      <p:tags r:id="rId1"/>
    </p:custData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800" decel="100000"/>
                                        <p:tgtEl>
                                          <p:spTgt spid="28"/>
                                        </p:tgtEl>
                                      </p:cBhvr>
                                    </p:animEffect>
                                    <p:anim calcmode="lin" valueType="num">
                                      <p:cBhvr>
                                        <p:cTn id="17" dur="800" decel="100000" fill="hold"/>
                                        <p:tgtEl>
                                          <p:spTgt spid="28"/>
                                        </p:tgtEl>
                                        <p:attrNameLst>
                                          <p:attrName>style.rotation</p:attrName>
                                        </p:attrNameLst>
                                      </p:cBhvr>
                                      <p:tavLst>
                                        <p:tav tm="0">
                                          <p:val>
                                            <p:fltVal val="-90"/>
                                          </p:val>
                                        </p:tav>
                                        <p:tav tm="100000">
                                          <p:val>
                                            <p:fltVal val="0"/>
                                          </p:val>
                                        </p:tav>
                                      </p:tavLst>
                                    </p:anim>
                                    <p:anim calcmode="lin" valueType="num">
                                      <p:cBhvr>
                                        <p:cTn id="18" dur="800" decel="100000" fill="hold"/>
                                        <p:tgtEl>
                                          <p:spTgt spid="28"/>
                                        </p:tgtEl>
                                        <p:attrNameLst>
                                          <p:attrName>ppt_x</p:attrName>
                                        </p:attrNameLst>
                                      </p:cBhvr>
                                      <p:tavLst>
                                        <p:tav tm="0">
                                          <p:val>
                                            <p:strVal val="#ppt_x+0.4"/>
                                          </p:val>
                                        </p:tav>
                                        <p:tav tm="100000">
                                          <p:val>
                                            <p:strVal val="#ppt_x-0.05"/>
                                          </p:val>
                                        </p:tav>
                                      </p:tavLst>
                                    </p:anim>
                                    <p:anim calcmode="lin" valueType="num">
                                      <p:cBhvr>
                                        <p:cTn id="19" dur="800" decel="100000" fill="hold"/>
                                        <p:tgtEl>
                                          <p:spTgt spid="28"/>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28"/>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28"/>
                                        </p:tgtEl>
                                        <p:attrNameLst>
                                          <p:attrName>ppt_y</p:attrName>
                                        </p:attrNameLst>
                                      </p:cBhvr>
                                      <p:tavLst>
                                        <p:tav tm="0">
                                          <p:val>
                                            <p:strVal val="#ppt_y+0.1"/>
                                          </p:val>
                                        </p:tav>
                                        <p:tav tm="100000">
                                          <p:val>
                                            <p:strVal val="#ppt_y"/>
                                          </p:val>
                                        </p:tav>
                                      </p:tavLst>
                                    </p:anim>
                                  </p:childTnLst>
                                </p:cTn>
                              </p:par>
                            </p:childTnLst>
                          </p:cTn>
                        </p:par>
                        <p:par>
                          <p:cTn id="22" fill="hold">
                            <p:stCondLst>
                              <p:cond delay="2000"/>
                            </p:stCondLst>
                            <p:childTnLst>
                              <p:par>
                                <p:cTn id="23" presetID="30" presetClass="entr" presetSubtype="0"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800" decel="100000"/>
                                        <p:tgtEl>
                                          <p:spTgt spid="31"/>
                                        </p:tgtEl>
                                      </p:cBhvr>
                                    </p:animEffect>
                                    <p:anim calcmode="lin" valueType="num">
                                      <p:cBhvr>
                                        <p:cTn id="26" dur="800" decel="100000" fill="hold"/>
                                        <p:tgtEl>
                                          <p:spTgt spid="31"/>
                                        </p:tgtEl>
                                        <p:attrNameLst>
                                          <p:attrName>style.rotation</p:attrName>
                                        </p:attrNameLst>
                                      </p:cBhvr>
                                      <p:tavLst>
                                        <p:tav tm="0">
                                          <p:val>
                                            <p:fltVal val="-90"/>
                                          </p:val>
                                        </p:tav>
                                        <p:tav tm="100000">
                                          <p:val>
                                            <p:fltVal val="0"/>
                                          </p:val>
                                        </p:tav>
                                      </p:tavLst>
                                    </p:anim>
                                    <p:anim calcmode="lin" valueType="num">
                                      <p:cBhvr>
                                        <p:cTn id="27" dur="800" decel="100000" fill="hold"/>
                                        <p:tgtEl>
                                          <p:spTgt spid="31"/>
                                        </p:tgtEl>
                                        <p:attrNameLst>
                                          <p:attrName>ppt_x</p:attrName>
                                        </p:attrNameLst>
                                      </p:cBhvr>
                                      <p:tavLst>
                                        <p:tav tm="0">
                                          <p:val>
                                            <p:strVal val="#ppt_x+0.4"/>
                                          </p:val>
                                        </p:tav>
                                        <p:tav tm="100000">
                                          <p:val>
                                            <p:strVal val="#ppt_x-0.05"/>
                                          </p:val>
                                        </p:tav>
                                      </p:tavLst>
                                    </p:anim>
                                    <p:anim calcmode="lin" valueType="num">
                                      <p:cBhvr>
                                        <p:cTn id="28" dur="800" decel="100000" fill="hold"/>
                                        <p:tgtEl>
                                          <p:spTgt spid="31"/>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31"/>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31"/>
                                        </p:tgtEl>
                                        <p:attrNameLst>
                                          <p:attrName>ppt_y</p:attrName>
                                        </p:attrNameLst>
                                      </p:cBhvr>
                                      <p:tavLst>
                                        <p:tav tm="0">
                                          <p:val>
                                            <p:strVal val="#ppt_y+0.1"/>
                                          </p:val>
                                        </p:tav>
                                        <p:tav tm="100000">
                                          <p:val>
                                            <p:strVal val="#ppt_y"/>
                                          </p:val>
                                        </p:tav>
                                      </p:tavLst>
                                    </p:anim>
                                  </p:childTnLst>
                                </p:cTn>
                              </p:par>
                            </p:childTnLst>
                          </p:cTn>
                        </p:par>
                        <p:par>
                          <p:cTn id="31" fill="hold">
                            <p:stCondLst>
                              <p:cond delay="3000"/>
                            </p:stCondLst>
                            <p:childTnLst>
                              <p:par>
                                <p:cTn id="32" presetID="30" presetClass="entr" presetSubtype="0"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800" decel="100000"/>
                                        <p:tgtEl>
                                          <p:spTgt spid="6"/>
                                        </p:tgtEl>
                                      </p:cBhvr>
                                    </p:animEffect>
                                    <p:anim calcmode="lin" valueType="num">
                                      <p:cBhvr>
                                        <p:cTn id="35" dur="800" decel="100000" fill="hold"/>
                                        <p:tgtEl>
                                          <p:spTgt spid="6"/>
                                        </p:tgtEl>
                                        <p:attrNameLst>
                                          <p:attrName>style.rotation</p:attrName>
                                        </p:attrNameLst>
                                      </p:cBhvr>
                                      <p:tavLst>
                                        <p:tav tm="0">
                                          <p:val>
                                            <p:fltVal val="-90"/>
                                          </p:val>
                                        </p:tav>
                                        <p:tav tm="100000">
                                          <p:val>
                                            <p:fltVal val="0"/>
                                          </p:val>
                                        </p:tav>
                                      </p:tavLst>
                                    </p:anim>
                                    <p:anim calcmode="lin" valueType="num">
                                      <p:cBhvr>
                                        <p:cTn id="36" dur="800" decel="100000" fill="hold"/>
                                        <p:tgtEl>
                                          <p:spTgt spid="6"/>
                                        </p:tgtEl>
                                        <p:attrNameLst>
                                          <p:attrName>ppt_x</p:attrName>
                                        </p:attrNameLst>
                                      </p:cBhvr>
                                      <p:tavLst>
                                        <p:tav tm="0">
                                          <p:val>
                                            <p:strVal val="#ppt_x+0.4"/>
                                          </p:val>
                                        </p:tav>
                                        <p:tav tm="100000">
                                          <p:val>
                                            <p:strVal val="#ppt_x-0.05"/>
                                          </p:val>
                                        </p:tav>
                                      </p:tavLst>
                                    </p:anim>
                                    <p:anim calcmode="lin" valueType="num">
                                      <p:cBhvr>
                                        <p:cTn id="37" dur="800" decel="100000" fill="hold"/>
                                        <p:tgtEl>
                                          <p:spTgt spid="6"/>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8" grpId="0"/>
      <p:bldP spid="31"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5" name="PA-矩形 4"/>
          <p:cNvSpPr/>
          <p:nvPr>
            <p:custDataLst>
              <p:tags r:id="rId2"/>
            </p:custDataLst>
          </p:nvPr>
        </p:nvSpPr>
        <p:spPr>
          <a:xfrm>
            <a:off x="305435" y="594360"/>
            <a:ext cx="207645" cy="566420"/>
          </a:xfrm>
          <a:prstGeom prst="rect">
            <a:avLst/>
          </a:prstGeom>
          <a:solidFill>
            <a:srgbClr val="00A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PA-文本框 27"/>
          <p:cNvSpPr txBox="1"/>
          <p:nvPr>
            <p:custDataLst>
              <p:tags r:id="rId3"/>
            </p:custDataLst>
          </p:nvPr>
        </p:nvSpPr>
        <p:spPr>
          <a:xfrm>
            <a:off x="603250" y="532765"/>
            <a:ext cx="2129155" cy="574675"/>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kumimoji="0" lang="zh-CN" altLang="en-US" sz="2800" i="0" u="none" strike="noStrike" kern="0" cap="none" spc="0" normalizeH="0" baseline="0" noProof="0" dirty="0">
                <a:ln>
                  <a:noFill/>
                </a:ln>
                <a:solidFill>
                  <a:srgbClr val="469041"/>
                </a:solidFill>
                <a:effectLst/>
                <a:uLnTx/>
                <a:uFillTx/>
                <a:cs typeface="+mn-ea"/>
                <a:sym typeface="+mn-lt"/>
              </a:rPr>
              <a:t>活动流程</a:t>
            </a:r>
          </a:p>
        </p:txBody>
      </p:sp>
      <p:sp>
        <p:nvSpPr>
          <p:cNvPr id="31" name="PA-文本框 30"/>
          <p:cNvSpPr txBox="1"/>
          <p:nvPr>
            <p:custDataLst>
              <p:tags r:id="rId4"/>
            </p:custDataLst>
          </p:nvPr>
        </p:nvSpPr>
        <p:spPr>
          <a:xfrm>
            <a:off x="634365" y="988695"/>
            <a:ext cx="2680335" cy="212090"/>
          </a:xfrm>
          <a:prstGeom prst="rect">
            <a:avLst/>
          </a:prstGeom>
          <a:noFill/>
        </p:spPr>
        <p:txBody>
          <a:bodyPr anchor="ctr"/>
          <a:lstStyle/>
          <a:p>
            <a:pPr indent="0" algn="l" fontAlgn="auto">
              <a:lnSpc>
                <a:spcPct val="150000"/>
              </a:lnSpc>
            </a:pPr>
            <a:r>
              <a:rPr lang="en-US" altLang="zh-CN" sz="700" dirty="0">
                <a:solidFill>
                  <a:srgbClr val="469041"/>
                </a:solidFill>
                <a:cs typeface="+mn-ea"/>
                <a:sym typeface="+mn-lt"/>
              </a:rPr>
              <a:t>Enter your title to add here</a:t>
            </a:r>
            <a:endParaRPr kumimoji="0" lang="en-US" altLang="zh-CN" sz="700" i="0" u="none" strike="noStrike" kern="0" cap="none" spc="0" normalizeH="0" baseline="0" noProof="0" dirty="0">
              <a:ln>
                <a:noFill/>
              </a:ln>
              <a:solidFill>
                <a:srgbClr val="469041"/>
              </a:solidFill>
              <a:effectLst/>
              <a:uLnTx/>
              <a:uFillTx/>
              <a:cs typeface="+mn-ea"/>
              <a:sym typeface="+mn-lt"/>
            </a:endParaRPr>
          </a:p>
        </p:txBody>
      </p:sp>
      <p:grpSp>
        <p:nvGrpSpPr>
          <p:cNvPr id="8" name="PA-组合 7"/>
          <p:cNvGrpSpPr/>
          <p:nvPr>
            <p:custDataLst>
              <p:tags r:id="rId5"/>
            </p:custDataLst>
          </p:nvPr>
        </p:nvGrpSpPr>
        <p:grpSpPr>
          <a:xfrm>
            <a:off x="1386840" y="2032635"/>
            <a:ext cx="8766810" cy="2792730"/>
            <a:chOff x="2544" y="2551"/>
            <a:chExt cx="13806" cy="4398"/>
          </a:xfrm>
        </p:grpSpPr>
        <p:sp>
          <p:nvSpPr>
            <p:cNvPr id="2" name="PA-矩形 1"/>
            <p:cNvSpPr/>
            <p:nvPr>
              <p:custDataLst>
                <p:tags r:id="rId6"/>
              </p:custDataLst>
            </p:nvPr>
          </p:nvSpPr>
          <p:spPr>
            <a:xfrm>
              <a:off x="3990" y="3967"/>
              <a:ext cx="6929" cy="2761"/>
            </a:xfrm>
            <a:prstGeom prst="rect">
              <a:avLst/>
            </a:prstGeom>
          </p:spPr>
          <p:txBody>
            <a:bodyPr wrap="square">
              <a:spAutoFit/>
            </a:bodyPr>
            <a:lstStyle/>
            <a:p>
              <a:pPr fontAlgn="auto">
                <a:lnSpc>
                  <a:spcPct val="150000"/>
                </a:lnSpc>
              </a:pPr>
              <a:r>
                <a:rPr lang="zh-CN" altLang="en-US" b="1" dirty="0">
                  <a:solidFill>
                    <a:schemeClr val="tx1">
                      <a:lumMod val="75000"/>
                      <a:lumOff val="25000"/>
                    </a:schemeClr>
                  </a:solidFill>
                  <a:cs typeface="+mn-ea"/>
                  <a:sym typeface="+mn-lt"/>
                </a:rPr>
                <a:t>绿化植物知多少：</a:t>
              </a:r>
              <a:r>
                <a:rPr lang="zh-CN" altLang="en-US" dirty="0">
                  <a:solidFill>
                    <a:schemeClr val="tx1">
                      <a:lumMod val="75000"/>
                      <a:lumOff val="25000"/>
                    </a:schemeClr>
                  </a:solidFill>
                  <a:cs typeface="+mn-ea"/>
                  <a:sym typeface="+mn-lt"/>
                </a:rPr>
                <a:t>老师、家长和孩子一起调查了解幼儿园和幼儿园周围有多少种绿 化植物，并摄影，了解这些植物的生长特性以及与之相关的一些问题。</a:t>
              </a:r>
            </a:p>
          </p:txBody>
        </p:sp>
        <p:pic>
          <p:nvPicPr>
            <p:cNvPr id="4" name="PA-图片 3" descr="51miz-E1243600-6C52D79C"/>
            <p:cNvPicPr>
              <a:picLocks noChangeAspect="1"/>
            </p:cNvPicPr>
            <p:nvPr>
              <p:custDataLst>
                <p:tags r:id="rId7"/>
              </p:custDataLst>
            </p:nvPr>
          </p:nvPicPr>
          <p:blipFill>
            <a:blip r:embed="rId13" cstate="screen">
              <a:extLst>
                <a:ext uri="{28A0092B-C50C-407E-A947-70E740481C1C}">
                  <a14:useLocalDpi xmlns:a14="http://schemas.microsoft.com/office/drawing/2010/main"/>
                </a:ext>
              </a:extLst>
            </a:blip>
            <a:stretch>
              <a:fillRect/>
            </a:stretch>
          </p:blipFill>
          <p:spPr>
            <a:xfrm>
              <a:off x="2544" y="2551"/>
              <a:ext cx="1264" cy="1686"/>
            </a:xfrm>
            <a:prstGeom prst="rect">
              <a:avLst/>
            </a:prstGeom>
          </p:spPr>
        </p:pic>
        <p:sp>
          <p:nvSpPr>
            <p:cNvPr id="6" name="PA-矩形 5"/>
            <p:cNvSpPr/>
            <p:nvPr>
              <p:custDataLst>
                <p:tags r:id="rId8"/>
              </p:custDataLst>
            </p:nvPr>
          </p:nvSpPr>
          <p:spPr>
            <a:xfrm>
              <a:off x="3808" y="3080"/>
              <a:ext cx="2310" cy="630"/>
            </a:xfrm>
            <a:prstGeom prst="rect">
              <a:avLst/>
            </a:prstGeom>
          </p:spPr>
          <p:txBody>
            <a:bodyPr wrap="none">
              <a:spAutoFit/>
            </a:bodyPr>
            <a:lstStyle/>
            <a:p>
              <a:r>
                <a:rPr lang="zh-CN" altLang="en-US" sz="2000" b="1" dirty="0">
                  <a:solidFill>
                    <a:srgbClr val="00A800"/>
                  </a:solidFill>
                  <a:cs typeface="+mn-ea"/>
                  <a:sym typeface="+mn-lt"/>
                </a:rPr>
                <a:t>延伸活动：</a:t>
              </a:r>
            </a:p>
          </p:txBody>
        </p:sp>
        <p:pic>
          <p:nvPicPr>
            <p:cNvPr id="7" name="PA-图片 6" descr="51miz-E1249442-93CD1FCF"/>
            <p:cNvPicPr>
              <a:picLocks noChangeAspect="1"/>
            </p:cNvPicPr>
            <p:nvPr>
              <p:custDataLst>
                <p:tags r:id="rId9"/>
              </p:custDataLst>
            </p:nvPr>
          </p:nvPicPr>
          <p:blipFill>
            <a:blip r:embed="rId14" cstate="screen">
              <a:extLst>
                <a:ext uri="{28A0092B-C50C-407E-A947-70E740481C1C}">
                  <a14:useLocalDpi xmlns:a14="http://schemas.microsoft.com/office/drawing/2010/main"/>
                </a:ext>
              </a:extLst>
            </a:blip>
            <a:stretch>
              <a:fillRect/>
            </a:stretch>
          </p:blipFill>
          <p:spPr>
            <a:xfrm>
              <a:off x="11540" y="3341"/>
              <a:ext cx="4810" cy="3608"/>
            </a:xfrm>
            <a:prstGeom prst="rect">
              <a:avLst/>
            </a:prstGeom>
          </p:spPr>
        </p:pic>
      </p:grpSp>
    </p:spTree>
    <p:custDataLst>
      <p:tags r:id="rId1"/>
    </p:custData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800" decel="100000"/>
                                        <p:tgtEl>
                                          <p:spTgt spid="28"/>
                                        </p:tgtEl>
                                      </p:cBhvr>
                                    </p:animEffect>
                                    <p:anim calcmode="lin" valueType="num">
                                      <p:cBhvr>
                                        <p:cTn id="17" dur="800" decel="100000" fill="hold"/>
                                        <p:tgtEl>
                                          <p:spTgt spid="28"/>
                                        </p:tgtEl>
                                        <p:attrNameLst>
                                          <p:attrName>style.rotation</p:attrName>
                                        </p:attrNameLst>
                                      </p:cBhvr>
                                      <p:tavLst>
                                        <p:tav tm="0">
                                          <p:val>
                                            <p:fltVal val="-90"/>
                                          </p:val>
                                        </p:tav>
                                        <p:tav tm="100000">
                                          <p:val>
                                            <p:fltVal val="0"/>
                                          </p:val>
                                        </p:tav>
                                      </p:tavLst>
                                    </p:anim>
                                    <p:anim calcmode="lin" valueType="num">
                                      <p:cBhvr>
                                        <p:cTn id="18" dur="800" decel="100000" fill="hold"/>
                                        <p:tgtEl>
                                          <p:spTgt spid="28"/>
                                        </p:tgtEl>
                                        <p:attrNameLst>
                                          <p:attrName>ppt_x</p:attrName>
                                        </p:attrNameLst>
                                      </p:cBhvr>
                                      <p:tavLst>
                                        <p:tav tm="0">
                                          <p:val>
                                            <p:strVal val="#ppt_x+0.4"/>
                                          </p:val>
                                        </p:tav>
                                        <p:tav tm="100000">
                                          <p:val>
                                            <p:strVal val="#ppt_x-0.05"/>
                                          </p:val>
                                        </p:tav>
                                      </p:tavLst>
                                    </p:anim>
                                    <p:anim calcmode="lin" valueType="num">
                                      <p:cBhvr>
                                        <p:cTn id="19" dur="800" decel="100000" fill="hold"/>
                                        <p:tgtEl>
                                          <p:spTgt spid="28"/>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28"/>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28"/>
                                        </p:tgtEl>
                                        <p:attrNameLst>
                                          <p:attrName>ppt_y</p:attrName>
                                        </p:attrNameLst>
                                      </p:cBhvr>
                                      <p:tavLst>
                                        <p:tav tm="0">
                                          <p:val>
                                            <p:strVal val="#ppt_y+0.1"/>
                                          </p:val>
                                        </p:tav>
                                        <p:tav tm="100000">
                                          <p:val>
                                            <p:strVal val="#ppt_y"/>
                                          </p:val>
                                        </p:tav>
                                      </p:tavLst>
                                    </p:anim>
                                  </p:childTnLst>
                                </p:cTn>
                              </p:par>
                            </p:childTnLst>
                          </p:cTn>
                        </p:par>
                        <p:par>
                          <p:cTn id="22" fill="hold">
                            <p:stCondLst>
                              <p:cond delay="2000"/>
                            </p:stCondLst>
                            <p:childTnLst>
                              <p:par>
                                <p:cTn id="23" presetID="30" presetClass="entr" presetSubtype="0"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800" decel="100000"/>
                                        <p:tgtEl>
                                          <p:spTgt spid="31"/>
                                        </p:tgtEl>
                                      </p:cBhvr>
                                    </p:animEffect>
                                    <p:anim calcmode="lin" valueType="num">
                                      <p:cBhvr>
                                        <p:cTn id="26" dur="800" decel="100000" fill="hold"/>
                                        <p:tgtEl>
                                          <p:spTgt spid="31"/>
                                        </p:tgtEl>
                                        <p:attrNameLst>
                                          <p:attrName>style.rotation</p:attrName>
                                        </p:attrNameLst>
                                      </p:cBhvr>
                                      <p:tavLst>
                                        <p:tav tm="0">
                                          <p:val>
                                            <p:fltVal val="-90"/>
                                          </p:val>
                                        </p:tav>
                                        <p:tav tm="100000">
                                          <p:val>
                                            <p:fltVal val="0"/>
                                          </p:val>
                                        </p:tav>
                                      </p:tavLst>
                                    </p:anim>
                                    <p:anim calcmode="lin" valueType="num">
                                      <p:cBhvr>
                                        <p:cTn id="27" dur="800" decel="100000" fill="hold"/>
                                        <p:tgtEl>
                                          <p:spTgt spid="31"/>
                                        </p:tgtEl>
                                        <p:attrNameLst>
                                          <p:attrName>ppt_x</p:attrName>
                                        </p:attrNameLst>
                                      </p:cBhvr>
                                      <p:tavLst>
                                        <p:tav tm="0">
                                          <p:val>
                                            <p:strVal val="#ppt_x+0.4"/>
                                          </p:val>
                                        </p:tav>
                                        <p:tav tm="100000">
                                          <p:val>
                                            <p:strVal val="#ppt_x-0.05"/>
                                          </p:val>
                                        </p:tav>
                                      </p:tavLst>
                                    </p:anim>
                                    <p:anim calcmode="lin" valueType="num">
                                      <p:cBhvr>
                                        <p:cTn id="28" dur="800" decel="100000" fill="hold"/>
                                        <p:tgtEl>
                                          <p:spTgt spid="31"/>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31"/>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31"/>
                                        </p:tgtEl>
                                        <p:attrNameLst>
                                          <p:attrName>ppt_y</p:attrName>
                                        </p:attrNameLst>
                                      </p:cBhvr>
                                      <p:tavLst>
                                        <p:tav tm="0">
                                          <p:val>
                                            <p:strVal val="#ppt_y+0.1"/>
                                          </p:val>
                                        </p:tav>
                                        <p:tav tm="100000">
                                          <p:val>
                                            <p:strVal val="#ppt_y"/>
                                          </p:val>
                                        </p:tav>
                                      </p:tavLst>
                                    </p:anim>
                                  </p:childTnLst>
                                </p:cTn>
                              </p:par>
                            </p:childTnLst>
                          </p:cTn>
                        </p:par>
                        <p:par>
                          <p:cTn id="31" fill="hold">
                            <p:stCondLst>
                              <p:cond delay="3000"/>
                            </p:stCondLst>
                            <p:childTnLst>
                              <p:par>
                                <p:cTn id="32" presetID="30" presetClass="entr" presetSubtype="0"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800" decel="100000"/>
                                        <p:tgtEl>
                                          <p:spTgt spid="8"/>
                                        </p:tgtEl>
                                      </p:cBhvr>
                                    </p:animEffect>
                                    <p:anim calcmode="lin" valueType="num">
                                      <p:cBhvr>
                                        <p:cTn id="35" dur="800" decel="100000" fill="hold"/>
                                        <p:tgtEl>
                                          <p:spTgt spid="8"/>
                                        </p:tgtEl>
                                        <p:attrNameLst>
                                          <p:attrName>style.rotation</p:attrName>
                                        </p:attrNameLst>
                                      </p:cBhvr>
                                      <p:tavLst>
                                        <p:tav tm="0">
                                          <p:val>
                                            <p:fltVal val="-90"/>
                                          </p:val>
                                        </p:tav>
                                        <p:tav tm="100000">
                                          <p:val>
                                            <p:fltVal val="0"/>
                                          </p:val>
                                        </p:tav>
                                      </p:tavLst>
                                    </p:anim>
                                    <p:anim calcmode="lin" valueType="num">
                                      <p:cBhvr>
                                        <p:cTn id="36" dur="800" decel="100000" fill="hold"/>
                                        <p:tgtEl>
                                          <p:spTgt spid="8"/>
                                        </p:tgtEl>
                                        <p:attrNameLst>
                                          <p:attrName>ppt_x</p:attrName>
                                        </p:attrNameLst>
                                      </p:cBhvr>
                                      <p:tavLst>
                                        <p:tav tm="0">
                                          <p:val>
                                            <p:strVal val="#ppt_x+0.4"/>
                                          </p:val>
                                        </p:tav>
                                        <p:tav tm="100000">
                                          <p:val>
                                            <p:strVal val="#ppt_x-0.05"/>
                                          </p:val>
                                        </p:tav>
                                      </p:tavLst>
                                    </p:anim>
                                    <p:anim calcmode="lin" valueType="num">
                                      <p:cBhvr>
                                        <p:cTn id="37" dur="800" decel="100000" fill="hold"/>
                                        <p:tgtEl>
                                          <p:spTgt spid="8"/>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8" grpId="0"/>
      <p:bldP spid="31"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6" name="PA-图片 5" descr="组 3"/>
          <p:cNvPicPr>
            <a:picLocks noChangeAspect="1"/>
          </p:cNvPicPr>
          <p:nvPr>
            <p:custDataLst>
              <p:tags r:id="rId2"/>
            </p:custDataLst>
          </p:nvPr>
        </p:nvPicPr>
        <p:blipFill>
          <a:blip r:embed="rId14" cstate="screen">
            <a:extLst>
              <a:ext uri="{28A0092B-C50C-407E-A947-70E740481C1C}">
                <a14:useLocalDpi xmlns:a14="http://schemas.microsoft.com/office/drawing/2010/main"/>
              </a:ext>
            </a:extLst>
          </a:blip>
          <a:srcRect/>
          <a:stretch>
            <a:fillRect/>
          </a:stretch>
        </p:blipFill>
        <p:spPr>
          <a:xfrm>
            <a:off x="0" y="3738245"/>
            <a:ext cx="12192000" cy="3119755"/>
          </a:xfrm>
          <a:prstGeom prst="rect">
            <a:avLst/>
          </a:prstGeom>
        </p:spPr>
      </p:pic>
      <p:sp>
        <p:nvSpPr>
          <p:cNvPr id="5" name="PA-文本框 4"/>
          <p:cNvSpPr txBox="1"/>
          <p:nvPr>
            <p:custDataLst>
              <p:tags r:id="rId3"/>
            </p:custDataLst>
          </p:nvPr>
        </p:nvSpPr>
        <p:spPr>
          <a:xfrm>
            <a:off x="5282315" y="859155"/>
            <a:ext cx="1627370" cy="1569660"/>
          </a:xfrm>
          <a:prstGeom prst="rect">
            <a:avLst/>
          </a:prstGeom>
          <a:noFill/>
        </p:spPr>
        <p:txBody>
          <a:bodyPr wrap="none" rtlCol="0" anchor="t">
            <a:spAutoFit/>
          </a:bodyPr>
          <a:lstStyle/>
          <a:p>
            <a:pPr algn="ctr"/>
            <a:r>
              <a:rPr lang="en-US" altLang="zh-CN" sz="9600">
                <a:ln>
                  <a:solidFill>
                    <a:schemeClr val="bg1"/>
                  </a:solidFill>
                </a:ln>
                <a:solidFill>
                  <a:srgbClr val="009700"/>
                </a:solidFill>
                <a:effectLst>
                  <a:outerShdw blurRad="38100" dist="38100" dir="2700000" algn="tl">
                    <a:srgbClr val="000000">
                      <a:alpha val="43137"/>
                    </a:srgbClr>
                  </a:outerShdw>
                </a:effectLst>
                <a:cs typeface="+mn-ea"/>
                <a:sym typeface="+mn-lt"/>
              </a:rPr>
              <a:t>05</a:t>
            </a:r>
          </a:p>
        </p:txBody>
      </p:sp>
      <p:sp>
        <p:nvSpPr>
          <p:cNvPr id="28" name="PA-文本框 27"/>
          <p:cNvSpPr txBox="1"/>
          <p:nvPr>
            <p:custDataLst>
              <p:tags r:id="rId4"/>
            </p:custDataLst>
          </p:nvPr>
        </p:nvSpPr>
        <p:spPr>
          <a:xfrm>
            <a:off x="2693035" y="2810510"/>
            <a:ext cx="6805930" cy="850265"/>
          </a:xfrm>
          <a:prstGeom prst="rect">
            <a:avLst/>
          </a:prstGeom>
          <a:noFill/>
        </p:spPr>
        <p:txBody>
          <a:bodyPr anchor="ctr"/>
          <a:lstStyle>
            <a:defPPr>
              <a:defRPr lang="zh-CN"/>
            </a:defPPr>
            <a:lvl1pPr marR="0" lvl="0" indent="0" algn="ctr" fontAlgn="t">
              <a:spcBef>
                <a:spcPts val="0"/>
              </a:spcBef>
              <a:spcAft>
                <a:spcPts val="0"/>
              </a:spcAft>
              <a:buClrTx/>
              <a:buSzTx/>
              <a:buFontTx/>
              <a:buNone/>
              <a:defRPr kumimoji="0" sz="11500" i="0" u="none" strike="noStrike" kern="0" cap="none" spc="600" normalizeH="0" baseline="0">
                <a:ln>
                  <a:solidFill>
                    <a:schemeClr val="bg1"/>
                  </a:solidFill>
                </a:ln>
                <a:solidFill>
                  <a:srgbClr val="009700"/>
                </a:solidFill>
                <a:effectLst>
                  <a:outerShdw blurRad="38100" dist="38100" dir="2700000" algn="tl">
                    <a:srgbClr val="000000">
                      <a:alpha val="43137"/>
                    </a:srgbClr>
                  </a:outerShdw>
                </a:effectLst>
                <a:uLnTx/>
                <a:uFillTx/>
                <a:latin typeface="字魂35号-经典雅黑" panose="02000000000000000000" pitchFamily="2" charset="-122"/>
                <a:ea typeface="字魂35号-经典雅黑" panose="02000000000000000000" pitchFamily="2" charset="-122"/>
                <a:cs typeface="+mn-ea"/>
              </a:defRPr>
            </a:lvl1pPr>
          </a:lstStyle>
          <a:p>
            <a:r>
              <a:rPr lang="zh-CN" altLang="en-US" dirty="0">
                <a:sym typeface="+mn-lt"/>
              </a:rPr>
              <a:t>特色活动</a:t>
            </a:r>
          </a:p>
        </p:txBody>
      </p:sp>
      <p:sp>
        <p:nvSpPr>
          <p:cNvPr id="18" name="PA-文本框 6"/>
          <p:cNvSpPr txBox="1"/>
          <p:nvPr>
            <p:custDataLst>
              <p:tags r:id="rId5"/>
            </p:custDataLst>
          </p:nvPr>
        </p:nvSpPr>
        <p:spPr>
          <a:xfrm>
            <a:off x="2693035" y="4044315"/>
            <a:ext cx="6805930" cy="116769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50000"/>
              </a:lnSpc>
            </a:pPr>
            <a:r>
              <a:rPr lang="zh-CN" altLang="en-US" sz="1200" dirty="0">
                <a:solidFill>
                  <a:srgbClr val="469041"/>
                </a:solidFill>
                <a:cs typeface="+mn-ea"/>
                <a:sym typeface="+mn-lt"/>
              </a:rPr>
              <a:t>您的内容打在这里，或者通过复制您的文本后，在此框中选择粘贴，并选择只保留文字。</a:t>
            </a:r>
            <a:endParaRPr lang="en-US" altLang="zh-CN" sz="1200" dirty="0">
              <a:solidFill>
                <a:srgbClr val="469041"/>
              </a:solidFill>
              <a:cs typeface="+mn-ea"/>
              <a:sym typeface="+mn-lt"/>
            </a:endParaRPr>
          </a:p>
          <a:p>
            <a:pPr lvl="0" algn="ctr">
              <a:lnSpc>
                <a:spcPct val="150000"/>
              </a:lnSpc>
            </a:pPr>
            <a:r>
              <a:rPr lang="en-US" altLang="zh-CN" sz="1200" dirty="0">
                <a:solidFill>
                  <a:srgbClr val="469041"/>
                </a:solidFill>
                <a:cs typeface="+mn-ea"/>
                <a:sym typeface="+mn-lt"/>
              </a:rPr>
              <a:t>YOUR CONTENT TO PLAY HERE, OR THROUGH YOUR COPY, PASTE IN THIS BOX.</a:t>
            </a:r>
          </a:p>
          <a:p>
            <a:pPr lvl="0" algn="ctr">
              <a:lnSpc>
                <a:spcPct val="150000"/>
              </a:lnSpc>
            </a:pPr>
            <a:endParaRPr lang="en-US" altLang="zh-CN" sz="1200" dirty="0">
              <a:solidFill>
                <a:srgbClr val="469041"/>
              </a:solidFill>
              <a:cs typeface="+mn-ea"/>
              <a:sym typeface="+mn-lt"/>
            </a:endParaRPr>
          </a:p>
          <a:p>
            <a:pPr lvl="0" algn="ctr">
              <a:lnSpc>
                <a:spcPct val="150000"/>
              </a:lnSpc>
            </a:pPr>
            <a:endParaRPr lang="zh-CN" altLang="en-US" sz="1200" dirty="0">
              <a:solidFill>
                <a:srgbClr val="469041"/>
              </a:solidFill>
              <a:cs typeface="+mn-ea"/>
              <a:sym typeface="+mn-lt"/>
            </a:endParaRPr>
          </a:p>
        </p:txBody>
      </p:sp>
      <p:pic>
        <p:nvPicPr>
          <p:cNvPr id="8" name="PA-图片 7" descr="51miz-E1073518-D6DBABCB"/>
          <p:cNvPicPr>
            <a:picLocks noChangeAspect="1"/>
          </p:cNvPicPr>
          <p:nvPr>
            <p:custDataLst>
              <p:tags r:id="rId6"/>
            </p:custDataLst>
          </p:nvPr>
        </p:nvPicPr>
        <p:blipFill>
          <a:blip r:embed="rId15" cstate="screen">
            <a:extLst>
              <a:ext uri="{28A0092B-C50C-407E-A947-70E740481C1C}">
                <a14:useLocalDpi xmlns:a14="http://schemas.microsoft.com/office/drawing/2010/main"/>
              </a:ext>
            </a:extLst>
          </a:blip>
          <a:stretch>
            <a:fillRect/>
          </a:stretch>
        </p:blipFill>
        <p:spPr>
          <a:xfrm>
            <a:off x="7886700" y="-95250"/>
            <a:ext cx="3238500" cy="3238500"/>
          </a:xfrm>
          <a:prstGeom prst="rect">
            <a:avLst/>
          </a:prstGeom>
        </p:spPr>
      </p:pic>
      <p:pic>
        <p:nvPicPr>
          <p:cNvPr id="9" name="PA-图片 8" descr="51miz-E1174559-11D19414"/>
          <p:cNvPicPr>
            <a:picLocks noChangeAspect="1"/>
          </p:cNvPicPr>
          <p:nvPr>
            <p:custDataLst>
              <p:tags r:id="rId7"/>
            </p:custDataLst>
          </p:nvPr>
        </p:nvPicPr>
        <p:blipFill>
          <a:blip r:embed="rId16" cstate="screen">
            <a:extLst>
              <a:ext uri="{28A0092B-C50C-407E-A947-70E740481C1C}">
                <a14:useLocalDpi xmlns:a14="http://schemas.microsoft.com/office/drawing/2010/main"/>
              </a:ext>
            </a:extLst>
          </a:blip>
          <a:stretch>
            <a:fillRect/>
          </a:stretch>
        </p:blipFill>
        <p:spPr>
          <a:xfrm rot="20880000">
            <a:off x="1085850" y="752475"/>
            <a:ext cx="2058035" cy="2058035"/>
          </a:xfrm>
          <a:prstGeom prst="rect">
            <a:avLst/>
          </a:prstGeom>
        </p:spPr>
      </p:pic>
      <p:sp>
        <p:nvSpPr>
          <p:cNvPr id="10" name="PA-文本框 4">
            <a:extLst>
              <a:ext uri="{FF2B5EF4-FFF2-40B4-BE49-F238E27FC236}">
                <a16:creationId xmlns="" xmlns:a16="http://schemas.microsoft.com/office/drawing/2014/main" id="{7426A1A3-1BA8-43A3-A603-4147308ECB81}"/>
              </a:ext>
            </a:extLst>
          </p:cNvPr>
          <p:cNvSpPr txBox="1"/>
          <p:nvPr>
            <p:custDataLst>
              <p:tags r:id="rId8"/>
            </p:custDataLst>
          </p:nvPr>
        </p:nvSpPr>
        <p:spPr>
          <a:xfrm>
            <a:off x="5282315" y="859155"/>
            <a:ext cx="1627370" cy="1569660"/>
          </a:xfrm>
          <a:prstGeom prst="rect">
            <a:avLst/>
          </a:prstGeom>
          <a:noFill/>
        </p:spPr>
        <p:txBody>
          <a:bodyPr wrap="none" rtlCol="0" anchor="t">
            <a:spAutoFit/>
          </a:bodyPr>
          <a:lstStyle/>
          <a:p>
            <a:pPr algn="ctr"/>
            <a:r>
              <a:rPr lang="en-US" altLang="zh-CN" sz="9600">
                <a:ln>
                  <a:solidFill>
                    <a:schemeClr val="bg1"/>
                  </a:solidFill>
                </a:ln>
                <a:solidFill>
                  <a:srgbClr val="009700"/>
                </a:solidFill>
                <a:effectLst>
                  <a:outerShdw blurRad="38100" dist="38100" dir="2700000" algn="tl">
                    <a:srgbClr val="000000">
                      <a:alpha val="43137"/>
                    </a:srgbClr>
                  </a:outerShdw>
                </a:effectLst>
                <a:cs typeface="+mn-ea"/>
                <a:sym typeface="+mn-lt"/>
              </a:rPr>
              <a:t>05</a:t>
            </a:r>
          </a:p>
        </p:txBody>
      </p:sp>
      <p:sp>
        <p:nvSpPr>
          <p:cNvPr id="11" name="PA-文本框 4">
            <a:extLst>
              <a:ext uri="{FF2B5EF4-FFF2-40B4-BE49-F238E27FC236}">
                <a16:creationId xmlns="" xmlns:a16="http://schemas.microsoft.com/office/drawing/2014/main" id="{01BBBDFF-7981-459D-B6CC-82BCC19707FC}"/>
              </a:ext>
            </a:extLst>
          </p:cNvPr>
          <p:cNvSpPr txBox="1"/>
          <p:nvPr>
            <p:custDataLst>
              <p:tags r:id="rId9"/>
            </p:custDataLst>
          </p:nvPr>
        </p:nvSpPr>
        <p:spPr>
          <a:xfrm>
            <a:off x="5282315" y="859155"/>
            <a:ext cx="1627370" cy="1569660"/>
          </a:xfrm>
          <a:prstGeom prst="rect">
            <a:avLst/>
          </a:prstGeom>
          <a:noFill/>
        </p:spPr>
        <p:txBody>
          <a:bodyPr wrap="none" rtlCol="0" anchor="t">
            <a:spAutoFit/>
          </a:bodyPr>
          <a:lstStyle/>
          <a:p>
            <a:pPr algn="ctr"/>
            <a:r>
              <a:rPr lang="en-US" altLang="zh-CN" sz="9600">
                <a:ln>
                  <a:solidFill>
                    <a:schemeClr val="bg1"/>
                  </a:solidFill>
                </a:ln>
                <a:solidFill>
                  <a:srgbClr val="009700"/>
                </a:solidFill>
                <a:effectLst>
                  <a:outerShdw blurRad="38100" dist="38100" dir="2700000" algn="tl">
                    <a:srgbClr val="000000">
                      <a:alpha val="43137"/>
                    </a:srgbClr>
                  </a:outerShdw>
                </a:effectLst>
                <a:cs typeface="+mn-ea"/>
                <a:sym typeface="+mn-lt"/>
              </a:rPr>
              <a:t>05</a:t>
            </a:r>
          </a:p>
        </p:txBody>
      </p:sp>
      <p:sp>
        <p:nvSpPr>
          <p:cNvPr id="12" name="PA-文本框 4">
            <a:extLst>
              <a:ext uri="{FF2B5EF4-FFF2-40B4-BE49-F238E27FC236}">
                <a16:creationId xmlns="" xmlns:a16="http://schemas.microsoft.com/office/drawing/2014/main" id="{EF9834CB-5B69-4028-8673-3691787729C4}"/>
              </a:ext>
            </a:extLst>
          </p:cNvPr>
          <p:cNvSpPr txBox="1"/>
          <p:nvPr>
            <p:custDataLst>
              <p:tags r:id="rId10"/>
            </p:custDataLst>
          </p:nvPr>
        </p:nvSpPr>
        <p:spPr>
          <a:xfrm>
            <a:off x="5282315" y="859155"/>
            <a:ext cx="1627370" cy="1569660"/>
          </a:xfrm>
          <a:prstGeom prst="rect">
            <a:avLst/>
          </a:prstGeom>
          <a:noFill/>
        </p:spPr>
        <p:txBody>
          <a:bodyPr wrap="none" rtlCol="0" anchor="t">
            <a:spAutoFit/>
          </a:bodyPr>
          <a:lstStyle/>
          <a:p>
            <a:pPr algn="ctr"/>
            <a:r>
              <a:rPr lang="en-US" altLang="zh-CN" sz="9600">
                <a:ln>
                  <a:solidFill>
                    <a:schemeClr val="bg1"/>
                  </a:solidFill>
                </a:ln>
                <a:solidFill>
                  <a:srgbClr val="009700"/>
                </a:solidFill>
                <a:effectLst>
                  <a:outerShdw blurRad="38100" dist="38100" dir="2700000" algn="tl">
                    <a:srgbClr val="000000">
                      <a:alpha val="43137"/>
                    </a:srgbClr>
                  </a:outerShdw>
                </a:effectLst>
                <a:cs typeface="+mn-ea"/>
                <a:sym typeface="+mn-lt"/>
              </a:rPr>
              <a:t>05</a:t>
            </a:r>
          </a:p>
        </p:txBody>
      </p:sp>
    </p:spTree>
    <p:custDataLst>
      <p:tags r:id="rId1"/>
    </p:custData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6*min(max(#ppt_w*#ppt_h,.3),1)-7.4)/-.7*#ppt_w"/>
                                          </p:val>
                                        </p:tav>
                                        <p:tav tm="100000">
                                          <p:val>
                                            <p:strVal val="#ppt_w"/>
                                          </p:val>
                                        </p:tav>
                                      </p:tavLst>
                                    </p:anim>
                                    <p:anim calcmode="lin" valueType="num">
                                      <p:cBhvr>
                                        <p:cTn id="8" dur="500" fill="hold"/>
                                        <p:tgtEl>
                                          <p:spTgt spid="5"/>
                                        </p:tgtEl>
                                        <p:attrNameLst>
                                          <p:attrName>ppt_h</p:attrName>
                                        </p:attrNameLst>
                                      </p:cBhvr>
                                      <p:tavLst>
                                        <p:tav tm="0">
                                          <p:val>
                                            <p:strVal val="(6*min(max(#ppt_w*#ppt_h,.3),1)-7.4)/-.7*#ppt_h"/>
                                          </p:val>
                                        </p:tav>
                                        <p:tav tm="100000">
                                          <p:val>
                                            <p:strVal val="#ppt_h"/>
                                          </p:val>
                                        </p:tav>
                                      </p:tavLst>
                                    </p:anim>
                                    <p:anim calcmode="lin" valueType="num">
                                      <p:cBhvr>
                                        <p:cTn id="9" dur="500" fill="hold"/>
                                        <p:tgtEl>
                                          <p:spTgt spid="5"/>
                                        </p:tgtEl>
                                        <p:attrNameLst>
                                          <p:attrName>ppt_x</p:attrName>
                                        </p:attrNameLst>
                                      </p:cBhvr>
                                      <p:tavLst>
                                        <p:tav tm="0">
                                          <p:val>
                                            <p:fltVal val="0.5"/>
                                          </p:val>
                                        </p:tav>
                                        <p:tav tm="100000">
                                          <p:val>
                                            <p:strVal val="#ppt_x"/>
                                          </p:val>
                                        </p:tav>
                                      </p:tavLst>
                                    </p:anim>
                                    <p:anim calcmode="lin" valueType="num">
                                      <p:cBhvr>
                                        <p:cTn id="10" dur="50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0"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Scale>
                                      <p:cBhvr>
                                        <p:cTn id="14" dur="750" fill="hold">
                                          <p:stCondLst>
                                            <p:cond delay="0"/>
                                          </p:stCondLst>
                                        </p:cTn>
                                        <p:tgtEl>
                                          <p:spTgt spid="10"/>
                                        </p:tgtEl>
                                      </p:cBhvr>
                                      <p:from x="100000" y="100000"/>
                                      <p:to x="150000" y="150000"/>
                                    </p:animScale>
                                    <p:animEffect transition="out" filter="fade">
                                      <p:cBhvr>
                                        <p:cTn id="15" dur="750">
                                          <p:stCondLst>
                                            <p:cond delay="0"/>
                                          </p:stCondLst>
                                        </p:cTn>
                                        <p:tgtEl>
                                          <p:spTgt spid="10"/>
                                        </p:tgtEl>
                                      </p:cBhvr>
                                    </p:animEffect>
                                    <p:set>
                                      <p:cBhvr>
                                        <p:cTn id="16" dur="1" fill="hold">
                                          <p:stCondLst>
                                            <p:cond delay="749"/>
                                          </p:stCondLst>
                                        </p:cTn>
                                        <p:tgtEl>
                                          <p:spTgt spid="10"/>
                                        </p:tgtEl>
                                        <p:attrNameLst>
                                          <p:attrName>style.visibility</p:attrName>
                                        </p:attrNameLst>
                                      </p:cBhvr>
                                      <p:to>
                                        <p:strVal val=""/>
                                      </p:to>
                                    </p:set>
                                  </p:childTnLst>
                                </p:cTn>
                              </p:par>
                              <p:par>
                                <p:cTn id="17" presetID="0" presetClass="entr" presetSubtype="0" fill="hold" grpId="0" nodeType="withEffect">
                                  <p:stCondLst>
                                    <p:cond delay="100"/>
                                  </p:stCondLst>
                                  <p:childTnLst>
                                    <p:set>
                                      <p:cBhvr>
                                        <p:cTn id="18" dur="1" fill="hold">
                                          <p:stCondLst>
                                            <p:cond delay="0"/>
                                          </p:stCondLst>
                                        </p:cTn>
                                        <p:tgtEl>
                                          <p:spTgt spid="11"/>
                                        </p:tgtEl>
                                        <p:attrNameLst>
                                          <p:attrName>style.visibility</p:attrName>
                                        </p:attrNameLst>
                                      </p:cBhvr>
                                      <p:to>
                                        <p:strVal val="visible"/>
                                      </p:to>
                                    </p:set>
                                    <p:animScale>
                                      <p:cBhvr>
                                        <p:cTn id="19" dur="750" fill="hold">
                                          <p:stCondLst>
                                            <p:cond delay="0"/>
                                          </p:stCondLst>
                                        </p:cTn>
                                        <p:tgtEl>
                                          <p:spTgt spid="11"/>
                                        </p:tgtEl>
                                      </p:cBhvr>
                                      <p:from x="100000" y="100000"/>
                                      <p:to x="150000" y="150000"/>
                                    </p:animScale>
                                    <p:animEffect transition="out" filter="fade">
                                      <p:cBhvr>
                                        <p:cTn id="20" dur="750">
                                          <p:stCondLst>
                                            <p:cond delay="0"/>
                                          </p:stCondLst>
                                        </p:cTn>
                                        <p:tgtEl>
                                          <p:spTgt spid="11"/>
                                        </p:tgtEl>
                                      </p:cBhvr>
                                    </p:animEffect>
                                    <p:set>
                                      <p:cBhvr>
                                        <p:cTn id="21" dur="1" fill="hold">
                                          <p:stCondLst>
                                            <p:cond delay="749"/>
                                          </p:stCondLst>
                                        </p:cTn>
                                        <p:tgtEl>
                                          <p:spTgt spid="11"/>
                                        </p:tgtEl>
                                        <p:attrNameLst>
                                          <p:attrName>style.visibility</p:attrName>
                                        </p:attrNameLst>
                                      </p:cBhvr>
                                      <p:to>
                                        <p:strVal val=""/>
                                      </p:to>
                                    </p:set>
                                  </p:childTnLst>
                                </p:cTn>
                              </p:par>
                              <p:par>
                                <p:cTn id="22" presetID="0" presetClass="entr" presetSubtype="0" fill="hold" grpId="0" nodeType="withEffect">
                                  <p:stCondLst>
                                    <p:cond delay="200"/>
                                  </p:stCondLst>
                                  <p:childTnLst>
                                    <p:set>
                                      <p:cBhvr>
                                        <p:cTn id="23" dur="1" fill="hold">
                                          <p:stCondLst>
                                            <p:cond delay="0"/>
                                          </p:stCondLst>
                                        </p:cTn>
                                        <p:tgtEl>
                                          <p:spTgt spid="12"/>
                                        </p:tgtEl>
                                        <p:attrNameLst>
                                          <p:attrName>style.visibility</p:attrName>
                                        </p:attrNameLst>
                                      </p:cBhvr>
                                      <p:to>
                                        <p:strVal val="visible"/>
                                      </p:to>
                                    </p:set>
                                    <p:animScale>
                                      <p:cBhvr>
                                        <p:cTn id="24" dur="750" fill="hold">
                                          <p:stCondLst>
                                            <p:cond delay="0"/>
                                          </p:stCondLst>
                                        </p:cTn>
                                        <p:tgtEl>
                                          <p:spTgt spid="12"/>
                                        </p:tgtEl>
                                      </p:cBhvr>
                                      <p:from x="100000" y="100000"/>
                                      <p:to x="150000" y="150000"/>
                                    </p:animScale>
                                    <p:animEffect transition="out" filter="fade">
                                      <p:cBhvr>
                                        <p:cTn id="25" dur="750">
                                          <p:stCondLst>
                                            <p:cond delay="0"/>
                                          </p:stCondLst>
                                        </p:cTn>
                                        <p:tgtEl>
                                          <p:spTgt spid="12"/>
                                        </p:tgtEl>
                                      </p:cBhvr>
                                    </p:animEffect>
                                    <p:set>
                                      <p:cBhvr>
                                        <p:cTn id="26" dur="1" fill="hold">
                                          <p:stCondLst>
                                            <p:cond delay="749"/>
                                          </p:stCondLst>
                                        </p:cTn>
                                        <p:tgtEl>
                                          <p:spTgt spid="12"/>
                                        </p:tgtEl>
                                        <p:attrNameLst>
                                          <p:attrName>style.visibility</p:attrName>
                                        </p:attrNameLst>
                                      </p:cBhvr>
                                      <p:to>
                                        <p:strVal val=""/>
                                      </p:to>
                                    </p:set>
                                  </p:childTnLst>
                                </p:cTn>
                              </p:par>
                            </p:childTnLst>
                          </p:cTn>
                        </p:par>
                        <p:par>
                          <p:cTn id="27" fill="hold">
                            <p:stCondLst>
                              <p:cond delay="1450"/>
                            </p:stCondLst>
                            <p:childTnLst>
                              <p:par>
                                <p:cTn id="28" presetID="30" presetClass="entr" presetSubtype="0"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800" decel="100000"/>
                                        <p:tgtEl>
                                          <p:spTgt spid="6"/>
                                        </p:tgtEl>
                                      </p:cBhvr>
                                    </p:animEffect>
                                    <p:anim calcmode="lin" valueType="num">
                                      <p:cBhvr>
                                        <p:cTn id="31" dur="800" decel="100000" fill="hold"/>
                                        <p:tgtEl>
                                          <p:spTgt spid="6"/>
                                        </p:tgtEl>
                                        <p:attrNameLst>
                                          <p:attrName>style.rotation</p:attrName>
                                        </p:attrNameLst>
                                      </p:cBhvr>
                                      <p:tavLst>
                                        <p:tav tm="0">
                                          <p:val>
                                            <p:fltVal val="-90"/>
                                          </p:val>
                                        </p:tav>
                                        <p:tav tm="100000">
                                          <p:val>
                                            <p:fltVal val="0"/>
                                          </p:val>
                                        </p:tav>
                                      </p:tavLst>
                                    </p:anim>
                                    <p:anim calcmode="lin" valueType="num">
                                      <p:cBhvr>
                                        <p:cTn id="32" dur="800" decel="100000" fill="hold"/>
                                        <p:tgtEl>
                                          <p:spTgt spid="6"/>
                                        </p:tgtEl>
                                        <p:attrNameLst>
                                          <p:attrName>ppt_x</p:attrName>
                                        </p:attrNameLst>
                                      </p:cBhvr>
                                      <p:tavLst>
                                        <p:tav tm="0">
                                          <p:val>
                                            <p:strVal val="#ppt_x+0.4"/>
                                          </p:val>
                                        </p:tav>
                                        <p:tav tm="100000">
                                          <p:val>
                                            <p:strVal val="#ppt_x-0.05"/>
                                          </p:val>
                                        </p:tav>
                                      </p:tavLst>
                                    </p:anim>
                                    <p:anim calcmode="lin" valueType="num">
                                      <p:cBhvr>
                                        <p:cTn id="33" dur="800" decel="100000" fill="hold"/>
                                        <p:tgtEl>
                                          <p:spTgt spid="6"/>
                                        </p:tgtEl>
                                        <p:attrNameLst>
                                          <p:attrName>ppt_y</p:attrName>
                                        </p:attrNameLst>
                                      </p:cBhvr>
                                      <p:tavLst>
                                        <p:tav tm="0">
                                          <p:val>
                                            <p:strVal val="#ppt_y-0.4"/>
                                          </p:val>
                                        </p:tav>
                                        <p:tav tm="100000">
                                          <p:val>
                                            <p:strVal val="#ppt_y+0.1"/>
                                          </p:val>
                                        </p:tav>
                                      </p:tavLst>
                                    </p:anim>
                                    <p:anim calcmode="lin" valueType="num">
                                      <p:cBhvr>
                                        <p:cTn id="34"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35"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36" fill="hold">
                            <p:stCondLst>
                              <p:cond delay="2450"/>
                            </p:stCondLst>
                            <p:childTnLst>
                              <p:par>
                                <p:cTn id="37" presetID="30"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800" decel="100000"/>
                                        <p:tgtEl>
                                          <p:spTgt spid="28"/>
                                        </p:tgtEl>
                                      </p:cBhvr>
                                    </p:animEffect>
                                    <p:anim calcmode="lin" valueType="num">
                                      <p:cBhvr>
                                        <p:cTn id="40" dur="800" decel="100000" fill="hold"/>
                                        <p:tgtEl>
                                          <p:spTgt spid="28"/>
                                        </p:tgtEl>
                                        <p:attrNameLst>
                                          <p:attrName>style.rotation</p:attrName>
                                        </p:attrNameLst>
                                      </p:cBhvr>
                                      <p:tavLst>
                                        <p:tav tm="0">
                                          <p:val>
                                            <p:fltVal val="-90"/>
                                          </p:val>
                                        </p:tav>
                                        <p:tav tm="100000">
                                          <p:val>
                                            <p:fltVal val="0"/>
                                          </p:val>
                                        </p:tav>
                                      </p:tavLst>
                                    </p:anim>
                                    <p:anim calcmode="lin" valueType="num">
                                      <p:cBhvr>
                                        <p:cTn id="41" dur="800" decel="100000" fill="hold"/>
                                        <p:tgtEl>
                                          <p:spTgt spid="28"/>
                                        </p:tgtEl>
                                        <p:attrNameLst>
                                          <p:attrName>ppt_x</p:attrName>
                                        </p:attrNameLst>
                                      </p:cBhvr>
                                      <p:tavLst>
                                        <p:tav tm="0">
                                          <p:val>
                                            <p:strVal val="#ppt_x+0.4"/>
                                          </p:val>
                                        </p:tav>
                                        <p:tav tm="100000">
                                          <p:val>
                                            <p:strVal val="#ppt_x-0.05"/>
                                          </p:val>
                                        </p:tav>
                                      </p:tavLst>
                                    </p:anim>
                                    <p:anim calcmode="lin" valueType="num">
                                      <p:cBhvr>
                                        <p:cTn id="42" dur="800" decel="100000" fill="hold"/>
                                        <p:tgtEl>
                                          <p:spTgt spid="28"/>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28"/>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28"/>
                                        </p:tgtEl>
                                        <p:attrNameLst>
                                          <p:attrName>ppt_y</p:attrName>
                                        </p:attrNameLst>
                                      </p:cBhvr>
                                      <p:tavLst>
                                        <p:tav tm="0">
                                          <p:val>
                                            <p:strVal val="#ppt_y+0.1"/>
                                          </p:val>
                                        </p:tav>
                                        <p:tav tm="100000">
                                          <p:val>
                                            <p:strVal val="#ppt_y"/>
                                          </p:val>
                                        </p:tav>
                                      </p:tavLst>
                                    </p:anim>
                                  </p:childTnLst>
                                </p:cTn>
                              </p:par>
                            </p:childTnLst>
                          </p:cTn>
                        </p:par>
                        <p:par>
                          <p:cTn id="45" fill="hold">
                            <p:stCondLst>
                              <p:cond delay="3450"/>
                            </p:stCondLst>
                            <p:childTnLst>
                              <p:par>
                                <p:cTn id="46" presetID="30" presetClass="entr" presetSubtype="0"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800" decel="100000"/>
                                        <p:tgtEl>
                                          <p:spTgt spid="18"/>
                                        </p:tgtEl>
                                      </p:cBhvr>
                                    </p:animEffect>
                                    <p:anim calcmode="lin" valueType="num">
                                      <p:cBhvr>
                                        <p:cTn id="49" dur="800" decel="100000" fill="hold"/>
                                        <p:tgtEl>
                                          <p:spTgt spid="18"/>
                                        </p:tgtEl>
                                        <p:attrNameLst>
                                          <p:attrName>style.rotation</p:attrName>
                                        </p:attrNameLst>
                                      </p:cBhvr>
                                      <p:tavLst>
                                        <p:tav tm="0">
                                          <p:val>
                                            <p:fltVal val="-90"/>
                                          </p:val>
                                        </p:tav>
                                        <p:tav tm="100000">
                                          <p:val>
                                            <p:fltVal val="0"/>
                                          </p:val>
                                        </p:tav>
                                      </p:tavLst>
                                    </p:anim>
                                    <p:anim calcmode="lin" valueType="num">
                                      <p:cBhvr>
                                        <p:cTn id="50" dur="800" decel="100000" fill="hold"/>
                                        <p:tgtEl>
                                          <p:spTgt spid="18"/>
                                        </p:tgtEl>
                                        <p:attrNameLst>
                                          <p:attrName>ppt_x</p:attrName>
                                        </p:attrNameLst>
                                      </p:cBhvr>
                                      <p:tavLst>
                                        <p:tav tm="0">
                                          <p:val>
                                            <p:strVal val="#ppt_x+0.4"/>
                                          </p:val>
                                        </p:tav>
                                        <p:tav tm="100000">
                                          <p:val>
                                            <p:strVal val="#ppt_x-0.05"/>
                                          </p:val>
                                        </p:tav>
                                      </p:tavLst>
                                    </p:anim>
                                    <p:anim calcmode="lin" valueType="num">
                                      <p:cBhvr>
                                        <p:cTn id="51" dur="800" decel="100000" fill="hold"/>
                                        <p:tgtEl>
                                          <p:spTgt spid="18"/>
                                        </p:tgtEl>
                                        <p:attrNameLst>
                                          <p:attrName>ppt_y</p:attrName>
                                        </p:attrNameLst>
                                      </p:cBhvr>
                                      <p:tavLst>
                                        <p:tav tm="0">
                                          <p:val>
                                            <p:strVal val="#ppt_y-0.4"/>
                                          </p:val>
                                        </p:tav>
                                        <p:tav tm="100000">
                                          <p:val>
                                            <p:strVal val="#ppt_y+0.1"/>
                                          </p:val>
                                        </p:tav>
                                      </p:tavLst>
                                    </p:anim>
                                    <p:anim calcmode="lin" valueType="num">
                                      <p:cBhvr>
                                        <p:cTn id="52"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53"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childTnLst>
                          </p:cTn>
                        </p:par>
                        <p:par>
                          <p:cTn id="54" fill="hold">
                            <p:stCondLst>
                              <p:cond delay="4450"/>
                            </p:stCondLst>
                            <p:childTnLst>
                              <p:par>
                                <p:cTn id="55" presetID="30" presetClass="entr" presetSubtype="0" fill="hold"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800" decel="100000"/>
                                        <p:tgtEl>
                                          <p:spTgt spid="8"/>
                                        </p:tgtEl>
                                      </p:cBhvr>
                                    </p:animEffect>
                                    <p:anim calcmode="lin" valueType="num">
                                      <p:cBhvr>
                                        <p:cTn id="58" dur="800" decel="100000" fill="hold"/>
                                        <p:tgtEl>
                                          <p:spTgt spid="8"/>
                                        </p:tgtEl>
                                        <p:attrNameLst>
                                          <p:attrName>style.rotation</p:attrName>
                                        </p:attrNameLst>
                                      </p:cBhvr>
                                      <p:tavLst>
                                        <p:tav tm="0">
                                          <p:val>
                                            <p:fltVal val="-90"/>
                                          </p:val>
                                        </p:tav>
                                        <p:tav tm="100000">
                                          <p:val>
                                            <p:fltVal val="0"/>
                                          </p:val>
                                        </p:tav>
                                      </p:tavLst>
                                    </p:anim>
                                    <p:anim calcmode="lin" valueType="num">
                                      <p:cBhvr>
                                        <p:cTn id="59" dur="800" decel="100000" fill="hold"/>
                                        <p:tgtEl>
                                          <p:spTgt spid="8"/>
                                        </p:tgtEl>
                                        <p:attrNameLst>
                                          <p:attrName>ppt_x</p:attrName>
                                        </p:attrNameLst>
                                      </p:cBhvr>
                                      <p:tavLst>
                                        <p:tav tm="0">
                                          <p:val>
                                            <p:strVal val="#ppt_x+0.4"/>
                                          </p:val>
                                        </p:tav>
                                        <p:tav tm="100000">
                                          <p:val>
                                            <p:strVal val="#ppt_x-0.05"/>
                                          </p:val>
                                        </p:tav>
                                      </p:tavLst>
                                    </p:anim>
                                    <p:anim calcmode="lin" valueType="num">
                                      <p:cBhvr>
                                        <p:cTn id="60" dur="800" decel="100000" fill="hold"/>
                                        <p:tgtEl>
                                          <p:spTgt spid="8"/>
                                        </p:tgtEl>
                                        <p:attrNameLst>
                                          <p:attrName>ppt_y</p:attrName>
                                        </p:attrNameLst>
                                      </p:cBhvr>
                                      <p:tavLst>
                                        <p:tav tm="0">
                                          <p:val>
                                            <p:strVal val="#ppt_y-0.4"/>
                                          </p:val>
                                        </p:tav>
                                        <p:tav tm="100000">
                                          <p:val>
                                            <p:strVal val="#ppt_y+0.1"/>
                                          </p:val>
                                        </p:tav>
                                      </p:tavLst>
                                    </p:anim>
                                    <p:anim calcmode="lin" valueType="num">
                                      <p:cBhvr>
                                        <p:cTn id="61"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62"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par>
                          <p:cTn id="63" fill="hold">
                            <p:stCondLst>
                              <p:cond delay="5450"/>
                            </p:stCondLst>
                            <p:childTnLst>
                              <p:par>
                                <p:cTn id="64" presetID="30" presetClass="entr" presetSubtype="0" fill="hold" nodeType="after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fade">
                                      <p:cBhvr>
                                        <p:cTn id="66" dur="800" decel="100000"/>
                                        <p:tgtEl>
                                          <p:spTgt spid="9"/>
                                        </p:tgtEl>
                                      </p:cBhvr>
                                    </p:animEffect>
                                    <p:anim calcmode="lin" valueType="num">
                                      <p:cBhvr>
                                        <p:cTn id="67" dur="800" decel="100000" fill="hold"/>
                                        <p:tgtEl>
                                          <p:spTgt spid="9"/>
                                        </p:tgtEl>
                                        <p:attrNameLst>
                                          <p:attrName>style.rotation</p:attrName>
                                        </p:attrNameLst>
                                      </p:cBhvr>
                                      <p:tavLst>
                                        <p:tav tm="0">
                                          <p:val>
                                            <p:fltVal val="-90"/>
                                          </p:val>
                                        </p:tav>
                                        <p:tav tm="100000">
                                          <p:val>
                                            <p:fltVal val="0"/>
                                          </p:val>
                                        </p:tav>
                                      </p:tavLst>
                                    </p:anim>
                                    <p:anim calcmode="lin" valueType="num">
                                      <p:cBhvr>
                                        <p:cTn id="68" dur="800" decel="100000" fill="hold"/>
                                        <p:tgtEl>
                                          <p:spTgt spid="9"/>
                                        </p:tgtEl>
                                        <p:attrNameLst>
                                          <p:attrName>ppt_x</p:attrName>
                                        </p:attrNameLst>
                                      </p:cBhvr>
                                      <p:tavLst>
                                        <p:tav tm="0">
                                          <p:val>
                                            <p:strVal val="#ppt_x+0.4"/>
                                          </p:val>
                                        </p:tav>
                                        <p:tav tm="100000">
                                          <p:val>
                                            <p:strVal val="#ppt_x-0.05"/>
                                          </p:val>
                                        </p:tav>
                                      </p:tavLst>
                                    </p:anim>
                                    <p:anim calcmode="lin" valueType="num">
                                      <p:cBhvr>
                                        <p:cTn id="69" dur="800" decel="100000" fill="hold"/>
                                        <p:tgtEl>
                                          <p:spTgt spid="9"/>
                                        </p:tgtEl>
                                        <p:attrNameLst>
                                          <p:attrName>ppt_y</p:attrName>
                                        </p:attrNameLst>
                                      </p:cBhvr>
                                      <p:tavLst>
                                        <p:tav tm="0">
                                          <p:val>
                                            <p:strVal val="#ppt_y-0.4"/>
                                          </p:val>
                                        </p:tav>
                                        <p:tav tm="100000">
                                          <p:val>
                                            <p:strVal val="#ppt_y+0.1"/>
                                          </p:val>
                                        </p:tav>
                                      </p:tavLst>
                                    </p:anim>
                                    <p:anim calcmode="lin" valueType="num">
                                      <p:cBhvr>
                                        <p:cTn id="70"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71"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8" grpId="0"/>
      <p:bldP spid="18" grpId="0"/>
      <p:bldP spid="10" grpId="0"/>
      <p:bldP spid="11"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5"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5" name="PA-矩形 4"/>
          <p:cNvSpPr/>
          <p:nvPr>
            <p:custDataLst>
              <p:tags r:id="rId2"/>
            </p:custDataLst>
          </p:nvPr>
        </p:nvSpPr>
        <p:spPr>
          <a:xfrm>
            <a:off x="305435" y="594360"/>
            <a:ext cx="207645" cy="566420"/>
          </a:xfrm>
          <a:prstGeom prst="rect">
            <a:avLst/>
          </a:prstGeom>
          <a:solidFill>
            <a:srgbClr val="00A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PA-文本框 27"/>
          <p:cNvSpPr txBox="1"/>
          <p:nvPr>
            <p:custDataLst>
              <p:tags r:id="rId3"/>
            </p:custDataLst>
          </p:nvPr>
        </p:nvSpPr>
        <p:spPr>
          <a:xfrm>
            <a:off x="603250" y="532765"/>
            <a:ext cx="2129155" cy="574675"/>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kumimoji="0" lang="zh-CN" altLang="en-US" sz="2800" i="0" u="none" strike="noStrike" kern="0" cap="none" spc="0" normalizeH="0" baseline="0" noProof="0" dirty="0">
                <a:ln>
                  <a:noFill/>
                </a:ln>
                <a:solidFill>
                  <a:srgbClr val="469041"/>
                </a:solidFill>
                <a:effectLst/>
                <a:uLnTx/>
                <a:uFillTx/>
                <a:cs typeface="+mn-ea"/>
                <a:sym typeface="+mn-lt"/>
              </a:rPr>
              <a:t>特色活动</a:t>
            </a:r>
          </a:p>
        </p:txBody>
      </p:sp>
      <p:sp>
        <p:nvSpPr>
          <p:cNvPr id="31" name="PA-文本框 30"/>
          <p:cNvSpPr txBox="1"/>
          <p:nvPr>
            <p:custDataLst>
              <p:tags r:id="rId4"/>
            </p:custDataLst>
          </p:nvPr>
        </p:nvSpPr>
        <p:spPr>
          <a:xfrm>
            <a:off x="634365" y="988695"/>
            <a:ext cx="2680335" cy="212090"/>
          </a:xfrm>
          <a:prstGeom prst="rect">
            <a:avLst/>
          </a:prstGeom>
          <a:noFill/>
        </p:spPr>
        <p:txBody>
          <a:bodyPr anchor="ctr"/>
          <a:lstStyle/>
          <a:p>
            <a:pPr indent="0" algn="l" fontAlgn="auto">
              <a:lnSpc>
                <a:spcPct val="150000"/>
              </a:lnSpc>
            </a:pPr>
            <a:r>
              <a:rPr lang="en-US" altLang="zh-CN" sz="700" dirty="0">
                <a:solidFill>
                  <a:srgbClr val="469041"/>
                </a:solidFill>
                <a:cs typeface="+mn-ea"/>
                <a:sym typeface="+mn-lt"/>
              </a:rPr>
              <a:t>Enter your title to add here</a:t>
            </a:r>
            <a:endParaRPr kumimoji="0" lang="en-US" altLang="zh-CN" sz="700" i="0" u="none" strike="noStrike" kern="0" cap="none" spc="0" normalizeH="0" baseline="0" noProof="0" dirty="0">
              <a:ln>
                <a:noFill/>
              </a:ln>
              <a:solidFill>
                <a:srgbClr val="469041"/>
              </a:solidFill>
              <a:effectLst/>
              <a:uLnTx/>
              <a:uFillTx/>
              <a:cs typeface="+mn-ea"/>
              <a:sym typeface="+mn-lt"/>
            </a:endParaRPr>
          </a:p>
        </p:txBody>
      </p:sp>
      <p:sp>
        <p:nvSpPr>
          <p:cNvPr id="4" name="PA-矩形 3"/>
          <p:cNvSpPr/>
          <p:nvPr>
            <p:custDataLst>
              <p:tags r:id="rId5"/>
            </p:custDataLst>
          </p:nvPr>
        </p:nvSpPr>
        <p:spPr>
          <a:xfrm>
            <a:off x="920750" y="2461895"/>
            <a:ext cx="4701540" cy="3198495"/>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prstClr val="white"/>
              </a:solidFill>
              <a:cs typeface="+mn-ea"/>
              <a:sym typeface="+mn-lt"/>
            </a:endParaRPr>
          </a:p>
        </p:txBody>
      </p:sp>
      <p:sp>
        <p:nvSpPr>
          <p:cNvPr id="6" name="PA-矩形 5"/>
          <p:cNvSpPr/>
          <p:nvPr>
            <p:custDataLst>
              <p:tags r:id="rId6"/>
            </p:custDataLst>
          </p:nvPr>
        </p:nvSpPr>
        <p:spPr>
          <a:xfrm>
            <a:off x="1543579" y="2193668"/>
            <a:ext cx="3455142" cy="603711"/>
          </a:xfrm>
          <a:prstGeom prst="rect">
            <a:avLst/>
          </a:prstGeom>
          <a:solidFill>
            <a:srgbClr val="009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prstClr val="white"/>
              </a:solidFill>
              <a:cs typeface="+mn-ea"/>
              <a:sym typeface="+mn-lt"/>
            </a:endParaRPr>
          </a:p>
        </p:txBody>
      </p:sp>
      <p:sp>
        <p:nvSpPr>
          <p:cNvPr id="12" name="PA-矩形 11"/>
          <p:cNvSpPr/>
          <p:nvPr>
            <p:custDataLst>
              <p:tags r:id="rId7"/>
            </p:custDataLst>
          </p:nvPr>
        </p:nvSpPr>
        <p:spPr>
          <a:xfrm>
            <a:off x="6075680" y="2461895"/>
            <a:ext cx="4701540" cy="3198495"/>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prstClr val="white"/>
              </a:solidFill>
              <a:cs typeface="+mn-ea"/>
              <a:sym typeface="+mn-lt"/>
            </a:endParaRPr>
          </a:p>
        </p:txBody>
      </p:sp>
      <p:sp>
        <p:nvSpPr>
          <p:cNvPr id="13" name="PA-矩形 12"/>
          <p:cNvSpPr/>
          <p:nvPr>
            <p:custDataLst>
              <p:tags r:id="rId8"/>
            </p:custDataLst>
          </p:nvPr>
        </p:nvSpPr>
        <p:spPr>
          <a:xfrm>
            <a:off x="6697344" y="2193668"/>
            <a:ext cx="3455142" cy="603711"/>
          </a:xfrm>
          <a:prstGeom prst="rect">
            <a:avLst/>
          </a:prstGeom>
          <a:solidFill>
            <a:srgbClr val="009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prstClr val="white"/>
              </a:solidFill>
              <a:cs typeface="+mn-ea"/>
              <a:sym typeface="+mn-lt"/>
            </a:endParaRPr>
          </a:p>
        </p:txBody>
      </p:sp>
      <p:sp>
        <p:nvSpPr>
          <p:cNvPr id="7" name="PA-文本框 6"/>
          <p:cNvSpPr txBox="1"/>
          <p:nvPr>
            <p:custDataLst>
              <p:tags r:id="rId9"/>
            </p:custDataLst>
          </p:nvPr>
        </p:nvSpPr>
        <p:spPr>
          <a:xfrm>
            <a:off x="1611015" y="2216570"/>
            <a:ext cx="3296094" cy="558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chorCtr="0">
            <a:normAutofit/>
          </a:bodyPr>
          <a:lstStyle>
            <a:defPPr>
              <a:defRPr lang="zh-CN"/>
            </a:defPPr>
            <a:lvl1pPr algn="ctr" fontAlgn="base">
              <a:spcBef>
                <a:spcPct val="0"/>
              </a:spcBef>
              <a:spcAft>
                <a:spcPct val="0"/>
              </a:spcAft>
              <a:defRPr sz="2400">
                <a:solidFill>
                  <a:prstClr val="white"/>
                </a:solidFill>
                <a:latin typeface="+mj-lt"/>
                <a:ea typeface="微软雅黑" panose="020B0503020204020204" charset="-122"/>
              </a:defRPr>
            </a:lvl1pPr>
            <a:lvl2pPr marL="742950" indent="-285750">
              <a:defRPr>
                <a:latin typeface="Calibri" panose="020F0502020204030204" charset="0"/>
                <a:ea typeface="微软雅黑" panose="020B0503020204020204" charset="-122"/>
              </a:defRPr>
            </a:lvl2pPr>
            <a:lvl3pPr marL="1143000" indent="-228600">
              <a:defRPr>
                <a:latin typeface="Calibri" panose="020F0502020204030204" charset="0"/>
                <a:ea typeface="微软雅黑" panose="020B0503020204020204" charset="-122"/>
              </a:defRPr>
            </a:lvl3pPr>
            <a:lvl4pPr marL="1600200" indent="-228600">
              <a:defRPr>
                <a:latin typeface="Calibri" panose="020F0502020204030204" charset="0"/>
                <a:ea typeface="微软雅黑" panose="020B0503020204020204" charset="-122"/>
              </a:defRPr>
            </a:lvl4pPr>
            <a:lvl5pPr marL="2057400" indent="-228600">
              <a:defRPr>
                <a:latin typeface="Calibri" panose="020F0502020204030204" charset="0"/>
                <a:ea typeface="微软雅黑" panose="020B0503020204020204" charset="-122"/>
              </a:defRPr>
            </a:lvl5pPr>
            <a:lvl6pPr marL="2514600" indent="-228600" fontAlgn="base">
              <a:spcBef>
                <a:spcPct val="0"/>
              </a:spcBef>
              <a:spcAft>
                <a:spcPct val="0"/>
              </a:spcAft>
              <a:defRPr>
                <a:latin typeface="Calibri" panose="020F0502020204030204" charset="0"/>
                <a:ea typeface="微软雅黑" panose="020B0503020204020204" charset="-122"/>
              </a:defRPr>
            </a:lvl6pPr>
            <a:lvl7pPr marL="2971800" indent="-228600" fontAlgn="base">
              <a:spcBef>
                <a:spcPct val="0"/>
              </a:spcBef>
              <a:spcAft>
                <a:spcPct val="0"/>
              </a:spcAft>
              <a:defRPr>
                <a:latin typeface="Calibri" panose="020F0502020204030204" charset="0"/>
                <a:ea typeface="微软雅黑" panose="020B0503020204020204" charset="-122"/>
              </a:defRPr>
            </a:lvl7pPr>
            <a:lvl8pPr marL="3429000" indent="-228600" fontAlgn="base">
              <a:spcBef>
                <a:spcPct val="0"/>
              </a:spcBef>
              <a:spcAft>
                <a:spcPct val="0"/>
              </a:spcAft>
              <a:defRPr>
                <a:latin typeface="Calibri" panose="020F0502020204030204" charset="0"/>
                <a:ea typeface="微软雅黑" panose="020B0503020204020204" charset="-122"/>
              </a:defRPr>
            </a:lvl8pPr>
            <a:lvl9pPr marL="3886200" indent="-228600" fontAlgn="base">
              <a:spcBef>
                <a:spcPct val="0"/>
              </a:spcBef>
              <a:spcAft>
                <a:spcPct val="0"/>
              </a:spcAft>
              <a:defRPr>
                <a:latin typeface="Calibri" panose="020F0502020204030204" charset="0"/>
                <a:ea typeface="微软雅黑" panose="020B0503020204020204" charset="-122"/>
              </a:defRPr>
            </a:lvl9pPr>
          </a:lstStyle>
          <a:p>
            <a:pPr marL="0" indent="0" algn="ctr">
              <a:lnSpc>
                <a:spcPct val="120000"/>
              </a:lnSpc>
              <a:spcBef>
                <a:spcPts val="0"/>
              </a:spcBef>
              <a:spcAft>
                <a:spcPts val="0"/>
              </a:spcAft>
              <a:buSzPct val="100000"/>
            </a:pPr>
            <a:r>
              <a:rPr lang="zh-CN" altLang="en-US" sz="2000" b="1" spc="300" dirty="0">
                <a:solidFill>
                  <a:schemeClr val="bg1"/>
                </a:solidFill>
                <a:latin typeface="+mn-lt"/>
                <a:ea typeface="+mn-ea"/>
                <a:cs typeface="+mn-ea"/>
                <a:sym typeface="+mn-lt"/>
              </a:rPr>
              <a:t>我为绿植“取芳名”</a:t>
            </a:r>
          </a:p>
        </p:txBody>
      </p:sp>
      <p:sp>
        <p:nvSpPr>
          <p:cNvPr id="21" name="PA-文本框 20"/>
          <p:cNvSpPr txBox="1"/>
          <p:nvPr>
            <p:custDataLst>
              <p:tags r:id="rId10"/>
            </p:custDataLst>
          </p:nvPr>
        </p:nvSpPr>
        <p:spPr>
          <a:xfrm>
            <a:off x="1334770" y="3227070"/>
            <a:ext cx="3858895" cy="2433955"/>
          </a:xfrm>
          <a:prstGeom prst="rect">
            <a:avLst/>
          </a:prstGeom>
        </p:spPr>
        <p:txBody>
          <a:bodyPr wrap="square">
            <a:noAutofit/>
          </a:bodyPr>
          <a:lstStyle>
            <a:defPPr>
              <a:defRPr lang="zh-CN"/>
            </a:defPPr>
            <a:lvl1pPr>
              <a:defRPr sz="1400">
                <a:solidFill>
                  <a:srgbClr val="474546"/>
                </a:solidFill>
                <a:latin typeface="Arial" panose="020B0604020202020204" pitchFamily="34" charset="0"/>
              </a:defRPr>
            </a:lvl1pPr>
          </a:lstStyle>
          <a:p>
            <a:pPr marL="0" lvl="0" indent="0" algn="l">
              <a:lnSpc>
                <a:spcPct val="120000"/>
              </a:lnSpc>
              <a:spcBef>
                <a:spcPts val="0"/>
              </a:spcBef>
              <a:spcAft>
                <a:spcPts val="0"/>
              </a:spcAft>
              <a:buSzPct val="100000"/>
            </a:pPr>
            <a:r>
              <a:rPr lang="zh-CN" altLang="en-US" sz="1800" spc="150" dirty="0">
                <a:solidFill>
                  <a:schemeClr val="tx1">
                    <a:lumMod val="75000"/>
                    <a:lumOff val="25000"/>
                  </a:schemeClr>
                </a:solidFill>
                <a:latin typeface="+mn-lt"/>
                <a:cs typeface="+mn-ea"/>
                <a:sym typeface="+mn-lt"/>
              </a:rPr>
              <a:t>老师鼓励孩子们为亲手种下的绿植取个可爱的芳名吧！让孩子开动脑筋，发挥自己的想象力和创造力，为自己的绿植取个超棒的名字，然后老师指导孩子做一个卡片放置在植物旁边。</a:t>
            </a:r>
          </a:p>
        </p:txBody>
      </p:sp>
      <p:sp>
        <p:nvSpPr>
          <p:cNvPr id="22" name="PA-文本框 21"/>
          <p:cNvSpPr txBox="1"/>
          <p:nvPr>
            <p:custDataLst>
              <p:tags r:id="rId11"/>
            </p:custDataLst>
          </p:nvPr>
        </p:nvSpPr>
        <p:spPr>
          <a:xfrm>
            <a:off x="6778140" y="2216570"/>
            <a:ext cx="3296094" cy="558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chorCtr="0">
            <a:normAutofit/>
          </a:bodyPr>
          <a:lstStyle>
            <a:defPPr>
              <a:defRPr lang="zh-CN"/>
            </a:defPPr>
            <a:lvl1pPr algn="ctr" fontAlgn="base">
              <a:spcBef>
                <a:spcPct val="0"/>
              </a:spcBef>
              <a:spcAft>
                <a:spcPct val="0"/>
              </a:spcAft>
              <a:defRPr sz="2400">
                <a:solidFill>
                  <a:prstClr val="white"/>
                </a:solidFill>
                <a:latin typeface="+mj-lt"/>
                <a:ea typeface="微软雅黑" panose="020B0503020204020204" charset="-122"/>
              </a:defRPr>
            </a:lvl1pPr>
            <a:lvl2pPr marL="742950" indent="-285750">
              <a:defRPr>
                <a:latin typeface="Calibri" panose="020F0502020204030204" charset="0"/>
                <a:ea typeface="微软雅黑" panose="020B0503020204020204" charset="-122"/>
              </a:defRPr>
            </a:lvl2pPr>
            <a:lvl3pPr marL="1143000" indent="-228600">
              <a:defRPr>
                <a:latin typeface="Calibri" panose="020F0502020204030204" charset="0"/>
                <a:ea typeface="微软雅黑" panose="020B0503020204020204" charset="-122"/>
              </a:defRPr>
            </a:lvl3pPr>
            <a:lvl4pPr marL="1600200" indent="-228600">
              <a:defRPr>
                <a:latin typeface="Calibri" panose="020F0502020204030204" charset="0"/>
                <a:ea typeface="微软雅黑" panose="020B0503020204020204" charset="-122"/>
              </a:defRPr>
            </a:lvl4pPr>
            <a:lvl5pPr marL="2057400" indent="-228600">
              <a:defRPr>
                <a:latin typeface="Calibri" panose="020F0502020204030204" charset="0"/>
                <a:ea typeface="微软雅黑" panose="020B0503020204020204" charset="-122"/>
              </a:defRPr>
            </a:lvl5pPr>
            <a:lvl6pPr marL="2514600" indent="-228600" fontAlgn="base">
              <a:spcBef>
                <a:spcPct val="0"/>
              </a:spcBef>
              <a:spcAft>
                <a:spcPct val="0"/>
              </a:spcAft>
              <a:defRPr>
                <a:latin typeface="Calibri" panose="020F0502020204030204" charset="0"/>
                <a:ea typeface="微软雅黑" panose="020B0503020204020204" charset="-122"/>
              </a:defRPr>
            </a:lvl6pPr>
            <a:lvl7pPr marL="2971800" indent="-228600" fontAlgn="base">
              <a:spcBef>
                <a:spcPct val="0"/>
              </a:spcBef>
              <a:spcAft>
                <a:spcPct val="0"/>
              </a:spcAft>
              <a:defRPr>
                <a:latin typeface="Calibri" panose="020F0502020204030204" charset="0"/>
                <a:ea typeface="微软雅黑" panose="020B0503020204020204" charset="-122"/>
              </a:defRPr>
            </a:lvl7pPr>
            <a:lvl8pPr marL="3429000" indent="-228600" fontAlgn="base">
              <a:spcBef>
                <a:spcPct val="0"/>
              </a:spcBef>
              <a:spcAft>
                <a:spcPct val="0"/>
              </a:spcAft>
              <a:defRPr>
                <a:latin typeface="Calibri" panose="020F0502020204030204" charset="0"/>
                <a:ea typeface="微软雅黑" panose="020B0503020204020204" charset="-122"/>
              </a:defRPr>
            </a:lvl8pPr>
            <a:lvl9pPr marL="3886200" indent="-228600" fontAlgn="base">
              <a:spcBef>
                <a:spcPct val="0"/>
              </a:spcBef>
              <a:spcAft>
                <a:spcPct val="0"/>
              </a:spcAft>
              <a:defRPr>
                <a:latin typeface="Calibri" panose="020F0502020204030204" charset="0"/>
                <a:ea typeface="微软雅黑" panose="020B0503020204020204" charset="-122"/>
              </a:defRPr>
            </a:lvl9pPr>
          </a:lstStyle>
          <a:p>
            <a:pPr marL="0" indent="0" algn="ctr">
              <a:lnSpc>
                <a:spcPct val="120000"/>
              </a:lnSpc>
              <a:spcBef>
                <a:spcPts val="0"/>
              </a:spcBef>
              <a:spcAft>
                <a:spcPts val="0"/>
              </a:spcAft>
              <a:buSzPct val="100000"/>
            </a:pPr>
            <a:r>
              <a:rPr lang="zh-CN" altLang="en-US" sz="2000" b="1" spc="300" dirty="0">
                <a:solidFill>
                  <a:schemeClr val="bg1"/>
                </a:solidFill>
                <a:latin typeface="+mn-lt"/>
                <a:ea typeface="+mn-ea"/>
                <a:cs typeface="+mn-ea"/>
                <a:sym typeface="+mn-lt"/>
              </a:rPr>
              <a:t>小豆苗推荐名字</a:t>
            </a:r>
          </a:p>
        </p:txBody>
      </p:sp>
      <p:sp>
        <p:nvSpPr>
          <p:cNvPr id="23" name="PA-文本框 22"/>
          <p:cNvSpPr txBox="1"/>
          <p:nvPr>
            <p:custDataLst>
              <p:tags r:id="rId12"/>
            </p:custDataLst>
          </p:nvPr>
        </p:nvSpPr>
        <p:spPr>
          <a:xfrm>
            <a:off x="6555474" y="3226783"/>
            <a:ext cx="3859122" cy="1209966"/>
          </a:xfrm>
          <a:prstGeom prst="rect">
            <a:avLst/>
          </a:prstGeom>
        </p:spPr>
        <p:txBody>
          <a:bodyPr wrap="square">
            <a:normAutofit/>
          </a:bodyPr>
          <a:lstStyle>
            <a:defPPr>
              <a:defRPr lang="zh-CN"/>
            </a:defPPr>
            <a:lvl1pPr>
              <a:defRPr sz="1400">
                <a:solidFill>
                  <a:srgbClr val="474546"/>
                </a:solidFill>
                <a:latin typeface="Arial" panose="020B0604020202020204" pitchFamily="34" charset="0"/>
              </a:defRPr>
            </a:lvl1pPr>
          </a:lstStyle>
          <a:p>
            <a:pPr marL="0" lvl="0" indent="0" algn="l">
              <a:lnSpc>
                <a:spcPct val="120000"/>
              </a:lnSpc>
              <a:spcBef>
                <a:spcPts val="0"/>
              </a:spcBef>
              <a:spcAft>
                <a:spcPts val="0"/>
              </a:spcAft>
              <a:buSzPct val="100000"/>
            </a:pPr>
            <a:r>
              <a:rPr lang="zh-CN" altLang="en-US" sz="1800" spc="150" dirty="0">
                <a:solidFill>
                  <a:schemeClr val="tx1">
                    <a:lumMod val="75000"/>
                    <a:lumOff val="25000"/>
                  </a:schemeClr>
                </a:solidFill>
                <a:latin typeface="+mn-lt"/>
                <a:cs typeface="+mn-ea"/>
                <a:sym typeface="+mn-lt"/>
              </a:rPr>
              <a:t>“萌萌的小花”、“快乐小树”、“微微一笑”等。（相信小朋友取的名字会更有创意哦~）</a:t>
            </a:r>
          </a:p>
        </p:txBody>
      </p:sp>
    </p:spTree>
    <p:custDataLst>
      <p:tags r:id="rId1"/>
    </p:custData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800" decel="100000"/>
                                        <p:tgtEl>
                                          <p:spTgt spid="28"/>
                                        </p:tgtEl>
                                      </p:cBhvr>
                                    </p:animEffect>
                                    <p:anim calcmode="lin" valueType="num">
                                      <p:cBhvr>
                                        <p:cTn id="17" dur="800" decel="100000" fill="hold"/>
                                        <p:tgtEl>
                                          <p:spTgt spid="28"/>
                                        </p:tgtEl>
                                        <p:attrNameLst>
                                          <p:attrName>style.rotation</p:attrName>
                                        </p:attrNameLst>
                                      </p:cBhvr>
                                      <p:tavLst>
                                        <p:tav tm="0">
                                          <p:val>
                                            <p:fltVal val="-90"/>
                                          </p:val>
                                        </p:tav>
                                        <p:tav tm="100000">
                                          <p:val>
                                            <p:fltVal val="0"/>
                                          </p:val>
                                        </p:tav>
                                      </p:tavLst>
                                    </p:anim>
                                    <p:anim calcmode="lin" valueType="num">
                                      <p:cBhvr>
                                        <p:cTn id="18" dur="800" decel="100000" fill="hold"/>
                                        <p:tgtEl>
                                          <p:spTgt spid="28"/>
                                        </p:tgtEl>
                                        <p:attrNameLst>
                                          <p:attrName>ppt_x</p:attrName>
                                        </p:attrNameLst>
                                      </p:cBhvr>
                                      <p:tavLst>
                                        <p:tav tm="0">
                                          <p:val>
                                            <p:strVal val="#ppt_x+0.4"/>
                                          </p:val>
                                        </p:tav>
                                        <p:tav tm="100000">
                                          <p:val>
                                            <p:strVal val="#ppt_x-0.05"/>
                                          </p:val>
                                        </p:tav>
                                      </p:tavLst>
                                    </p:anim>
                                    <p:anim calcmode="lin" valueType="num">
                                      <p:cBhvr>
                                        <p:cTn id="19" dur="800" decel="100000" fill="hold"/>
                                        <p:tgtEl>
                                          <p:spTgt spid="28"/>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28"/>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28"/>
                                        </p:tgtEl>
                                        <p:attrNameLst>
                                          <p:attrName>ppt_y</p:attrName>
                                        </p:attrNameLst>
                                      </p:cBhvr>
                                      <p:tavLst>
                                        <p:tav tm="0">
                                          <p:val>
                                            <p:strVal val="#ppt_y+0.1"/>
                                          </p:val>
                                        </p:tav>
                                        <p:tav tm="100000">
                                          <p:val>
                                            <p:strVal val="#ppt_y"/>
                                          </p:val>
                                        </p:tav>
                                      </p:tavLst>
                                    </p:anim>
                                  </p:childTnLst>
                                </p:cTn>
                              </p:par>
                            </p:childTnLst>
                          </p:cTn>
                        </p:par>
                        <p:par>
                          <p:cTn id="22" fill="hold">
                            <p:stCondLst>
                              <p:cond delay="2000"/>
                            </p:stCondLst>
                            <p:childTnLst>
                              <p:par>
                                <p:cTn id="23" presetID="30" presetClass="entr" presetSubtype="0"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800" decel="100000"/>
                                        <p:tgtEl>
                                          <p:spTgt spid="31"/>
                                        </p:tgtEl>
                                      </p:cBhvr>
                                    </p:animEffect>
                                    <p:anim calcmode="lin" valueType="num">
                                      <p:cBhvr>
                                        <p:cTn id="26" dur="800" decel="100000" fill="hold"/>
                                        <p:tgtEl>
                                          <p:spTgt spid="31"/>
                                        </p:tgtEl>
                                        <p:attrNameLst>
                                          <p:attrName>style.rotation</p:attrName>
                                        </p:attrNameLst>
                                      </p:cBhvr>
                                      <p:tavLst>
                                        <p:tav tm="0">
                                          <p:val>
                                            <p:fltVal val="-90"/>
                                          </p:val>
                                        </p:tav>
                                        <p:tav tm="100000">
                                          <p:val>
                                            <p:fltVal val="0"/>
                                          </p:val>
                                        </p:tav>
                                      </p:tavLst>
                                    </p:anim>
                                    <p:anim calcmode="lin" valueType="num">
                                      <p:cBhvr>
                                        <p:cTn id="27" dur="800" decel="100000" fill="hold"/>
                                        <p:tgtEl>
                                          <p:spTgt spid="31"/>
                                        </p:tgtEl>
                                        <p:attrNameLst>
                                          <p:attrName>ppt_x</p:attrName>
                                        </p:attrNameLst>
                                      </p:cBhvr>
                                      <p:tavLst>
                                        <p:tav tm="0">
                                          <p:val>
                                            <p:strVal val="#ppt_x+0.4"/>
                                          </p:val>
                                        </p:tav>
                                        <p:tav tm="100000">
                                          <p:val>
                                            <p:strVal val="#ppt_x-0.05"/>
                                          </p:val>
                                        </p:tav>
                                      </p:tavLst>
                                    </p:anim>
                                    <p:anim calcmode="lin" valueType="num">
                                      <p:cBhvr>
                                        <p:cTn id="28" dur="800" decel="100000" fill="hold"/>
                                        <p:tgtEl>
                                          <p:spTgt spid="31"/>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31"/>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31"/>
                                        </p:tgtEl>
                                        <p:attrNameLst>
                                          <p:attrName>ppt_y</p:attrName>
                                        </p:attrNameLst>
                                      </p:cBhvr>
                                      <p:tavLst>
                                        <p:tav tm="0">
                                          <p:val>
                                            <p:strVal val="#ppt_y+0.1"/>
                                          </p:val>
                                        </p:tav>
                                        <p:tav tm="100000">
                                          <p:val>
                                            <p:strVal val="#ppt_y"/>
                                          </p:val>
                                        </p:tav>
                                      </p:tavLst>
                                    </p:anim>
                                  </p:childTnLst>
                                </p:cTn>
                              </p:par>
                            </p:childTnLst>
                          </p:cTn>
                        </p:par>
                        <p:par>
                          <p:cTn id="31" fill="hold">
                            <p:stCondLst>
                              <p:cond delay="3000"/>
                            </p:stCondLst>
                            <p:childTnLst>
                              <p:par>
                                <p:cTn id="32" presetID="30" presetClass="entr" presetSubtype="0"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800" decel="100000"/>
                                        <p:tgtEl>
                                          <p:spTgt spid="4"/>
                                        </p:tgtEl>
                                      </p:cBhvr>
                                    </p:animEffect>
                                    <p:anim calcmode="lin" valueType="num">
                                      <p:cBhvr>
                                        <p:cTn id="35" dur="800" decel="100000" fill="hold"/>
                                        <p:tgtEl>
                                          <p:spTgt spid="4"/>
                                        </p:tgtEl>
                                        <p:attrNameLst>
                                          <p:attrName>style.rotation</p:attrName>
                                        </p:attrNameLst>
                                      </p:cBhvr>
                                      <p:tavLst>
                                        <p:tav tm="0">
                                          <p:val>
                                            <p:fltVal val="-90"/>
                                          </p:val>
                                        </p:tav>
                                        <p:tav tm="100000">
                                          <p:val>
                                            <p:fltVal val="0"/>
                                          </p:val>
                                        </p:tav>
                                      </p:tavLst>
                                    </p:anim>
                                    <p:anim calcmode="lin" valueType="num">
                                      <p:cBhvr>
                                        <p:cTn id="36" dur="800" decel="100000" fill="hold"/>
                                        <p:tgtEl>
                                          <p:spTgt spid="4"/>
                                        </p:tgtEl>
                                        <p:attrNameLst>
                                          <p:attrName>ppt_x</p:attrName>
                                        </p:attrNameLst>
                                      </p:cBhvr>
                                      <p:tavLst>
                                        <p:tav tm="0">
                                          <p:val>
                                            <p:strVal val="#ppt_x+0.4"/>
                                          </p:val>
                                        </p:tav>
                                        <p:tav tm="100000">
                                          <p:val>
                                            <p:strVal val="#ppt_x-0.05"/>
                                          </p:val>
                                        </p:tav>
                                      </p:tavLst>
                                    </p:anim>
                                    <p:anim calcmode="lin" valueType="num">
                                      <p:cBhvr>
                                        <p:cTn id="37" dur="800" decel="100000" fill="hold"/>
                                        <p:tgtEl>
                                          <p:spTgt spid="4"/>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par>
                          <p:cTn id="40" fill="hold">
                            <p:stCondLst>
                              <p:cond delay="4000"/>
                            </p:stCondLst>
                            <p:childTnLst>
                              <p:par>
                                <p:cTn id="41" presetID="30"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800" decel="100000"/>
                                        <p:tgtEl>
                                          <p:spTgt spid="6"/>
                                        </p:tgtEl>
                                      </p:cBhvr>
                                    </p:animEffect>
                                    <p:anim calcmode="lin" valueType="num">
                                      <p:cBhvr>
                                        <p:cTn id="44" dur="800" decel="100000" fill="hold"/>
                                        <p:tgtEl>
                                          <p:spTgt spid="6"/>
                                        </p:tgtEl>
                                        <p:attrNameLst>
                                          <p:attrName>style.rotation</p:attrName>
                                        </p:attrNameLst>
                                      </p:cBhvr>
                                      <p:tavLst>
                                        <p:tav tm="0">
                                          <p:val>
                                            <p:fltVal val="-90"/>
                                          </p:val>
                                        </p:tav>
                                        <p:tav tm="100000">
                                          <p:val>
                                            <p:fltVal val="0"/>
                                          </p:val>
                                        </p:tav>
                                      </p:tavLst>
                                    </p:anim>
                                    <p:anim calcmode="lin" valueType="num">
                                      <p:cBhvr>
                                        <p:cTn id="45" dur="800" decel="100000" fill="hold"/>
                                        <p:tgtEl>
                                          <p:spTgt spid="6"/>
                                        </p:tgtEl>
                                        <p:attrNameLst>
                                          <p:attrName>ppt_x</p:attrName>
                                        </p:attrNameLst>
                                      </p:cBhvr>
                                      <p:tavLst>
                                        <p:tav tm="0">
                                          <p:val>
                                            <p:strVal val="#ppt_x+0.4"/>
                                          </p:val>
                                        </p:tav>
                                        <p:tav tm="100000">
                                          <p:val>
                                            <p:strVal val="#ppt_x-0.05"/>
                                          </p:val>
                                        </p:tav>
                                      </p:tavLst>
                                    </p:anim>
                                    <p:anim calcmode="lin" valueType="num">
                                      <p:cBhvr>
                                        <p:cTn id="46" dur="800" decel="100000" fill="hold"/>
                                        <p:tgtEl>
                                          <p:spTgt spid="6"/>
                                        </p:tgtEl>
                                        <p:attrNameLst>
                                          <p:attrName>ppt_y</p:attrName>
                                        </p:attrNameLst>
                                      </p:cBhvr>
                                      <p:tavLst>
                                        <p:tav tm="0">
                                          <p:val>
                                            <p:strVal val="#ppt_y-0.4"/>
                                          </p:val>
                                        </p:tav>
                                        <p:tav tm="100000">
                                          <p:val>
                                            <p:strVal val="#ppt_y+0.1"/>
                                          </p:val>
                                        </p:tav>
                                      </p:tavLst>
                                    </p:anim>
                                    <p:anim calcmode="lin" valueType="num">
                                      <p:cBhvr>
                                        <p:cTn id="47"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48"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49" fill="hold">
                            <p:stCondLst>
                              <p:cond delay="5000"/>
                            </p:stCondLst>
                            <p:childTnLst>
                              <p:par>
                                <p:cTn id="50" presetID="30" presetClass="entr" presetSubtype="0"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800" decel="100000"/>
                                        <p:tgtEl>
                                          <p:spTgt spid="12"/>
                                        </p:tgtEl>
                                      </p:cBhvr>
                                    </p:animEffect>
                                    <p:anim calcmode="lin" valueType="num">
                                      <p:cBhvr>
                                        <p:cTn id="53" dur="800" decel="100000" fill="hold"/>
                                        <p:tgtEl>
                                          <p:spTgt spid="12"/>
                                        </p:tgtEl>
                                        <p:attrNameLst>
                                          <p:attrName>style.rotation</p:attrName>
                                        </p:attrNameLst>
                                      </p:cBhvr>
                                      <p:tavLst>
                                        <p:tav tm="0">
                                          <p:val>
                                            <p:fltVal val="-90"/>
                                          </p:val>
                                        </p:tav>
                                        <p:tav tm="100000">
                                          <p:val>
                                            <p:fltVal val="0"/>
                                          </p:val>
                                        </p:tav>
                                      </p:tavLst>
                                    </p:anim>
                                    <p:anim calcmode="lin" valueType="num">
                                      <p:cBhvr>
                                        <p:cTn id="54" dur="800" decel="100000" fill="hold"/>
                                        <p:tgtEl>
                                          <p:spTgt spid="12"/>
                                        </p:tgtEl>
                                        <p:attrNameLst>
                                          <p:attrName>ppt_x</p:attrName>
                                        </p:attrNameLst>
                                      </p:cBhvr>
                                      <p:tavLst>
                                        <p:tav tm="0">
                                          <p:val>
                                            <p:strVal val="#ppt_x+0.4"/>
                                          </p:val>
                                        </p:tav>
                                        <p:tav tm="100000">
                                          <p:val>
                                            <p:strVal val="#ppt_x-0.05"/>
                                          </p:val>
                                        </p:tav>
                                      </p:tavLst>
                                    </p:anim>
                                    <p:anim calcmode="lin" valueType="num">
                                      <p:cBhvr>
                                        <p:cTn id="55" dur="800" decel="100000" fill="hold"/>
                                        <p:tgtEl>
                                          <p:spTgt spid="12"/>
                                        </p:tgtEl>
                                        <p:attrNameLst>
                                          <p:attrName>ppt_y</p:attrName>
                                        </p:attrNameLst>
                                      </p:cBhvr>
                                      <p:tavLst>
                                        <p:tav tm="0">
                                          <p:val>
                                            <p:strVal val="#ppt_y-0.4"/>
                                          </p:val>
                                        </p:tav>
                                        <p:tav tm="100000">
                                          <p:val>
                                            <p:strVal val="#ppt_y+0.1"/>
                                          </p:val>
                                        </p:tav>
                                      </p:tavLst>
                                    </p:anim>
                                    <p:anim calcmode="lin" valueType="num">
                                      <p:cBhvr>
                                        <p:cTn id="56" dur="200" accel="100000" fill="hold">
                                          <p:stCondLst>
                                            <p:cond delay="800"/>
                                          </p:stCondLst>
                                        </p:cTn>
                                        <p:tgtEl>
                                          <p:spTgt spid="12"/>
                                        </p:tgtEl>
                                        <p:attrNameLst>
                                          <p:attrName>ppt_x</p:attrName>
                                        </p:attrNameLst>
                                      </p:cBhvr>
                                      <p:tavLst>
                                        <p:tav tm="0">
                                          <p:val>
                                            <p:strVal val="#ppt_x-0.05"/>
                                          </p:val>
                                        </p:tav>
                                        <p:tav tm="100000">
                                          <p:val>
                                            <p:strVal val="#ppt_x"/>
                                          </p:val>
                                        </p:tav>
                                      </p:tavLst>
                                    </p:anim>
                                    <p:anim calcmode="lin" valueType="num">
                                      <p:cBhvr>
                                        <p:cTn id="57" dur="200" accel="100000" fill="hold">
                                          <p:stCondLst>
                                            <p:cond delay="800"/>
                                          </p:stCondLst>
                                        </p:cTn>
                                        <p:tgtEl>
                                          <p:spTgt spid="12"/>
                                        </p:tgtEl>
                                        <p:attrNameLst>
                                          <p:attrName>ppt_y</p:attrName>
                                        </p:attrNameLst>
                                      </p:cBhvr>
                                      <p:tavLst>
                                        <p:tav tm="0">
                                          <p:val>
                                            <p:strVal val="#ppt_y+0.1"/>
                                          </p:val>
                                        </p:tav>
                                        <p:tav tm="100000">
                                          <p:val>
                                            <p:strVal val="#ppt_y"/>
                                          </p:val>
                                        </p:tav>
                                      </p:tavLst>
                                    </p:anim>
                                  </p:childTnLst>
                                </p:cTn>
                              </p:par>
                            </p:childTnLst>
                          </p:cTn>
                        </p:par>
                        <p:par>
                          <p:cTn id="58" fill="hold">
                            <p:stCondLst>
                              <p:cond delay="6000"/>
                            </p:stCondLst>
                            <p:childTnLst>
                              <p:par>
                                <p:cTn id="59" presetID="30" presetClass="entr" presetSubtype="0"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800" decel="100000"/>
                                        <p:tgtEl>
                                          <p:spTgt spid="13"/>
                                        </p:tgtEl>
                                      </p:cBhvr>
                                    </p:animEffect>
                                    <p:anim calcmode="lin" valueType="num">
                                      <p:cBhvr>
                                        <p:cTn id="62" dur="800" decel="100000" fill="hold"/>
                                        <p:tgtEl>
                                          <p:spTgt spid="13"/>
                                        </p:tgtEl>
                                        <p:attrNameLst>
                                          <p:attrName>style.rotation</p:attrName>
                                        </p:attrNameLst>
                                      </p:cBhvr>
                                      <p:tavLst>
                                        <p:tav tm="0">
                                          <p:val>
                                            <p:fltVal val="-90"/>
                                          </p:val>
                                        </p:tav>
                                        <p:tav tm="100000">
                                          <p:val>
                                            <p:fltVal val="0"/>
                                          </p:val>
                                        </p:tav>
                                      </p:tavLst>
                                    </p:anim>
                                    <p:anim calcmode="lin" valueType="num">
                                      <p:cBhvr>
                                        <p:cTn id="63" dur="800" decel="100000" fill="hold"/>
                                        <p:tgtEl>
                                          <p:spTgt spid="13"/>
                                        </p:tgtEl>
                                        <p:attrNameLst>
                                          <p:attrName>ppt_x</p:attrName>
                                        </p:attrNameLst>
                                      </p:cBhvr>
                                      <p:tavLst>
                                        <p:tav tm="0">
                                          <p:val>
                                            <p:strVal val="#ppt_x+0.4"/>
                                          </p:val>
                                        </p:tav>
                                        <p:tav tm="100000">
                                          <p:val>
                                            <p:strVal val="#ppt_x-0.05"/>
                                          </p:val>
                                        </p:tav>
                                      </p:tavLst>
                                    </p:anim>
                                    <p:anim calcmode="lin" valueType="num">
                                      <p:cBhvr>
                                        <p:cTn id="64" dur="800" decel="100000" fill="hold"/>
                                        <p:tgtEl>
                                          <p:spTgt spid="13"/>
                                        </p:tgtEl>
                                        <p:attrNameLst>
                                          <p:attrName>ppt_y</p:attrName>
                                        </p:attrNameLst>
                                      </p:cBhvr>
                                      <p:tavLst>
                                        <p:tav tm="0">
                                          <p:val>
                                            <p:strVal val="#ppt_y-0.4"/>
                                          </p:val>
                                        </p:tav>
                                        <p:tav tm="100000">
                                          <p:val>
                                            <p:strVal val="#ppt_y+0.1"/>
                                          </p:val>
                                        </p:tav>
                                      </p:tavLst>
                                    </p:anim>
                                    <p:anim calcmode="lin" valueType="num">
                                      <p:cBhvr>
                                        <p:cTn id="65" dur="200" accel="100000" fill="hold">
                                          <p:stCondLst>
                                            <p:cond delay="800"/>
                                          </p:stCondLst>
                                        </p:cTn>
                                        <p:tgtEl>
                                          <p:spTgt spid="13"/>
                                        </p:tgtEl>
                                        <p:attrNameLst>
                                          <p:attrName>ppt_x</p:attrName>
                                        </p:attrNameLst>
                                      </p:cBhvr>
                                      <p:tavLst>
                                        <p:tav tm="0">
                                          <p:val>
                                            <p:strVal val="#ppt_x-0.05"/>
                                          </p:val>
                                        </p:tav>
                                        <p:tav tm="100000">
                                          <p:val>
                                            <p:strVal val="#ppt_x"/>
                                          </p:val>
                                        </p:tav>
                                      </p:tavLst>
                                    </p:anim>
                                    <p:anim calcmode="lin" valueType="num">
                                      <p:cBhvr>
                                        <p:cTn id="66" dur="200" accel="100000" fill="hold">
                                          <p:stCondLst>
                                            <p:cond delay="800"/>
                                          </p:stCondLst>
                                        </p:cTn>
                                        <p:tgtEl>
                                          <p:spTgt spid="13"/>
                                        </p:tgtEl>
                                        <p:attrNameLst>
                                          <p:attrName>ppt_y</p:attrName>
                                        </p:attrNameLst>
                                      </p:cBhvr>
                                      <p:tavLst>
                                        <p:tav tm="0">
                                          <p:val>
                                            <p:strVal val="#ppt_y+0.1"/>
                                          </p:val>
                                        </p:tav>
                                        <p:tav tm="100000">
                                          <p:val>
                                            <p:strVal val="#ppt_y"/>
                                          </p:val>
                                        </p:tav>
                                      </p:tavLst>
                                    </p:anim>
                                  </p:childTnLst>
                                </p:cTn>
                              </p:par>
                            </p:childTnLst>
                          </p:cTn>
                        </p:par>
                        <p:par>
                          <p:cTn id="67" fill="hold">
                            <p:stCondLst>
                              <p:cond delay="7000"/>
                            </p:stCondLst>
                            <p:childTnLst>
                              <p:par>
                                <p:cTn id="68" presetID="30" presetClass="entr" presetSubtype="0" fill="hold" grpId="0" nodeType="afterEffect">
                                  <p:stCondLst>
                                    <p:cond delay="0"/>
                                  </p:stCondLst>
                                  <p:childTnLst>
                                    <p:set>
                                      <p:cBhvr>
                                        <p:cTn id="69" dur="1" fill="hold">
                                          <p:stCondLst>
                                            <p:cond delay="0"/>
                                          </p:stCondLst>
                                        </p:cTn>
                                        <p:tgtEl>
                                          <p:spTgt spid="7"/>
                                        </p:tgtEl>
                                        <p:attrNameLst>
                                          <p:attrName>style.visibility</p:attrName>
                                        </p:attrNameLst>
                                      </p:cBhvr>
                                      <p:to>
                                        <p:strVal val="visible"/>
                                      </p:to>
                                    </p:set>
                                    <p:animEffect transition="in" filter="fade">
                                      <p:cBhvr>
                                        <p:cTn id="70" dur="800" decel="100000"/>
                                        <p:tgtEl>
                                          <p:spTgt spid="7"/>
                                        </p:tgtEl>
                                      </p:cBhvr>
                                    </p:animEffect>
                                    <p:anim calcmode="lin" valueType="num">
                                      <p:cBhvr>
                                        <p:cTn id="71" dur="800" decel="100000" fill="hold"/>
                                        <p:tgtEl>
                                          <p:spTgt spid="7"/>
                                        </p:tgtEl>
                                        <p:attrNameLst>
                                          <p:attrName>style.rotation</p:attrName>
                                        </p:attrNameLst>
                                      </p:cBhvr>
                                      <p:tavLst>
                                        <p:tav tm="0">
                                          <p:val>
                                            <p:fltVal val="-90"/>
                                          </p:val>
                                        </p:tav>
                                        <p:tav tm="100000">
                                          <p:val>
                                            <p:fltVal val="0"/>
                                          </p:val>
                                        </p:tav>
                                      </p:tavLst>
                                    </p:anim>
                                    <p:anim calcmode="lin" valueType="num">
                                      <p:cBhvr>
                                        <p:cTn id="72" dur="800" decel="100000" fill="hold"/>
                                        <p:tgtEl>
                                          <p:spTgt spid="7"/>
                                        </p:tgtEl>
                                        <p:attrNameLst>
                                          <p:attrName>ppt_x</p:attrName>
                                        </p:attrNameLst>
                                      </p:cBhvr>
                                      <p:tavLst>
                                        <p:tav tm="0">
                                          <p:val>
                                            <p:strVal val="#ppt_x+0.4"/>
                                          </p:val>
                                        </p:tav>
                                        <p:tav tm="100000">
                                          <p:val>
                                            <p:strVal val="#ppt_x-0.05"/>
                                          </p:val>
                                        </p:tav>
                                      </p:tavLst>
                                    </p:anim>
                                    <p:anim calcmode="lin" valueType="num">
                                      <p:cBhvr>
                                        <p:cTn id="73" dur="800" decel="100000" fill="hold"/>
                                        <p:tgtEl>
                                          <p:spTgt spid="7"/>
                                        </p:tgtEl>
                                        <p:attrNameLst>
                                          <p:attrName>ppt_y</p:attrName>
                                        </p:attrNameLst>
                                      </p:cBhvr>
                                      <p:tavLst>
                                        <p:tav tm="0">
                                          <p:val>
                                            <p:strVal val="#ppt_y-0.4"/>
                                          </p:val>
                                        </p:tav>
                                        <p:tav tm="100000">
                                          <p:val>
                                            <p:strVal val="#ppt_y+0.1"/>
                                          </p:val>
                                        </p:tav>
                                      </p:tavLst>
                                    </p:anim>
                                    <p:anim calcmode="lin" valueType="num">
                                      <p:cBhvr>
                                        <p:cTn id="74"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75"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par>
                          <p:cTn id="76" fill="hold">
                            <p:stCondLst>
                              <p:cond delay="8000"/>
                            </p:stCondLst>
                            <p:childTnLst>
                              <p:par>
                                <p:cTn id="77" presetID="30"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800" decel="100000"/>
                                        <p:tgtEl>
                                          <p:spTgt spid="21"/>
                                        </p:tgtEl>
                                      </p:cBhvr>
                                    </p:animEffect>
                                    <p:anim calcmode="lin" valueType="num">
                                      <p:cBhvr>
                                        <p:cTn id="80" dur="800" decel="100000" fill="hold"/>
                                        <p:tgtEl>
                                          <p:spTgt spid="21"/>
                                        </p:tgtEl>
                                        <p:attrNameLst>
                                          <p:attrName>style.rotation</p:attrName>
                                        </p:attrNameLst>
                                      </p:cBhvr>
                                      <p:tavLst>
                                        <p:tav tm="0">
                                          <p:val>
                                            <p:fltVal val="-90"/>
                                          </p:val>
                                        </p:tav>
                                        <p:tav tm="100000">
                                          <p:val>
                                            <p:fltVal val="0"/>
                                          </p:val>
                                        </p:tav>
                                      </p:tavLst>
                                    </p:anim>
                                    <p:anim calcmode="lin" valueType="num">
                                      <p:cBhvr>
                                        <p:cTn id="81" dur="800" decel="100000" fill="hold"/>
                                        <p:tgtEl>
                                          <p:spTgt spid="21"/>
                                        </p:tgtEl>
                                        <p:attrNameLst>
                                          <p:attrName>ppt_x</p:attrName>
                                        </p:attrNameLst>
                                      </p:cBhvr>
                                      <p:tavLst>
                                        <p:tav tm="0">
                                          <p:val>
                                            <p:strVal val="#ppt_x+0.4"/>
                                          </p:val>
                                        </p:tav>
                                        <p:tav tm="100000">
                                          <p:val>
                                            <p:strVal val="#ppt_x-0.05"/>
                                          </p:val>
                                        </p:tav>
                                      </p:tavLst>
                                    </p:anim>
                                    <p:anim calcmode="lin" valueType="num">
                                      <p:cBhvr>
                                        <p:cTn id="82" dur="800" decel="100000" fill="hold"/>
                                        <p:tgtEl>
                                          <p:spTgt spid="21"/>
                                        </p:tgtEl>
                                        <p:attrNameLst>
                                          <p:attrName>ppt_y</p:attrName>
                                        </p:attrNameLst>
                                      </p:cBhvr>
                                      <p:tavLst>
                                        <p:tav tm="0">
                                          <p:val>
                                            <p:strVal val="#ppt_y-0.4"/>
                                          </p:val>
                                        </p:tav>
                                        <p:tav tm="100000">
                                          <p:val>
                                            <p:strVal val="#ppt_y+0.1"/>
                                          </p:val>
                                        </p:tav>
                                      </p:tavLst>
                                    </p:anim>
                                    <p:anim calcmode="lin" valueType="num">
                                      <p:cBhvr>
                                        <p:cTn id="83" dur="200" accel="100000" fill="hold">
                                          <p:stCondLst>
                                            <p:cond delay="800"/>
                                          </p:stCondLst>
                                        </p:cTn>
                                        <p:tgtEl>
                                          <p:spTgt spid="21"/>
                                        </p:tgtEl>
                                        <p:attrNameLst>
                                          <p:attrName>ppt_x</p:attrName>
                                        </p:attrNameLst>
                                      </p:cBhvr>
                                      <p:tavLst>
                                        <p:tav tm="0">
                                          <p:val>
                                            <p:strVal val="#ppt_x-0.05"/>
                                          </p:val>
                                        </p:tav>
                                        <p:tav tm="100000">
                                          <p:val>
                                            <p:strVal val="#ppt_x"/>
                                          </p:val>
                                        </p:tav>
                                      </p:tavLst>
                                    </p:anim>
                                    <p:anim calcmode="lin" valueType="num">
                                      <p:cBhvr>
                                        <p:cTn id="84" dur="200" accel="100000" fill="hold">
                                          <p:stCondLst>
                                            <p:cond delay="800"/>
                                          </p:stCondLst>
                                        </p:cTn>
                                        <p:tgtEl>
                                          <p:spTgt spid="21"/>
                                        </p:tgtEl>
                                        <p:attrNameLst>
                                          <p:attrName>ppt_y</p:attrName>
                                        </p:attrNameLst>
                                      </p:cBhvr>
                                      <p:tavLst>
                                        <p:tav tm="0">
                                          <p:val>
                                            <p:strVal val="#ppt_y+0.1"/>
                                          </p:val>
                                        </p:tav>
                                        <p:tav tm="100000">
                                          <p:val>
                                            <p:strVal val="#ppt_y"/>
                                          </p:val>
                                        </p:tav>
                                      </p:tavLst>
                                    </p:anim>
                                  </p:childTnLst>
                                </p:cTn>
                              </p:par>
                            </p:childTnLst>
                          </p:cTn>
                        </p:par>
                        <p:par>
                          <p:cTn id="85" fill="hold">
                            <p:stCondLst>
                              <p:cond delay="9000"/>
                            </p:stCondLst>
                            <p:childTnLst>
                              <p:par>
                                <p:cTn id="86" presetID="30" presetClass="entr" presetSubtype="0" fill="hold" grpId="0" nodeType="afterEffect">
                                  <p:stCondLst>
                                    <p:cond delay="0"/>
                                  </p:stCondLst>
                                  <p:childTnLst>
                                    <p:set>
                                      <p:cBhvr>
                                        <p:cTn id="87" dur="1" fill="hold">
                                          <p:stCondLst>
                                            <p:cond delay="0"/>
                                          </p:stCondLst>
                                        </p:cTn>
                                        <p:tgtEl>
                                          <p:spTgt spid="22"/>
                                        </p:tgtEl>
                                        <p:attrNameLst>
                                          <p:attrName>style.visibility</p:attrName>
                                        </p:attrNameLst>
                                      </p:cBhvr>
                                      <p:to>
                                        <p:strVal val="visible"/>
                                      </p:to>
                                    </p:set>
                                    <p:animEffect transition="in" filter="fade">
                                      <p:cBhvr>
                                        <p:cTn id="88" dur="800" decel="100000"/>
                                        <p:tgtEl>
                                          <p:spTgt spid="22"/>
                                        </p:tgtEl>
                                      </p:cBhvr>
                                    </p:animEffect>
                                    <p:anim calcmode="lin" valueType="num">
                                      <p:cBhvr>
                                        <p:cTn id="89" dur="800" decel="100000" fill="hold"/>
                                        <p:tgtEl>
                                          <p:spTgt spid="22"/>
                                        </p:tgtEl>
                                        <p:attrNameLst>
                                          <p:attrName>style.rotation</p:attrName>
                                        </p:attrNameLst>
                                      </p:cBhvr>
                                      <p:tavLst>
                                        <p:tav tm="0">
                                          <p:val>
                                            <p:fltVal val="-90"/>
                                          </p:val>
                                        </p:tav>
                                        <p:tav tm="100000">
                                          <p:val>
                                            <p:fltVal val="0"/>
                                          </p:val>
                                        </p:tav>
                                      </p:tavLst>
                                    </p:anim>
                                    <p:anim calcmode="lin" valueType="num">
                                      <p:cBhvr>
                                        <p:cTn id="90" dur="800" decel="100000" fill="hold"/>
                                        <p:tgtEl>
                                          <p:spTgt spid="22"/>
                                        </p:tgtEl>
                                        <p:attrNameLst>
                                          <p:attrName>ppt_x</p:attrName>
                                        </p:attrNameLst>
                                      </p:cBhvr>
                                      <p:tavLst>
                                        <p:tav tm="0">
                                          <p:val>
                                            <p:strVal val="#ppt_x+0.4"/>
                                          </p:val>
                                        </p:tav>
                                        <p:tav tm="100000">
                                          <p:val>
                                            <p:strVal val="#ppt_x-0.05"/>
                                          </p:val>
                                        </p:tav>
                                      </p:tavLst>
                                    </p:anim>
                                    <p:anim calcmode="lin" valueType="num">
                                      <p:cBhvr>
                                        <p:cTn id="91" dur="800" decel="100000" fill="hold"/>
                                        <p:tgtEl>
                                          <p:spTgt spid="22"/>
                                        </p:tgtEl>
                                        <p:attrNameLst>
                                          <p:attrName>ppt_y</p:attrName>
                                        </p:attrNameLst>
                                      </p:cBhvr>
                                      <p:tavLst>
                                        <p:tav tm="0">
                                          <p:val>
                                            <p:strVal val="#ppt_y-0.4"/>
                                          </p:val>
                                        </p:tav>
                                        <p:tav tm="100000">
                                          <p:val>
                                            <p:strVal val="#ppt_y+0.1"/>
                                          </p:val>
                                        </p:tav>
                                      </p:tavLst>
                                    </p:anim>
                                    <p:anim calcmode="lin" valueType="num">
                                      <p:cBhvr>
                                        <p:cTn id="92" dur="200" accel="100000" fill="hold">
                                          <p:stCondLst>
                                            <p:cond delay="800"/>
                                          </p:stCondLst>
                                        </p:cTn>
                                        <p:tgtEl>
                                          <p:spTgt spid="22"/>
                                        </p:tgtEl>
                                        <p:attrNameLst>
                                          <p:attrName>ppt_x</p:attrName>
                                        </p:attrNameLst>
                                      </p:cBhvr>
                                      <p:tavLst>
                                        <p:tav tm="0">
                                          <p:val>
                                            <p:strVal val="#ppt_x-0.05"/>
                                          </p:val>
                                        </p:tav>
                                        <p:tav tm="100000">
                                          <p:val>
                                            <p:strVal val="#ppt_x"/>
                                          </p:val>
                                        </p:tav>
                                      </p:tavLst>
                                    </p:anim>
                                    <p:anim calcmode="lin" valueType="num">
                                      <p:cBhvr>
                                        <p:cTn id="93" dur="200" accel="100000" fill="hold">
                                          <p:stCondLst>
                                            <p:cond delay="800"/>
                                          </p:stCondLst>
                                        </p:cTn>
                                        <p:tgtEl>
                                          <p:spTgt spid="22"/>
                                        </p:tgtEl>
                                        <p:attrNameLst>
                                          <p:attrName>ppt_y</p:attrName>
                                        </p:attrNameLst>
                                      </p:cBhvr>
                                      <p:tavLst>
                                        <p:tav tm="0">
                                          <p:val>
                                            <p:strVal val="#ppt_y+0.1"/>
                                          </p:val>
                                        </p:tav>
                                        <p:tav tm="100000">
                                          <p:val>
                                            <p:strVal val="#ppt_y"/>
                                          </p:val>
                                        </p:tav>
                                      </p:tavLst>
                                    </p:anim>
                                  </p:childTnLst>
                                </p:cTn>
                              </p:par>
                            </p:childTnLst>
                          </p:cTn>
                        </p:par>
                        <p:par>
                          <p:cTn id="94" fill="hold">
                            <p:stCondLst>
                              <p:cond delay="10000"/>
                            </p:stCondLst>
                            <p:childTnLst>
                              <p:par>
                                <p:cTn id="95" presetID="30" presetClass="entr" presetSubtype="0" fill="hold" grpId="0" nodeType="afterEffect">
                                  <p:stCondLst>
                                    <p:cond delay="0"/>
                                  </p:stCondLst>
                                  <p:childTnLst>
                                    <p:set>
                                      <p:cBhvr>
                                        <p:cTn id="96" dur="1" fill="hold">
                                          <p:stCondLst>
                                            <p:cond delay="0"/>
                                          </p:stCondLst>
                                        </p:cTn>
                                        <p:tgtEl>
                                          <p:spTgt spid="23"/>
                                        </p:tgtEl>
                                        <p:attrNameLst>
                                          <p:attrName>style.visibility</p:attrName>
                                        </p:attrNameLst>
                                      </p:cBhvr>
                                      <p:to>
                                        <p:strVal val="visible"/>
                                      </p:to>
                                    </p:set>
                                    <p:animEffect transition="in" filter="fade">
                                      <p:cBhvr>
                                        <p:cTn id="97" dur="800" decel="100000"/>
                                        <p:tgtEl>
                                          <p:spTgt spid="23"/>
                                        </p:tgtEl>
                                      </p:cBhvr>
                                    </p:animEffect>
                                    <p:anim calcmode="lin" valueType="num">
                                      <p:cBhvr>
                                        <p:cTn id="98" dur="800" decel="100000" fill="hold"/>
                                        <p:tgtEl>
                                          <p:spTgt spid="23"/>
                                        </p:tgtEl>
                                        <p:attrNameLst>
                                          <p:attrName>style.rotation</p:attrName>
                                        </p:attrNameLst>
                                      </p:cBhvr>
                                      <p:tavLst>
                                        <p:tav tm="0">
                                          <p:val>
                                            <p:fltVal val="-90"/>
                                          </p:val>
                                        </p:tav>
                                        <p:tav tm="100000">
                                          <p:val>
                                            <p:fltVal val="0"/>
                                          </p:val>
                                        </p:tav>
                                      </p:tavLst>
                                    </p:anim>
                                    <p:anim calcmode="lin" valueType="num">
                                      <p:cBhvr>
                                        <p:cTn id="99" dur="800" decel="100000" fill="hold"/>
                                        <p:tgtEl>
                                          <p:spTgt spid="23"/>
                                        </p:tgtEl>
                                        <p:attrNameLst>
                                          <p:attrName>ppt_x</p:attrName>
                                        </p:attrNameLst>
                                      </p:cBhvr>
                                      <p:tavLst>
                                        <p:tav tm="0">
                                          <p:val>
                                            <p:strVal val="#ppt_x+0.4"/>
                                          </p:val>
                                        </p:tav>
                                        <p:tav tm="100000">
                                          <p:val>
                                            <p:strVal val="#ppt_x-0.05"/>
                                          </p:val>
                                        </p:tav>
                                      </p:tavLst>
                                    </p:anim>
                                    <p:anim calcmode="lin" valueType="num">
                                      <p:cBhvr>
                                        <p:cTn id="100" dur="800" decel="100000" fill="hold"/>
                                        <p:tgtEl>
                                          <p:spTgt spid="23"/>
                                        </p:tgtEl>
                                        <p:attrNameLst>
                                          <p:attrName>ppt_y</p:attrName>
                                        </p:attrNameLst>
                                      </p:cBhvr>
                                      <p:tavLst>
                                        <p:tav tm="0">
                                          <p:val>
                                            <p:strVal val="#ppt_y-0.4"/>
                                          </p:val>
                                        </p:tav>
                                        <p:tav tm="100000">
                                          <p:val>
                                            <p:strVal val="#ppt_y+0.1"/>
                                          </p:val>
                                        </p:tav>
                                      </p:tavLst>
                                    </p:anim>
                                    <p:anim calcmode="lin" valueType="num">
                                      <p:cBhvr>
                                        <p:cTn id="101" dur="200" accel="100000" fill="hold">
                                          <p:stCondLst>
                                            <p:cond delay="800"/>
                                          </p:stCondLst>
                                        </p:cTn>
                                        <p:tgtEl>
                                          <p:spTgt spid="23"/>
                                        </p:tgtEl>
                                        <p:attrNameLst>
                                          <p:attrName>ppt_x</p:attrName>
                                        </p:attrNameLst>
                                      </p:cBhvr>
                                      <p:tavLst>
                                        <p:tav tm="0">
                                          <p:val>
                                            <p:strVal val="#ppt_x-0.05"/>
                                          </p:val>
                                        </p:tav>
                                        <p:tav tm="100000">
                                          <p:val>
                                            <p:strVal val="#ppt_x"/>
                                          </p:val>
                                        </p:tav>
                                      </p:tavLst>
                                    </p:anim>
                                    <p:anim calcmode="lin" valueType="num">
                                      <p:cBhvr>
                                        <p:cTn id="102" dur="200" accel="100000" fill="hold">
                                          <p:stCondLst>
                                            <p:cond delay="800"/>
                                          </p:stCondLst>
                                        </p:cTn>
                                        <p:tgtEl>
                                          <p:spTgt spid="2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8" grpId="0"/>
      <p:bldP spid="31" grpId="0"/>
      <p:bldP spid="4" grpId="0" animBg="1"/>
      <p:bldP spid="6" grpId="0" animBg="1"/>
      <p:bldP spid="12" grpId="0" animBg="1"/>
      <p:bldP spid="13" grpId="0" animBg="1"/>
      <p:bldP spid="7" grpId="0"/>
      <p:bldP spid="21" grpId="0"/>
      <p:bldP spid="2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5" name="PA-矩形 4"/>
          <p:cNvSpPr/>
          <p:nvPr>
            <p:custDataLst>
              <p:tags r:id="rId2"/>
            </p:custDataLst>
          </p:nvPr>
        </p:nvSpPr>
        <p:spPr>
          <a:xfrm>
            <a:off x="305435" y="594360"/>
            <a:ext cx="207645" cy="566420"/>
          </a:xfrm>
          <a:prstGeom prst="rect">
            <a:avLst/>
          </a:prstGeom>
          <a:solidFill>
            <a:srgbClr val="00A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PA-文本框 27"/>
          <p:cNvSpPr txBox="1"/>
          <p:nvPr>
            <p:custDataLst>
              <p:tags r:id="rId3"/>
            </p:custDataLst>
          </p:nvPr>
        </p:nvSpPr>
        <p:spPr>
          <a:xfrm>
            <a:off x="603250" y="532765"/>
            <a:ext cx="2129155" cy="574675"/>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kumimoji="0" lang="zh-CN" altLang="en-US" sz="2800" i="0" u="none" strike="noStrike" kern="0" cap="none" spc="0" normalizeH="0" baseline="0" noProof="0" dirty="0">
                <a:ln>
                  <a:noFill/>
                </a:ln>
                <a:solidFill>
                  <a:srgbClr val="469041"/>
                </a:solidFill>
                <a:effectLst/>
                <a:uLnTx/>
                <a:uFillTx/>
                <a:cs typeface="+mn-ea"/>
                <a:sym typeface="+mn-lt"/>
              </a:rPr>
              <a:t>特色活动</a:t>
            </a:r>
          </a:p>
        </p:txBody>
      </p:sp>
      <p:sp>
        <p:nvSpPr>
          <p:cNvPr id="31" name="PA-文本框 30"/>
          <p:cNvSpPr txBox="1"/>
          <p:nvPr>
            <p:custDataLst>
              <p:tags r:id="rId4"/>
            </p:custDataLst>
          </p:nvPr>
        </p:nvSpPr>
        <p:spPr>
          <a:xfrm>
            <a:off x="634365" y="988695"/>
            <a:ext cx="2680335" cy="212090"/>
          </a:xfrm>
          <a:prstGeom prst="rect">
            <a:avLst/>
          </a:prstGeom>
          <a:noFill/>
        </p:spPr>
        <p:txBody>
          <a:bodyPr anchor="ctr"/>
          <a:lstStyle/>
          <a:p>
            <a:pPr indent="0" algn="l" fontAlgn="auto">
              <a:lnSpc>
                <a:spcPct val="150000"/>
              </a:lnSpc>
            </a:pPr>
            <a:r>
              <a:rPr lang="en-US" altLang="zh-CN" sz="700" dirty="0">
                <a:solidFill>
                  <a:srgbClr val="469041"/>
                </a:solidFill>
                <a:cs typeface="+mn-ea"/>
                <a:sym typeface="+mn-lt"/>
              </a:rPr>
              <a:t>Enter your title to add here</a:t>
            </a:r>
            <a:endParaRPr kumimoji="0" lang="en-US" altLang="zh-CN" sz="700" i="0" u="none" strike="noStrike" kern="0" cap="none" spc="0" normalizeH="0" baseline="0" noProof="0" dirty="0">
              <a:ln>
                <a:noFill/>
              </a:ln>
              <a:solidFill>
                <a:srgbClr val="469041"/>
              </a:solidFill>
              <a:effectLst/>
              <a:uLnTx/>
              <a:uFillTx/>
              <a:cs typeface="+mn-ea"/>
              <a:sym typeface="+mn-lt"/>
            </a:endParaRPr>
          </a:p>
        </p:txBody>
      </p:sp>
      <p:sp>
        <p:nvSpPr>
          <p:cNvPr id="7" name="PA-矩形 6"/>
          <p:cNvSpPr/>
          <p:nvPr>
            <p:custDataLst>
              <p:tags r:id="rId5"/>
            </p:custDataLst>
          </p:nvPr>
        </p:nvSpPr>
        <p:spPr>
          <a:xfrm>
            <a:off x="2867660" y="2226310"/>
            <a:ext cx="2349500" cy="842645"/>
          </a:xfrm>
          <a:prstGeom prst="rect">
            <a:avLst/>
          </a:prstGeom>
          <a:solidFill>
            <a:srgbClr val="0097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indent="0" algn="ctr">
              <a:lnSpc>
                <a:spcPct val="120000"/>
              </a:lnSpc>
              <a:spcBef>
                <a:spcPts val="0"/>
              </a:spcBef>
              <a:spcAft>
                <a:spcPts val="0"/>
              </a:spcAft>
              <a:buSzPct val="100000"/>
            </a:pPr>
            <a:r>
              <a:rPr lang="zh-CN" altLang="en-US" sz="2000" b="1" spc="300" dirty="0">
                <a:solidFill>
                  <a:schemeClr val="bg1"/>
                </a:solidFill>
                <a:cs typeface="+mn-ea"/>
                <a:sym typeface="+mn-lt"/>
              </a:rPr>
              <a:t>小树和我共成长</a:t>
            </a:r>
          </a:p>
        </p:txBody>
      </p:sp>
      <p:sp>
        <p:nvSpPr>
          <p:cNvPr id="8" name="PA-文本框 7"/>
          <p:cNvSpPr txBox="1"/>
          <p:nvPr>
            <p:custDataLst>
              <p:tags r:id="rId6"/>
            </p:custDataLst>
          </p:nvPr>
        </p:nvSpPr>
        <p:spPr>
          <a:xfrm>
            <a:off x="1281048" y="2026398"/>
            <a:ext cx="1334447" cy="1241731"/>
          </a:xfrm>
          <a:prstGeom prst="rect">
            <a:avLst/>
          </a:prstGeom>
          <a:noFill/>
        </p:spPr>
        <p:txBody>
          <a:bodyPr wrap="square" lIns="91440" tIns="45720" rIns="91440" bIns="45720" rtlCol="0" anchor="ctr" anchorCtr="1">
            <a:normAutofit fontScale="72500" lnSpcReduction="20000"/>
          </a:bodyPr>
          <a:lstStyle/>
          <a:p>
            <a:pPr algn="ctr">
              <a:lnSpc>
                <a:spcPct val="140000"/>
              </a:lnSpc>
            </a:pPr>
            <a:r>
              <a:rPr lang="en-US" altLang="zh-CN" sz="8000" b="1" spc="300" dirty="0">
                <a:solidFill>
                  <a:srgbClr val="009700"/>
                </a:solidFill>
                <a:cs typeface="+mn-ea"/>
                <a:sym typeface="+mn-lt"/>
              </a:rPr>
              <a:t>01</a:t>
            </a:r>
          </a:p>
        </p:txBody>
      </p:sp>
      <p:sp>
        <p:nvSpPr>
          <p:cNvPr id="9" name="PA-矩形 8"/>
          <p:cNvSpPr/>
          <p:nvPr>
            <p:custDataLst>
              <p:tags r:id="rId7"/>
            </p:custDataLst>
          </p:nvPr>
        </p:nvSpPr>
        <p:spPr>
          <a:xfrm>
            <a:off x="1280795" y="3286760"/>
            <a:ext cx="4050665" cy="1476375"/>
          </a:xfrm>
          <a:prstGeom prst="rect">
            <a:avLst/>
          </a:prstGeom>
        </p:spPr>
        <p:txBody>
          <a:bodyPr wrap="square" lIns="91440" tIns="45720" rIns="91440" bIns="45720">
            <a:noAutofit/>
          </a:bodyPr>
          <a:lstStyle/>
          <a:p>
            <a:pPr marL="0" lvl="0" indent="0" algn="l">
              <a:lnSpc>
                <a:spcPct val="120000"/>
              </a:lnSpc>
              <a:spcBef>
                <a:spcPts val="0"/>
              </a:spcBef>
              <a:spcAft>
                <a:spcPts val="0"/>
              </a:spcAft>
              <a:buSzPct val="100000"/>
            </a:pPr>
            <a:r>
              <a:rPr lang="zh-CN" altLang="en-US" spc="150" dirty="0">
                <a:solidFill>
                  <a:schemeClr val="tx1">
                    <a:lumMod val="75000"/>
                    <a:lumOff val="25000"/>
                  </a:schemeClr>
                </a:solidFill>
                <a:cs typeface="+mn-ea"/>
                <a:sym typeface="+mn-lt"/>
              </a:rPr>
              <a:t>小树和花儿种下后，需要孩子呵护植物的生长，观察植物成长的变化，给它们浇浇水、松松土、施点肥、除杂草等。将植物成长的点滴变化记录在植物观察记录表上，比一比大家的记录表上有什么不一样的呢？</a:t>
            </a:r>
          </a:p>
        </p:txBody>
      </p:sp>
      <p:sp>
        <p:nvSpPr>
          <p:cNvPr id="10" name="PA-矩形 9"/>
          <p:cNvSpPr/>
          <p:nvPr>
            <p:custDataLst>
              <p:tags r:id="rId8"/>
            </p:custDataLst>
          </p:nvPr>
        </p:nvSpPr>
        <p:spPr>
          <a:xfrm>
            <a:off x="8218170" y="2226310"/>
            <a:ext cx="2463800" cy="842645"/>
          </a:xfrm>
          <a:prstGeom prst="rect">
            <a:avLst/>
          </a:prstGeom>
          <a:solidFill>
            <a:srgbClr val="0097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indent="0" algn="ctr">
              <a:lnSpc>
                <a:spcPct val="120000"/>
              </a:lnSpc>
              <a:spcBef>
                <a:spcPts val="0"/>
              </a:spcBef>
              <a:spcAft>
                <a:spcPts val="0"/>
              </a:spcAft>
              <a:buSzPct val="100000"/>
            </a:pPr>
            <a:r>
              <a:rPr lang="zh-CN" altLang="en-US" sz="2000" b="1" spc="300" dirty="0">
                <a:solidFill>
                  <a:schemeClr val="bg1"/>
                </a:solidFill>
                <a:cs typeface="+mn-ea"/>
                <a:sym typeface="+mn-lt"/>
              </a:rPr>
              <a:t>绿“画”行动</a:t>
            </a:r>
          </a:p>
        </p:txBody>
      </p:sp>
      <p:sp>
        <p:nvSpPr>
          <p:cNvPr id="11" name="PA-文本框 10"/>
          <p:cNvSpPr txBox="1"/>
          <p:nvPr>
            <p:custDataLst>
              <p:tags r:id="rId9"/>
            </p:custDataLst>
          </p:nvPr>
        </p:nvSpPr>
        <p:spPr>
          <a:xfrm>
            <a:off x="6631273" y="2026398"/>
            <a:ext cx="1334447" cy="1241731"/>
          </a:xfrm>
          <a:prstGeom prst="rect">
            <a:avLst/>
          </a:prstGeom>
          <a:noFill/>
        </p:spPr>
        <p:txBody>
          <a:bodyPr wrap="square" lIns="91440" tIns="45720" rIns="91440" bIns="45720" rtlCol="0" anchor="ctr" anchorCtr="1">
            <a:normAutofit fontScale="72500" lnSpcReduction="20000"/>
          </a:bodyPr>
          <a:lstStyle/>
          <a:p>
            <a:pPr algn="ctr">
              <a:lnSpc>
                <a:spcPct val="140000"/>
              </a:lnSpc>
            </a:pPr>
            <a:r>
              <a:rPr lang="en-US" altLang="zh-CN" sz="8000" b="1" spc="300" dirty="0">
                <a:solidFill>
                  <a:srgbClr val="009700"/>
                </a:solidFill>
                <a:cs typeface="+mn-ea"/>
                <a:sym typeface="+mn-lt"/>
              </a:rPr>
              <a:t>02</a:t>
            </a:r>
          </a:p>
        </p:txBody>
      </p:sp>
      <p:sp>
        <p:nvSpPr>
          <p:cNvPr id="12" name="PA-矩形 11"/>
          <p:cNvSpPr/>
          <p:nvPr>
            <p:custDataLst>
              <p:tags r:id="rId10"/>
            </p:custDataLst>
          </p:nvPr>
        </p:nvSpPr>
        <p:spPr>
          <a:xfrm>
            <a:off x="6631305" y="3286760"/>
            <a:ext cx="4050665" cy="1476375"/>
          </a:xfrm>
          <a:prstGeom prst="rect">
            <a:avLst/>
          </a:prstGeom>
        </p:spPr>
        <p:txBody>
          <a:bodyPr wrap="square" lIns="91440" tIns="45720" rIns="91440" bIns="45720">
            <a:noAutofit/>
          </a:bodyPr>
          <a:lstStyle/>
          <a:p>
            <a:pPr marL="0" lvl="0" indent="0" algn="l">
              <a:lnSpc>
                <a:spcPct val="120000"/>
              </a:lnSpc>
              <a:spcBef>
                <a:spcPts val="0"/>
              </a:spcBef>
              <a:spcAft>
                <a:spcPts val="0"/>
              </a:spcAft>
              <a:buSzPct val="100000"/>
            </a:pPr>
            <a:r>
              <a:rPr lang="zh-CN" altLang="en-US" spc="150" dirty="0">
                <a:solidFill>
                  <a:schemeClr val="tx1">
                    <a:lumMod val="75000"/>
                    <a:lumOff val="25000"/>
                  </a:schemeClr>
                </a:solidFill>
                <a:cs typeface="+mn-ea"/>
                <a:sym typeface="+mn-lt"/>
              </a:rPr>
              <a:t>爱护树木宣传活动不能少，老师让孩子们观察植物的生长特点，然后用彩笔将植物画在纸上，同时画上如何去保护它，呵护它成长，孩子们完成后，可以将画分别挂在自己种植的植物旁边。</a:t>
            </a:r>
          </a:p>
        </p:txBody>
      </p:sp>
    </p:spTree>
    <p:custDataLst>
      <p:tags r:id="rId1"/>
    </p:custData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800" decel="100000"/>
                                        <p:tgtEl>
                                          <p:spTgt spid="28"/>
                                        </p:tgtEl>
                                      </p:cBhvr>
                                    </p:animEffect>
                                    <p:anim calcmode="lin" valueType="num">
                                      <p:cBhvr>
                                        <p:cTn id="17" dur="800" decel="100000" fill="hold"/>
                                        <p:tgtEl>
                                          <p:spTgt spid="28"/>
                                        </p:tgtEl>
                                        <p:attrNameLst>
                                          <p:attrName>style.rotation</p:attrName>
                                        </p:attrNameLst>
                                      </p:cBhvr>
                                      <p:tavLst>
                                        <p:tav tm="0">
                                          <p:val>
                                            <p:fltVal val="-90"/>
                                          </p:val>
                                        </p:tav>
                                        <p:tav tm="100000">
                                          <p:val>
                                            <p:fltVal val="0"/>
                                          </p:val>
                                        </p:tav>
                                      </p:tavLst>
                                    </p:anim>
                                    <p:anim calcmode="lin" valueType="num">
                                      <p:cBhvr>
                                        <p:cTn id="18" dur="800" decel="100000" fill="hold"/>
                                        <p:tgtEl>
                                          <p:spTgt spid="28"/>
                                        </p:tgtEl>
                                        <p:attrNameLst>
                                          <p:attrName>ppt_x</p:attrName>
                                        </p:attrNameLst>
                                      </p:cBhvr>
                                      <p:tavLst>
                                        <p:tav tm="0">
                                          <p:val>
                                            <p:strVal val="#ppt_x+0.4"/>
                                          </p:val>
                                        </p:tav>
                                        <p:tav tm="100000">
                                          <p:val>
                                            <p:strVal val="#ppt_x-0.05"/>
                                          </p:val>
                                        </p:tav>
                                      </p:tavLst>
                                    </p:anim>
                                    <p:anim calcmode="lin" valueType="num">
                                      <p:cBhvr>
                                        <p:cTn id="19" dur="800" decel="100000" fill="hold"/>
                                        <p:tgtEl>
                                          <p:spTgt spid="28"/>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28"/>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28"/>
                                        </p:tgtEl>
                                        <p:attrNameLst>
                                          <p:attrName>ppt_y</p:attrName>
                                        </p:attrNameLst>
                                      </p:cBhvr>
                                      <p:tavLst>
                                        <p:tav tm="0">
                                          <p:val>
                                            <p:strVal val="#ppt_y+0.1"/>
                                          </p:val>
                                        </p:tav>
                                        <p:tav tm="100000">
                                          <p:val>
                                            <p:strVal val="#ppt_y"/>
                                          </p:val>
                                        </p:tav>
                                      </p:tavLst>
                                    </p:anim>
                                  </p:childTnLst>
                                </p:cTn>
                              </p:par>
                            </p:childTnLst>
                          </p:cTn>
                        </p:par>
                        <p:par>
                          <p:cTn id="22" fill="hold">
                            <p:stCondLst>
                              <p:cond delay="2000"/>
                            </p:stCondLst>
                            <p:childTnLst>
                              <p:par>
                                <p:cTn id="23" presetID="30" presetClass="entr" presetSubtype="0"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800" decel="100000"/>
                                        <p:tgtEl>
                                          <p:spTgt spid="31"/>
                                        </p:tgtEl>
                                      </p:cBhvr>
                                    </p:animEffect>
                                    <p:anim calcmode="lin" valueType="num">
                                      <p:cBhvr>
                                        <p:cTn id="26" dur="800" decel="100000" fill="hold"/>
                                        <p:tgtEl>
                                          <p:spTgt spid="31"/>
                                        </p:tgtEl>
                                        <p:attrNameLst>
                                          <p:attrName>style.rotation</p:attrName>
                                        </p:attrNameLst>
                                      </p:cBhvr>
                                      <p:tavLst>
                                        <p:tav tm="0">
                                          <p:val>
                                            <p:fltVal val="-90"/>
                                          </p:val>
                                        </p:tav>
                                        <p:tav tm="100000">
                                          <p:val>
                                            <p:fltVal val="0"/>
                                          </p:val>
                                        </p:tav>
                                      </p:tavLst>
                                    </p:anim>
                                    <p:anim calcmode="lin" valueType="num">
                                      <p:cBhvr>
                                        <p:cTn id="27" dur="800" decel="100000" fill="hold"/>
                                        <p:tgtEl>
                                          <p:spTgt spid="31"/>
                                        </p:tgtEl>
                                        <p:attrNameLst>
                                          <p:attrName>ppt_x</p:attrName>
                                        </p:attrNameLst>
                                      </p:cBhvr>
                                      <p:tavLst>
                                        <p:tav tm="0">
                                          <p:val>
                                            <p:strVal val="#ppt_x+0.4"/>
                                          </p:val>
                                        </p:tav>
                                        <p:tav tm="100000">
                                          <p:val>
                                            <p:strVal val="#ppt_x-0.05"/>
                                          </p:val>
                                        </p:tav>
                                      </p:tavLst>
                                    </p:anim>
                                    <p:anim calcmode="lin" valueType="num">
                                      <p:cBhvr>
                                        <p:cTn id="28" dur="800" decel="100000" fill="hold"/>
                                        <p:tgtEl>
                                          <p:spTgt spid="31"/>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31"/>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31"/>
                                        </p:tgtEl>
                                        <p:attrNameLst>
                                          <p:attrName>ppt_y</p:attrName>
                                        </p:attrNameLst>
                                      </p:cBhvr>
                                      <p:tavLst>
                                        <p:tav tm="0">
                                          <p:val>
                                            <p:strVal val="#ppt_y+0.1"/>
                                          </p:val>
                                        </p:tav>
                                        <p:tav tm="100000">
                                          <p:val>
                                            <p:strVal val="#ppt_y"/>
                                          </p:val>
                                        </p:tav>
                                      </p:tavLst>
                                    </p:anim>
                                  </p:childTnLst>
                                </p:cTn>
                              </p:par>
                            </p:childTnLst>
                          </p:cTn>
                        </p:par>
                        <p:par>
                          <p:cTn id="31" fill="hold">
                            <p:stCondLst>
                              <p:cond delay="3000"/>
                            </p:stCondLst>
                            <p:childTnLst>
                              <p:par>
                                <p:cTn id="32" presetID="30" presetClass="entr" presetSubtype="0"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800" decel="100000"/>
                                        <p:tgtEl>
                                          <p:spTgt spid="7"/>
                                        </p:tgtEl>
                                      </p:cBhvr>
                                    </p:animEffect>
                                    <p:anim calcmode="lin" valueType="num">
                                      <p:cBhvr>
                                        <p:cTn id="35" dur="800" decel="100000" fill="hold"/>
                                        <p:tgtEl>
                                          <p:spTgt spid="7"/>
                                        </p:tgtEl>
                                        <p:attrNameLst>
                                          <p:attrName>style.rotation</p:attrName>
                                        </p:attrNameLst>
                                      </p:cBhvr>
                                      <p:tavLst>
                                        <p:tav tm="0">
                                          <p:val>
                                            <p:fltVal val="-90"/>
                                          </p:val>
                                        </p:tav>
                                        <p:tav tm="100000">
                                          <p:val>
                                            <p:fltVal val="0"/>
                                          </p:val>
                                        </p:tav>
                                      </p:tavLst>
                                    </p:anim>
                                    <p:anim calcmode="lin" valueType="num">
                                      <p:cBhvr>
                                        <p:cTn id="36" dur="800" decel="100000" fill="hold"/>
                                        <p:tgtEl>
                                          <p:spTgt spid="7"/>
                                        </p:tgtEl>
                                        <p:attrNameLst>
                                          <p:attrName>ppt_x</p:attrName>
                                        </p:attrNameLst>
                                      </p:cBhvr>
                                      <p:tavLst>
                                        <p:tav tm="0">
                                          <p:val>
                                            <p:strVal val="#ppt_x+0.4"/>
                                          </p:val>
                                        </p:tav>
                                        <p:tav tm="100000">
                                          <p:val>
                                            <p:strVal val="#ppt_x-0.05"/>
                                          </p:val>
                                        </p:tav>
                                      </p:tavLst>
                                    </p:anim>
                                    <p:anim calcmode="lin" valueType="num">
                                      <p:cBhvr>
                                        <p:cTn id="37" dur="800" decel="100000" fill="hold"/>
                                        <p:tgtEl>
                                          <p:spTgt spid="7"/>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par>
                          <p:cTn id="40" fill="hold">
                            <p:stCondLst>
                              <p:cond delay="4000"/>
                            </p:stCondLst>
                            <p:childTnLst>
                              <p:par>
                                <p:cTn id="41" presetID="3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800" decel="100000"/>
                                        <p:tgtEl>
                                          <p:spTgt spid="8"/>
                                        </p:tgtEl>
                                      </p:cBhvr>
                                    </p:animEffect>
                                    <p:anim calcmode="lin" valueType="num">
                                      <p:cBhvr>
                                        <p:cTn id="44" dur="800" decel="100000" fill="hold"/>
                                        <p:tgtEl>
                                          <p:spTgt spid="8"/>
                                        </p:tgtEl>
                                        <p:attrNameLst>
                                          <p:attrName>style.rotation</p:attrName>
                                        </p:attrNameLst>
                                      </p:cBhvr>
                                      <p:tavLst>
                                        <p:tav tm="0">
                                          <p:val>
                                            <p:fltVal val="-90"/>
                                          </p:val>
                                        </p:tav>
                                        <p:tav tm="100000">
                                          <p:val>
                                            <p:fltVal val="0"/>
                                          </p:val>
                                        </p:tav>
                                      </p:tavLst>
                                    </p:anim>
                                    <p:anim calcmode="lin" valueType="num">
                                      <p:cBhvr>
                                        <p:cTn id="45" dur="800" decel="100000" fill="hold"/>
                                        <p:tgtEl>
                                          <p:spTgt spid="8"/>
                                        </p:tgtEl>
                                        <p:attrNameLst>
                                          <p:attrName>ppt_x</p:attrName>
                                        </p:attrNameLst>
                                      </p:cBhvr>
                                      <p:tavLst>
                                        <p:tav tm="0">
                                          <p:val>
                                            <p:strVal val="#ppt_x+0.4"/>
                                          </p:val>
                                        </p:tav>
                                        <p:tav tm="100000">
                                          <p:val>
                                            <p:strVal val="#ppt_x-0.05"/>
                                          </p:val>
                                        </p:tav>
                                      </p:tavLst>
                                    </p:anim>
                                    <p:anim calcmode="lin" valueType="num">
                                      <p:cBhvr>
                                        <p:cTn id="46" dur="800" decel="100000" fill="hold"/>
                                        <p:tgtEl>
                                          <p:spTgt spid="8"/>
                                        </p:tgtEl>
                                        <p:attrNameLst>
                                          <p:attrName>ppt_y</p:attrName>
                                        </p:attrNameLst>
                                      </p:cBhvr>
                                      <p:tavLst>
                                        <p:tav tm="0">
                                          <p:val>
                                            <p:strVal val="#ppt_y-0.4"/>
                                          </p:val>
                                        </p:tav>
                                        <p:tav tm="100000">
                                          <p:val>
                                            <p:strVal val="#ppt_y+0.1"/>
                                          </p:val>
                                        </p:tav>
                                      </p:tavLst>
                                    </p:anim>
                                    <p:anim calcmode="lin" valueType="num">
                                      <p:cBhvr>
                                        <p:cTn id="47"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48"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par>
                          <p:cTn id="49" fill="hold">
                            <p:stCondLst>
                              <p:cond delay="5000"/>
                            </p:stCondLst>
                            <p:childTnLst>
                              <p:par>
                                <p:cTn id="50" presetID="30" presetClass="entr" presetSubtype="0" fill="hold" grpId="0" nodeType="after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800" decel="100000"/>
                                        <p:tgtEl>
                                          <p:spTgt spid="9"/>
                                        </p:tgtEl>
                                      </p:cBhvr>
                                    </p:animEffect>
                                    <p:anim calcmode="lin" valueType="num">
                                      <p:cBhvr>
                                        <p:cTn id="53" dur="800" decel="100000" fill="hold"/>
                                        <p:tgtEl>
                                          <p:spTgt spid="9"/>
                                        </p:tgtEl>
                                        <p:attrNameLst>
                                          <p:attrName>style.rotation</p:attrName>
                                        </p:attrNameLst>
                                      </p:cBhvr>
                                      <p:tavLst>
                                        <p:tav tm="0">
                                          <p:val>
                                            <p:fltVal val="-90"/>
                                          </p:val>
                                        </p:tav>
                                        <p:tav tm="100000">
                                          <p:val>
                                            <p:fltVal val="0"/>
                                          </p:val>
                                        </p:tav>
                                      </p:tavLst>
                                    </p:anim>
                                    <p:anim calcmode="lin" valueType="num">
                                      <p:cBhvr>
                                        <p:cTn id="54" dur="800" decel="100000" fill="hold"/>
                                        <p:tgtEl>
                                          <p:spTgt spid="9"/>
                                        </p:tgtEl>
                                        <p:attrNameLst>
                                          <p:attrName>ppt_x</p:attrName>
                                        </p:attrNameLst>
                                      </p:cBhvr>
                                      <p:tavLst>
                                        <p:tav tm="0">
                                          <p:val>
                                            <p:strVal val="#ppt_x+0.4"/>
                                          </p:val>
                                        </p:tav>
                                        <p:tav tm="100000">
                                          <p:val>
                                            <p:strVal val="#ppt_x-0.05"/>
                                          </p:val>
                                        </p:tav>
                                      </p:tavLst>
                                    </p:anim>
                                    <p:anim calcmode="lin" valueType="num">
                                      <p:cBhvr>
                                        <p:cTn id="55" dur="800" decel="100000" fill="hold"/>
                                        <p:tgtEl>
                                          <p:spTgt spid="9"/>
                                        </p:tgtEl>
                                        <p:attrNameLst>
                                          <p:attrName>ppt_y</p:attrName>
                                        </p:attrNameLst>
                                      </p:cBhvr>
                                      <p:tavLst>
                                        <p:tav tm="0">
                                          <p:val>
                                            <p:strVal val="#ppt_y-0.4"/>
                                          </p:val>
                                        </p:tav>
                                        <p:tav tm="100000">
                                          <p:val>
                                            <p:strVal val="#ppt_y+0.1"/>
                                          </p:val>
                                        </p:tav>
                                      </p:tavLst>
                                    </p:anim>
                                    <p:anim calcmode="lin" valueType="num">
                                      <p:cBhvr>
                                        <p:cTn id="56"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57"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par>
                          <p:cTn id="58" fill="hold">
                            <p:stCondLst>
                              <p:cond delay="6000"/>
                            </p:stCondLst>
                            <p:childTnLst>
                              <p:par>
                                <p:cTn id="59" presetID="30" presetClass="entr" presetSubtype="0"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fade">
                                      <p:cBhvr>
                                        <p:cTn id="61" dur="800" decel="100000"/>
                                        <p:tgtEl>
                                          <p:spTgt spid="10"/>
                                        </p:tgtEl>
                                      </p:cBhvr>
                                    </p:animEffect>
                                    <p:anim calcmode="lin" valueType="num">
                                      <p:cBhvr>
                                        <p:cTn id="62" dur="800" decel="100000" fill="hold"/>
                                        <p:tgtEl>
                                          <p:spTgt spid="10"/>
                                        </p:tgtEl>
                                        <p:attrNameLst>
                                          <p:attrName>style.rotation</p:attrName>
                                        </p:attrNameLst>
                                      </p:cBhvr>
                                      <p:tavLst>
                                        <p:tav tm="0">
                                          <p:val>
                                            <p:fltVal val="-90"/>
                                          </p:val>
                                        </p:tav>
                                        <p:tav tm="100000">
                                          <p:val>
                                            <p:fltVal val="0"/>
                                          </p:val>
                                        </p:tav>
                                      </p:tavLst>
                                    </p:anim>
                                    <p:anim calcmode="lin" valueType="num">
                                      <p:cBhvr>
                                        <p:cTn id="63" dur="800" decel="100000" fill="hold"/>
                                        <p:tgtEl>
                                          <p:spTgt spid="10"/>
                                        </p:tgtEl>
                                        <p:attrNameLst>
                                          <p:attrName>ppt_x</p:attrName>
                                        </p:attrNameLst>
                                      </p:cBhvr>
                                      <p:tavLst>
                                        <p:tav tm="0">
                                          <p:val>
                                            <p:strVal val="#ppt_x+0.4"/>
                                          </p:val>
                                        </p:tav>
                                        <p:tav tm="100000">
                                          <p:val>
                                            <p:strVal val="#ppt_x-0.05"/>
                                          </p:val>
                                        </p:tav>
                                      </p:tavLst>
                                    </p:anim>
                                    <p:anim calcmode="lin" valueType="num">
                                      <p:cBhvr>
                                        <p:cTn id="64" dur="800" decel="100000" fill="hold"/>
                                        <p:tgtEl>
                                          <p:spTgt spid="10"/>
                                        </p:tgtEl>
                                        <p:attrNameLst>
                                          <p:attrName>ppt_y</p:attrName>
                                        </p:attrNameLst>
                                      </p:cBhvr>
                                      <p:tavLst>
                                        <p:tav tm="0">
                                          <p:val>
                                            <p:strVal val="#ppt_y-0.4"/>
                                          </p:val>
                                        </p:tav>
                                        <p:tav tm="100000">
                                          <p:val>
                                            <p:strVal val="#ppt_y+0.1"/>
                                          </p:val>
                                        </p:tav>
                                      </p:tavLst>
                                    </p:anim>
                                    <p:anim calcmode="lin" valueType="num">
                                      <p:cBhvr>
                                        <p:cTn id="65"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66"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childTnLst>
                          </p:cTn>
                        </p:par>
                        <p:par>
                          <p:cTn id="67" fill="hold">
                            <p:stCondLst>
                              <p:cond delay="7000"/>
                            </p:stCondLst>
                            <p:childTnLst>
                              <p:par>
                                <p:cTn id="68" presetID="30" presetClass="entr" presetSubtype="0" fill="hold" grpId="0" nodeType="after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fade">
                                      <p:cBhvr>
                                        <p:cTn id="70" dur="800" decel="100000"/>
                                        <p:tgtEl>
                                          <p:spTgt spid="11"/>
                                        </p:tgtEl>
                                      </p:cBhvr>
                                    </p:animEffect>
                                    <p:anim calcmode="lin" valueType="num">
                                      <p:cBhvr>
                                        <p:cTn id="71" dur="800" decel="100000" fill="hold"/>
                                        <p:tgtEl>
                                          <p:spTgt spid="11"/>
                                        </p:tgtEl>
                                        <p:attrNameLst>
                                          <p:attrName>style.rotation</p:attrName>
                                        </p:attrNameLst>
                                      </p:cBhvr>
                                      <p:tavLst>
                                        <p:tav tm="0">
                                          <p:val>
                                            <p:fltVal val="-90"/>
                                          </p:val>
                                        </p:tav>
                                        <p:tav tm="100000">
                                          <p:val>
                                            <p:fltVal val="0"/>
                                          </p:val>
                                        </p:tav>
                                      </p:tavLst>
                                    </p:anim>
                                    <p:anim calcmode="lin" valueType="num">
                                      <p:cBhvr>
                                        <p:cTn id="72" dur="800" decel="100000" fill="hold"/>
                                        <p:tgtEl>
                                          <p:spTgt spid="11"/>
                                        </p:tgtEl>
                                        <p:attrNameLst>
                                          <p:attrName>ppt_x</p:attrName>
                                        </p:attrNameLst>
                                      </p:cBhvr>
                                      <p:tavLst>
                                        <p:tav tm="0">
                                          <p:val>
                                            <p:strVal val="#ppt_x+0.4"/>
                                          </p:val>
                                        </p:tav>
                                        <p:tav tm="100000">
                                          <p:val>
                                            <p:strVal val="#ppt_x-0.05"/>
                                          </p:val>
                                        </p:tav>
                                      </p:tavLst>
                                    </p:anim>
                                    <p:anim calcmode="lin" valueType="num">
                                      <p:cBhvr>
                                        <p:cTn id="73" dur="800" decel="100000" fill="hold"/>
                                        <p:tgtEl>
                                          <p:spTgt spid="11"/>
                                        </p:tgtEl>
                                        <p:attrNameLst>
                                          <p:attrName>ppt_y</p:attrName>
                                        </p:attrNameLst>
                                      </p:cBhvr>
                                      <p:tavLst>
                                        <p:tav tm="0">
                                          <p:val>
                                            <p:strVal val="#ppt_y-0.4"/>
                                          </p:val>
                                        </p:tav>
                                        <p:tav tm="100000">
                                          <p:val>
                                            <p:strVal val="#ppt_y+0.1"/>
                                          </p:val>
                                        </p:tav>
                                      </p:tavLst>
                                    </p:anim>
                                    <p:anim calcmode="lin" valueType="num">
                                      <p:cBhvr>
                                        <p:cTn id="74"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75"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par>
                          <p:cTn id="76" fill="hold">
                            <p:stCondLst>
                              <p:cond delay="8000"/>
                            </p:stCondLst>
                            <p:childTnLst>
                              <p:par>
                                <p:cTn id="77" presetID="30" presetClass="entr" presetSubtype="0" fill="hold" grpId="0" nodeType="afterEffect">
                                  <p:stCondLst>
                                    <p:cond delay="0"/>
                                  </p:stCondLst>
                                  <p:childTnLst>
                                    <p:set>
                                      <p:cBhvr>
                                        <p:cTn id="78" dur="1" fill="hold">
                                          <p:stCondLst>
                                            <p:cond delay="0"/>
                                          </p:stCondLst>
                                        </p:cTn>
                                        <p:tgtEl>
                                          <p:spTgt spid="12"/>
                                        </p:tgtEl>
                                        <p:attrNameLst>
                                          <p:attrName>style.visibility</p:attrName>
                                        </p:attrNameLst>
                                      </p:cBhvr>
                                      <p:to>
                                        <p:strVal val="visible"/>
                                      </p:to>
                                    </p:set>
                                    <p:animEffect transition="in" filter="fade">
                                      <p:cBhvr>
                                        <p:cTn id="79" dur="800" decel="100000"/>
                                        <p:tgtEl>
                                          <p:spTgt spid="12"/>
                                        </p:tgtEl>
                                      </p:cBhvr>
                                    </p:animEffect>
                                    <p:anim calcmode="lin" valueType="num">
                                      <p:cBhvr>
                                        <p:cTn id="80" dur="800" decel="100000" fill="hold"/>
                                        <p:tgtEl>
                                          <p:spTgt spid="12"/>
                                        </p:tgtEl>
                                        <p:attrNameLst>
                                          <p:attrName>style.rotation</p:attrName>
                                        </p:attrNameLst>
                                      </p:cBhvr>
                                      <p:tavLst>
                                        <p:tav tm="0">
                                          <p:val>
                                            <p:fltVal val="-90"/>
                                          </p:val>
                                        </p:tav>
                                        <p:tav tm="100000">
                                          <p:val>
                                            <p:fltVal val="0"/>
                                          </p:val>
                                        </p:tav>
                                      </p:tavLst>
                                    </p:anim>
                                    <p:anim calcmode="lin" valueType="num">
                                      <p:cBhvr>
                                        <p:cTn id="81" dur="800" decel="100000" fill="hold"/>
                                        <p:tgtEl>
                                          <p:spTgt spid="12"/>
                                        </p:tgtEl>
                                        <p:attrNameLst>
                                          <p:attrName>ppt_x</p:attrName>
                                        </p:attrNameLst>
                                      </p:cBhvr>
                                      <p:tavLst>
                                        <p:tav tm="0">
                                          <p:val>
                                            <p:strVal val="#ppt_x+0.4"/>
                                          </p:val>
                                        </p:tav>
                                        <p:tav tm="100000">
                                          <p:val>
                                            <p:strVal val="#ppt_x-0.05"/>
                                          </p:val>
                                        </p:tav>
                                      </p:tavLst>
                                    </p:anim>
                                    <p:anim calcmode="lin" valueType="num">
                                      <p:cBhvr>
                                        <p:cTn id="82" dur="800" decel="100000" fill="hold"/>
                                        <p:tgtEl>
                                          <p:spTgt spid="12"/>
                                        </p:tgtEl>
                                        <p:attrNameLst>
                                          <p:attrName>ppt_y</p:attrName>
                                        </p:attrNameLst>
                                      </p:cBhvr>
                                      <p:tavLst>
                                        <p:tav tm="0">
                                          <p:val>
                                            <p:strVal val="#ppt_y-0.4"/>
                                          </p:val>
                                        </p:tav>
                                        <p:tav tm="100000">
                                          <p:val>
                                            <p:strVal val="#ppt_y+0.1"/>
                                          </p:val>
                                        </p:tav>
                                      </p:tavLst>
                                    </p:anim>
                                    <p:anim calcmode="lin" valueType="num">
                                      <p:cBhvr>
                                        <p:cTn id="83" dur="200" accel="100000" fill="hold">
                                          <p:stCondLst>
                                            <p:cond delay="800"/>
                                          </p:stCondLst>
                                        </p:cTn>
                                        <p:tgtEl>
                                          <p:spTgt spid="12"/>
                                        </p:tgtEl>
                                        <p:attrNameLst>
                                          <p:attrName>ppt_x</p:attrName>
                                        </p:attrNameLst>
                                      </p:cBhvr>
                                      <p:tavLst>
                                        <p:tav tm="0">
                                          <p:val>
                                            <p:strVal val="#ppt_x-0.05"/>
                                          </p:val>
                                        </p:tav>
                                        <p:tav tm="100000">
                                          <p:val>
                                            <p:strVal val="#ppt_x"/>
                                          </p:val>
                                        </p:tav>
                                      </p:tavLst>
                                    </p:anim>
                                    <p:anim calcmode="lin" valueType="num">
                                      <p:cBhvr>
                                        <p:cTn id="84" dur="200" accel="100000" fill="hold">
                                          <p:stCondLst>
                                            <p:cond delay="800"/>
                                          </p:stCondLst>
                                        </p:cTn>
                                        <p:tgtEl>
                                          <p:spTgt spid="1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8" grpId="0"/>
      <p:bldP spid="31" grpId="0"/>
      <p:bldP spid="7" grpId="0" animBg="1"/>
      <p:bldP spid="8" grpId="0"/>
      <p:bldP spid="9" grpId="0"/>
      <p:bldP spid="10" grpId="0" animBg="1"/>
      <p:bldP spid="11"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1"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7" name="PA-文本框 6"/>
          <p:cNvSpPr txBox="1"/>
          <p:nvPr>
            <p:custDataLst>
              <p:tags r:id="rId2"/>
            </p:custDataLst>
          </p:nvPr>
        </p:nvSpPr>
        <p:spPr>
          <a:xfrm>
            <a:off x="4542155" y="404226"/>
            <a:ext cx="3106420" cy="1198880"/>
          </a:xfrm>
          <a:prstGeom prst="rect">
            <a:avLst/>
          </a:prstGeom>
          <a:noFill/>
        </p:spPr>
        <p:txBody>
          <a:bodyPr wrap="square" rtlCol="0">
            <a:spAutoFit/>
          </a:bodyPr>
          <a:lstStyle/>
          <a:p>
            <a:pPr algn="ctr"/>
            <a:r>
              <a:rPr lang="zh-CN" altLang="en-US" sz="7200" dirty="0">
                <a:ln>
                  <a:solidFill>
                    <a:schemeClr val="bg1"/>
                  </a:solidFill>
                </a:ln>
                <a:solidFill>
                  <a:srgbClr val="009700"/>
                </a:solidFill>
                <a:effectLst>
                  <a:outerShdw blurRad="38100" dist="38100" dir="2700000" algn="tl">
                    <a:srgbClr val="000000">
                      <a:alpha val="43137"/>
                    </a:srgbClr>
                  </a:outerShdw>
                </a:effectLst>
                <a:latin typeface="字魂35号-经典雅黑" panose="02000000000000000000" pitchFamily="2" charset="-122"/>
                <a:ea typeface="字魂35号-经典雅黑" panose="02000000000000000000" pitchFamily="2" charset="-122"/>
                <a:cs typeface="+mn-ea"/>
                <a:sym typeface="+mn-lt"/>
              </a:rPr>
              <a:t>目录</a:t>
            </a:r>
          </a:p>
        </p:txBody>
      </p:sp>
      <p:sp>
        <p:nvSpPr>
          <p:cNvPr id="4" name="PA-文本框 3"/>
          <p:cNvSpPr txBox="1"/>
          <p:nvPr>
            <p:custDataLst>
              <p:tags r:id="rId3"/>
            </p:custDataLst>
          </p:nvPr>
        </p:nvSpPr>
        <p:spPr>
          <a:xfrm>
            <a:off x="5121275" y="1516022"/>
            <a:ext cx="1948180" cy="461665"/>
          </a:xfrm>
          <a:prstGeom prst="rect">
            <a:avLst/>
          </a:prstGeom>
          <a:noFill/>
        </p:spPr>
        <p:txBody>
          <a:bodyPr wrap="square" rtlCol="0">
            <a:spAutoFit/>
          </a:bodyPr>
          <a:lstStyle/>
          <a:p>
            <a:pPr algn="dist"/>
            <a:r>
              <a:rPr lang="en-US" altLang="zh-CN" sz="2400" b="1" dirty="0">
                <a:solidFill>
                  <a:srgbClr val="469041"/>
                </a:solidFill>
                <a:cs typeface="+mn-ea"/>
                <a:sym typeface="+mn-lt"/>
              </a:rPr>
              <a:t>CONTENS</a:t>
            </a:r>
          </a:p>
        </p:txBody>
      </p:sp>
      <p:grpSp>
        <p:nvGrpSpPr>
          <p:cNvPr id="8" name="PA-组合 7"/>
          <p:cNvGrpSpPr/>
          <p:nvPr>
            <p:custDataLst>
              <p:tags r:id="rId4"/>
            </p:custDataLst>
          </p:nvPr>
        </p:nvGrpSpPr>
        <p:grpSpPr>
          <a:xfrm>
            <a:off x="533400" y="2332990"/>
            <a:ext cx="3705225" cy="800735"/>
            <a:chOff x="2474" y="3593"/>
            <a:chExt cx="5835" cy="1261"/>
          </a:xfrm>
        </p:grpSpPr>
        <p:sp>
          <p:nvSpPr>
            <p:cNvPr id="6" name="PA-椭圆 5"/>
            <p:cNvSpPr/>
            <p:nvPr>
              <p:custDataLst>
                <p:tags r:id="rId26"/>
              </p:custDataLst>
            </p:nvPr>
          </p:nvSpPr>
          <p:spPr>
            <a:xfrm>
              <a:off x="2474" y="3593"/>
              <a:ext cx="1261" cy="1261"/>
            </a:xfrm>
            <a:prstGeom prst="ellipse">
              <a:avLst/>
            </a:prstGeom>
            <a:solidFill>
              <a:srgbClr val="009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01</a:t>
              </a:r>
            </a:p>
          </p:txBody>
        </p:sp>
        <p:sp>
          <p:nvSpPr>
            <p:cNvPr id="28" name="PA-文本框 27"/>
            <p:cNvSpPr txBox="1"/>
            <p:nvPr>
              <p:custDataLst>
                <p:tags r:id="rId27"/>
              </p:custDataLst>
            </p:nvPr>
          </p:nvSpPr>
          <p:spPr>
            <a:xfrm>
              <a:off x="4018" y="3741"/>
              <a:ext cx="3353" cy="905"/>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kumimoji="0" lang="zh-CN" altLang="en-US" sz="2800" i="0" u="none" strike="noStrike" kern="0" cap="none" spc="0" normalizeH="0" baseline="0" noProof="0" dirty="0">
                  <a:ln>
                    <a:noFill/>
                  </a:ln>
                  <a:solidFill>
                    <a:srgbClr val="009700"/>
                  </a:solidFill>
                  <a:effectLst/>
                  <a:uLnTx/>
                  <a:uFillTx/>
                  <a:cs typeface="+mn-ea"/>
                  <a:sym typeface="+mn-lt"/>
                </a:rPr>
                <a:t>活动背景</a:t>
              </a:r>
            </a:p>
          </p:txBody>
        </p:sp>
        <p:sp>
          <p:nvSpPr>
            <p:cNvPr id="31" name="PA-文本框 30"/>
            <p:cNvSpPr txBox="1"/>
            <p:nvPr>
              <p:custDataLst>
                <p:tags r:id="rId28"/>
              </p:custDataLst>
            </p:nvPr>
          </p:nvSpPr>
          <p:spPr>
            <a:xfrm>
              <a:off x="4088" y="4492"/>
              <a:ext cx="4221" cy="334"/>
            </a:xfrm>
            <a:prstGeom prst="rect">
              <a:avLst/>
            </a:prstGeom>
            <a:noFill/>
          </p:spPr>
          <p:txBody>
            <a:bodyPr anchor="ctr"/>
            <a:lstStyle/>
            <a:p>
              <a:pPr indent="0" algn="l" fontAlgn="auto">
                <a:lnSpc>
                  <a:spcPct val="150000"/>
                </a:lnSpc>
              </a:pPr>
              <a:r>
                <a:rPr lang="en-US" altLang="zh-CN" sz="700" dirty="0">
                  <a:solidFill>
                    <a:srgbClr val="009700"/>
                  </a:solidFill>
                  <a:cs typeface="+mn-ea"/>
                  <a:sym typeface="+mn-lt"/>
                </a:rPr>
                <a:t>Enter your title to add here</a:t>
              </a:r>
            </a:p>
          </p:txBody>
        </p:sp>
      </p:grpSp>
      <p:grpSp>
        <p:nvGrpSpPr>
          <p:cNvPr id="9" name="PA-组合 8"/>
          <p:cNvGrpSpPr/>
          <p:nvPr>
            <p:custDataLst>
              <p:tags r:id="rId5"/>
            </p:custDataLst>
          </p:nvPr>
        </p:nvGrpSpPr>
        <p:grpSpPr>
          <a:xfrm>
            <a:off x="533400" y="3736340"/>
            <a:ext cx="3705225" cy="800735"/>
            <a:chOff x="2474" y="3593"/>
            <a:chExt cx="5835" cy="1261"/>
          </a:xfrm>
        </p:grpSpPr>
        <p:sp>
          <p:nvSpPr>
            <p:cNvPr id="10" name="PA-椭圆 9"/>
            <p:cNvSpPr/>
            <p:nvPr>
              <p:custDataLst>
                <p:tags r:id="rId23"/>
              </p:custDataLst>
            </p:nvPr>
          </p:nvSpPr>
          <p:spPr>
            <a:xfrm>
              <a:off x="2474" y="3593"/>
              <a:ext cx="1261" cy="1261"/>
            </a:xfrm>
            <a:prstGeom prst="ellipse">
              <a:avLst/>
            </a:prstGeom>
            <a:solidFill>
              <a:srgbClr val="009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04</a:t>
              </a:r>
            </a:p>
          </p:txBody>
        </p:sp>
        <p:sp>
          <p:nvSpPr>
            <p:cNvPr id="11" name="PA-文本框 10"/>
            <p:cNvSpPr txBox="1"/>
            <p:nvPr>
              <p:custDataLst>
                <p:tags r:id="rId24"/>
              </p:custDataLst>
            </p:nvPr>
          </p:nvSpPr>
          <p:spPr>
            <a:xfrm>
              <a:off x="4018" y="3741"/>
              <a:ext cx="3353" cy="905"/>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kumimoji="0" lang="zh-CN" altLang="en-US" sz="2800" i="0" u="none" strike="noStrike" kern="0" cap="none" spc="0" normalizeH="0" baseline="0" noProof="0" dirty="0">
                  <a:ln>
                    <a:noFill/>
                  </a:ln>
                  <a:solidFill>
                    <a:srgbClr val="009700"/>
                  </a:solidFill>
                  <a:effectLst/>
                  <a:uLnTx/>
                  <a:uFillTx/>
                  <a:cs typeface="+mn-ea"/>
                  <a:sym typeface="+mn-lt"/>
                </a:rPr>
                <a:t>活动流程</a:t>
              </a:r>
            </a:p>
          </p:txBody>
        </p:sp>
        <p:sp>
          <p:nvSpPr>
            <p:cNvPr id="12" name="PA-文本框 11"/>
            <p:cNvSpPr txBox="1"/>
            <p:nvPr>
              <p:custDataLst>
                <p:tags r:id="rId25"/>
              </p:custDataLst>
            </p:nvPr>
          </p:nvSpPr>
          <p:spPr>
            <a:xfrm>
              <a:off x="4088" y="4492"/>
              <a:ext cx="4221" cy="334"/>
            </a:xfrm>
            <a:prstGeom prst="rect">
              <a:avLst/>
            </a:prstGeom>
            <a:noFill/>
          </p:spPr>
          <p:txBody>
            <a:bodyPr anchor="ctr"/>
            <a:lstStyle/>
            <a:p>
              <a:pPr indent="0" algn="l" fontAlgn="auto">
                <a:lnSpc>
                  <a:spcPct val="150000"/>
                </a:lnSpc>
              </a:pPr>
              <a:r>
                <a:rPr lang="en-US" altLang="zh-CN" sz="700" dirty="0">
                  <a:solidFill>
                    <a:srgbClr val="009700"/>
                  </a:solidFill>
                  <a:cs typeface="+mn-ea"/>
                  <a:sym typeface="+mn-lt"/>
                </a:rPr>
                <a:t>Enter your title to add here</a:t>
              </a:r>
            </a:p>
          </p:txBody>
        </p:sp>
      </p:grpSp>
      <p:grpSp>
        <p:nvGrpSpPr>
          <p:cNvPr id="13" name="PA-组合 12"/>
          <p:cNvGrpSpPr/>
          <p:nvPr>
            <p:custDataLst>
              <p:tags r:id="rId6"/>
            </p:custDataLst>
          </p:nvPr>
        </p:nvGrpSpPr>
        <p:grpSpPr>
          <a:xfrm>
            <a:off x="4462780" y="2332990"/>
            <a:ext cx="3705225" cy="800735"/>
            <a:chOff x="2474" y="3593"/>
            <a:chExt cx="5835" cy="1261"/>
          </a:xfrm>
        </p:grpSpPr>
        <p:sp>
          <p:nvSpPr>
            <p:cNvPr id="14" name="PA-椭圆 13"/>
            <p:cNvSpPr/>
            <p:nvPr>
              <p:custDataLst>
                <p:tags r:id="rId20"/>
              </p:custDataLst>
            </p:nvPr>
          </p:nvSpPr>
          <p:spPr>
            <a:xfrm>
              <a:off x="2474" y="3593"/>
              <a:ext cx="1261" cy="1261"/>
            </a:xfrm>
            <a:prstGeom prst="ellipse">
              <a:avLst/>
            </a:prstGeom>
            <a:solidFill>
              <a:srgbClr val="009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02</a:t>
              </a:r>
            </a:p>
          </p:txBody>
        </p:sp>
        <p:sp>
          <p:nvSpPr>
            <p:cNvPr id="15" name="PA-文本框 14"/>
            <p:cNvSpPr txBox="1"/>
            <p:nvPr>
              <p:custDataLst>
                <p:tags r:id="rId21"/>
              </p:custDataLst>
            </p:nvPr>
          </p:nvSpPr>
          <p:spPr>
            <a:xfrm>
              <a:off x="4018" y="3741"/>
              <a:ext cx="3353" cy="905"/>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kumimoji="0" lang="zh-CN" altLang="en-US" sz="2800" i="0" u="none" strike="noStrike" kern="0" cap="none" spc="0" normalizeH="0" baseline="0" noProof="0" dirty="0">
                  <a:ln>
                    <a:noFill/>
                  </a:ln>
                  <a:solidFill>
                    <a:srgbClr val="009700"/>
                  </a:solidFill>
                  <a:effectLst/>
                  <a:uLnTx/>
                  <a:uFillTx/>
                  <a:cs typeface="+mn-ea"/>
                  <a:sym typeface="+mn-lt"/>
                </a:rPr>
                <a:t>活动目标</a:t>
              </a:r>
            </a:p>
          </p:txBody>
        </p:sp>
        <p:sp>
          <p:nvSpPr>
            <p:cNvPr id="16" name="PA-文本框 15"/>
            <p:cNvSpPr txBox="1"/>
            <p:nvPr>
              <p:custDataLst>
                <p:tags r:id="rId22"/>
              </p:custDataLst>
            </p:nvPr>
          </p:nvSpPr>
          <p:spPr>
            <a:xfrm>
              <a:off x="4088" y="4492"/>
              <a:ext cx="4221" cy="334"/>
            </a:xfrm>
            <a:prstGeom prst="rect">
              <a:avLst/>
            </a:prstGeom>
            <a:noFill/>
          </p:spPr>
          <p:txBody>
            <a:bodyPr anchor="ctr"/>
            <a:lstStyle/>
            <a:p>
              <a:pPr indent="0" algn="l" fontAlgn="auto">
                <a:lnSpc>
                  <a:spcPct val="150000"/>
                </a:lnSpc>
              </a:pPr>
              <a:r>
                <a:rPr lang="en-US" altLang="zh-CN" sz="700" dirty="0">
                  <a:solidFill>
                    <a:srgbClr val="009700"/>
                  </a:solidFill>
                  <a:cs typeface="+mn-ea"/>
                  <a:sym typeface="+mn-lt"/>
                </a:rPr>
                <a:t>Enter your title to add here</a:t>
              </a:r>
            </a:p>
          </p:txBody>
        </p:sp>
      </p:grpSp>
      <p:grpSp>
        <p:nvGrpSpPr>
          <p:cNvPr id="17" name="PA-组合 16"/>
          <p:cNvGrpSpPr/>
          <p:nvPr>
            <p:custDataLst>
              <p:tags r:id="rId7"/>
            </p:custDataLst>
          </p:nvPr>
        </p:nvGrpSpPr>
        <p:grpSpPr>
          <a:xfrm>
            <a:off x="4462780" y="3736340"/>
            <a:ext cx="3705225" cy="800735"/>
            <a:chOff x="2474" y="3593"/>
            <a:chExt cx="5835" cy="1261"/>
          </a:xfrm>
        </p:grpSpPr>
        <p:sp>
          <p:nvSpPr>
            <p:cNvPr id="18" name="PA-椭圆 17"/>
            <p:cNvSpPr/>
            <p:nvPr>
              <p:custDataLst>
                <p:tags r:id="rId17"/>
              </p:custDataLst>
            </p:nvPr>
          </p:nvSpPr>
          <p:spPr>
            <a:xfrm>
              <a:off x="2474" y="3593"/>
              <a:ext cx="1261" cy="1261"/>
            </a:xfrm>
            <a:prstGeom prst="ellipse">
              <a:avLst/>
            </a:prstGeom>
            <a:solidFill>
              <a:srgbClr val="009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05</a:t>
              </a:r>
            </a:p>
          </p:txBody>
        </p:sp>
        <p:sp>
          <p:nvSpPr>
            <p:cNvPr id="19" name="PA-文本框 18"/>
            <p:cNvSpPr txBox="1"/>
            <p:nvPr>
              <p:custDataLst>
                <p:tags r:id="rId18"/>
              </p:custDataLst>
            </p:nvPr>
          </p:nvSpPr>
          <p:spPr>
            <a:xfrm>
              <a:off x="4018" y="3741"/>
              <a:ext cx="3353" cy="905"/>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kumimoji="0" lang="zh-CN" altLang="en-US" sz="2800" i="0" u="none" strike="noStrike" kern="0" cap="none" spc="0" normalizeH="0" baseline="0" noProof="0" dirty="0">
                  <a:ln>
                    <a:noFill/>
                  </a:ln>
                  <a:solidFill>
                    <a:srgbClr val="009700"/>
                  </a:solidFill>
                  <a:effectLst/>
                  <a:uLnTx/>
                  <a:uFillTx/>
                  <a:cs typeface="+mn-ea"/>
                  <a:sym typeface="+mn-lt"/>
                </a:rPr>
                <a:t>特色活动</a:t>
              </a:r>
            </a:p>
          </p:txBody>
        </p:sp>
        <p:sp>
          <p:nvSpPr>
            <p:cNvPr id="20" name="PA-文本框 19"/>
            <p:cNvSpPr txBox="1"/>
            <p:nvPr>
              <p:custDataLst>
                <p:tags r:id="rId19"/>
              </p:custDataLst>
            </p:nvPr>
          </p:nvSpPr>
          <p:spPr>
            <a:xfrm>
              <a:off x="4088" y="4492"/>
              <a:ext cx="4221" cy="334"/>
            </a:xfrm>
            <a:prstGeom prst="rect">
              <a:avLst/>
            </a:prstGeom>
            <a:noFill/>
          </p:spPr>
          <p:txBody>
            <a:bodyPr anchor="ctr"/>
            <a:lstStyle/>
            <a:p>
              <a:pPr indent="0" algn="l" fontAlgn="auto">
                <a:lnSpc>
                  <a:spcPct val="150000"/>
                </a:lnSpc>
              </a:pPr>
              <a:r>
                <a:rPr lang="en-US" altLang="zh-CN" sz="700" dirty="0">
                  <a:solidFill>
                    <a:srgbClr val="009700"/>
                  </a:solidFill>
                  <a:cs typeface="+mn-ea"/>
                  <a:sym typeface="+mn-lt"/>
                </a:rPr>
                <a:t>Enter your title to add here</a:t>
              </a:r>
            </a:p>
          </p:txBody>
        </p:sp>
      </p:grpSp>
      <p:grpSp>
        <p:nvGrpSpPr>
          <p:cNvPr id="21" name="PA-组合 20"/>
          <p:cNvGrpSpPr/>
          <p:nvPr>
            <p:custDataLst>
              <p:tags r:id="rId8"/>
            </p:custDataLst>
          </p:nvPr>
        </p:nvGrpSpPr>
        <p:grpSpPr>
          <a:xfrm>
            <a:off x="8168005" y="2332990"/>
            <a:ext cx="3705225" cy="800735"/>
            <a:chOff x="2474" y="3593"/>
            <a:chExt cx="5835" cy="1261"/>
          </a:xfrm>
        </p:grpSpPr>
        <p:sp>
          <p:nvSpPr>
            <p:cNvPr id="22" name="PA-椭圆 21"/>
            <p:cNvSpPr/>
            <p:nvPr>
              <p:custDataLst>
                <p:tags r:id="rId14"/>
              </p:custDataLst>
            </p:nvPr>
          </p:nvSpPr>
          <p:spPr>
            <a:xfrm>
              <a:off x="2474" y="3593"/>
              <a:ext cx="1261" cy="1261"/>
            </a:xfrm>
            <a:prstGeom prst="ellipse">
              <a:avLst/>
            </a:prstGeom>
            <a:solidFill>
              <a:srgbClr val="009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03</a:t>
              </a:r>
            </a:p>
          </p:txBody>
        </p:sp>
        <p:sp>
          <p:nvSpPr>
            <p:cNvPr id="23" name="PA-文本框 22"/>
            <p:cNvSpPr txBox="1"/>
            <p:nvPr>
              <p:custDataLst>
                <p:tags r:id="rId15"/>
              </p:custDataLst>
            </p:nvPr>
          </p:nvSpPr>
          <p:spPr>
            <a:xfrm>
              <a:off x="4018" y="3741"/>
              <a:ext cx="3353" cy="905"/>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kumimoji="0" lang="zh-CN" altLang="en-US" sz="2800" i="0" u="none" strike="noStrike" kern="0" cap="none" spc="0" normalizeH="0" baseline="0" noProof="0" dirty="0">
                  <a:ln>
                    <a:noFill/>
                  </a:ln>
                  <a:solidFill>
                    <a:srgbClr val="009700"/>
                  </a:solidFill>
                  <a:effectLst/>
                  <a:uLnTx/>
                  <a:uFillTx/>
                  <a:cs typeface="+mn-ea"/>
                  <a:sym typeface="+mn-lt"/>
                </a:rPr>
                <a:t>活动准备</a:t>
              </a:r>
            </a:p>
          </p:txBody>
        </p:sp>
        <p:sp>
          <p:nvSpPr>
            <p:cNvPr id="24" name="PA-文本框 23"/>
            <p:cNvSpPr txBox="1"/>
            <p:nvPr>
              <p:custDataLst>
                <p:tags r:id="rId16"/>
              </p:custDataLst>
            </p:nvPr>
          </p:nvSpPr>
          <p:spPr>
            <a:xfrm>
              <a:off x="4088" y="4492"/>
              <a:ext cx="4221" cy="334"/>
            </a:xfrm>
            <a:prstGeom prst="rect">
              <a:avLst/>
            </a:prstGeom>
            <a:noFill/>
          </p:spPr>
          <p:txBody>
            <a:bodyPr anchor="ctr"/>
            <a:lstStyle/>
            <a:p>
              <a:pPr indent="0" algn="l" fontAlgn="auto">
                <a:lnSpc>
                  <a:spcPct val="150000"/>
                </a:lnSpc>
              </a:pPr>
              <a:r>
                <a:rPr lang="en-US" altLang="zh-CN" sz="700" dirty="0">
                  <a:solidFill>
                    <a:srgbClr val="009700"/>
                  </a:solidFill>
                  <a:cs typeface="+mn-ea"/>
                  <a:sym typeface="+mn-lt"/>
                </a:rPr>
                <a:t>Enter your title to add here</a:t>
              </a:r>
            </a:p>
          </p:txBody>
        </p:sp>
      </p:grpSp>
      <p:grpSp>
        <p:nvGrpSpPr>
          <p:cNvPr id="25" name="PA-组合 24"/>
          <p:cNvGrpSpPr/>
          <p:nvPr>
            <p:custDataLst>
              <p:tags r:id="rId9"/>
            </p:custDataLst>
          </p:nvPr>
        </p:nvGrpSpPr>
        <p:grpSpPr>
          <a:xfrm>
            <a:off x="8168005" y="3736340"/>
            <a:ext cx="3705225" cy="800735"/>
            <a:chOff x="2474" y="3593"/>
            <a:chExt cx="5835" cy="1261"/>
          </a:xfrm>
        </p:grpSpPr>
        <p:sp>
          <p:nvSpPr>
            <p:cNvPr id="26" name="PA-椭圆 25"/>
            <p:cNvSpPr/>
            <p:nvPr>
              <p:custDataLst>
                <p:tags r:id="rId11"/>
              </p:custDataLst>
            </p:nvPr>
          </p:nvSpPr>
          <p:spPr>
            <a:xfrm>
              <a:off x="2474" y="3593"/>
              <a:ext cx="1261" cy="1261"/>
            </a:xfrm>
            <a:prstGeom prst="ellipse">
              <a:avLst/>
            </a:prstGeom>
            <a:solidFill>
              <a:srgbClr val="009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06</a:t>
              </a:r>
            </a:p>
          </p:txBody>
        </p:sp>
        <p:sp>
          <p:nvSpPr>
            <p:cNvPr id="27" name="PA-文本框 26"/>
            <p:cNvSpPr txBox="1"/>
            <p:nvPr>
              <p:custDataLst>
                <p:tags r:id="rId12"/>
              </p:custDataLst>
            </p:nvPr>
          </p:nvSpPr>
          <p:spPr>
            <a:xfrm>
              <a:off x="4018" y="3741"/>
              <a:ext cx="4291" cy="905"/>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kumimoji="0" lang="zh-CN" altLang="en-US" sz="2800" i="0" u="none" strike="noStrike" kern="0" cap="none" spc="0" normalizeH="0" baseline="0" noProof="0" dirty="0">
                  <a:ln>
                    <a:noFill/>
                  </a:ln>
                  <a:solidFill>
                    <a:srgbClr val="009700"/>
                  </a:solidFill>
                  <a:effectLst/>
                  <a:uLnTx/>
                  <a:uFillTx/>
                  <a:cs typeface="+mn-ea"/>
                  <a:sym typeface="+mn-lt"/>
                </a:rPr>
                <a:t>活动注意事项</a:t>
              </a:r>
            </a:p>
          </p:txBody>
        </p:sp>
        <p:sp>
          <p:nvSpPr>
            <p:cNvPr id="29" name="PA-文本框 28"/>
            <p:cNvSpPr txBox="1"/>
            <p:nvPr>
              <p:custDataLst>
                <p:tags r:id="rId13"/>
              </p:custDataLst>
            </p:nvPr>
          </p:nvSpPr>
          <p:spPr>
            <a:xfrm>
              <a:off x="4088" y="4492"/>
              <a:ext cx="4221" cy="334"/>
            </a:xfrm>
            <a:prstGeom prst="rect">
              <a:avLst/>
            </a:prstGeom>
            <a:noFill/>
          </p:spPr>
          <p:txBody>
            <a:bodyPr anchor="ctr"/>
            <a:lstStyle/>
            <a:p>
              <a:pPr indent="0" algn="l" fontAlgn="auto">
                <a:lnSpc>
                  <a:spcPct val="150000"/>
                </a:lnSpc>
              </a:pPr>
              <a:r>
                <a:rPr lang="en-US" altLang="zh-CN" sz="700" dirty="0">
                  <a:solidFill>
                    <a:srgbClr val="009700"/>
                  </a:solidFill>
                  <a:cs typeface="+mn-ea"/>
                  <a:sym typeface="+mn-lt"/>
                </a:rPr>
                <a:t>Enter your title to add here</a:t>
              </a:r>
            </a:p>
          </p:txBody>
        </p:sp>
      </p:grpSp>
      <p:pic>
        <p:nvPicPr>
          <p:cNvPr id="32" name="PA-图片 31" descr="51miz-E1248523-28F73D10"/>
          <p:cNvPicPr>
            <a:picLocks noChangeAspect="1"/>
          </p:cNvPicPr>
          <p:nvPr>
            <p:custDataLst>
              <p:tags r:id="rId10"/>
            </p:custDataLst>
          </p:nvPr>
        </p:nvPicPr>
        <p:blipFill>
          <a:blip r:embed="rId32" cstate="screen">
            <a:extLst>
              <a:ext uri="{28A0092B-C50C-407E-A947-70E740481C1C}">
                <a14:useLocalDpi xmlns:a14="http://schemas.microsoft.com/office/drawing/2010/main"/>
              </a:ext>
            </a:extLst>
          </a:blip>
          <a:stretch>
            <a:fillRect/>
          </a:stretch>
        </p:blipFill>
        <p:spPr>
          <a:xfrm>
            <a:off x="4733925" y="4700270"/>
            <a:ext cx="2875915" cy="2157730"/>
          </a:xfrm>
          <a:prstGeom prst="rect">
            <a:avLst/>
          </a:prstGeom>
        </p:spPr>
      </p:pic>
      <p:sp>
        <p:nvSpPr>
          <p:cNvPr id="2" name="文本框 1"/>
          <p:cNvSpPr txBox="1"/>
          <p:nvPr/>
        </p:nvSpPr>
        <p:spPr>
          <a:xfrm>
            <a:off x="7609840" y="230819"/>
            <a:ext cx="1358900" cy="200055"/>
          </a:xfrm>
          <a:prstGeom prst="rect">
            <a:avLst/>
          </a:prstGeom>
          <a:noFill/>
        </p:spPr>
        <p:txBody>
          <a:bodyPr wrap="square" rtlCol="0">
            <a:spAutoFit/>
          </a:bodyPr>
          <a:lstStyle/>
          <a:p>
            <a:r>
              <a:rPr lang="en-US" altLang="zh-CN" sz="700" dirty="0">
                <a:solidFill>
                  <a:srgbClr val="01BDEE"/>
                </a:solidFill>
              </a:rPr>
              <a:t>https://www.ypppt.com/</a:t>
            </a:r>
            <a:endParaRPr lang="zh-CN" altLang="en-US" sz="700" dirty="0">
              <a:solidFill>
                <a:srgbClr val="01BDEE"/>
              </a:solidFill>
            </a:endParaRPr>
          </a:p>
        </p:txBody>
      </p:sp>
    </p:spTree>
    <p:custDataLst>
      <p:tags r:id="rId1"/>
    </p:custData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1.5"/>
                                          </p:val>
                                        </p:tav>
                                      </p:tavLst>
                                    </p:anim>
                                    <p:anim calcmode="lin" valueType="num">
                                      <p:cBhvr>
                                        <p:cTn id="8" dur="500" fill="hold"/>
                                        <p:tgtEl>
                                          <p:spTgt spid="32"/>
                                        </p:tgtEl>
                                        <p:attrNameLst>
                                          <p:attrName>ppt_h</p:attrName>
                                        </p:attrNameLst>
                                      </p:cBhvr>
                                      <p:tavLst>
                                        <p:tav tm="0">
                                          <p:val>
                                            <p:fltVal val="0"/>
                                          </p:val>
                                        </p:tav>
                                        <p:tav tm="100000">
                                          <p:val>
                                            <p:strVal val="#ppt_h*1.5"/>
                                          </p:val>
                                        </p:tav>
                                      </p:tavLst>
                                    </p:anim>
                                    <p:animEffect transition="in" filter="fade">
                                      <p:cBhvr>
                                        <p:cTn id="9" dur="500"/>
                                        <p:tgtEl>
                                          <p:spTgt spid="32"/>
                                        </p:tgtEl>
                                      </p:cBhvr>
                                    </p:animEffect>
                                    <p:anim to="" calcmode="lin" valueType="num">
                                      <p:cBhvr>
                                        <p:cTn id="10" dur="500" fill="hold">
                                          <p:stCondLst>
                                            <p:cond delay="0"/>
                                          </p:stCondLst>
                                        </p:cTn>
                                        <p:tgtEl>
                                          <p:spTgt spid="32"/>
                                        </p:tgtEl>
                                        <p:attrNameLst>
                                          <p:attrName>ppt_x</p:attrName>
                                        </p:attrNameLst>
                                      </p:cBhvr>
                                      <p:tavLst>
                                        <p:tav tm="0">
                                          <p:val>
                                            <p:strVal val="#ppt_x"/>
                                          </p:val>
                                        </p:tav>
                                        <p:tav tm="100000">
                                          <p:val>
                                            <p:strVal val="0.5"/>
                                          </p:val>
                                        </p:tav>
                                      </p:tavLst>
                                    </p:anim>
                                    <p:anim to="" calcmode="lin" valueType="num">
                                      <p:cBhvr>
                                        <p:cTn id="11" dur="500" fill="hold">
                                          <p:stCondLst>
                                            <p:cond delay="0"/>
                                          </p:stCondLst>
                                        </p:cTn>
                                        <p:tgtEl>
                                          <p:spTgt spid="32"/>
                                        </p:tgtEl>
                                        <p:attrNameLst>
                                          <p:attrName>ppt_y</p:attrName>
                                        </p:attrNameLst>
                                      </p:cBhvr>
                                      <p:tavLst>
                                        <p:tav tm="0">
                                          <p:val>
                                            <p:strVal val="#ppt_y"/>
                                          </p:val>
                                        </p:tav>
                                        <p:tav tm="100000">
                                          <p:val>
                                            <p:strVal val="0.5"/>
                                          </p:val>
                                        </p:tav>
                                      </p:tavLst>
                                    </p:anim>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nodeType="click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p:cTn id="16" dur="500" fill="hold"/>
                                        <p:tgtEl>
                                          <p:spTgt spid="32"/>
                                        </p:tgtEl>
                                        <p:attrNameLst>
                                          <p:attrName>ppt_w</p:attrName>
                                        </p:attrNameLst>
                                      </p:cBhvr>
                                      <p:tavLst>
                                        <p:tav tm="0">
                                          <p:val>
                                            <p:strVal val="#ppt_w*1.5"/>
                                          </p:val>
                                        </p:tav>
                                        <p:tav tm="100000">
                                          <p:val>
                                            <p:strVal val="#ppt_w"/>
                                          </p:val>
                                        </p:tav>
                                      </p:tavLst>
                                    </p:anim>
                                    <p:anim calcmode="lin" valueType="num">
                                      <p:cBhvr>
                                        <p:cTn id="17" dur="500" fill="hold"/>
                                        <p:tgtEl>
                                          <p:spTgt spid="32"/>
                                        </p:tgtEl>
                                        <p:attrNameLst>
                                          <p:attrName>ppt_h</p:attrName>
                                        </p:attrNameLst>
                                      </p:cBhvr>
                                      <p:tavLst>
                                        <p:tav tm="0">
                                          <p:val>
                                            <p:strVal val="#ppt_h*1.5"/>
                                          </p:val>
                                        </p:tav>
                                        <p:tav tm="100000">
                                          <p:val>
                                            <p:strVal val="#ppt_h"/>
                                          </p:val>
                                        </p:tav>
                                      </p:tavLst>
                                    </p:anim>
                                    <p:animEffect transition="in" filter="fade">
                                      <p:cBhvr>
                                        <p:cTn id="18" dur="500"/>
                                        <p:tgtEl>
                                          <p:spTgt spid="32"/>
                                        </p:tgtEl>
                                      </p:cBhvr>
                                    </p:animEffect>
                                    <p:anim to="" calcmode="lin" valueType="num">
                                      <p:cBhvr>
                                        <p:cTn id="19" dur="500" fill="hold">
                                          <p:stCondLst>
                                            <p:cond delay="0"/>
                                          </p:stCondLst>
                                        </p:cTn>
                                        <p:tgtEl>
                                          <p:spTgt spid="32"/>
                                        </p:tgtEl>
                                        <p:attrNameLst>
                                          <p:attrName>ppt_x</p:attrName>
                                        </p:attrNameLst>
                                      </p:cBhvr>
                                      <p:tavLst>
                                        <p:tav tm="0">
                                          <p:val>
                                            <p:strVal val="0.5"/>
                                          </p:val>
                                        </p:tav>
                                        <p:tav tm="100000">
                                          <p:val>
                                            <p:strVal val="#ppt_x"/>
                                          </p:val>
                                        </p:tav>
                                      </p:tavLst>
                                    </p:anim>
                                    <p:anim to="" calcmode="lin" valueType="num">
                                      <p:cBhvr>
                                        <p:cTn id="20" dur="500" fill="hold">
                                          <p:stCondLst>
                                            <p:cond delay="0"/>
                                          </p:stCondLst>
                                        </p:cTn>
                                        <p:tgtEl>
                                          <p:spTgt spid="32"/>
                                        </p:tgtEl>
                                        <p:attrNameLst>
                                          <p:attrName>ppt_y</p:attrName>
                                        </p:attrNameLst>
                                      </p:cBhvr>
                                      <p:tavLst>
                                        <p:tav tm="0">
                                          <p:val>
                                            <p:strVal val="0.5"/>
                                          </p:val>
                                        </p:tav>
                                        <p:tav tm="100000">
                                          <p:val>
                                            <p:strVal val="#ppt_y"/>
                                          </p:val>
                                        </p:tav>
                                      </p:tavLst>
                                    </p:anim>
                                  </p:childTnLst>
                                </p:cTn>
                              </p:par>
                              <p:par>
                                <p:cTn id="21" presetID="12" presetClass="entr" presetSubtype="1"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p:tgtEl>
                                          <p:spTgt spid="7"/>
                                        </p:tgtEl>
                                        <p:attrNameLst>
                                          <p:attrName>ppt_y</p:attrName>
                                        </p:attrNameLst>
                                      </p:cBhvr>
                                      <p:tavLst>
                                        <p:tav tm="0">
                                          <p:val>
                                            <p:strVal val="#ppt_y-#ppt_h*1.125000"/>
                                          </p:val>
                                        </p:tav>
                                        <p:tav tm="100000">
                                          <p:val>
                                            <p:strVal val="#ppt_y"/>
                                          </p:val>
                                        </p:tav>
                                      </p:tavLst>
                                    </p:anim>
                                    <p:animEffect transition="in" filter="wipe(down)">
                                      <p:cBhvr>
                                        <p:cTn id="24" dur="500"/>
                                        <p:tgtEl>
                                          <p:spTgt spid="7"/>
                                        </p:tgtEl>
                                      </p:cBhvr>
                                    </p:animEffect>
                                  </p:childTnLst>
                                </p:cTn>
                              </p:par>
                              <p:par>
                                <p:cTn id="25" presetID="12" presetClass="entr" presetSubtype="1"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p:tgtEl>
                                          <p:spTgt spid="4"/>
                                        </p:tgtEl>
                                        <p:attrNameLst>
                                          <p:attrName>ppt_y</p:attrName>
                                        </p:attrNameLst>
                                      </p:cBhvr>
                                      <p:tavLst>
                                        <p:tav tm="0">
                                          <p:val>
                                            <p:strVal val="#ppt_y-#ppt_h*1.125000"/>
                                          </p:val>
                                        </p:tav>
                                        <p:tav tm="100000">
                                          <p:val>
                                            <p:strVal val="#ppt_y"/>
                                          </p:val>
                                        </p:tav>
                                      </p:tavLst>
                                    </p:anim>
                                    <p:animEffect transition="in" filter="wipe(down)">
                                      <p:cBhvr>
                                        <p:cTn id="28" dur="500"/>
                                        <p:tgtEl>
                                          <p:spTgt spid="4"/>
                                        </p:tgtEl>
                                      </p:cBhvr>
                                    </p:animEffect>
                                  </p:childTnLst>
                                </p:cTn>
                              </p:par>
                              <p:par>
                                <p:cTn id="29" presetID="12" presetClass="entr" presetSubtype="1"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p:tgtEl>
                                          <p:spTgt spid="8"/>
                                        </p:tgtEl>
                                        <p:attrNameLst>
                                          <p:attrName>ppt_y</p:attrName>
                                        </p:attrNameLst>
                                      </p:cBhvr>
                                      <p:tavLst>
                                        <p:tav tm="0">
                                          <p:val>
                                            <p:strVal val="#ppt_y-#ppt_h*1.125000"/>
                                          </p:val>
                                        </p:tav>
                                        <p:tav tm="100000">
                                          <p:val>
                                            <p:strVal val="#ppt_y"/>
                                          </p:val>
                                        </p:tav>
                                      </p:tavLst>
                                    </p:anim>
                                    <p:animEffect transition="in" filter="wipe(down)">
                                      <p:cBhvr>
                                        <p:cTn id="32" dur="500"/>
                                        <p:tgtEl>
                                          <p:spTgt spid="8"/>
                                        </p:tgtEl>
                                      </p:cBhvr>
                                    </p:animEffect>
                                  </p:childTnLst>
                                </p:cTn>
                              </p:par>
                              <p:par>
                                <p:cTn id="33" presetID="12" presetClass="entr" presetSubtype="1" fill="hold"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p:tgtEl>
                                          <p:spTgt spid="9"/>
                                        </p:tgtEl>
                                        <p:attrNameLst>
                                          <p:attrName>ppt_y</p:attrName>
                                        </p:attrNameLst>
                                      </p:cBhvr>
                                      <p:tavLst>
                                        <p:tav tm="0">
                                          <p:val>
                                            <p:strVal val="#ppt_y-#ppt_h*1.125000"/>
                                          </p:val>
                                        </p:tav>
                                        <p:tav tm="100000">
                                          <p:val>
                                            <p:strVal val="#ppt_y"/>
                                          </p:val>
                                        </p:tav>
                                      </p:tavLst>
                                    </p:anim>
                                    <p:animEffect transition="in" filter="wipe(down)">
                                      <p:cBhvr>
                                        <p:cTn id="36" dur="500"/>
                                        <p:tgtEl>
                                          <p:spTgt spid="9"/>
                                        </p:tgtEl>
                                      </p:cBhvr>
                                    </p:animEffect>
                                  </p:childTnLst>
                                </p:cTn>
                              </p:par>
                              <p:par>
                                <p:cTn id="37" presetID="12" presetClass="entr" presetSubtype="1" fill="hold"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p:tgtEl>
                                          <p:spTgt spid="13"/>
                                        </p:tgtEl>
                                        <p:attrNameLst>
                                          <p:attrName>ppt_y</p:attrName>
                                        </p:attrNameLst>
                                      </p:cBhvr>
                                      <p:tavLst>
                                        <p:tav tm="0">
                                          <p:val>
                                            <p:strVal val="#ppt_y-#ppt_h*1.125000"/>
                                          </p:val>
                                        </p:tav>
                                        <p:tav tm="100000">
                                          <p:val>
                                            <p:strVal val="#ppt_y"/>
                                          </p:val>
                                        </p:tav>
                                      </p:tavLst>
                                    </p:anim>
                                    <p:animEffect transition="in" filter="wipe(down)">
                                      <p:cBhvr>
                                        <p:cTn id="40" dur="500"/>
                                        <p:tgtEl>
                                          <p:spTgt spid="13"/>
                                        </p:tgtEl>
                                      </p:cBhvr>
                                    </p:animEffect>
                                  </p:childTnLst>
                                </p:cTn>
                              </p:par>
                              <p:par>
                                <p:cTn id="41" presetID="12" presetClass="entr" presetSubtype="1" fill="hold" nodeType="with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p:tgtEl>
                                          <p:spTgt spid="17"/>
                                        </p:tgtEl>
                                        <p:attrNameLst>
                                          <p:attrName>ppt_y</p:attrName>
                                        </p:attrNameLst>
                                      </p:cBhvr>
                                      <p:tavLst>
                                        <p:tav tm="0">
                                          <p:val>
                                            <p:strVal val="#ppt_y-#ppt_h*1.125000"/>
                                          </p:val>
                                        </p:tav>
                                        <p:tav tm="100000">
                                          <p:val>
                                            <p:strVal val="#ppt_y"/>
                                          </p:val>
                                        </p:tav>
                                      </p:tavLst>
                                    </p:anim>
                                    <p:animEffect transition="in" filter="wipe(down)">
                                      <p:cBhvr>
                                        <p:cTn id="44" dur="500"/>
                                        <p:tgtEl>
                                          <p:spTgt spid="17"/>
                                        </p:tgtEl>
                                      </p:cBhvr>
                                    </p:animEffect>
                                  </p:childTnLst>
                                </p:cTn>
                              </p:par>
                              <p:par>
                                <p:cTn id="45" presetID="12" presetClass="entr" presetSubtype="1" fill="hold"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p:tgtEl>
                                          <p:spTgt spid="21"/>
                                        </p:tgtEl>
                                        <p:attrNameLst>
                                          <p:attrName>ppt_y</p:attrName>
                                        </p:attrNameLst>
                                      </p:cBhvr>
                                      <p:tavLst>
                                        <p:tav tm="0">
                                          <p:val>
                                            <p:strVal val="#ppt_y-#ppt_h*1.125000"/>
                                          </p:val>
                                        </p:tav>
                                        <p:tav tm="100000">
                                          <p:val>
                                            <p:strVal val="#ppt_y"/>
                                          </p:val>
                                        </p:tav>
                                      </p:tavLst>
                                    </p:anim>
                                    <p:animEffect transition="in" filter="wipe(down)">
                                      <p:cBhvr>
                                        <p:cTn id="48" dur="500"/>
                                        <p:tgtEl>
                                          <p:spTgt spid="21"/>
                                        </p:tgtEl>
                                      </p:cBhvr>
                                    </p:animEffect>
                                  </p:childTnLst>
                                </p:cTn>
                              </p:par>
                              <p:par>
                                <p:cTn id="49" presetID="12" presetClass="entr" presetSubtype="1" fill="hold" nodeType="with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500"/>
                                        <p:tgtEl>
                                          <p:spTgt spid="25"/>
                                        </p:tgtEl>
                                        <p:attrNameLst>
                                          <p:attrName>ppt_y</p:attrName>
                                        </p:attrNameLst>
                                      </p:cBhvr>
                                      <p:tavLst>
                                        <p:tav tm="0">
                                          <p:val>
                                            <p:strVal val="#ppt_y-#ppt_h*1.125000"/>
                                          </p:val>
                                        </p:tav>
                                        <p:tav tm="100000">
                                          <p:val>
                                            <p:strVal val="#ppt_y"/>
                                          </p:val>
                                        </p:tav>
                                      </p:tavLst>
                                    </p:anim>
                                    <p:animEffect transition="in" filter="wipe(down)">
                                      <p:cBhvr>
                                        <p:cTn id="5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0"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6" name="PA-图片 5" descr="组 3"/>
          <p:cNvPicPr>
            <a:picLocks noChangeAspect="1"/>
          </p:cNvPicPr>
          <p:nvPr>
            <p:custDataLst>
              <p:tags r:id="rId2"/>
            </p:custDataLst>
          </p:nvPr>
        </p:nvPicPr>
        <p:blipFill>
          <a:blip r:embed="rId11" cstate="screen">
            <a:extLst>
              <a:ext uri="{28A0092B-C50C-407E-A947-70E740481C1C}">
                <a14:useLocalDpi xmlns:a14="http://schemas.microsoft.com/office/drawing/2010/main"/>
              </a:ext>
            </a:extLst>
          </a:blip>
          <a:srcRect/>
          <a:stretch>
            <a:fillRect/>
          </a:stretch>
        </p:blipFill>
        <p:spPr>
          <a:xfrm>
            <a:off x="0" y="3738245"/>
            <a:ext cx="12192000" cy="3119755"/>
          </a:xfrm>
          <a:prstGeom prst="rect">
            <a:avLst/>
          </a:prstGeom>
        </p:spPr>
      </p:pic>
      <p:sp>
        <p:nvSpPr>
          <p:cNvPr id="5" name="PA-文本框 4"/>
          <p:cNvSpPr txBox="1"/>
          <p:nvPr>
            <p:custDataLst>
              <p:tags r:id="rId3"/>
            </p:custDataLst>
          </p:nvPr>
        </p:nvSpPr>
        <p:spPr>
          <a:xfrm>
            <a:off x="5282315" y="859155"/>
            <a:ext cx="1627370" cy="1569660"/>
          </a:xfrm>
          <a:prstGeom prst="rect">
            <a:avLst/>
          </a:prstGeom>
          <a:noFill/>
        </p:spPr>
        <p:txBody>
          <a:bodyPr wrap="none" rtlCol="0" anchor="t">
            <a:spAutoFit/>
          </a:bodyPr>
          <a:lstStyle/>
          <a:p>
            <a:pPr algn="ctr"/>
            <a:r>
              <a:rPr lang="en-US" altLang="zh-CN" sz="9600">
                <a:ln>
                  <a:solidFill>
                    <a:schemeClr val="bg1"/>
                  </a:solidFill>
                </a:ln>
                <a:solidFill>
                  <a:srgbClr val="009700"/>
                </a:solidFill>
                <a:effectLst>
                  <a:outerShdw blurRad="38100" dist="38100" dir="2700000" algn="tl">
                    <a:srgbClr val="000000">
                      <a:alpha val="43137"/>
                    </a:srgbClr>
                  </a:outerShdw>
                </a:effectLst>
                <a:cs typeface="+mn-ea"/>
                <a:sym typeface="+mn-lt"/>
              </a:rPr>
              <a:t>06</a:t>
            </a:r>
          </a:p>
        </p:txBody>
      </p:sp>
      <p:sp>
        <p:nvSpPr>
          <p:cNvPr id="28" name="PA-文本框 27"/>
          <p:cNvSpPr txBox="1"/>
          <p:nvPr>
            <p:custDataLst>
              <p:tags r:id="rId4"/>
            </p:custDataLst>
          </p:nvPr>
        </p:nvSpPr>
        <p:spPr>
          <a:xfrm>
            <a:off x="2693035" y="2810510"/>
            <a:ext cx="6805930" cy="850265"/>
          </a:xfrm>
          <a:prstGeom prst="rect">
            <a:avLst/>
          </a:prstGeom>
          <a:noFill/>
        </p:spPr>
        <p:txBody>
          <a:bodyPr anchor="ctr"/>
          <a:lstStyle/>
          <a:p>
            <a:pPr marL="0" marR="0" lvl="0" indent="0" algn="ctr" defTabSz="914400" rtl="0" eaLnBrk="1" fontAlgn="t" latinLnBrk="0" hangingPunct="1">
              <a:spcBef>
                <a:spcPts val="0"/>
              </a:spcBef>
              <a:spcAft>
                <a:spcPts val="0"/>
              </a:spcAft>
              <a:buClrTx/>
              <a:buSzTx/>
              <a:buFontTx/>
              <a:buNone/>
              <a:defRPr/>
            </a:pPr>
            <a:r>
              <a:rPr kumimoji="0" lang="zh-CN" altLang="en-US" sz="8000" i="0" u="none" strike="noStrike" kern="0" cap="none" spc="0" normalizeH="0" baseline="0" noProof="0" dirty="0">
                <a:ln>
                  <a:solidFill>
                    <a:schemeClr val="bg1"/>
                  </a:solidFill>
                </a:ln>
                <a:solidFill>
                  <a:srgbClr val="009700"/>
                </a:solidFill>
                <a:effectLst>
                  <a:outerShdw blurRad="38100" dist="38100" dir="2700000" algn="tl">
                    <a:srgbClr val="000000">
                      <a:alpha val="43137"/>
                    </a:srgbClr>
                  </a:outerShdw>
                </a:effectLst>
                <a:uLnTx/>
                <a:uFillTx/>
                <a:cs typeface="+mn-ea"/>
                <a:sym typeface="+mn-lt"/>
              </a:rPr>
              <a:t>活动注意事项</a:t>
            </a:r>
          </a:p>
        </p:txBody>
      </p:sp>
      <p:sp>
        <p:nvSpPr>
          <p:cNvPr id="18" name="PA-文本框 6"/>
          <p:cNvSpPr txBox="1"/>
          <p:nvPr>
            <p:custDataLst>
              <p:tags r:id="rId5"/>
            </p:custDataLst>
          </p:nvPr>
        </p:nvSpPr>
        <p:spPr>
          <a:xfrm>
            <a:off x="2693035" y="4044315"/>
            <a:ext cx="6805930" cy="116769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50000"/>
              </a:lnSpc>
            </a:pPr>
            <a:r>
              <a:rPr lang="zh-CN" altLang="en-US" sz="1200" dirty="0">
                <a:solidFill>
                  <a:srgbClr val="469041"/>
                </a:solidFill>
                <a:cs typeface="+mn-ea"/>
                <a:sym typeface="+mn-lt"/>
              </a:rPr>
              <a:t>您的内容打在这里，或者通过复制您的文本后，在此框中选择粘贴，并选择只保留文字。</a:t>
            </a:r>
            <a:endParaRPr lang="en-US" altLang="zh-CN" sz="1200" dirty="0">
              <a:solidFill>
                <a:srgbClr val="469041"/>
              </a:solidFill>
              <a:cs typeface="+mn-ea"/>
              <a:sym typeface="+mn-lt"/>
            </a:endParaRPr>
          </a:p>
          <a:p>
            <a:pPr lvl="0" algn="ctr">
              <a:lnSpc>
                <a:spcPct val="150000"/>
              </a:lnSpc>
            </a:pPr>
            <a:r>
              <a:rPr lang="en-US" altLang="zh-CN" sz="1200" dirty="0">
                <a:solidFill>
                  <a:srgbClr val="469041"/>
                </a:solidFill>
                <a:cs typeface="+mn-ea"/>
                <a:sym typeface="+mn-lt"/>
              </a:rPr>
              <a:t>YOUR CONTENT TO PLAY HERE, OR THROUGH YOUR COPY, PASTE IN THIS BOX.</a:t>
            </a:r>
          </a:p>
          <a:p>
            <a:pPr lvl="0" algn="ctr">
              <a:lnSpc>
                <a:spcPct val="150000"/>
              </a:lnSpc>
            </a:pPr>
            <a:endParaRPr lang="en-US" altLang="zh-CN" sz="1200" dirty="0">
              <a:solidFill>
                <a:srgbClr val="469041"/>
              </a:solidFill>
              <a:cs typeface="+mn-ea"/>
              <a:sym typeface="+mn-lt"/>
            </a:endParaRPr>
          </a:p>
          <a:p>
            <a:pPr lvl="0" algn="ctr">
              <a:lnSpc>
                <a:spcPct val="150000"/>
              </a:lnSpc>
            </a:pPr>
            <a:endParaRPr lang="zh-CN" altLang="en-US" sz="1200" dirty="0">
              <a:solidFill>
                <a:srgbClr val="469041"/>
              </a:solidFill>
              <a:cs typeface="+mn-ea"/>
              <a:sym typeface="+mn-lt"/>
            </a:endParaRPr>
          </a:p>
        </p:txBody>
      </p:sp>
      <p:pic>
        <p:nvPicPr>
          <p:cNvPr id="8" name="PA-图片 7" descr="51miz-E1073518-D6DBABCB"/>
          <p:cNvPicPr>
            <a:picLocks noChangeAspect="1"/>
          </p:cNvPicPr>
          <p:nvPr>
            <p:custDataLst>
              <p:tags r:id="rId6"/>
            </p:custDataLst>
          </p:nvPr>
        </p:nvPicPr>
        <p:blipFill>
          <a:blip r:embed="rId12" cstate="screen">
            <a:extLst>
              <a:ext uri="{28A0092B-C50C-407E-A947-70E740481C1C}">
                <a14:useLocalDpi xmlns:a14="http://schemas.microsoft.com/office/drawing/2010/main"/>
              </a:ext>
            </a:extLst>
          </a:blip>
          <a:stretch>
            <a:fillRect/>
          </a:stretch>
        </p:blipFill>
        <p:spPr>
          <a:xfrm>
            <a:off x="7886700" y="-95250"/>
            <a:ext cx="3238500" cy="3238500"/>
          </a:xfrm>
          <a:prstGeom prst="rect">
            <a:avLst/>
          </a:prstGeom>
        </p:spPr>
      </p:pic>
      <p:pic>
        <p:nvPicPr>
          <p:cNvPr id="9" name="PA-图片 8" descr="51miz-E1174559-11D19414"/>
          <p:cNvPicPr>
            <a:picLocks noChangeAspect="1"/>
          </p:cNvPicPr>
          <p:nvPr>
            <p:custDataLst>
              <p:tags r:id="rId7"/>
            </p:custDataLst>
          </p:nvPr>
        </p:nvPicPr>
        <p:blipFill>
          <a:blip r:embed="rId13" cstate="screen">
            <a:extLst>
              <a:ext uri="{28A0092B-C50C-407E-A947-70E740481C1C}">
                <a14:useLocalDpi xmlns:a14="http://schemas.microsoft.com/office/drawing/2010/main"/>
              </a:ext>
            </a:extLst>
          </a:blip>
          <a:stretch>
            <a:fillRect/>
          </a:stretch>
        </p:blipFill>
        <p:spPr>
          <a:xfrm rot="20880000">
            <a:off x="1085850" y="752475"/>
            <a:ext cx="2058035" cy="2058035"/>
          </a:xfrm>
          <a:prstGeom prst="rect">
            <a:avLst/>
          </a:prstGeom>
        </p:spPr>
      </p:pic>
    </p:spTree>
    <p:custDataLst>
      <p:tags r:id="rId1"/>
    </p:custData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1.5"/>
                                          </p:val>
                                        </p:tav>
                                      </p:tavLst>
                                    </p:anim>
                                    <p:anim calcmode="lin" valueType="num">
                                      <p:cBhvr>
                                        <p:cTn id="8" dur="500" fill="hold"/>
                                        <p:tgtEl>
                                          <p:spTgt spid="5"/>
                                        </p:tgtEl>
                                        <p:attrNameLst>
                                          <p:attrName>ppt_h</p:attrName>
                                        </p:attrNameLst>
                                      </p:cBhvr>
                                      <p:tavLst>
                                        <p:tav tm="0">
                                          <p:val>
                                            <p:fltVal val="0"/>
                                          </p:val>
                                        </p:tav>
                                        <p:tav tm="100000">
                                          <p:val>
                                            <p:strVal val="#ppt_h*1.5"/>
                                          </p:val>
                                        </p:tav>
                                      </p:tavLst>
                                    </p:anim>
                                    <p:animEffect transition="in" filter="fade">
                                      <p:cBhvr>
                                        <p:cTn id="9" dur="500"/>
                                        <p:tgtEl>
                                          <p:spTgt spid="5"/>
                                        </p:tgtEl>
                                      </p:cBhvr>
                                    </p:animEffect>
                                    <p:anim to="" calcmode="lin" valueType="num">
                                      <p:cBhvr>
                                        <p:cTn id="10" dur="500" fill="hold">
                                          <p:stCondLst>
                                            <p:cond delay="0"/>
                                          </p:stCondLst>
                                        </p:cTn>
                                        <p:tgtEl>
                                          <p:spTgt spid="5"/>
                                        </p:tgtEl>
                                        <p:attrNameLst>
                                          <p:attrName>ppt_x</p:attrName>
                                        </p:attrNameLst>
                                      </p:cBhvr>
                                      <p:tavLst>
                                        <p:tav tm="0">
                                          <p:val>
                                            <p:strVal val="#ppt_x"/>
                                          </p:val>
                                        </p:tav>
                                        <p:tav tm="100000">
                                          <p:val>
                                            <p:strVal val="0.5"/>
                                          </p:val>
                                        </p:tav>
                                      </p:tavLst>
                                    </p:anim>
                                    <p:anim to="" calcmode="lin" valueType="num">
                                      <p:cBhvr>
                                        <p:cTn id="11" dur="500" fill="hold">
                                          <p:stCondLst>
                                            <p:cond delay="0"/>
                                          </p:stCondLst>
                                        </p:cTn>
                                        <p:tgtEl>
                                          <p:spTgt spid="5"/>
                                        </p:tgtEl>
                                        <p:attrNameLst>
                                          <p:attrName>ppt_y</p:attrName>
                                        </p:attrNameLst>
                                      </p:cBhvr>
                                      <p:tavLst>
                                        <p:tav tm="0">
                                          <p:val>
                                            <p:strVal val="#ppt_y"/>
                                          </p:val>
                                        </p:tav>
                                        <p:tav tm="100000">
                                          <p:val>
                                            <p:strVal val="0.5"/>
                                          </p:val>
                                        </p:tav>
                                      </p:tavLst>
                                    </p:anim>
                                  </p:childTnLst>
                                </p:cTn>
                              </p:par>
                            </p:childTnLst>
                          </p:cTn>
                        </p:par>
                        <p:par>
                          <p:cTn id="12" fill="hold">
                            <p:stCondLst>
                              <p:cond delay="500"/>
                            </p:stCondLst>
                            <p:childTnLst>
                              <p:par>
                                <p:cTn id="13" presetID="53" presetClass="entr" presetSubtype="16" fill="hold" grpId="1"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strVal val="#ppt_w*1.5"/>
                                          </p:val>
                                        </p:tav>
                                        <p:tav tm="100000">
                                          <p:val>
                                            <p:strVal val="#ppt_w"/>
                                          </p:val>
                                        </p:tav>
                                      </p:tavLst>
                                    </p:anim>
                                    <p:anim calcmode="lin" valueType="num">
                                      <p:cBhvr>
                                        <p:cTn id="16" dur="500" fill="hold"/>
                                        <p:tgtEl>
                                          <p:spTgt spid="5"/>
                                        </p:tgtEl>
                                        <p:attrNameLst>
                                          <p:attrName>ppt_h</p:attrName>
                                        </p:attrNameLst>
                                      </p:cBhvr>
                                      <p:tavLst>
                                        <p:tav tm="0">
                                          <p:val>
                                            <p:strVal val="#ppt_h*1.5"/>
                                          </p:val>
                                        </p:tav>
                                        <p:tav tm="100000">
                                          <p:val>
                                            <p:strVal val="#ppt_h"/>
                                          </p:val>
                                        </p:tav>
                                      </p:tavLst>
                                    </p:anim>
                                    <p:animEffect transition="in" filter="fade">
                                      <p:cBhvr>
                                        <p:cTn id="17" dur="500"/>
                                        <p:tgtEl>
                                          <p:spTgt spid="5"/>
                                        </p:tgtEl>
                                      </p:cBhvr>
                                    </p:animEffect>
                                    <p:anim to="" calcmode="lin" valueType="num">
                                      <p:cBhvr>
                                        <p:cTn id="18" dur="500" fill="hold">
                                          <p:stCondLst>
                                            <p:cond delay="0"/>
                                          </p:stCondLst>
                                        </p:cTn>
                                        <p:tgtEl>
                                          <p:spTgt spid="5"/>
                                        </p:tgtEl>
                                        <p:attrNameLst>
                                          <p:attrName>ppt_x</p:attrName>
                                        </p:attrNameLst>
                                      </p:cBhvr>
                                      <p:tavLst>
                                        <p:tav tm="0">
                                          <p:val>
                                            <p:strVal val="0.5"/>
                                          </p:val>
                                        </p:tav>
                                        <p:tav tm="100000">
                                          <p:val>
                                            <p:strVal val="#ppt_x"/>
                                          </p:val>
                                        </p:tav>
                                      </p:tavLst>
                                    </p:anim>
                                    <p:anim to="" calcmode="lin" valueType="num">
                                      <p:cBhvr>
                                        <p:cTn id="19" dur="500" fill="hold">
                                          <p:stCondLst>
                                            <p:cond delay="0"/>
                                          </p:stCondLst>
                                        </p:cTn>
                                        <p:tgtEl>
                                          <p:spTgt spid="5"/>
                                        </p:tgtEl>
                                        <p:attrNameLst>
                                          <p:attrName>ppt_y</p:attrName>
                                        </p:attrNameLst>
                                      </p:cBhvr>
                                      <p:tavLst>
                                        <p:tav tm="0">
                                          <p:val>
                                            <p:strVal val="0.5"/>
                                          </p:val>
                                        </p:tav>
                                        <p:tav tm="100000">
                                          <p:val>
                                            <p:strVal val="#ppt_y"/>
                                          </p:val>
                                        </p:tav>
                                      </p:tavLst>
                                    </p:anim>
                                  </p:childTnLst>
                                </p:cTn>
                              </p:par>
                            </p:childTnLst>
                          </p:cTn>
                        </p:par>
                        <p:par>
                          <p:cTn id="20" fill="hold">
                            <p:stCondLst>
                              <p:cond delay="1000"/>
                            </p:stCondLst>
                            <p:childTnLst>
                              <p:par>
                                <p:cTn id="21" presetID="30"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800" decel="100000"/>
                                        <p:tgtEl>
                                          <p:spTgt spid="6"/>
                                        </p:tgtEl>
                                      </p:cBhvr>
                                    </p:animEffect>
                                    <p:anim calcmode="lin" valueType="num">
                                      <p:cBhvr>
                                        <p:cTn id="24" dur="800" decel="100000" fill="hold"/>
                                        <p:tgtEl>
                                          <p:spTgt spid="6"/>
                                        </p:tgtEl>
                                        <p:attrNameLst>
                                          <p:attrName>style.rotation</p:attrName>
                                        </p:attrNameLst>
                                      </p:cBhvr>
                                      <p:tavLst>
                                        <p:tav tm="0">
                                          <p:val>
                                            <p:fltVal val="-90"/>
                                          </p:val>
                                        </p:tav>
                                        <p:tav tm="100000">
                                          <p:val>
                                            <p:fltVal val="0"/>
                                          </p:val>
                                        </p:tav>
                                      </p:tavLst>
                                    </p:anim>
                                    <p:anim calcmode="lin" valueType="num">
                                      <p:cBhvr>
                                        <p:cTn id="25" dur="800" decel="100000" fill="hold"/>
                                        <p:tgtEl>
                                          <p:spTgt spid="6"/>
                                        </p:tgtEl>
                                        <p:attrNameLst>
                                          <p:attrName>ppt_x</p:attrName>
                                        </p:attrNameLst>
                                      </p:cBhvr>
                                      <p:tavLst>
                                        <p:tav tm="0">
                                          <p:val>
                                            <p:strVal val="#ppt_x+0.4"/>
                                          </p:val>
                                        </p:tav>
                                        <p:tav tm="100000">
                                          <p:val>
                                            <p:strVal val="#ppt_x-0.05"/>
                                          </p:val>
                                        </p:tav>
                                      </p:tavLst>
                                    </p:anim>
                                    <p:anim calcmode="lin" valueType="num">
                                      <p:cBhvr>
                                        <p:cTn id="26" dur="800" decel="100000" fill="hold"/>
                                        <p:tgtEl>
                                          <p:spTgt spid="6"/>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29" fill="hold">
                            <p:stCondLst>
                              <p:cond delay="2000"/>
                            </p:stCondLst>
                            <p:childTnLst>
                              <p:par>
                                <p:cTn id="30" presetID="30" presetClass="entr" presetSubtype="0"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800" decel="100000"/>
                                        <p:tgtEl>
                                          <p:spTgt spid="28"/>
                                        </p:tgtEl>
                                      </p:cBhvr>
                                    </p:animEffect>
                                    <p:anim calcmode="lin" valueType="num">
                                      <p:cBhvr>
                                        <p:cTn id="33" dur="800" decel="100000" fill="hold"/>
                                        <p:tgtEl>
                                          <p:spTgt spid="28"/>
                                        </p:tgtEl>
                                        <p:attrNameLst>
                                          <p:attrName>style.rotation</p:attrName>
                                        </p:attrNameLst>
                                      </p:cBhvr>
                                      <p:tavLst>
                                        <p:tav tm="0">
                                          <p:val>
                                            <p:fltVal val="-90"/>
                                          </p:val>
                                        </p:tav>
                                        <p:tav tm="100000">
                                          <p:val>
                                            <p:fltVal val="0"/>
                                          </p:val>
                                        </p:tav>
                                      </p:tavLst>
                                    </p:anim>
                                    <p:anim calcmode="lin" valueType="num">
                                      <p:cBhvr>
                                        <p:cTn id="34" dur="800" decel="100000" fill="hold"/>
                                        <p:tgtEl>
                                          <p:spTgt spid="28"/>
                                        </p:tgtEl>
                                        <p:attrNameLst>
                                          <p:attrName>ppt_x</p:attrName>
                                        </p:attrNameLst>
                                      </p:cBhvr>
                                      <p:tavLst>
                                        <p:tav tm="0">
                                          <p:val>
                                            <p:strVal val="#ppt_x+0.4"/>
                                          </p:val>
                                        </p:tav>
                                        <p:tav tm="100000">
                                          <p:val>
                                            <p:strVal val="#ppt_x-0.05"/>
                                          </p:val>
                                        </p:tav>
                                      </p:tavLst>
                                    </p:anim>
                                    <p:anim calcmode="lin" valueType="num">
                                      <p:cBhvr>
                                        <p:cTn id="35" dur="800" decel="100000" fill="hold"/>
                                        <p:tgtEl>
                                          <p:spTgt spid="28"/>
                                        </p:tgtEl>
                                        <p:attrNameLst>
                                          <p:attrName>ppt_y</p:attrName>
                                        </p:attrNameLst>
                                      </p:cBhvr>
                                      <p:tavLst>
                                        <p:tav tm="0">
                                          <p:val>
                                            <p:strVal val="#ppt_y-0.4"/>
                                          </p:val>
                                        </p:tav>
                                        <p:tav tm="100000">
                                          <p:val>
                                            <p:strVal val="#ppt_y+0.1"/>
                                          </p:val>
                                        </p:tav>
                                      </p:tavLst>
                                    </p:anim>
                                    <p:anim calcmode="lin" valueType="num">
                                      <p:cBhvr>
                                        <p:cTn id="36" dur="200" accel="100000" fill="hold">
                                          <p:stCondLst>
                                            <p:cond delay="800"/>
                                          </p:stCondLst>
                                        </p:cTn>
                                        <p:tgtEl>
                                          <p:spTgt spid="28"/>
                                        </p:tgtEl>
                                        <p:attrNameLst>
                                          <p:attrName>ppt_x</p:attrName>
                                        </p:attrNameLst>
                                      </p:cBhvr>
                                      <p:tavLst>
                                        <p:tav tm="0">
                                          <p:val>
                                            <p:strVal val="#ppt_x-0.05"/>
                                          </p:val>
                                        </p:tav>
                                        <p:tav tm="100000">
                                          <p:val>
                                            <p:strVal val="#ppt_x"/>
                                          </p:val>
                                        </p:tav>
                                      </p:tavLst>
                                    </p:anim>
                                    <p:anim calcmode="lin" valueType="num">
                                      <p:cBhvr>
                                        <p:cTn id="37" dur="200" accel="100000" fill="hold">
                                          <p:stCondLst>
                                            <p:cond delay="800"/>
                                          </p:stCondLst>
                                        </p:cTn>
                                        <p:tgtEl>
                                          <p:spTgt spid="28"/>
                                        </p:tgtEl>
                                        <p:attrNameLst>
                                          <p:attrName>ppt_y</p:attrName>
                                        </p:attrNameLst>
                                      </p:cBhvr>
                                      <p:tavLst>
                                        <p:tav tm="0">
                                          <p:val>
                                            <p:strVal val="#ppt_y+0.1"/>
                                          </p:val>
                                        </p:tav>
                                        <p:tav tm="100000">
                                          <p:val>
                                            <p:strVal val="#ppt_y"/>
                                          </p:val>
                                        </p:tav>
                                      </p:tavLst>
                                    </p:anim>
                                  </p:childTnLst>
                                </p:cTn>
                              </p:par>
                            </p:childTnLst>
                          </p:cTn>
                        </p:par>
                        <p:par>
                          <p:cTn id="38" fill="hold">
                            <p:stCondLst>
                              <p:cond delay="3000"/>
                            </p:stCondLst>
                            <p:childTnLst>
                              <p:par>
                                <p:cTn id="39" presetID="30"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800" decel="100000"/>
                                        <p:tgtEl>
                                          <p:spTgt spid="18"/>
                                        </p:tgtEl>
                                      </p:cBhvr>
                                    </p:animEffect>
                                    <p:anim calcmode="lin" valueType="num">
                                      <p:cBhvr>
                                        <p:cTn id="42" dur="800" decel="100000" fill="hold"/>
                                        <p:tgtEl>
                                          <p:spTgt spid="18"/>
                                        </p:tgtEl>
                                        <p:attrNameLst>
                                          <p:attrName>style.rotation</p:attrName>
                                        </p:attrNameLst>
                                      </p:cBhvr>
                                      <p:tavLst>
                                        <p:tav tm="0">
                                          <p:val>
                                            <p:fltVal val="-90"/>
                                          </p:val>
                                        </p:tav>
                                        <p:tav tm="100000">
                                          <p:val>
                                            <p:fltVal val="0"/>
                                          </p:val>
                                        </p:tav>
                                      </p:tavLst>
                                    </p:anim>
                                    <p:anim calcmode="lin" valueType="num">
                                      <p:cBhvr>
                                        <p:cTn id="43" dur="800" decel="100000" fill="hold"/>
                                        <p:tgtEl>
                                          <p:spTgt spid="18"/>
                                        </p:tgtEl>
                                        <p:attrNameLst>
                                          <p:attrName>ppt_x</p:attrName>
                                        </p:attrNameLst>
                                      </p:cBhvr>
                                      <p:tavLst>
                                        <p:tav tm="0">
                                          <p:val>
                                            <p:strVal val="#ppt_x+0.4"/>
                                          </p:val>
                                        </p:tav>
                                        <p:tav tm="100000">
                                          <p:val>
                                            <p:strVal val="#ppt_x-0.05"/>
                                          </p:val>
                                        </p:tav>
                                      </p:tavLst>
                                    </p:anim>
                                    <p:anim calcmode="lin" valueType="num">
                                      <p:cBhvr>
                                        <p:cTn id="44" dur="800" decel="100000" fill="hold"/>
                                        <p:tgtEl>
                                          <p:spTgt spid="18"/>
                                        </p:tgtEl>
                                        <p:attrNameLst>
                                          <p:attrName>ppt_y</p:attrName>
                                        </p:attrNameLst>
                                      </p:cBhvr>
                                      <p:tavLst>
                                        <p:tav tm="0">
                                          <p:val>
                                            <p:strVal val="#ppt_y-0.4"/>
                                          </p:val>
                                        </p:tav>
                                        <p:tav tm="100000">
                                          <p:val>
                                            <p:strVal val="#ppt_y+0.1"/>
                                          </p:val>
                                        </p:tav>
                                      </p:tavLst>
                                    </p:anim>
                                    <p:anim calcmode="lin" valueType="num">
                                      <p:cBhvr>
                                        <p:cTn id="45"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46"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childTnLst>
                          </p:cTn>
                        </p:par>
                        <p:par>
                          <p:cTn id="47" fill="hold">
                            <p:stCondLst>
                              <p:cond delay="4000"/>
                            </p:stCondLst>
                            <p:childTnLst>
                              <p:par>
                                <p:cTn id="48" presetID="30" presetClass="entr" presetSubtype="0" fill="hold"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800" decel="100000"/>
                                        <p:tgtEl>
                                          <p:spTgt spid="8"/>
                                        </p:tgtEl>
                                      </p:cBhvr>
                                    </p:animEffect>
                                    <p:anim calcmode="lin" valueType="num">
                                      <p:cBhvr>
                                        <p:cTn id="51" dur="800" decel="100000" fill="hold"/>
                                        <p:tgtEl>
                                          <p:spTgt spid="8"/>
                                        </p:tgtEl>
                                        <p:attrNameLst>
                                          <p:attrName>style.rotation</p:attrName>
                                        </p:attrNameLst>
                                      </p:cBhvr>
                                      <p:tavLst>
                                        <p:tav tm="0">
                                          <p:val>
                                            <p:fltVal val="-90"/>
                                          </p:val>
                                        </p:tav>
                                        <p:tav tm="100000">
                                          <p:val>
                                            <p:fltVal val="0"/>
                                          </p:val>
                                        </p:tav>
                                      </p:tavLst>
                                    </p:anim>
                                    <p:anim calcmode="lin" valueType="num">
                                      <p:cBhvr>
                                        <p:cTn id="52" dur="800" decel="100000" fill="hold"/>
                                        <p:tgtEl>
                                          <p:spTgt spid="8"/>
                                        </p:tgtEl>
                                        <p:attrNameLst>
                                          <p:attrName>ppt_x</p:attrName>
                                        </p:attrNameLst>
                                      </p:cBhvr>
                                      <p:tavLst>
                                        <p:tav tm="0">
                                          <p:val>
                                            <p:strVal val="#ppt_x+0.4"/>
                                          </p:val>
                                        </p:tav>
                                        <p:tav tm="100000">
                                          <p:val>
                                            <p:strVal val="#ppt_x-0.05"/>
                                          </p:val>
                                        </p:tav>
                                      </p:tavLst>
                                    </p:anim>
                                    <p:anim calcmode="lin" valueType="num">
                                      <p:cBhvr>
                                        <p:cTn id="53" dur="800" decel="100000" fill="hold"/>
                                        <p:tgtEl>
                                          <p:spTgt spid="8"/>
                                        </p:tgtEl>
                                        <p:attrNameLst>
                                          <p:attrName>ppt_y</p:attrName>
                                        </p:attrNameLst>
                                      </p:cBhvr>
                                      <p:tavLst>
                                        <p:tav tm="0">
                                          <p:val>
                                            <p:strVal val="#ppt_y-0.4"/>
                                          </p:val>
                                        </p:tav>
                                        <p:tav tm="100000">
                                          <p:val>
                                            <p:strVal val="#ppt_y+0.1"/>
                                          </p:val>
                                        </p:tav>
                                      </p:tavLst>
                                    </p:anim>
                                    <p:anim calcmode="lin" valueType="num">
                                      <p:cBhvr>
                                        <p:cTn id="54"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55"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par>
                          <p:cTn id="56" fill="hold">
                            <p:stCondLst>
                              <p:cond delay="5000"/>
                            </p:stCondLst>
                            <p:childTnLst>
                              <p:par>
                                <p:cTn id="57" presetID="30" presetClass="entr" presetSubtype="0" fill="hold"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800" decel="100000"/>
                                        <p:tgtEl>
                                          <p:spTgt spid="9"/>
                                        </p:tgtEl>
                                      </p:cBhvr>
                                    </p:animEffect>
                                    <p:anim calcmode="lin" valueType="num">
                                      <p:cBhvr>
                                        <p:cTn id="60" dur="800" decel="100000" fill="hold"/>
                                        <p:tgtEl>
                                          <p:spTgt spid="9"/>
                                        </p:tgtEl>
                                        <p:attrNameLst>
                                          <p:attrName>style.rotation</p:attrName>
                                        </p:attrNameLst>
                                      </p:cBhvr>
                                      <p:tavLst>
                                        <p:tav tm="0">
                                          <p:val>
                                            <p:fltVal val="-90"/>
                                          </p:val>
                                        </p:tav>
                                        <p:tav tm="100000">
                                          <p:val>
                                            <p:fltVal val="0"/>
                                          </p:val>
                                        </p:tav>
                                      </p:tavLst>
                                    </p:anim>
                                    <p:anim calcmode="lin" valueType="num">
                                      <p:cBhvr>
                                        <p:cTn id="61" dur="800" decel="100000" fill="hold"/>
                                        <p:tgtEl>
                                          <p:spTgt spid="9"/>
                                        </p:tgtEl>
                                        <p:attrNameLst>
                                          <p:attrName>ppt_x</p:attrName>
                                        </p:attrNameLst>
                                      </p:cBhvr>
                                      <p:tavLst>
                                        <p:tav tm="0">
                                          <p:val>
                                            <p:strVal val="#ppt_x+0.4"/>
                                          </p:val>
                                        </p:tav>
                                        <p:tav tm="100000">
                                          <p:val>
                                            <p:strVal val="#ppt_x-0.05"/>
                                          </p:val>
                                        </p:tav>
                                      </p:tavLst>
                                    </p:anim>
                                    <p:anim calcmode="lin" valueType="num">
                                      <p:cBhvr>
                                        <p:cTn id="62" dur="800" decel="100000" fill="hold"/>
                                        <p:tgtEl>
                                          <p:spTgt spid="9"/>
                                        </p:tgtEl>
                                        <p:attrNameLst>
                                          <p:attrName>ppt_y</p:attrName>
                                        </p:attrNameLst>
                                      </p:cBhvr>
                                      <p:tavLst>
                                        <p:tav tm="0">
                                          <p:val>
                                            <p:strVal val="#ppt_y-0.4"/>
                                          </p:val>
                                        </p:tav>
                                        <p:tav tm="100000">
                                          <p:val>
                                            <p:strVal val="#ppt_y+0.1"/>
                                          </p:val>
                                        </p:tav>
                                      </p:tavLst>
                                    </p:anim>
                                    <p:anim calcmode="lin" valueType="num">
                                      <p:cBhvr>
                                        <p:cTn id="63"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64"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28"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7"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5" name="PA-矩形 4"/>
          <p:cNvSpPr/>
          <p:nvPr>
            <p:custDataLst>
              <p:tags r:id="rId2"/>
            </p:custDataLst>
          </p:nvPr>
        </p:nvSpPr>
        <p:spPr>
          <a:xfrm>
            <a:off x="305435" y="594360"/>
            <a:ext cx="207645" cy="566420"/>
          </a:xfrm>
          <a:prstGeom prst="rect">
            <a:avLst/>
          </a:prstGeom>
          <a:solidFill>
            <a:srgbClr val="00A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PA-文本框 27"/>
          <p:cNvSpPr txBox="1"/>
          <p:nvPr>
            <p:custDataLst>
              <p:tags r:id="rId3"/>
            </p:custDataLst>
          </p:nvPr>
        </p:nvSpPr>
        <p:spPr>
          <a:xfrm>
            <a:off x="603250" y="532765"/>
            <a:ext cx="3653155" cy="574675"/>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kumimoji="0" lang="zh-CN" altLang="en-US" sz="2800" i="0" u="none" strike="noStrike" kern="0" cap="none" spc="0" normalizeH="0" baseline="0" noProof="0" dirty="0">
                <a:ln>
                  <a:noFill/>
                </a:ln>
                <a:solidFill>
                  <a:srgbClr val="469041"/>
                </a:solidFill>
                <a:effectLst/>
                <a:uLnTx/>
                <a:uFillTx/>
                <a:cs typeface="+mn-ea"/>
                <a:sym typeface="+mn-lt"/>
              </a:rPr>
              <a:t>活动注意事项</a:t>
            </a:r>
          </a:p>
        </p:txBody>
      </p:sp>
      <p:sp>
        <p:nvSpPr>
          <p:cNvPr id="31" name="PA-文本框 30"/>
          <p:cNvSpPr txBox="1"/>
          <p:nvPr>
            <p:custDataLst>
              <p:tags r:id="rId4"/>
            </p:custDataLst>
          </p:nvPr>
        </p:nvSpPr>
        <p:spPr>
          <a:xfrm>
            <a:off x="634365" y="988695"/>
            <a:ext cx="2680335" cy="212090"/>
          </a:xfrm>
          <a:prstGeom prst="rect">
            <a:avLst/>
          </a:prstGeom>
          <a:noFill/>
        </p:spPr>
        <p:txBody>
          <a:bodyPr anchor="ctr"/>
          <a:lstStyle/>
          <a:p>
            <a:pPr indent="0" algn="l" fontAlgn="auto">
              <a:lnSpc>
                <a:spcPct val="150000"/>
              </a:lnSpc>
            </a:pPr>
            <a:r>
              <a:rPr lang="en-US" altLang="zh-CN" sz="700" dirty="0">
                <a:solidFill>
                  <a:srgbClr val="469041"/>
                </a:solidFill>
                <a:cs typeface="+mn-ea"/>
                <a:sym typeface="+mn-lt"/>
              </a:rPr>
              <a:t>Enter your title to add here</a:t>
            </a:r>
            <a:endParaRPr kumimoji="0" lang="en-US" altLang="zh-CN" sz="700" i="0" u="none" strike="noStrike" kern="0" cap="none" spc="0" normalizeH="0" baseline="0" noProof="0" dirty="0">
              <a:ln>
                <a:noFill/>
              </a:ln>
              <a:solidFill>
                <a:srgbClr val="469041"/>
              </a:solidFill>
              <a:effectLst/>
              <a:uLnTx/>
              <a:uFillTx/>
              <a:cs typeface="+mn-ea"/>
              <a:sym typeface="+mn-lt"/>
            </a:endParaRPr>
          </a:p>
        </p:txBody>
      </p:sp>
      <p:sp>
        <p:nvSpPr>
          <p:cNvPr id="22" name="PA-任意多边形 21"/>
          <p:cNvSpPr/>
          <p:nvPr>
            <p:custDataLst>
              <p:tags r:id="rId5"/>
            </p:custDataLst>
          </p:nvPr>
        </p:nvSpPr>
        <p:spPr>
          <a:xfrm>
            <a:off x="1289050" y="1830636"/>
            <a:ext cx="7245350" cy="1072135"/>
          </a:xfrm>
          <a:custGeom>
            <a:avLst/>
            <a:gdLst>
              <a:gd name="connsiteX0" fmla="*/ 0 w 7268305"/>
              <a:gd name="connsiteY0" fmla="*/ 0 h 1159200"/>
              <a:gd name="connsiteX1" fmla="*/ 7268305 w 7268305"/>
              <a:gd name="connsiteY1" fmla="*/ 0 h 1159200"/>
              <a:gd name="connsiteX2" fmla="*/ 6125659 w 7268305"/>
              <a:gd name="connsiteY2" fmla="*/ 1159200 h 1159200"/>
              <a:gd name="connsiteX3" fmla="*/ 0 w 7268305"/>
              <a:gd name="connsiteY3" fmla="*/ 1159200 h 1159200"/>
              <a:gd name="connsiteX4" fmla="*/ 0 w 7268305"/>
              <a:gd name="connsiteY4" fmla="*/ 0 h 1159200"/>
              <a:gd name="connsiteX0-1" fmla="*/ 0 w 7268305"/>
              <a:gd name="connsiteY0-2" fmla="*/ 0 h 1203650"/>
              <a:gd name="connsiteX1-3" fmla="*/ 7268305 w 7268305"/>
              <a:gd name="connsiteY1-4" fmla="*/ 0 h 1203650"/>
              <a:gd name="connsiteX2-5" fmla="*/ 6285379 w 7268305"/>
              <a:gd name="connsiteY2-6" fmla="*/ 1203650 h 1203650"/>
              <a:gd name="connsiteX3-7" fmla="*/ 0 w 7268305"/>
              <a:gd name="connsiteY3-8" fmla="*/ 1159200 h 1203650"/>
              <a:gd name="connsiteX4-9" fmla="*/ 0 w 7268305"/>
              <a:gd name="connsiteY4-10" fmla="*/ 0 h 1203650"/>
              <a:gd name="connsiteX0-11" fmla="*/ 0 w 7308235"/>
              <a:gd name="connsiteY0-12" fmla="*/ 0 h 1203650"/>
              <a:gd name="connsiteX1-13" fmla="*/ 7308235 w 7308235"/>
              <a:gd name="connsiteY1-14" fmla="*/ 0 h 1203650"/>
              <a:gd name="connsiteX2-15" fmla="*/ 6285379 w 7308235"/>
              <a:gd name="connsiteY2-16" fmla="*/ 1203650 h 1203650"/>
              <a:gd name="connsiteX3-17" fmla="*/ 0 w 7308235"/>
              <a:gd name="connsiteY3-18" fmla="*/ 1159200 h 1203650"/>
              <a:gd name="connsiteX4-19" fmla="*/ 0 w 7308235"/>
              <a:gd name="connsiteY4-20" fmla="*/ 0 h 12036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308235" h="1203650">
                <a:moveTo>
                  <a:pt x="0" y="0"/>
                </a:moveTo>
                <a:lnTo>
                  <a:pt x="7308235" y="0"/>
                </a:lnTo>
                <a:lnTo>
                  <a:pt x="6285379" y="1203650"/>
                </a:lnTo>
                <a:lnTo>
                  <a:pt x="0" y="1159200"/>
                </a:lnTo>
                <a:lnTo>
                  <a:pt x="0" y="0"/>
                </a:lnTo>
                <a:close/>
              </a:path>
            </a:pathLst>
          </a:custGeom>
          <a:solidFill>
            <a:srgbClr val="009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7" name="PA-任意多边形 26"/>
          <p:cNvSpPr/>
          <p:nvPr>
            <p:custDataLst>
              <p:tags r:id="rId6"/>
            </p:custDataLst>
          </p:nvPr>
        </p:nvSpPr>
        <p:spPr>
          <a:xfrm>
            <a:off x="1289050" y="3133484"/>
            <a:ext cx="5864934" cy="1043862"/>
          </a:xfrm>
          <a:custGeom>
            <a:avLst/>
            <a:gdLst>
              <a:gd name="connsiteX0" fmla="*/ 0 w 5831352"/>
              <a:gd name="connsiteY0" fmla="*/ 0 h 1159200"/>
              <a:gd name="connsiteX1" fmla="*/ 5831352 w 5831352"/>
              <a:gd name="connsiteY1" fmla="*/ 0 h 1159200"/>
              <a:gd name="connsiteX2" fmla="*/ 4688706 w 5831352"/>
              <a:gd name="connsiteY2" fmla="*/ 1159200 h 1159200"/>
              <a:gd name="connsiteX3" fmla="*/ 0 w 5831352"/>
              <a:gd name="connsiteY3" fmla="*/ 1159200 h 1159200"/>
              <a:gd name="connsiteX4" fmla="*/ 0 w 5831352"/>
              <a:gd name="connsiteY4" fmla="*/ 0 h 1159200"/>
              <a:gd name="connsiteX0-1" fmla="*/ 0 w 5831352"/>
              <a:gd name="connsiteY0-2" fmla="*/ 0 h 1171900"/>
              <a:gd name="connsiteX1-3" fmla="*/ 5831352 w 5831352"/>
              <a:gd name="connsiteY1-4" fmla="*/ 0 h 1171900"/>
              <a:gd name="connsiteX2-5" fmla="*/ 4806785 w 5831352"/>
              <a:gd name="connsiteY2-6" fmla="*/ 1171900 h 1171900"/>
              <a:gd name="connsiteX3-7" fmla="*/ 0 w 5831352"/>
              <a:gd name="connsiteY3-8" fmla="*/ 1159200 h 1171900"/>
              <a:gd name="connsiteX4-9" fmla="*/ 0 w 5831352"/>
              <a:gd name="connsiteY4-10" fmla="*/ 0 h 11719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831352" h="1171900">
                <a:moveTo>
                  <a:pt x="0" y="0"/>
                </a:moveTo>
                <a:lnTo>
                  <a:pt x="5831352" y="0"/>
                </a:lnTo>
                <a:lnTo>
                  <a:pt x="4806785" y="1171900"/>
                </a:lnTo>
                <a:lnTo>
                  <a:pt x="0" y="1159200"/>
                </a:lnTo>
                <a:lnTo>
                  <a:pt x="0" y="0"/>
                </a:lnTo>
                <a:close/>
              </a:path>
            </a:pathLst>
          </a:custGeom>
          <a:solidFill>
            <a:srgbClr val="009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PA-任意多边形 26"/>
          <p:cNvSpPr/>
          <p:nvPr>
            <p:custDataLst>
              <p:tags r:id="rId7"/>
            </p:custDataLst>
          </p:nvPr>
        </p:nvSpPr>
        <p:spPr>
          <a:xfrm>
            <a:off x="1306195" y="4408128"/>
            <a:ext cx="4617412" cy="1032552"/>
          </a:xfrm>
          <a:custGeom>
            <a:avLst/>
            <a:gdLst>
              <a:gd name="connsiteX0" fmla="*/ 0 w 5831352"/>
              <a:gd name="connsiteY0" fmla="*/ 0 h 1159200"/>
              <a:gd name="connsiteX1" fmla="*/ 5831352 w 5831352"/>
              <a:gd name="connsiteY1" fmla="*/ 0 h 1159200"/>
              <a:gd name="connsiteX2" fmla="*/ 4688706 w 5831352"/>
              <a:gd name="connsiteY2" fmla="*/ 1159200 h 1159200"/>
              <a:gd name="connsiteX3" fmla="*/ 0 w 5831352"/>
              <a:gd name="connsiteY3" fmla="*/ 1159200 h 1159200"/>
              <a:gd name="connsiteX4" fmla="*/ 0 w 5831352"/>
              <a:gd name="connsiteY4" fmla="*/ 0 h 1159200"/>
              <a:gd name="connsiteX0-1" fmla="*/ 0 w 5962796"/>
              <a:gd name="connsiteY0-2" fmla="*/ 0 h 1159200"/>
              <a:gd name="connsiteX1-3" fmla="*/ 5962796 w 5962796"/>
              <a:gd name="connsiteY1-4" fmla="*/ 6350 h 1159200"/>
              <a:gd name="connsiteX2-5" fmla="*/ 4688706 w 5962796"/>
              <a:gd name="connsiteY2-6" fmla="*/ 1159200 h 1159200"/>
              <a:gd name="connsiteX3-7" fmla="*/ 0 w 5962796"/>
              <a:gd name="connsiteY3-8" fmla="*/ 1159200 h 1159200"/>
              <a:gd name="connsiteX4-9" fmla="*/ 0 w 5962796"/>
              <a:gd name="connsiteY4-10" fmla="*/ 0 h 11592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962796" h="1159200">
                <a:moveTo>
                  <a:pt x="0" y="0"/>
                </a:moveTo>
                <a:lnTo>
                  <a:pt x="5962796" y="6350"/>
                </a:lnTo>
                <a:lnTo>
                  <a:pt x="4688706" y="1159200"/>
                </a:lnTo>
                <a:lnTo>
                  <a:pt x="0" y="1159200"/>
                </a:lnTo>
                <a:lnTo>
                  <a:pt x="0" y="0"/>
                </a:lnTo>
                <a:close/>
              </a:path>
            </a:pathLst>
          </a:custGeom>
          <a:solidFill>
            <a:srgbClr val="009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PA-文本框 3"/>
          <p:cNvSpPr txBox="1"/>
          <p:nvPr>
            <p:custDataLst>
              <p:tags r:id="rId8"/>
            </p:custDataLst>
          </p:nvPr>
        </p:nvSpPr>
        <p:spPr>
          <a:xfrm>
            <a:off x="2369894" y="2024478"/>
            <a:ext cx="4203307" cy="653170"/>
          </a:xfrm>
          <a:prstGeom prst="rect">
            <a:avLst/>
          </a:prstGeom>
          <a:noFill/>
        </p:spPr>
        <p:txBody>
          <a:bodyPr wrap="square" lIns="72000" tIns="46800" rIns="36000" bIns="46800" rtlCol="0" anchor="t" anchorCtr="0">
            <a:normAutofit/>
          </a:bodyPr>
          <a:lstStyle/>
          <a:p>
            <a:pPr marL="0" lvl="0" indent="0" algn="l">
              <a:lnSpc>
                <a:spcPct val="100000"/>
              </a:lnSpc>
              <a:spcBef>
                <a:spcPts val="0"/>
              </a:spcBef>
              <a:spcAft>
                <a:spcPts val="0"/>
              </a:spcAft>
              <a:buSzPct val="100000"/>
            </a:pPr>
            <a:r>
              <a:rPr lang="zh-CN" altLang="en-US" sz="2000" dirty="0">
                <a:solidFill>
                  <a:schemeClr val="bg1"/>
                </a:solidFill>
                <a:cs typeface="+mn-ea"/>
                <a:sym typeface="+mn-lt"/>
              </a:rPr>
              <a:t>各班按时到达指定地点；</a:t>
            </a:r>
          </a:p>
        </p:txBody>
      </p:sp>
      <p:sp>
        <p:nvSpPr>
          <p:cNvPr id="6" name="PA-文本框 5"/>
          <p:cNvSpPr txBox="1"/>
          <p:nvPr>
            <p:custDataLst>
              <p:tags r:id="rId9"/>
            </p:custDataLst>
          </p:nvPr>
        </p:nvSpPr>
        <p:spPr>
          <a:xfrm>
            <a:off x="1306425" y="1893558"/>
            <a:ext cx="881345" cy="915010"/>
          </a:xfrm>
          <a:prstGeom prst="rect">
            <a:avLst/>
          </a:prstGeom>
          <a:noFill/>
        </p:spPr>
        <p:txBody>
          <a:bodyPr wrap="square" rtlCol="0" anchor="ctr" anchorCtr="0">
            <a:normAutofit fontScale="97500" lnSpcReduction="10000"/>
          </a:bodyPr>
          <a:lstStyle/>
          <a:p>
            <a:pPr algn="ctr"/>
            <a:r>
              <a:rPr lang="en-US" altLang="zh-CN" sz="6000" dirty="0">
                <a:solidFill>
                  <a:schemeClr val="bg1"/>
                </a:solidFill>
                <a:cs typeface="+mn-ea"/>
                <a:sym typeface="+mn-lt"/>
              </a:rPr>
              <a:t>A</a:t>
            </a:r>
          </a:p>
        </p:txBody>
      </p:sp>
      <p:sp>
        <p:nvSpPr>
          <p:cNvPr id="14" name="PA-文本框 13"/>
          <p:cNvSpPr txBox="1"/>
          <p:nvPr>
            <p:custDataLst>
              <p:tags r:id="rId10"/>
            </p:custDataLst>
          </p:nvPr>
        </p:nvSpPr>
        <p:spPr>
          <a:xfrm>
            <a:off x="2369895" y="3302559"/>
            <a:ext cx="2940212" cy="653170"/>
          </a:xfrm>
          <a:prstGeom prst="rect">
            <a:avLst/>
          </a:prstGeom>
          <a:noFill/>
        </p:spPr>
        <p:txBody>
          <a:bodyPr wrap="square" lIns="72000" tIns="46800" rIns="72000" bIns="46800" rtlCol="0" anchor="t" anchorCtr="0">
            <a:normAutofit/>
          </a:bodyPr>
          <a:lstStyle/>
          <a:p>
            <a:pPr marL="0" lvl="0" indent="0" algn="l">
              <a:lnSpc>
                <a:spcPct val="100000"/>
              </a:lnSpc>
              <a:spcBef>
                <a:spcPts val="0"/>
              </a:spcBef>
              <a:spcAft>
                <a:spcPts val="0"/>
              </a:spcAft>
              <a:buSzPct val="100000"/>
            </a:pPr>
            <a:r>
              <a:rPr lang="zh-CN" altLang="en-US" sz="2000" dirty="0">
                <a:solidFill>
                  <a:schemeClr val="bg1"/>
                </a:solidFill>
                <a:cs typeface="+mn-ea"/>
                <a:sym typeface="+mn-lt"/>
              </a:rPr>
              <a:t>区分菜苗与杂草的区别；</a:t>
            </a:r>
          </a:p>
        </p:txBody>
      </p:sp>
      <p:sp>
        <p:nvSpPr>
          <p:cNvPr id="17" name="PA-文本框 16"/>
          <p:cNvSpPr txBox="1"/>
          <p:nvPr>
            <p:custDataLst>
              <p:tags r:id="rId11"/>
            </p:custDataLst>
          </p:nvPr>
        </p:nvSpPr>
        <p:spPr>
          <a:xfrm>
            <a:off x="1306425" y="3171640"/>
            <a:ext cx="881345" cy="915010"/>
          </a:xfrm>
          <a:prstGeom prst="rect">
            <a:avLst/>
          </a:prstGeom>
          <a:noFill/>
        </p:spPr>
        <p:txBody>
          <a:bodyPr wrap="square" rtlCol="0" anchor="ctr" anchorCtr="0">
            <a:normAutofit fontScale="97500" lnSpcReduction="10000"/>
          </a:bodyPr>
          <a:lstStyle/>
          <a:p>
            <a:pPr algn="ctr"/>
            <a:r>
              <a:rPr lang="en-US" altLang="zh-CN" sz="6000" dirty="0">
                <a:solidFill>
                  <a:schemeClr val="bg1"/>
                </a:solidFill>
                <a:cs typeface="+mn-ea"/>
                <a:sym typeface="+mn-lt"/>
              </a:rPr>
              <a:t>B</a:t>
            </a:r>
          </a:p>
        </p:txBody>
      </p:sp>
      <p:sp>
        <p:nvSpPr>
          <p:cNvPr id="18" name="PA-文本框 17"/>
          <p:cNvSpPr txBox="1"/>
          <p:nvPr>
            <p:custDataLst>
              <p:tags r:id="rId12"/>
            </p:custDataLst>
          </p:nvPr>
        </p:nvSpPr>
        <p:spPr>
          <a:xfrm>
            <a:off x="2369895" y="4601077"/>
            <a:ext cx="2940212" cy="653170"/>
          </a:xfrm>
          <a:prstGeom prst="rect">
            <a:avLst/>
          </a:prstGeom>
          <a:noFill/>
        </p:spPr>
        <p:txBody>
          <a:bodyPr wrap="square" lIns="72000" tIns="46800" rIns="72000" bIns="46800" rtlCol="0" anchor="t" anchorCtr="0">
            <a:noAutofit/>
          </a:bodyPr>
          <a:lstStyle/>
          <a:p>
            <a:pPr marL="0" lvl="0" indent="0" algn="l">
              <a:lnSpc>
                <a:spcPct val="100000"/>
              </a:lnSpc>
              <a:spcBef>
                <a:spcPts val="0"/>
              </a:spcBef>
              <a:spcAft>
                <a:spcPts val="0"/>
              </a:spcAft>
              <a:buSzPct val="100000"/>
            </a:pPr>
            <a:r>
              <a:rPr lang="zh-CN" altLang="en-US" sz="2000" dirty="0">
                <a:solidFill>
                  <a:schemeClr val="bg1"/>
                </a:solidFill>
                <a:cs typeface="+mn-ea"/>
                <a:sym typeface="+mn-lt"/>
              </a:rPr>
              <a:t>注意安全，认真负责地完成这项活动</a:t>
            </a:r>
          </a:p>
        </p:txBody>
      </p:sp>
      <p:sp>
        <p:nvSpPr>
          <p:cNvPr id="19" name="PA-文本框 18"/>
          <p:cNvSpPr txBox="1"/>
          <p:nvPr>
            <p:custDataLst>
              <p:tags r:id="rId13"/>
            </p:custDataLst>
          </p:nvPr>
        </p:nvSpPr>
        <p:spPr>
          <a:xfrm>
            <a:off x="1306425" y="4470158"/>
            <a:ext cx="881345" cy="915010"/>
          </a:xfrm>
          <a:prstGeom prst="rect">
            <a:avLst/>
          </a:prstGeom>
          <a:noFill/>
        </p:spPr>
        <p:txBody>
          <a:bodyPr wrap="square" rtlCol="0" anchor="ctr" anchorCtr="0">
            <a:normAutofit fontScale="97500" lnSpcReduction="10000"/>
          </a:bodyPr>
          <a:lstStyle/>
          <a:p>
            <a:pPr algn="ctr"/>
            <a:r>
              <a:rPr lang="en-US" altLang="zh-CN" sz="6000" dirty="0">
                <a:solidFill>
                  <a:schemeClr val="bg1"/>
                </a:solidFill>
                <a:cs typeface="+mn-ea"/>
                <a:sym typeface="+mn-lt"/>
              </a:rPr>
              <a:t>C</a:t>
            </a:r>
          </a:p>
        </p:txBody>
      </p:sp>
      <p:pic>
        <p:nvPicPr>
          <p:cNvPr id="7" name="PA-图片 6" descr="51miz-E1246462-E212DA8D"/>
          <p:cNvPicPr>
            <a:picLocks noChangeAspect="1"/>
          </p:cNvPicPr>
          <p:nvPr>
            <p:custDataLst>
              <p:tags r:id="rId14"/>
            </p:custDataLst>
          </p:nvPr>
        </p:nvPicPr>
        <p:blipFill>
          <a:blip r:embed="rId18" cstate="screen">
            <a:extLst>
              <a:ext uri="{28A0092B-C50C-407E-A947-70E740481C1C}">
                <a14:useLocalDpi xmlns:a14="http://schemas.microsoft.com/office/drawing/2010/main"/>
              </a:ext>
            </a:extLst>
          </a:blip>
          <a:stretch>
            <a:fillRect/>
          </a:stretch>
        </p:blipFill>
        <p:spPr>
          <a:xfrm>
            <a:off x="6920865" y="2485390"/>
            <a:ext cx="4966335" cy="3724910"/>
          </a:xfrm>
          <a:prstGeom prst="rect">
            <a:avLst/>
          </a:prstGeom>
        </p:spPr>
      </p:pic>
    </p:spTree>
    <p:custDataLst>
      <p:tags r:id="rId1"/>
    </p:custData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800" decel="100000"/>
                                        <p:tgtEl>
                                          <p:spTgt spid="28"/>
                                        </p:tgtEl>
                                      </p:cBhvr>
                                    </p:animEffect>
                                    <p:anim calcmode="lin" valueType="num">
                                      <p:cBhvr>
                                        <p:cTn id="17" dur="800" decel="100000" fill="hold"/>
                                        <p:tgtEl>
                                          <p:spTgt spid="28"/>
                                        </p:tgtEl>
                                        <p:attrNameLst>
                                          <p:attrName>style.rotation</p:attrName>
                                        </p:attrNameLst>
                                      </p:cBhvr>
                                      <p:tavLst>
                                        <p:tav tm="0">
                                          <p:val>
                                            <p:fltVal val="-90"/>
                                          </p:val>
                                        </p:tav>
                                        <p:tav tm="100000">
                                          <p:val>
                                            <p:fltVal val="0"/>
                                          </p:val>
                                        </p:tav>
                                      </p:tavLst>
                                    </p:anim>
                                    <p:anim calcmode="lin" valueType="num">
                                      <p:cBhvr>
                                        <p:cTn id="18" dur="800" decel="100000" fill="hold"/>
                                        <p:tgtEl>
                                          <p:spTgt spid="28"/>
                                        </p:tgtEl>
                                        <p:attrNameLst>
                                          <p:attrName>ppt_x</p:attrName>
                                        </p:attrNameLst>
                                      </p:cBhvr>
                                      <p:tavLst>
                                        <p:tav tm="0">
                                          <p:val>
                                            <p:strVal val="#ppt_x+0.4"/>
                                          </p:val>
                                        </p:tav>
                                        <p:tav tm="100000">
                                          <p:val>
                                            <p:strVal val="#ppt_x-0.05"/>
                                          </p:val>
                                        </p:tav>
                                      </p:tavLst>
                                    </p:anim>
                                    <p:anim calcmode="lin" valueType="num">
                                      <p:cBhvr>
                                        <p:cTn id="19" dur="800" decel="100000" fill="hold"/>
                                        <p:tgtEl>
                                          <p:spTgt spid="28"/>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28"/>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28"/>
                                        </p:tgtEl>
                                        <p:attrNameLst>
                                          <p:attrName>ppt_y</p:attrName>
                                        </p:attrNameLst>
                                      </p:cBhvr>
                                      <p:tavLst>
                                        <p:tav tm="0">
                                          <p:val>
                                            <p:strVal val="#ppt_y+0.1"/>
                                          </p:val>
                                        </p:tav>
                                        <p:tav tm="100000">
                                          <p:val>
                                            <p:strVal val="#ppt_y"/>
                                          </p:val>
                                        </p:tav>
                                      </p:tavLst>
                                    </p:anim>
                                  </p:childTnLst>
                                </p:cTn>
                              </p:par>
                            </p:childTnLst>
                          </p:cTn>
                        </p:par>
                        <p:par>
                          <p:cTn id="22" fill="hold">
                            <p:stCondLst>
                              <p:cond delay="2000"/>
                            </p:stCondLst>
                            <p:childTnLst>
                              <p:par>
                                <p:cTn id="23" presetID="30" presetClass="entr" presetSubtype="0"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800" decel="100000"/>
                                        <p:tgtEl>
                                          <p:spTgt spid="31"/>
                                        </p:tgtEl>
                                      </p:cBhvr>
                                    </p:animEffect>
                                    <p:anim calcmode="lin" valueType="num">
                                      <p:cBhvr>
                                        <p:cTn id="26" dur="800" decel="100000" fill="hold"/>
                                        <p:tgtEl>
                                          <p:spTgt spid="31"/>
                                        </p:tgtEl>
                                        <p:attrNameLst>
                                          <p:attrName>style.rotation</p:attrName>
                                        </p:attrNameLst>
                                      </p:cBhvr>
                                      <p:tavLst>
                                        <p:tav tm="0">
                                          <p:val>
                                            <p:fltVal val="-90"/>
                                          </p:val>
                                        </p:tav>
                                        <p:tav tm="100000">
                                          <p:val>
                                            <p:fltVal val="0"/>
                                          </p:val>
                                        </p:tav>
                                      </p:tavLst>
                                    </p:anim>
                                    <p:anim calcmode="lin" valueType="num">
                                      <p:cBhvr>
                                        <p:cTn id="27" dur="800" decel="100000" fill="hold"/>
                                        <p:tgtEl>
                                          <p:spTgt spid="31"/>
                                        </p:tgtEl>
                                        <p:attrNameLst>
                                          <p:attrName>ppt_x</p:attrName>
                                        </p:attrNameLst>
                                      </p:cBhvr>
                                      <p:tavLst>
                                        <p:tav tm="0">
                                          <p:val>
                                            <p:strVal val="#ppt_x+0.4"/>
                                          </p:val>
                                        </p:tav>
                                        <p:tav tm="100000">
                                          <p:val>
                                            <p:strVal val="#ppt_x-0.05"/>
                                          </p:val>
                                        </p:tav>
                                      </p:tavLst>
                                    </p:anim>
                                    <p:anim calcmode="lin" valueType="num">
                                      <p:cBhvr>
                                        <p:cTn id="28" dur="800" decel="100000" fill="hold"/>
                                        <p:tgtEl>
                                          <p:spTgt spid="31"/>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31"/>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31"/>
                                        </p:tgtEl>
                                        <p:attrNameLst>
                                          <p:attrName>ppt_y</p:attrName>
                                        </p:attrNameLst>
                                      </p:cBhvr>
                                      <p:tavLst>
                                        <p:tav tm="0">
                                          <p:val>
                                            <p:strVal val="#ppt_y+0.1"/>
                                          </p:val>
                                        </p:tav>
                                        <p:tav tm="100000">
                                          <p:val>
                                            <p:strVal val="#ppt_y"/>
                                          </p:val>
                                        </p:tav>
                                      </p:tavLst>
                                    </p:anim>
                                  </p:childTnLst>
                                </p:cTn>
                              </p:par>
                            </p:childTnLst>
                          </p:cTn>
                        </p:par>
                        <p:par>
                          <p:cTn id="31" fill="hold">
                            <p:stCondLst>
                              <p:cond delay="3000"/>
                            </p:stCondLst>
                            <p:childTnLst>
                              <p:par>
                                <p:cTn id="32" presetID="30" presetClass="entr" presetSubtype="0"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800" decel="100000"/>
                                        <p:tgtEl>
                                          <p:spTgt spid="22"/>
                                        </p:tgtEl>
                                      </p:cBhvr>
                                    </p:animEffect>
                                    <p:anim calcmode="lin" valueType="num">
                                      <p:cBhvr>
                                        <p:cTn id="35" dur="800" decel="100000" fill="hold"/>
                                        <p:tgtEl>
                                          <p:spTgt spid="22"/>
                                        </p:tgtEl>
                                        <p:attrNameLst>
                                          <p:attrName>style.rotation</p:attrName>
                                        </p:attrNameLst>
                                      </p:cBhvr>
                                      <p:tavLst>
                                        <p:tav tm="0">
                                          <p:val>
                                            <p:fltVal val="-90"/>
                                          </p:val>
                                        </p:tav>
                                        <p:tav tm="100000">
                                          <p:val>
                                            <p:fltVal val="0"/>
                                          </p:val>
                                        </p:tav>
                                      </p:tavLst>
                                    </p:anim>
                                    <p:anim calcmode="lin" valueType="num">
                                      <p:cBhvr>
                                        <p:cTn id="36" dur="800" decel="100000" fill="hold"/>
                                        <p:tgtEl>
                                          <p:spTgt spid="22"/>
                                        </p:tgtEl>
                                        <p:attrNameLst>
                                          <p:attrName>ppt_x</p:attrName>
                                        </p:attrNameLst>
                                      </p:cBhvr>
                                      <p:tavLst>
                                        <p:tav tm="0">
                                          <p:val>
                                            <p:strVal val="#ppt_x+0.4"/>
                                          </p:val>
                                        </p:tav>
                                        <p:tav tm="100000">
                                          <p:val>
                                            <p:strVal val="#ppt_x-0.05"/>
                                          </p:val>
                                        </p:tav>
                                      </p:tavLst>
                                    </p:anim>
                                    <p:anim calcmode="lin" valueType="num">
                                      <p:cBhvr>
                                        <p:cTn id="37" dur="800" decel="100000" fill="hold"/>
                                        <p:tgtEl>
                                          <p:spTgt spid="22"/>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22"/>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22"/>
                                        </p:tgtEl>
                                        <p:attrNameLst>
                                          <p:attrName>ppt_y</p:attrName>
                                        </p:attrNameLst>
                                      </p:cBhvr>
                                      <p:tavLst>
                                        <p:tav tm="0">
                                          <p:val>
                                            <p:strVal val="#ppt_y+0.1"/>
                                          </p:val>
                                        </p:tav>
                                        <p:tav tm="100000">
                                          <p:val>
                                            <p:strVal val="#ppt_y"/>
                                          </p:val>
                                        </p:tav>
                                      </p:tavLst>
                                    </p:anim>
                                  </p:childTnLst>
                                </p:cTn>
                              </p:par>
                            </p:childTnLst>
                          </p:cTn>
                        </p:par>
                        <p:par>
                          <p:cTn id="40" fill="hold">
                            <p:stCondLst>
                              <p:cond delay="4000"/>
                            </p:stCondLst>
                            <p:childTnLst>
                              <p:par>
                                <p:cTn id="41" presetID="3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800" decel="100000"/>
                                        <p:tgtEl>
                                          <p:spTgt spid="27"/>
                                        </p:tgtEl>
                                      </p:cBhvr>
                                    </p:animEffect>
                                    <p:anim calcmode="lin" valueType="num">
                                      <p:cBhvr>
                                        <p:cTn id="44" dur="800" decel="100000" fill="hold"/>
                                        <p:tgtEl>
                                          <p:spTgt spid="27"/>
                                        </p:tgtEl>
                                        <p:attrNameLst>
                                          <p:attrName>style.rotation</p:attrName>
                                        </p:attrNameLst>
                                      </p:cBhvr>
                                      <p:tavLst>
                                        <p:tav tm="0">
                                          <p:val>
                                            <p:fltVal val="-90"/>
                                          </p:val>
                                        </p:tav>
                                        <p:tav tm="100000">
                                          <p:val>
                                            <p:fltVal val="0"/>
                                          </p:val>
                                        </p:tav>
                                      </p:tavLst>
                                    </p:anim>
                                    <p:anim calcmode="lin" valueType="num">
                                      <p:cBhvr>
                                        <p:cTn id="45" dur="800" decel="100000" fill="hold"/>
                                        <p:tgtEl>
                                          <p:spTgt spid="27"/>
                                        </p:tgtEl>
                                        <p:attrNameLst>
                                          <p:attrName>ppt_x</p:attrName>
                                        </p:attrNameLst>
                                      </p:cBhvr>
                                      <p:tavLst>
                                        <p:tav tm="0">
                                          <p:val>
                                            <p:strVal val="#ppt_x+0.4"/>
                                          </p:val>
                                        </p:tav>
                                        <p:tav tm="100000">
                                          <p:val>
                                            <p:strVal val="#ppt_x-0.05"/>
                                          </p:val>
                                        </p:tav>
                                      </p:tavLst>
                                    </p:anim>
                                    <p:anim calcmode="lin" valueType="num">
                                      <p:cBhvr>
                                        <p:cTn id="46" dur="800" decel="100000" fill="hold"/>
                                        <p:tgtEl>
                                          <p:spTgt spid="27"/>
                                        </p:tgtEl>
                                        <p:attrNameLst>
                                          <p:attrName>ppt_y</p:attrName>
                                        </p:attrNameLst>
                                      </p:cBhvr>
                                      <p:tavLst>
                                        <p:tav tm="0">
                                          <p:val>
                                            <p:strVal val="#ppt_y-0.4"/>
                                          </p:val>
                                        </p:tav>
                                        <p:tav tm="100000">
                                          <p:val>
                                            <p:strVal val="#ppt_y+0.1"/>
                                          </p:val>
                                        </p:tav>
                                      </p:tavLst>
                                    </p:anim>
                                    <p:anim calcmode="lin" valueType="num">
                                      <p:cBhvr>
                                        <p:cTn id="47" dur="200" accel="100000" fill="hold">
                                          <p:stCondLst>
                                            <p:cond delay="800"/>
                                          </p:stCondLst>
                                        </p:cTn>
                                        <p:tgtEl>
                                          <p:spTgt spid="27"/>
                                        </p:tgtEl>
                                        <p:attrNameLst>
                                          <p:attrName>ppt_x</p:attrName>
                                        </p:attrNameLst>
                                      </p:cBhvr>
                                      <p:tavLst>
                                        <p:tav tm="0">
                                          <p:val>
                                            <p:strVal val="#ppt_x-0.05"/>
                                          </p:val>
                                        </p:tav>
                                        <p:tav tm="100000">
                                          <p:val>
                                            <p:strVal val="#ppt_x"/>
                                          </p:val>
                                        </p:tav>
                                      </p:tavLst>
                                    </p:anim>
                                    <p:anim calcmode="lin" valueType="num">
                                      <p:cBhvr>
                                        <p:cTn id="48" dur="200" accel="100000" fill="hold">
                                          <p:stCondLst>
                                            <p:cond delay="800"/>
                                          </p:stCondLst>
                                        </p:cTn>
                                        <p:tgtEl>
                                          <p:spTgt spid="27"/>
                                        </p:tgtEl>
                                        <p:attrNameLst>
                                          <p:attrName>ppt_y</p:attrName>
                                        </p:attrNameLst>
                                      </p:cBhvr>
                                      <p:tavLst>
                                        <p:tav tm="0">
                                          <p:val>
                                            <p:strVal val="#ppt_y+0.1"/>
                                          </p:val>
                                        </p:tav>
                                        <p:tav tm="100000">
                                          <p:val>
                                            <p:strVal val="#ppt_y"/>
                                          </p:val>
                                        </p:tav>
                                      </p:tavLst>
                                    </p:anim>
                                  </p:childTnLst>
                                </p:cTn>
                              </p:par>
                            </p:childTnLst>
                          </p:cTn>
                        </p:par>
                        <p:par>
                          <p:cTn id="49" fill="hold">
                            <p:stCondLst>
                              <p:cond delay="5000"/>
                            </p:stCondLst>
                            <p:childTnLst>
                              <p:par>
                                <p:cTn id="50" presetID="30" presetClass="entr" presetSubtype="0" fill="hold" grpId="0" nodeType="afterEffect">
                                  <p:stCondLst>
                                    <p:cond delay="0"/>
                                  </p:stCondLst>
                                  <p:childTnLst>
                                    <p:set>
                                      <p:cBhvr>
                                        <p:cTn id="51" dur="1" fill="hold">
                                          <p:stCondLst>
                                            <p:cond delay="0"/>
                                          </p:stCondLst>
                                        </p:cTn>
                                        <p:tgtEl>
                                          <p:spTgt spid="3"/>
                                        </p:tgtEl>
                                        <p:attrNameLst>
                                          <p:attrName>style.visibility</p:attrName>
                                        </p:attrNameLst>
                                      </p:cBhvr>
                                      <p:to>
                                        <p:strVal val="visible"/>
                                      </p:to>
                                    </p:set>
                                    <p:animEffect transition="in" filter="fade">
                                      <p:cBhvr>
                                        <p:cTn id="52" dur="800" decel="100000"/>
                                        <p:tgtEl>
                                          <p:spTgt spid="3"/>
                                        </p:tgtEl>
                                      </p:cBhvr>
                                    </p:animEffect>
                                    <p:anim calcmode="lin" valueType="num">
                                      <p:cBhvr>
                                        <p:cTn id="53" dur="800" decel="100000" fill="hold"/>
                                        <p:tgtEl>
                                          <p:spTgt spid="3"/>
                                        </p:tgtEl>
                                        <p:attrNameLst>
                                          <p:attrName>style.rotation</p:attrName>
                                        </p:attrNameLst>
                                      </p:cBhvr>
                                      <p:tavLst>
                                        <p:tav tm="0">
                                          <p:val>
                                            <p:fltVal val="-90"/>
                                          </p:val>
                                        </p:tav>
                                        <p:tav tm="100000">
                                          <p:val>
                                            <p:fltVal val="0"/>
                                          </p:val>
                                        </p:tav>
                                      </p:tavLst>
                                    </p:anim>
                                    <p:anim calcmode="lin" valueType="num">
                                      <p:cBhvr>
                                        <p:cTn id="54" dur="800" decel="100000" fill="hold"/>
                                        <p:tgtEl>
                                          <p:spTgt spid="3"/>
                                        </p:tgtEl>
                                        <p:attrNameLst>
                                          <p:attrName>ppt_x</p:attrName>
                                        </p:attrNameLst>
                                      </p:cBhvr>
                                      <p:tavLst>
                                        <p:tav tm="0">
                                          <p:val>
                                            <p:strVal val="#ppt_x+0.4"/>
                                          </p:val>
                                        </p:tav>
                                        <p:tav tm="100000">
                                          <p:val>
                                            <p:strVal val="#ppt_x-0.05"/>
                                          </p:val>
                                        </p:tav>
                                      </p:tavLst>
                                    </p:anim>
                                    <p:anim calcmode="lin" valueType="num">
                                      <p:cBhvr>
                                        <p:cTn id="55" dur="800" decel="100000" fill="hold"/>
                                        <p:tgtEl>
                                          <p:spTgt spid="3"/>
                                        </p:tgtEl>
                                        <p:attrNameLst>
                                          <p:attrName>ppt_y</p:attrName>
                                        </p:attrNameLst>
                                      </p:cBhvr>
                                      <p:tavLst>
                                        <p:tav tm="0">
                                          <p:val>
                                            <p:strVal val="#ppt_y-0.4"/>
                                          </p:val>
                                        </p:tav>
                                        <p:tav tm="100000">
                                          <p:val>
                                            <p:strVal val="#ppt_y+0.1"/>
                                          </p:val>
                                        </p:tav>
                                      </p:tavLst>
                                    </p:anim>
                                    <p:anim calcmode="lin" valueType="num">
                                      <p:cBhvr>
                                        <p:cTn id="56"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57"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58" fill="hold">
                            <p:stCondLst>
                              <p:cond delay="6000"/>
                            </p:stCondLst>
                            <p:childTnLst>
                              <p:par>
                                <p:cTn id="59" presetID="30" presetClass="entr" presetSubtype="0" fill="hold" grpId="0" nodeType="afterEffect">
                                  <p:stCondLst>
                                    <p:cond delay="0"/>
                                  </p:stCondLst>
                                  <p:childTnLst>
                                    <p:set>
                                      <p:cBhvr>
                                        <p:cTn id="60" dur="1" fill="hold">
                                          <p:stCondLst>
                                            <p:cond delay="0"/>
                                          </p:stCondLst>
                                        </p:cTn>
                                        <p:tgtEl>
                                          <p:spTgt spid="4"/>
                                        </p:tgtEl>
                                        <p:attrNameLst>
                                          <p:attrName>style.visibility</p:attrName>
                                        </p:attrNameLst>
                                      </p:cBhvr>
                                      <p:to>
                                        <p:strVal val="visible"/>
                                      </p:to>
                                    </p:set>
                                    <p:animEffect transition="in" filter="fade">
                                      <p:cBhvr>
                                        <p:cTn id="61" dur="800" decel="100000"/>
                                        <p:tgtEl>
                                          <p:spTgt spid="4"/>
                                        </p:tgtEl>
                                      </p:cBhvr>
                                    </p:animEffect>
                                    <p:anim calcmode="lin" valueType="num">
                                      <p:cBhvr>
                                        <p:cTn id="62" dur="800" decel="100000" fill="hold"/>
                                        <p:tgtEl>
                                          <p:spTgt spid="4"/>
                                        </p:tgtEl>
                                        <p:attrNameLst>
                                          <p:attrName>style.rotation</p:attrName>
                                        </p:attrNameLst>
                                      </p:cBhvr>
                                      <p:tavLst>
                                        <p:tav tm="0">
                                          <p:val>
                                            <p:fltVal val="-90"/>
                                          </p:val>
                                        </p:tav>
                                        <p:tav tm="100000">
                                          <p:val>
                                            <p:fltVal val="0"/>
                                          </p:val>
                                        </p:tav>
                                      </p:tavLst>
                                    </p:anim>
                                    <p:anim calcmode="lin" valueType="num">
                                      <p:cBhvr>
                                        <p:cTn id="63" dur="800" decel="100000" fill="hold"/>
                                        <p:tgtEl>
                                          <p:spTgt spid="4"/>
                                        </p:tgtEl>
                                        <p:attrNameLst>
                                          <p:attrName>ppt_x</p:attrName>
                                        </p:attrNameLst>
                                      </p:cBhvr>
                                      <p:tavLst>
                                        <p:tav tm="0">
                                          <p:val>
                                            <p:strVal val="#ppt_x+0.4"/>
                                          </p:val>
                                        </p:tav>
                                        <p:tav tm="100000">
                                          <p:val>
                                            <p:strVal val="#ppt_x-0.05"/>
                                          </p:val>
                                        </p:tav>
                                      </p:tavLst>
                                    </p:anim>
                                    <p:anim calcmode="lin" valueType="num">
                                      <p:cBhvr>
                                        <p:cTn id="64" dur="800" decel="100000" fill="hold"/>
                                        <p:tgtEl>
                                          <p:spTgt spid="4"/>
                                        </p:tgtEl>
                                        <p:attrNameLst>
                                          <p:attrName>ppt_y</p:attrName>
                                        </p:attrNameLst>
                                      </p:cBhvr>
                                      <p:tavLst>
                                        <p:tav tm="0">
                                          <p:val>
                                            <p:strVal val="#ppt_y-0.4"/>
                                          </p:val>
                                        </p:tav>
                                        <p:tav tm="100000">
                                          <p:val>
                                            <p:strVal val="#ppt_y+0.1"/>
                                          </p:val>
                                        </p:tav>
                                      </p:tavLst>
                                    </p:anim>
                                    <p:anim calcmode="lin" valueType="num">
                                      <p:cBhvr>
                                        <p:cTn id="65"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66"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par>
                          <p:cTn id="67" fill="hold">
                            <p:stCondLst>
                              <p:cond delay="7000"/>
                            </p:stCondLst>
                            <p:childTnLst>
                              <p:par>
                                <p:cTn id="68" presetID="30" presetClass="entr" presetSubtype="0" fill="hold" grpId="0" nodeType="afterEffect">
                                  <p:stCondLst>
                                    <p:cond delay="0"/>
                                  </p:stCondLst>
                                  <p:childTnLst>
                                    <p:set>
                                      <p:cBhvr>
                                        <p:cTn id="69" dur="1" fill="hold">
                                          <p:stCondLst>
                                            <p:cond delay="0"/>
                                          </p:stCondLst>
                                        </p:cTn>
                                        <p:tgtEl>
                                          <p:spTgt spid="6"/>
                                        </p:tgtEl>
                                        <p:attrNameLst>
                                          <p:attrName>style.visibility</p:attrName>
                                        </p:attrNameLst>
                                      </p:cBhvr>
                                      <p:to>
                                        <p:strVal val="visible"/>
                                      </p:to>
                                    </p:set>
                                    <p:animEffect transition="in" filter="fade">
                                      <p:cBhvr>
                                        <p:cTn id="70" dur="800" decel="100000"/>
                                        <p:tgtEl>
                                          <p:spTgt spid="6"/>
                                        </p:tgtEl>
                                      </p:cBhvr>
                                    </p:animEffect>
                                    <p:anim calcmode="lin" valueType="num">
                                      <p:cBhvr>
                                        <p:cTn id="71" dur="800" decel="100000" fill="hold"/>
                                        <p:tgtEl>
                                          <p:spTgt spid="6"/>
                                        </p:tgtEl>
                                        <p:attrNameLst>
                                          <p:attrName>style.rotation</p:attrName>
                                        </p:attrNameLst>
                                      </p:cBhvr>
                                      <p:tavLst>
                                        <p:tav tm="0">
                                          <p:val>
                                            <p:fltVal val="-90"/>
                                          </p:val>
                                        </p:tav>
                                        <p:tav tm="100000">
                                          <p:val>
                                            <p:fltVal val="0"/>
                                          </p:val>
                                        </p:tav>
                                      </p:tavLst>
                                    </p:anim>
                                    <p:anim calcmode="lin" valueType="num">
                                      <p:cBhvr>
                                        <p:cTn id="72" dur="800" decel="100000" fill="hold"/>
                                        <p:tgtEl>
                                          <p:spTgt spid="6"/>
                                        </p:tgtEl>
                                        <p:attrNameLst>
                                          <p:attrName>ppt_x</p:attrName>
                                        </p:attrNameLst>
                                      </p:cBhvr>
                                      <p:tavLst>
                                        <p:tav tm="0">
                                          <p:val>
                                            <p:strVal val="#ppt_x+0.4"/>
                                          </p:val>
                                        </p:tav>
                                        <p:tav tm="100000">
                                          <p:val>
                                            <p:strVal val="#ppt_x-0.05"/>
                                          </p:val>
                                        </p:tav>
                                      </p:tavLst>
                                    </p:anim>
                                    <p:anim calcmode="lin" valueType="num">
                                      <p:cBhvr>
                                        <p:cTn id="73" dur="800" decel="100000" fill="hold"/>
                                        <p:tgtEl>
                                          <p:spTgt spid="6"/>
                                        </p:tgtEl>
                                        <p:attrNameLst>
                                          <p:attrName>ppt_y</p:attrName>
                                        </p:attrNameLst>
                                      </p:cBhvr>
                                      <p:tavLst>
                                        <p:tav tm="0">
                                          <p:val>
                                            <p:strVal val="#ppt_y-0.4"/>
                                          </p:val>
                                        </p:tav>
                                        <p:tav tm="100000">
                                          <p:val>
                                            <p:strVal val="#ppt_y+0.1"/>
                                          </p:val>
                                        </p:tav>
                                      </p:tavLst>
                                    </p:anim>
                                    <p:anim calcmode="lin" valueType="num">
                                      <p:cBhvr>
                                        <p:cTn id="74"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75"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76" fill="hold">
                            <p:stCondLst>
                              <p:cond delay="8000"/>
                            </p:stCondLst>
                            <p:childTnLst>
                              <p:par>
                                <p:cTn id="77" presetID="30" presetClass="entr" presetSubtype="0"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fade">
                                      <p:cBhvr>
                                        <p:cTn id="79" dur="800" decel="100000"/>
                                        <p:tgtEl>
                                          <p:spTgt spid="14"/>
                                        </p:tgtEl>
                                      </p:cBhvr>
                                    </p:animEffect>
                                    <p:anim calcmode="lin" valueType="num">
                                      <p:cBhvr>
                                        <p:cTn id="80" dur="800" decel="100000" fill="hold"/>
                                        <p:tgtEl>
                                          <p:spTgt spid="14"/>
                                        </p:tgtEl>
                                        <p:attrNameLst>
                                          <p:attrName>style.rotation</p:attrName>
                                        </p:attrNameLst>
                                      </p:cBhvr>
                                      <p:tavLst>
                                        <p:tav tm="0">
                                          <p:val>
                                            <p:fltVal val="-90"/>
                                          </p:val>
                                        </p:tav>
                                        <p:tav tm="100000">
                                          <p:val>
                                            <p:fltVal val="0"/>
                                          </p:val>
                                        </p:tav>
                                      </p:tavLst>
                                    </p:anim>
                                    <p:anim calcmode="lin" valueType="num">
                                      <p:cBhvr>
                                        <p:cTn id="81" dur="800" decel="100000" fill="hold"/>
                                        <p:tgtEl>
                                          <p:spTgt spid="14"/>
                                        </p:tgtEl>
                                        <p:attrNameLst>
                                          <p:attrName>ppt_x</p:attrName>
                                        </p:attrNameLst>
                                      </p:cBhvr>
                                      <p:tavLst>
                                        <p:tav tm="0">
                                          <p:val>
                                            <p:strVal val="#ppt_x+0.4"/>
                                          </p:val>
                                        </p:tav>
                                        <p:tav tm="100000">
                                          <p:val>
                                            <p:strVal val="#ppt_x-0.05"/>
                                          </p:val>
                                        </p:tav>
                                      </p:tavLst>
                                    </p:anim>
                                    <p:anim calcmode="lin" valueType="num">
                                      <p:cBhvr>
                                        <p:cTn id="82" dur="800" decel="100000" fill="hold"/>
                                        <p:tgtEl>
                                          <p:spTgt spid="14"/>
                                        </p:tgtEl>
                                        <p:attrNameLst>
                                          <p:attrName>ppt_y</p:attrName>
                                        </p:attrNameLst>
                                      </p:cBhvr>
                                      <p:tavLst>
                                        <p:tav tm="0">
                                          <p:val>
                                            <p:strVal val="#ppt_y-0.4"/>
                                          </p:val>
                                        </p:tav>
                                        <p:tav tm="100000">
                                          <p:val>
                                            <p:strVal val="#ppt_y+0.1"/>
                                          </p:val>
                                        </p:tav>
                                      </p:tavLst>
                                    </p:anim>
                                    <p:anim calcmode="lin" valueType="num">
                                      <p:cBhvr>
                                        <p:cTn id="83"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84"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childTnLst>
                          </p:cTn>
                        </p:par>
                        <p:par>
                          <p:cTn id="85" fill="hold">
                            <p:stCondLst>
                              <p:cond delay="9000"/>
                            </p:stCondLst>
                            <p:childTnLst>
                              <p:par>
                                <p:cTn id="86" presetID="30" presetClass="entr" presetSubtype="0" fill="hold" grpId="0" nodeType="afterEffect">
                                  <p:stCondLst>
                                    <p:cond delay="0"/>
                                  </p:stCondLst>
                                  <p:childTnLst>
                                    <p:set>
                                      <p:cBhvr>
                                        <p:cTn id="87" dur="1" fill="hold">
                                          <p:stCondLst>
                                            <p:cond delay="0"/>
                                          </p:stCondLst>
                                        </p:cTn>
                                        <p:tgtEl>
                                          <p:spTgt spid="17"/>
                                        </p:tgtEl>
                                        <p:attrNameLst>
                                          <p:attrName>style.visibility</p:attrName>
                                        </p:attrNameLst>
                                      </p:cBhvr>
                                      <p:to>
                                        <p:strVal val="visible"/>
                                      </p:to>
                                    </p:set>
                                    <p:animEffect transition="in" filter="fade">
                                      <p:cBhvr>
                                        <p:cTn id="88" dur="800" decel="100000"/>
                                        <p:tgtEl>
                                          <p:spTgt spid="17"/>
                                        </p:tgtEl>
                                      </p:cBhvr>
                                    </p:animEffect>
                                    <p:anim calcmode="lin" valueType="num">
                                      <p:cBhvr>
                                        <p:cTn id="89" dur="800" decel="100000" fill="hold"/>
                                        <p:tgtEl>
                                          <p:spTgt spid="17"/>
                                        </p:tgtEl>
                                        <p:attrNameLst>
                                          <p:attrName>style.rotation</p:attrName>
                                        </p:attrNameLst>
                                      </p:cBhvr>
                                      <p:tavLst>
                                        <p:tav tm="0">
                                          <p:val>
                                            <p:fltVal val="-90"/>
                                          </p:val>
                                        </p:tav>
                                        <p:tav tm="100000">
                                          <p:val>
                                            <p:fltVal val="0"/>
                                          </p:val>
                                        </p:tav>
                                      </p:tavLst>
                                    </p:anim>
                                    <p:anim calcmode="lin" valueType="num">
                                      <p:cBhvr>
                                        <p:cTn id="90" dur="800" decel="100000" fill="hold"/>
                                        <p:tgtEl>
                                          <p:spTgt spid="17"/>
                                        </p:tgtEl>
                                        <p:attrNameLst>
                                          <p:attrName>ppt_x</p:attrName>
                                        </p:attrNameLst>
                                      </p:cBhvr>
                                      <p:tavLst>
                                        <p:tav tm="0">
                                          <p:val>
                                            <p:strVal val="#ppt_x+0.4"/>
                                          </p:val>
                                        </p:tav>
                                        <p:tav tm="100000">
                                          <p:val>
                                            <p:strVal val="#ppt_x-0.05"/>
                                          </p:val>
                                        </p:tav>
                                      </p:tavLst>
                                    </p:anim>
                                    <p:anim calcmode="lin" valueType="num">
                                      <p:cBhvr>
                                        <p:cTn id="91" dur="800" decel="100000" fill="hold"/>
                                        <p:tgtEl>
                                          <p:spTgt spid="17"/>
                                        </p:tgtEl>
                                        <p:attrNameLst>
                                          <p:attrName>ppt_y</p:attrName>
                                        </p:attrNameLst>
                                      </p:cBhvr>
                                      <p:tavLst>
                                        <p:tav tm="0">
                                          <p:val>
                                            <p:strVal val="#ppt_y-0.4"/>
                                          </p:val>
                                        </p:tav>
                                        <p:tav tm="100000">
                                          <p:val>
                                            <p:strVal val="#ppt_y+0.1"/>
                                          </p:val>
                                        </p:tav>
                                      </p:tavLst>
                                    </p:anim>
                                    <p:anim calcmode="lin" valueType="num">
                                      <p:cBhvr>
                                        <p:cTn id="92" dur="200" accel="100000" fill="hold">
                                          <p:stCondLst>
                                            <p:cond delay="800"/>
                                          </p:stCondLst>
                                        </p:cTn>
                                        <p:tgtEl>
                                          <p:spTgt spid="17"/>
                                        </p:tgtEl>
                                        <p:attrNameLst>
                                          <p:attrName>ppt_x</p:attrName>
                                        </p:attrNameLst>
                                      </p:cBhvr>
                                      <p:tavLst>
                                        <p:tav tm="0">
                                          <p:val>
                                            <p:strVal val="#ppt_x-0.05"/>
                                          </p:val>
                                        </p:tav>
                                        <p:tav tm="100000">
                                          <p:val>
                                            <p:strVal val="#ppt_x"/>
                                          </p:val>
                                        </p:tav>
                                      </p:tavLst>
                                    </p:anim>
                                    <p:anim calcmode="lin" valueType="num">
                                      <p:cBhvr>
                                        <p:cTn id="93" dur="200" accel="100000" fill="hold">
                                          <p:stCondLst>
                                            <p:cond delay="800"/>
                                          </p:stCondLst>
                                        </p:cTn>
                                        <p:tgtEl>
                                          <p:spTgt spid="17"/>
                                        </p:tgtEl>
                                        <p:attrNameLst>
                                          <p:attrName>ppt_y</p:attrName>
                                        </p:attrNameLst>
                                      </p:cBhvr>
                                      <p:tavLst>
                                        <p:tav tm="0">
                                          <p:val>
                                            <p:strVal val="#ppt_y+0.1"/>
                                          </p:val>
                                        </p:tav>
                                        <p:tav tm="100000">
                                          <p:val>
                                            <p:strVal val="#ppt_y"/>
                                          </p:val>
                                        </p:tav>
                                      </p:tavLst>
                                    </p:anim>
                                  </p:childTnLst>
                                </p:cTn>
                              </p:par>
                            </p:childTnLst>
                          </p:cTn>
                        </p:par>
                        <p:par>
                          <p:cTn id="94" fill="hold">
                            <p:stCondLst>
                              <p:cond delay="10000"/>
                            </p:stCondLst>
                            <p:childTnLst>
                              <p:par>
                                <p:cTn id="95" presetID="30" presetClass="entr" presetSubtype="0" fill="hold" grpId="0" nodeType="afterEffect">
                                  <p:stCondLst>
                                    <p:cond delay="0"/>
                                  </p:stCondLst>
                                  <p:childTnLst>
                                    <p:set>
                                      <p:cBhvr>
                                        <p:cTn id="96" dur="1" fill="hold">
                                          <p:stCondLst>
                                            <p:cond delay="0"/>
                                          </p:stCondLst>
                                        </p:cTn>
                                        <p:tgtEl>
                                          <p:spTgt spid="18"/>
                                        </p:tgtEl>
                                        <p:attrNameLst>
                                          <p:attrName>style.visibility</p:attrName>
                                        </p:attrNameLst>
                                      </p:cBhvr>
                                      <p:to>
                                        <p:strVal val="visible"/>
                                      </p:to>
                                    </p:set>
                                    <p:animEffect transition="in" filter="fade">
                                      <p:cBhvr>
                                        <p:cTn id="97" dur="800" decel="100000"/>
                                        <p:tgtEl>
                                          <p:spTgt spid="18"/>
                                        </p:tgtEl>
                                      </p:cBhvr>
                                    </p:animEffect>
                                    <p:anim calcmode="lin" valueType="num">
                                      <p:cBhvr>
                                        <p:cTn id="98" dur="800" decel="100000" fill="hold"/>
                                        <p:tgtEl>
                                          <p:spTgt spid="18"/>
                                        </p:tgtEl>
                                        <p:attrNameLst>
                                          <p:attrName>style.rotation</p:attrName>
                                        </p:attrNameLst>
                                      </p:cBhvr>
                                      <p:tavLst>
                                        <p:tav tm="0">
                                          <p:val>
                                            <p:fltVal val="-90"/>
                                          </p:val>
                                        </p:tav>
                                        <p:tav tm="100000">
                                          <p:val>
                                            <p:fltVal val="0"/>
                                          </p:val>
                                        </p:tav>
                                      </p:tavLst>
                                    </p:anim>
                                    <p:anim calcmode="lin" valueType="num">
                                      <p:cBhvr>
                                        <p:cTn id="99" dur="800" decel="100000" fill="hold"/>
                                        <p:tgtEl>
                                          <p:spTgt spid="18"/>
                                        </p:tgtEl>
                                        <p:attrNameLst>
                                          <p:attrName>ppt_x</p:attrName>
                                        </p:attrNameLst>
                                      </p:cBhvr>
                                      <p:tavLst>
                                        <p:tav tm="0">
                                          <p:val>
                                            <p:strVal val="#ppt_x+0.4"/>
                                          </p:val>
                                        </p:tav>
                                        <p:tav tm="100000">
                                          <p:val>
                                            <p:strVal val="#ppt_x-0.05"/>
                                          </p:val>
                                        </p:tav>
                                      </p:tavLst>
                                    </p:anim>
                                    <p:anim calcmode="lin" valueType="num">
                                      <p:cBhvr>
                                        <p:cTn id="100" dur="800" decel="100000" fill="hold"/>
                                        <p:tgtEl>
                                          <p:spTgt spid="18"/>
                                        </p:tgtEl>
                                        <p:attrNameLst>
                                          <p:attrName>ppt_y</p:attrName>
                                        </p:attrNameLst>
                                      </p:cBhvr>
                                      <p:tavLst>
                                        <p:tav tm="0">
                                          <p:val>
                                            <p:strVal val="#ppt_y-0.4"/>
                                          </p:val>
                                        </p:tav>
                                        <p:tav tm="100000">
                                          <p:val>
                                            <p:strVal val="#ppt_y+0.1"/>
                                          </p:val>
                                        </p:tav>
                                      </p:tavLst>
                                    </p:anim>
                                    <p:anim calcmode="lin" valueType="num">
                                      <p:cBhvr>
                                        <p:cTn id="101"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102"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childTnLst>
                          </p:cTn>
                        </p:par>
                        <p:par>
                          <p:cTn id="103" fill="hold">
                            <p:stCondLst>
                              <p:cond delay="11000"/>
                            </p:stCondLst>
                            <p:childTnLst>
                              <p:par>
                                <p:cTn id="104" presetID="30" presetClass="entr" presetSubtype="0" fill="hold" grpId="0" nodeType="afterEffect">
                                  <p:stCondLst>
                                    <p:cond delay="0"/>
                                  </p:stCondLst>
                                  <p:childTnLst>
                                    <p:set>
                                      <p:cBhvr>
                                        <p:cTn id="105" dur="1" fill="hold">
                                          <p:stCondLst>
                                            <p:cond delay="0"/>
                                          </p:stCondLst>
                                        </p:cTn>
                                        <p:tgtEl>
                                          <p:spTgt spid="19"/>
                                        </p:tgtEl>
                                        <p:attrNameLst>
                                          <p:attrName>style.visibility</p:attrName>
                                        </p:attrNameLst>
                                      </p:cBhvr>
                                      <p:to>
                                        <p:strVal val="visible"/>
                                      </p:to>
                                    </p:set>
                                    <p:animEffect transition="in" filter="fade">
                                      <p:cBhvr>
                                        <p:cTn id="106" dur="800" decel="100000"/>
                                        <p:tgtEl>
                                          <p:spTgt spid="19"/>
                                        </p:tgtEl>
                                      </p:cBhvr>
                                    </p:animEffect>
                                    <p:anim calcmode="lin" valueType="num">
                                      <p:cBhvr>
                                        <p:cTn id="107" dur="800" decel="100000" fill="hold"/>
                                        <p:tgtEl>
                                          <p:spTgt spid="19"/>
                                        </p:tgtEl>
                                        <p:attrNameLst>
                                          <p:attrName>style.rotation</p:attrName>
                                        </p:attrNameLst>
                                      </p:cBhvr>
                                      <p:tavLst>
                                        <p:tav tm="0">
                                          <p:val>
                                            <p:fltVal val="-90"/>
                                          </p:val>
                                        </p:tav>
                                        <p:tav tm="100000">
                                          <p:val>
                                            <p:fltVal val="0"/>
                                          </p:val>
                                        </p:tav>
                                      </p:tavLst>
                                    </p:anim>
                                    <p:anim calcmode="lin" valueType="num">
                                      <p:cBhvr>
                                        <p:cTn id="108" dur="800" decel="100000" fill="hold"/>
                                        <p:tgtEl>
                                          <p:spTgt spid="19"/>
                                        </p:tgtEl>
                                        <p:attrNameLst>
                                          <p:attrName>ppt_x</p:attrName>
                                        </p:attrNameLst>
                                      </p:cBhvr>
                                      <p:tavLst>
                                        <p:tav tm="0">
                                          <p:val>
                                            <p:strVal val="#ppt_x+0.4"/>
                                          </p:val>
                                        </p:tav>
                                        <p:tav tm="100000">
                                          <p:val>
                                            <p:strVal val="#ppt_x-0.05"/>
                                          </p:val>
                                        </p:tav>
                                      </p:tavLst>
                                    </p:anim>
                                    <p:anim calcmode="lin" valueType="num">
                                      <p:cBhvr>
                                        <p:cTn id="109" dur="800" decel="100000" fill="hold"/>
                                        <p:tgtEl>
                                          <p:spTgt spid="19"/>
                                        </p:tgtEl>
                                        <p:attrNameLst>
                                          <p:attrName>ppt_y</p:attrName>
                                        </p:attrNameLst>
                                      </p:cBhvr>
                                      <p:tavLst>
                                        <p:tav tm="0">
                                          <p:val>
                                            <p:strVal val="#ppt_y-0.4"/>
                                          </p:val>
                                        </p:tav>
                                        <p:tav tm="100000">
                                          <p:val>
                                            <p:strVal val="#ppt_y+0.1"/>
                                          </p:val>
                                        </p:tav>
                                      </p:tavLst>
                                    </p:anim>
                                    <p:anim calcmode="lin" valueType="num">
                                      <p:cBhvr>
                                        <p:cTn id="110" dur="200" accel="100000" fill="hold">
                                          <p:stCondLst>
                                            <p:cond delay="800"/>
                                          </p:stCondLst>
                                        </p:cTn>
                                        <p:tgtEl>
                                          <p:spTgt spid="19"/>
                                        </p:tgtEl>
                                        <p:attrNameLst>
                                          <p:attrName>ppt_x</p:attrName>
                                        </p:attrNameLst>
                                      </p:cBhvr>
                                      <p:tavLst>
                                        <p:tav tm="0">
                                          <p:val>
                                            <p:strVal val="#ppt_x-0.05"/>
                                          </p:val>
                                        </p:tav>
                                        <p:tav tm="100000">
                                          <p:val>
                                            <p:strVal val="#ppt_x"/>
                                          </p:val>
                                        </p:tav>
                                      </p:tavLst>
                                    </p:anim>
                                    <p:anim calcmode="lin" valueType="num">
                                      <p:cBhvr>
                                        <p:cTn id="111" dur="200" accel="100000" fill="hold">
                                          <p:stCondLst>
                                            <p:cond delay="800"/>
                                          </p:stCondLst>
                                        </p:cTn>
                                        <p:tgtEl>
                                          <p:spTgt spid="19"/>
                                        </p:tgtEl>
                                        <p:attrNameLst>
                                          <p:attrName>ppt_y</p:attrName>
                                        </p:attrNameLst>
                                      </p:cBhvr>
                                      <p:tavLst>
                                        <p:tav tm="0">
                                          <p:val>
                                            <p:strVal val="#ppt_y+0.1"/>
                                          </p:val>
                                        </p:tav>
                                        <p:tav tm="100000">
                                          <p:val>
                                            <p:strVal val="#ppt_y"/>
                                          </p:val>
                                        </p:tav>
                                      </p:tavLst>
                                    </p:anim>
                                  </p:childTnLst>
                                </p:cTn>
                              </p:par>
                            </p:childTnLst>
                          </p:cTn>
                        </p:par>
                        <p:par>
                          <p:cTn id="112" fill="hold">
                            <p:stCondLst>
                              <p:cond delay="12000"/>
                            </p:stCondLst>
                            <p:childTnLst>
                              <p:par>
                                <p:cTn id="113" presetID="30" presetClass="entr" presetSubtype="0" fill="hold" nodeType="afterEffect">
                                  <p:stCondLst>
                                    <p:cond delay="0"/>
                                  </p:stCondLst>
                                  <p:childTnLst>
                                    <p:set>
                                      <p:cBhvr>
                                        <p:cTn id="114" dur="1" fill="hold">
                                          <p:stCondLst>
                                            <p:cond delay="0"/>
                                          </p:stCondLst>
                                        </p:cTn>
                                        <p:tgtEl>
                                          <p:spTgt spid="7"/>
                                        </p:tgtEl>
                                        <p:attrNameLst>
                                          <p:attrName>style.visibility</p:attrName>
                                        </p:attrNameLst>
                                      </p:cBhvr>
                                      <p:to>
                                        <p:strVal val="visible"/>
                                      </p:to>
                                    </p:set>
                                    <p:animEffect transition="in" filter="fade">
                                      <p:cBhvr>
                                        <p:cTn id="115" dur="800" decel="100000"/>
                                        <p:tgtEl>
                                          <p:spTgt spid="7"/>
                                        </p:tgtEl>
                                      </p:cBhvr>
                                    </p:animEffect>
                                    <p:anim calcmode="lin" valueType="num">
                                      <p:cBhvr>
                                        <p:cTn id="116" dur="800" decel="100000" fill="hold"/>
                                        <p:tgtEl>
                                          <p:spTgt spid="7"/>
                                        </p:tgtEl>
                                        <p:attrNameLst>
                                          <p:attrName>style.rotation</p:attrName>
                                        </p:attrNameLst>
                                      </p:cBhvr>
                                      <p:tavLst>
                                        <p:tav tm="0">
                                          <p:val>
                                            <p:fltVal val="-90"/>
                                          </p:val>
                                        </p:tav>
                                        <p:tav tm="100000">
                                          <p:val>
                                            <p:fltVal val="0"/>
                                          </p:val>
                                        </p:tav>
                                      </p:tavLst>
                                    </p:anim>
                                    <p:anim calcmode="lin" valueType="num">
                                      <p:cBhvr>
                                        <p:cTn id="117" dur="800" decel="100000" fill="hold"/>
                                        <p:tgtEl>
                                          <p:spTgt spid="7"/>
                                        </p:tgtEl>
                                        <p:attrNameLst>
                                          <p:attrName>ppt_x</p:attrName>
                                        </p:attrNameLst>
                                      </p:cBhvr>
                                      <p:tavLst>
                                        <p:tav tm="0">
                                          <p:val>
                                            <p:strVal val="#ppt_x+0.4"/>
                                          </p:val>
                                        </p:tav>
                                        <p:tav tm="100000">
                                          <p:val>
                                            <p:strVal val="#ppt_x-0.05"/>
                                          </p:val>
                                        </p:tav>
                                      </p:tavLst>
                                    </p:anim>
                                    <p:anim calcmode="lin" valueType="num">
                                      <p:cBhvr>
                                        <p:cTn id="118" dur="800" decel="100000" fill="hold"/>
                                        <p:tgtEl>
                                          <p:spTgt spid="7"/>
                                        </p:tgtEl>
                                        <p:attrNameLst>
                                          <p:attrName>ppt_y</p:attrName>
                                        </p:attrNameLst>
                                      </p:cBhvr>
                                      <p:tavLst>
                                        <p:tav tm="0">
                                          <p:val>
                                            <p:strVal val="#ppt_y-0.4"/>
                                          </p:val>
                                        </p:tav>
                                        <p:tav tm="100000">
                                          <p:val>
                                            <p:strVal val="#ppt_y+0.1"/>
                                          </p:val>
                                        </p:tav>
                                      </p:tavLst>
                                    </p:anim>
                                    <p:anim calcmode="lin" valueType="num">
                                      <p:cBhvr>
                                        <p:cTn id="119"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120"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8" grpId="0"/>
      <p:bldP spid="31" grpId="0"/>
      <p:bldP spid="22" grpId="0" animBg="1"/>
      <p:bldP spid="27" grpId="0" animBg="1"/>
      <p:bldP spid="3" grpId="0" animBg="1"/>
      <p:bldP spid="4" grpId="0"/>
      <p:bldP spid="6" grpId="0"/>
      <p:bldP spid="14" grpId="0"/>
      <p:bldP spid="17" grpId="0"/>
      <p:bldP spid="18" grpId="0"/>
      <p:bldP spid="19"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 name="TextBox 5">
            <a:extLst>
              <a:ext uri="{FF2B5EF4-FFF2-40B4-BE49-F238E27FC236}">
                <a16:creationId xmlns="" xmlns:a16="http://schemas.microsoft.com/office/drawing/2014/main" id="{13D542EF-26EA-F121-4C6C-54752AED5A95}"/>
              </a:ext>
            </a:extLst>
          </p:cNvPr>
          <p:cNvSpPr txBox="1"/>
          <p:nvPr/>
        </p:nvSpPr>
        <p:spPr>
          <a:xfrm>
            <a:off x="588397" y="4520880"/>
            <a:ext cx="432048"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1"/>
                </a:solidFill>
                <a:effectLst/>
                <a:uLnTx/>
                <a:uFillTx/>
              </a:rPr>
              <a:t>节日</a:t>
            </a:r>
            <a:r>
              <a:rPr kumimoji="0" lang="en-US" altLang="zh-CN" sz="100" b="0" i="0" u="none" strike="noStrike" kern="0" cap="none" spc="0" normalizeH="0" baseline="0" noProof="0" dirty="0">
                <a:ln>
                  <a:noFill/>
                </a:ln>
                <a:solidFill>
                  <a:schemeClr val="bg1"/>
                </a:solidFill>
                <a:effectLst/>
                <a:uLnTx/>
                <a:uFillTx/>
              </a:rPr>
              <a:t>PPT</a:t>
            </a:r>
            <a:r>
              <a:rPr kumimoji="0" lang="zh-CN" altLang="en-US" sz="100" b="0" i="0" u="none" strike="noStrike" kern="0" cap="none" spc="0" normalizeH="0" baseline="0" noProof="0" dirty="0">
                <a:ln>
                  <a:noFill/>
                </a:ln>
                <a:solidFill>
                  <a:schemeClr val="bg1"/>
                </a:solidFill>
                <a:effectLst/>
                <a:uLnTx/>
                <a:uFillTx/>
              </a:rPr>
              <a:t>模板 </a:t>
            </a:r>
            <a:r>
              <a:rPr kumimoji="0" lang="en-US" altLang="zh-CN" sz="100" b="0" i="0" u="none" strike="noStrike" kern="0" cap="none" spc="0" normalizeH="0" baseline="0" noProof="0" dirty="0">
                <a:ln>
                  <a:noFill/>
                </a:ln>
                <a:solidFill>
                  <a:schemeClr val="bg1"/>
                </a:solidFill>
                <a:effectLst/>
                <a:uLnTx/>
                <a:uFillTx/>
              </a:rPr>
              <a:t>http://</a:t>
            </a:r>
            <a:r>
              <a:rPr kumimoji="0" lang="en-US" altLang="zh-CN" sz="100" b="0" i="0" u="none" strike="noStrike" kern="0" cap="none" spc="0" normalizeH="0" baseline="0" noProof="0" dirty="0" smtClean="0">
                <a:ln>
                  <a:noFill/>
                </a:ln>
                <a:solidFill>
                  <a:schemeClr val="bg1"/>
                </a:solidFill>
                <a:effectLst/>
                <a:uLnTx/>
                <a:uFillTx/>
              </a:rPr>
              <a:t>www.ypppt.com/jieri</a:t>
            </a:r>
            <a:r>
              <a:rPr kumimoji="0" lang="en-US" altLang="zh-CN" sz="100" b="0" i="0" u="none" strike="noStrike" kern="0" cap="none" spc="0" normalizeH="0" baseline="0" noProof="0" dirty="0">
                <a:ln>
                  <a:noFill/>
                </a:ln>
                <a:solidFill>
                  <a:schemeClr val="bg1"/>
                </a:solidFill>
                <a:effectLst/>
                <a:uLnTx/>
                <a:uFillTx/>
              </a:rPr>
              <a:t>/</a:t>
            </a:r>
          </a:p>
        </p:txBody>
      </p:sp>
      <p:pic>
        <p:nvPicPr>
          <p:cNvPr id="5" name="PA-图片 4" descr="51miz-E1243164-231B958E"/>
          <p:cNvPicPr>
            <a:picLocks noChangeAspect="1"/>
          </p:cNvPicPr>
          <p:nvPr>
            <p:custDataLst>
              <p:tags r:id="rId2"/>
            </p:custDataLst>
          </p:nvPr>
        </p:nvPicPr>
        <p:blipFill>
          <a:blip r:embed="rId14" cstate="screen">
            <a:extLst>
              <a:ext uri="{28A0092B-C50C-407E-A947-70E740481C1C}">
                <a14:useLocalDpi xmlns:a14="http://schemas.microsoft.com/office/drawing/2010/main"/>
              </a:ext>
            </a:extLst>
          </a:blip>
          <a:stretch>
            <a:fillRect/>
          </a:stretch>
        </p:blipFill>
        <p:spPr>
          <a:xfrm flipH="1">
            <a:off x="7000240" y="2592070"/>
            <a:ext cx="5135245" cy="4265930"/>
          </a:xfrm>
          <a:prstGeom prst="rect">
            <a:avLst/>
          </a:prstGeom>
        </p:spPr>
      </p:pic>
      <p:pic>
        <p:nvPicPr>
          <p:cNvPr id="6" name="PA-图片 5" descr="组 3"/>
          <p:cNvPicPr>
            <a:picLocks noChangeAspect="1"/>
          </p:cNvPicPr>
          <p:nvPr>
            <p:custDataLst>
              <p:tags r:id="rId3"/>
            </p:custDataLst>
          </p:nvPr>
        </p:nvPicPr>
        <p:blipFill>
          <a:blip r:embed="rId15" cstate="screen">
            <a:extLst>
              <a:ext uri="{28A0092B-C50C-407E-A947-70E740481C1C}">
                <a14:useLocalDpi xmlns:a14="http://schemas.microsoft.com/office/drawing/2010/main"/>
              </a:ext>
            </a:extLst>
          </a:blip>
          <a:srcRect/>
          <a:stretch>
            <a:fillRect/>
          </a:stretch>
        </p:blipFill>
        <p:spPr>
          <a:xfrm>
            <a:off x="0" y="3738245"/>
            <a:ext cx="12192000" cy="3119755"/>
          </a:xfrm>
          <a:prstGeom prst="rect">
            <a:avLst/>
          </a:prstGeom>
        </p:spPr>
      </p:pic>
      <p:grpSp>
        <p:nvGrpSpPr>
          <p:cNvPr id="14" name="PA-组合 13"/>
          <p:cNvGrpSpPr/>
          <p:nvPr>
            <p:custDataLst>
              <p:tags r:id="rId4"/>
            </p:custDataLst>
          </p:nvPr>
        </p:nvGrpSpPr>
        <p:grpSpPr>
          <a:xfrm>
            <a:off x="1020445" y="666750"/>
            <a:ext cx="7184390" cy="4285615"/>
            <a:chOff x="1607" y="1050"/>
            <a:chExt cx="11314" cy="6749"/>
          </a:xfrm>
        </p:grpSpPr>
        <p:pic>
          <p:nvPicPr>
            <p:cNvPr id="7" name="PA-图片 6" descr="未命名 -1"/>
            <p:cNvPicPr>
              <a:picLocks noChangeAspect="1"/>
            </p:cNvPicPr>
            <p:nvPr>
              <p:custDataLst>
                <p:tags r:id="rId5"/>
              </p:custDataLst>
            </p:nvPr>
          </p:nvPicPr>
          <p:blipFill>
            <a:blip r:embed="rId16" cstate="screen">
              <a:extLst>
                <a:ext uri="{28A0092B-C50C-407E-A947-70E740481C1C}">
                  <a14:useLocalDpi xmlns:a14="http://schemas.microsoft.com/office/drawing/2010/main"/>
                </a:ext>
              </a:extLst>
            </a:blip>
            <a:stretch>
              <a:fillRect/>
            </a:stretch>
          </p:blipFill>
          <p:spPr>
            <a:xfrm>
              <a:off x="1607" y="1050"/>
              <a:ext cx="11314" cy="4823"/>
            </a:xfrm>
            <a:prstGeom prst="rect">
              <a:avLst/>
            </a:prstGeom>
          </p:spPr>
        </p:pic>
        <p:sp>
          <p:nvSpPr>
            <p:cNvPr id="8" name="PA-文本框 7"/>
            <p:cNvSpPr txBox="1"/>
            <p:nvPr>
              <p:custDataLst>
                <p:tags r:id="rId6"/>
              </p:custDataLst>
            </p:nvPr>
          </p:nvSpPr>
          <p:spPr>
            <a:xfrm>
              <a:off x="3994" y="6140"/>
              <a:ext cx="6541" cy="725"/>
            </a:xfrm>
            <a:prstGeom prst="rect">
              <a:avLst/>
            </a:prstGeom>
            <a:noFill/>
          </p:spPr>
          <p:txBody>
            <a:bodyPr wrap="square" rtlCol="0">
              <a:spAutoFit/>
            </a:bodyPr>
            <a:lstStyle/>
            <a:p>
              <a:pPr algn="dist"/>
              <a:r>
                <a:rPr lang="zh-CN" altLang="en-US" sz="2400" dirty="0" smtClean="0">
                  <a:cs typeface="+mn-ea"/>
                  <a:sym typeface="+mn-lt"/>
                </a:rPr>
                <a:t>植树节</a:t>
              </a:r>
              <a:r>
                <a:rPr lang="zh-CN" altLang="en-US" sz="2400" dirty="0">
                  <a:cs typeface="+mn-ea"/>
                  <a:sym typeface="+mn-lt"/>
                </a:rPr>
                <a:t>活动方案</a:t>
              </a:r>
            </a:p>
          </p:txBody>
        </p:sp>
        <p:cxnSp>
          <p:nvCxnSpPr>
            <p:cNvPr id="9" name="PA-直接连接符 8"/>
            <p:cNvCxnSpPr>
              <a:stCxn id="8" idx="1"/>
            </p:cNvCxnSpPr>
            <p:nvPr>
              <p:custDataLst>
                <p:tags r:id="rId7"/>
              </p:custDataLst>
            </p:nvPr>
          </p:nvCxnSpPr>
          <p:spPr>
            <a:xfrm flipH="1">
              <a:off x="3028" y="6503"/>
              <a:ext cx="966" cy="0"/>
            </a:xfrm>
            <a:prstGeom prst="line">
              <a:avLst/>
            </a:prstGeom>
            <a:ln>
              <a:solidFill>
                <a:srgbClr val="009700"/>
              </a:solidFill>
              <a:headEnd type="oval"/>
            </a:ln>
          </p:spPr>
          <p:style>
            <a:lnRef idx="1">
              <a:schemeClr val="accent1"/>
            </a:lnRef>
            <a:fillRef idx="0">
              <a:schemeClr val="accent1"/>
            </a:fillRef>
            <a:effectRef idx="0">
              <a:schemeClr val="accent1"/>
            </a:effectRef>
            <a:fontRef idx="minor">
              <a:schemeClr val="tx1"/>
            </a:fontRef>
          </p:style>
        </p:cxnSp>
        <p:cxnSp>
          <p:nvCxnSpPr>
            <p:cNvPr id="10" name="PA-直接连接符 9"/>
            <p:cNvCxnSpPr/>
            <p:nvPr>
              <p:custDataLst>
                <p:tags r:id="rId8"/>
              </p:custDataLst>
            </p:nvPr>
          </p:nvCxnSpPr>
          <p:spPr>
            <a:xfrm>
              <a:off x="10535" y="6502"/>
              <a:ext cx="966" cy="0"/>
            </a:xfrm>
            <a:prstGeom prst="line">
              <a:avLst/>
            </a:prstGeom>
            <a:ln>
              <a:solidFill>
                <a:srgbClr val="009700"/>
              </a:solidFill>
              <a:headEnd type="ova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4305" y="7321"/>
              <a:ext cx="5918" cy="478"/>
              <a:chOff x="4915" y="7321"/>
              <a:chExt cx="5918" cy="478"/>
            </a:xfrm>
          </p:grpSpPr>
          <p:sp>
            <p:nvSpPr>
              <p:cNvPr id="11" name="PA-圆角矩形 10"/>
              <p:cNvSpPr/>
              <p:nvPr>
                <p:custDataLst>
                  <p:tags r:id="rId9"/>
                </p:custDataLst>
              </p:nvPr>
            </p:nvSpPr>
            <p:spPr>
              <a:xfrm>
                <a:off x="4915" y="7321"/>
                <a:ext cx="2590" cy="478"/>
              </a:xfrm>
              <a:prstGeom prst="roundRect">
                <a:avLst/>
              </a:prstGeom>
              <a:gradFill>
                <a:gsLst>
                  <a:gs pos="0">
                    <a:srgbClr val="005A42"/>
                  </a:gs>
                  <a:gs pos="100000">
                    <a:srgbClr val="00DF00"/>
                  </a:gs>
                </a:gsLst>
                <a:lin ang="2700000" scaled="0"/>
              </a:gra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cs typeface="+mn-ea"/>
                    <a:sym typeface="+mn-lt"/>
                  </a:rPr>
                  <a:t>汇报人</a:t>
                </a:r>
                <a:r>
                  <a:rPr lang="zh-CN" altLang="en-US" sz="1400" dirty="0" smtClean="0">
                    <a:cs typeface="+mn-ea"/>
                    <a:sym typeface="+mn-lt"/>
                  </a:rPr>
                  <a:t>：优品</a:t>
                </a:r>
                <a:r>
                  <a:rPr lang="en-US" altLang="zh-CN" sz="1400" dirty="0" smtClean="0">
                    <a:cs typeface="+mn-ea"/>
                    <a:sym typeface="+mn-lt"/>
                  </a:rPr>
                  <a:t>PPT</a:t>
                </a:r>
                <a:endParaRPr lang="zh-CN" altLang="en-US" sz="1400" dirty="0">
                  <a:cs typeface="+mn-ea"/>
                  <a:sym typeface="+mn-lt"/>
                </a:endParaRPr>
              </a:p>
            </p:txBody>
          </p:sp>
          <p:sp>
            <p:nvSpPr>
              <p:cNvPr id="12" name="PA-圆角矩形 11"/>
              <p:cNvSpPr/>
              <p:nvPr>
                <p:custDataLst>
                  <p:tags r:id="rId10"/>
                </p:custDataLst>
              </p:nvPr>
            </p:nvSpPr>
            <p:spPr>
              <a:xfrm>
                <a:off x="8243" y="7321"/>
                <a:ext cx="2590" cy="478"/>
              </a:xfrm>
              <a:prstGeom prst="roundRect">
                <a:avLst/>
              </a:prstGeom>
              <a:gradFill>
                <a:gsLst>
                  <a:gs pos="0">
                    <a:srgbClr val="005A42"/>
                  </a:gs>
                  <a:gs pos="100000">
                    <a:srgbClr val="00DF00"/>
                  </a:gs>
                </a:gsLst>
                <a:lin ang="2700000" scaled="0"/>
              </a:gra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cs typeface="+mn-ea"/>
                    <a:sym typeface="+mn-lt"/>
                  </a:rPr>
                  <a:t>时间：</a:t>
                </a:r>
                <a:r>
                  <a:rPr lang="en-US" altLang="zh-CN" sz="1400">
                    <a:cs typeface="+mn-ea"/>
                    <a:sym typeface="+mn-lt"/>
                  </a:rPr>
                  <a:t>20XX.XX</a:t>
                </a:r>
              </a:p>
            </p:txBody>
          </p:sp>
        </p:grpSp>
      </p:grpSp>
    </p:spTree>
    <p:custDataLst>
      <p:tags r:id="rId1"/>
    </p:custData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0"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800" decel="100000"/>
                                        <p:tgtEl>
                                          <p:spTgt spid="6"/>
                                        </p:tgtEl>
                                      </p:cBhvr>
                                    </p:animEffect>
                                    <p:anim calcmode="lin" valueType="num">
                                      <p:cBhvr>
                                        <p:cTn id="17" dur="800" decel="100000" fill="hold"/>
                                        <p:tgtEl>
                                          <p:spTgt spid="6"/>
                                        </p:tgtEl>
                                        <p:attrNameLst>
                                          <p:attrName>style.rotation</p:attrName>
                                        </p:attrNameLst>
                                      </p:cBhvr>
                                      <p:tavLst>
                                        <p:tav tm="0">
                                          <p:val>
                                            <p:fltVal val="-90"/>
                                          </p:val>
                                        </p:tav>
                                        <p:tav tm="100000">
                                          <p:val>
                                            <p:fltVal val="0"/>
                                          </p:val>
                                        </p:tav>
                                      </p:tavLst>
                                    </p:anim>
                                    <p:anim calcmode="lin" valueType="num">
                                      <p:cBhvr>
                                        <p:cTn id="18" dur="800" decel="100000" fill="hold"/>
                                        <p:tgtEl>
                                          <p:spTgt spid="6"/>
                                        </p:tgtEl>
                                        <p:attrNameLst>
                                          <p:attrName>ppt_x</p:attrName>
                                        </p:attrNameLst>
                                      </p:cBhvr>
                                      <p:tavLst>
                                        <p:tav tm="0">
                                          <p:val>
                                            <p:strVal val="#ppt_x+0.4"/>
                                          </p:val>
                                        </p:tav>
                                        <p:tav tm="100000">
                                          <p:val>
                                            <p:strVal val="#ppt_x-0.05"/>
                                          </p:val>
                                        </p:tav>
                                      </p:tavLst>
                                    </p:anim>
                                    <p:anim calcmode="lin" valueType="num">
                                      <p:cBhvr>
                                        <p:cTn id="19" dur="800" decel="100000" fill="hold"/>
                                        <p:tgtEl>
                                          <p:spTgt spid="6"/>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22" fill="hold">
                            <p:stCondLst>
                              <p:cond delay="2000"/>
                            </p:stCondLst>
                            <p:childTnLst>
                              <p:par>
                                <p:cTn id="23" presetID="30" presetClass="entr" presetSubtype="0"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800" decel="100000"/>
                                        <p:tgtEl>
                                          <p:spTgt spid="14"/>
                                        </p:tgtEl>
                                      </p:cBhvr>
                                    </p:animEffect>
                                    <p:anim calcmode="lin" valueType="num">
                                      <p:cBhvr>
                                        <p:cTn id="26" dur="800" decel="100000" fill="hold"/>
                                        <p:tgtEl>
                                          <p:spTgt spid="14"/>
                                        </p:tgtEl>
                                        <p:attrNameLst>
                                          <p:attrName>style.rotation</p:attrName>
                                        </p:attrNameLst>
                                      </p:cBhvr>
                                      <p:tavLst>
                                        <p:tav tm="0">
                                          <p:val>
                                            <p:fltVal val="-90"/>
                                          </p:val>
                                        </p:tav>
                                        <p:tav tm="100000">
                                          <p:val>
                                            <p:fltVal val="0"/>
                                          </p:val>
                                        </p:tav>
                                      </p:tavLst>
                                    </p:anim>
                                    <p:anim calcmode="lin" valueType="num">
                                      <p:cBhvr>
                                        <p:cTn id="27" dur="800" decel="100000" fill="hold"/>
                                        <p:tgtEl>
                                          <p:spTgt spid="14"/>
                                        </p:tgtEl>
                                        <p:attrNameLst>
                                          <p:attrName>ppt_x</p:attrName>
                                        </p:attrNameLst>
                                      </p:cBhvr>
                                      <p:tavLst>
                                        <p:tav tm="0">
                                          <p:val>
                                            <p:strVal val="#ppt_x+0.4"/>
                                          </p:val>
                                        </p:tav>
                                        <p:tav tm="100000">
                                          <p:val>
                                            <p:strVal val="#ppt_x-0.05"/>
                                          </p:val>
                                        </p:tav>
                                      </p:tavLst>
                                    </p:anim>
                                    <p:anim calcmode="lin" valueType="num">
                                      <p:cBhvr>
                                        <p:cTn id="28" dur="800" decel="100000" fill="hold"/>
                                        <p:tgtEl>
                                          <p:spTgt spid="14"/>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127633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6" name="PA-图片 5" descr="组 3"/>
          <p:cNvPicPr>
            <a:picLocks noChangeAspect="1"/>
          </p:cNvPicPr>
          <p:nvPr>
            <p:custDataLst>
              <p:tags r:id="rId2"/>
            </p:custDataLst>
          </p:nvPr>
        </p:nvPicPr>
        <p:blipFill>
          <a:blip r:embed="rId14" cstate="screen">
            <a:extLst>
              <a:ext uri="{28A0092B-C50C-407E-A947-70E740481C1C}">
                <a14:useLocalDpi xmlns:a14="http://schemas.microsoft.com/office/drawing/2010/main"/>
              </a:ext>
            </a:extLst>
          </a:blip>
          <a:srcRect/>
          <a:stretch>
            <a:fillRect/>
          </a:stretch>
        </p:blipFill>
        <p:spPr>
          <a:xfrm>
            <a:off x="0" y="3738245"/>
            <a:ext cx="12192000" cy="3119755"/>
          </a:xfrm>
          <a:prstGeom prst="rect">
            <a:avLst/>
          </a:prstGeom>
        </p:spPr>
      </p:pic>
      <p:sp>
        <p:nvSpPr>
          <p:cNvPr id="5" name="PA-文本框 4"/>
          <p:cNvSpPr txBox="1"/>
          <p:nvPr>
            <p:custDataLst>
              <p:tags r:id="rId3"/>
            </p:custDataLst>
          </p:nvPr>
        </p:nvSpPr>
        <p:spPr>
          <a:xfrm>
            <a:off x="5282315" y="859155"/>
            <a:ext cx="1627370" cy="1569660"/>
          </a:xfrm>
          <a:prstGeom prst="rect">
            <a:avLst/>
          </a:prstGeom>
          <a:noFill/>
        </p:spPr>
        <p:txBody>
          <a:bodyPr wrap="none" rtlCol="0" anchor="t">
            <a:spAutoFit/>
          </a:bodyPr>
          <a:lstStyle/>
          <a:p>
            <a:pPr algn="ctr"/>
            <a:r>
              <a:rPr lang="en-US" altLang="zh-CN" sz="9600">
                <a:ln>
                  <a:solidFill>
                    <a:schemeClr val="bg1"/>
                  </a:solidFill>
                </a:ln>
                <a:solidFill>
                  <a:srgbClr val="009700"/>
                </a:solidFill>
                <a:effectLst>
                  <a:outerShdw blurRad="38100" dist="38100" dir="2700000" algn="tl">
                    <a:srgbClr val="000000">
                      <a:alpha val="43137"/>
                    </a:srgbClr>
                  </a:outerShdw>
                </a:effectLst>
                <a:cs typeface="+mn-ea"/>
                <a:sym typeface="+mn-lt"/>
              </a:rPr>
              <a:t>01</a:t>
            </a:r>
          </a:p>
        </p:txBody>
      </p:sp>
      <p:sp>
        <p:nvSpPr>
          <p:cNvPr id="28" name="PA-文本框 27"/>
          <p:cNvSpPr txBox="1"/>
          <p:nvPr>
            <p:custDataLst>
              <p:tags r:id="rId4"/>
            </p:custDataLst>
          </p:nvPr>
        </p:nvSpPr>
        <p:spPr>
          <a:xfrm>
            <a:off x="2693035" y="2810510"/>
            <a:ext cx="6805930" cy="850265"/>
          </a:xfrm>
          <a:prstGeom prst="rect">
            <a:avLst/>
          </a:prstGeom>
          <a:noFill/>
        </p:spPr>
        <p:txBody>
          <a:bodyPr anchor="ctr"/>
          <a:lstStyle/>
          <a:p>
            <a:pPr marL="0" marR="0" lvl="0" indent="0" algn="ctr" defTabSz="914400" rtl="0" eaLnBrk="1" fontAlgn="t" latinLnBrk="0" hangingPunct="1">
              <a:spcBef>
                <a:spcPts val="0"/>
              </a:spcBef>
              <a:spcAft>
                <a:spcPts val="0"/>
              </a:spcAft>
              <a:buClrTx/>
              <a:buSzTx/>
              <a:buFontTx/>
              <a:buNone/>
              <a:defRPr/>
            </a:pPr>
            <a:r>
              <a:rPr kumimoji="0" lang="zh-CN" altLang="en-US" sz="11500" i="0" u="none" strike="noStrike" kern="0" cap="none" spc="600" normalizeH="0" baseline="0" noProof="0" dirty="0">
                <a:ln>
                  <a:solidFill>
                    <a:schemeClr val="bg1"/>
                  </a:solidFill>
                </a:ln>
                <a:solidFill>
                  <a:srgbClr val="009700"/>
                </a:solidFill>
                <a:effectLst>
                  <a:outerShdw blurRad="38100" dist="38100" dir="2700000" algn="tl">
                    <a:srgbClr val="000000">
                      <a:alpha val="43137"/>
                    </a:srgbClr>
                  </a:outerShdw>
                </a:effectLst>
                <a:uLnTx/>
                <a:uFillTx/>
                <a:latin typeface="字魂35号-经典雅黑" panose="02000000000000000000" pitchFamily="2" charset="-122"/>
                <a:ea typeface="字魂35号-经典雅黑" panose="02000000000000000000" pitchFamily="2" charset="-122"/>
                <a:cs typeface="+mn-ea"/>
                <a:sym typeface="+mn-lt"/>
              </a:rPr>
              <a:t>活动背景</a:t>
            </a:r>
          </a:p>
        </p:txBody>
      </p:sp>
      <p:sp>
        <p:nvSpPr>
          <p:cNvPr id="18" name="PA-文本框 6"/>
          <p:cNvSpPr txBox="1"/>
          <p:nvPr>
            <p:custDataLst>
              <p:tags r:id="rId5"/>
            </p:custDataLst>
          </p:nvPr>
        </p:nvSpPr>
        <p:spPr>
          <a:xfrm>
            <a:off x="1930718" y="4044315"/>
            <a:ext cx="8330565" cy="116769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50000"/>
              </a:lnSpc>
            </a:pPr>
            <a:r>
              <a:rPr lang="zh-CN" altLang="en-US" sz="1200" dirty="0">
                <a:solidFill>
                  <a:srgbClr val="469041"/>
                </a:solidFill>
                <a:cs typeface="+mn-ea"/>
                <a:sym typeface="+mn-lt"/>
              </a:rPr>
              <a:t>您的内容打在这里，或者通过复制您的文本后，在此框中选择粘贴，并选择只保留文字。</a:t>
            </a:r>
            <a:endParaRPr lang="en-US" altLang="zh-CN" sz="1200" dirty="0">
              <a:solidFill>
                <a:srgbClr val="469041"/>
              </a:solidFill>
              <a:cs typeface="+mn-ea"/>
              <a:sym typeface="+mn-lt"/>
            </a:endParaRPr>
          </a:p>
          <a:p>
            <a:pPr lvl="0" algn="ctr">
              <a:lnSpc>
                <a:spcPct val="150000"/>
              </a:lnSpc>
            </a:pPr>
            <a:r>
              <a:rPr lang="en-US" altLang="zh-CN" sz="1200" dirty="0">
                <a:solidFill>
                  <a:srgbClr val="469041"/>
                </a:solidFill>
                <a:cs typeface="+mn-ea"/>
                <a:sym typeface="+mn-lt"/>
              </a:rPr>
              <a:t>YOUR CONTENT TO PLAY HERE, OR THROUGH YOUR COPY, PASTE IN THIS BOX.</a:t>
            </a:r>
          </a:p>
          <a:p>
            <a:pPr lvl="0" algn="ctr">
              <a:lnSpc>
                <a:spcPct val="150000"/>
              </a:lnSpc>
            </a:pPr>
            <a:endParaRPr lang="en-US" altLang="zh-CN" sz="1200" dirty="0">
              <a:solidFill>
                <a:srgbClr val="469041"/>
              </a:solidFill>
              <a:cs typeface="+mn-ea"/>
              <a:sym typeface="+mn-lt"/>
            </a:endParaRPr>
          </a:p>
          <a:p>
            <a:pPr lvl="0" algn="ctr">
              <a:lnSpc>
                <a:spcPct val="150000"/>
              </a:lnSpc>
            </a:pPr>
            <a:endParaRPr lang="zh-CN" altLang="en-US" sz="1200" dirty="0">
              <a:solidFill>
                <a:srgbClr val="469041"/>
              </a:solidFill>
              <a:cs typeface="+mn-ea"/>
              <a:sym typeface="+mn-lt"/>
            </a:endParaRPr>
          </a:p>
        </p:txBody>
      </p:sp>
      <p:pic>
        <p:nvPicPr>
          <p:cNvPr id="8" name="PA-图片 7" descr="51miz-E1073518-D6DBABCB"/>
          <p:cNvPicPr>
            <a:picLocks noChangeAspect="1"/>
          </p:cNvPicPr>
          <p:nvPr>
            <p:custDataLst>
              <p:tags r:id="rId6"/>
            </p:custDataLst>
          </p:nvPr>
        </p:nvPicPr>
        <p:blipFill>
          <a:blip r:embed="rId15" cstate="screen">
            <a:extLst>
              <a:ext uri="{28A0092B-C50C-407E-A947-70E740481C1C}">
                <a14:useLocalDpi xmlns:a14="http://schemas.microsoft.com/office/drawing/2010/main"/>
              </a:ext>
            </a:extLst>
          </a:blip>
          <a:stretch>
            <a:fillRect/>
          </a:stretch>
        </p:blipFill>
        <p:spPr>
          <a:xfrm>
            <a:off x="7886700" y="-95250"/>
            <a:ext cx="3238500" cy="3238500"/>
          </a:xfrm>
          <a:prstGeom prst="rect">
            <a:avLst/>
          </a:prstGeom>
        </p:spPr>
      </p:pic>
      <p:pic>
        <p:nvPicPr>
          <p:cNvPr id="9" name="PA-图片 8" descr="51miz-E1174559-11D19414"/>
          <p:cNvPicPr>
            <a:picLocks noChangeAspect="1"/>
          </p:cNvPicPr>
          <p:nvPr>
            <p:custDataLst>
              <p:tags r:id="rId7"/>
            </p:custDataLst>
          </p:nvPr>
        </p:nvPicPr>
        <p:blipFill>
          <a:blip r:embed="rId16" cstate="screen">
            <a:extLst>
              <a:ext uri="{28A0092B-C50C-407E-A947-70E740481C1C}">
                <a14:useLocalDpi xmlns:a14="http://schemas.microsoft.com/office/drawing/2010/main"/>
              </a:ext>
            </a:extLst>
          </a:blip>
          <a:stretch>
            <a:fillRect/>
          </a:stretch>
        </p:blipFill>
        <p:spPr>
          <a:xfrm rot="20880000">
            <a:off x="1085850" y="752475"/>
            <a:ext cx="2058035" cy="2058035"/>
          </a:xfrm>
          <a:prstGeom prst="rect">
            <a:avLst/>
          </a:prstGeom>
        </p:spPr>
      </p:pic>
      <p:sp>
        <p:nvSpPr>
          <p:cNvPr id="10" name="PA-文本框 4">
            <a:extLst>
              <a:ext uri="{FF2B5EF4-FFF2-40B4-BE49-F238E27FC236}">
                <a16:creationId xmlns="" xmlns:a16="http://schemas.microsoft.com/office/drawing/2014/main" id="{4F4BFFDD-1FAD-4240-8714-24ED5CA3A11C}"/>
              </a:ext>
            </a:extLst>
          </p:cNvPr>
          <p:cNvSpPr txBox="1"/>
          <p:nvPr>
            <p:custDataLst>
              <p:tags r:id="rId8"/>
            </p:custDataLst>
          </p:nvPr>
        </p:nvSpPr>
        <p:spPr>
          <a:xfrm>
            <a:off x="5282315" y="859155"/>
            <a:ext cx="1627370" cy="1569660"/>
          </a:xfrm>
          <a:prstGeom prst="rect">
            <a:avLst/>
          </a:prstGeom>
          <a:noFill/>
        </p:spPr>
        <p:txBody>
          <a:bodyPr wrap="none" rtlCol="0" anchor="t">
            <a:spAutoFit/>
          </a:bodyPr>
          <a:lstStyle/>
          <a:p>
            <a:pPr algn="ctr"/>
            <a:r>
              <a:rPr lang="en-US" altLang="zh-CN" sz="9600">
                <a:ln>
                  <a:solidFill>
                    <a:schemeClr val="bg1"/>
                  </a:solidFill>
                </a:ln>
                <a:solidFill>
                  <a:srgbClr val="009700"/>
                </a:solidFill>
                <a:effectLst>
                  <a:outerShdw blurRad="38100" dist="38100" dir="2700000" algn="tl">
                    <a:srgbClr val="000000">
                      <a:alpha val="43137"/>
                    </a:srgbClr>
                  </a:outerShdw>
                </a:effectLst>
                <a:cs typeface="+mn-ea"/>
                <a:sym typeface="+mn-lt"/>
              </a:rPr>
              <a:t>01</a:t>
            </a:r>
          </a:p>
        </p:txBody>
      </p:sp>
      <p:sp>
        <p:nvSpPr>
          <p:cNvPr id="11" name="PA-文本框 4">
            <a:extLst>
              <a:ext uri="{FF2B5EF4-FFF2-40B4-BE49-F238E27FC236}">
                <a16:creationId xmlns="" xmlns:a16="http://schemas.microsoft.com/office/drawing/2014/main" id="{61A84576-F919-436D-9669-72C504BE59C3}"/>
              </a:ext>
            </a:extLst>
          </p:cNvPr>
          <p:cNvSpPr txBox="1"/>
          <p:nvPr>
            <p:custDataLst>
              <p:tags r:id="rId9"/>
            </p:custDataLst>
          </p:nvPr>
        </p:nvSpPr>
        <p:spPr>
          <a:xfrm>
            <a:off x="5282315" y="859155"/>
            <a:ext cx="1627370" cy="1569660"/>
          </a:xfrm>
          <a:prstGeom prst="rect">
            <a:avLst/>
          </a:prstGeom>
          <a:noFill/>
        </p:spPr>
        <p:txBody>
          <a:bodyPr wrap="none" rtlCol="0" anchor="t">
            <a:spAutoFit/>
          </a:bodyPr>
          <a:lstStyle/>
          <a:p>
            <a:pPr algn="ctr"/>
            <a:r>
              <a:rPr lang="en-US" altLang="zh-CN" sz="9600">
                <a:ln>
                  <a:solidFill>
                    <a:schemeClr val="bg1"/>
                  </a:solidFill>
                </a:ln>
                <a:solidFill>
                  <a:srgbClr val="009700"/>
                </a:solidFill>
                <a:effectLst>
                  <a:outerShdw blurRad="38100" dist="38100" dir="2700000" algn="tl">
                    <a:srgbClr val="000000">
                      <a:alpha val="43137"/>
                    </a:srgbClr>
                  </a:outerShdw>
                </a:effectLst>
                <a:cs typeface="+mn-ea"/>
                <a:sym typeface="+mn-lt"/>
              </a:rPr>
              <a:t>01</a:t>
            </a:r>
          </a:p>
        </p:txBody>
      </p:sp>
      <p:sp>
        <p:nvSpPr>
          <p:cNvPr id="12" name="PA-文本框 4">
            <a:extLst>
              <a:ext uri="{FF2B5EF4-FFF2-40B4-BE49-F238E27FC236}">
                <a16:creationId xmlns="" xmlns:a16="http://schemas.microsoft.com/office/drawing/2014/main" id="{944E8ABF-5C10-4824-BB35-56DB04417854}"/>
              </a:ext>
            </a:extLst>
          </p:cNvPr>
          <p:cNvSpPr txBox="1"/>
          <p:nvPr>
            <p:custDataLst>
              <p:tags r:id="rId10"/>
            </p:custDataLst>
          </p:nvPr>
        </p:nvSpPr>
        <p:spPr>
          <a:xfrm>
            <a:off x="5282315" y="859155"/>
            <a:ext cx="1627370" cy="1569660"/>
          </a:xfrm>
          <a:prstGeom prst="rect">
            <a:avLst/>
          </a:prstGeom>
          <a:noFill/>
        </p:spPr>
        <p:txBody>
          <a:bodyPr wrap="none" rtlCol="0" anchor="t">
            <a:spAutoFit/>
          </a:bodyPr>
          <a:lstStyle/>
          <a:p>
            <a:pPr algn="ctr"/>
            <a:r>
              <a:rPr lang="en-US" altLang="zh-CN" sz="9600">
                <a:ln>
                  <a:solidFill>
                    <a:schemeClr val="bg1"/>
                  </a:solidFill>
                </a:ln>
                <a:solidFill>
                  <a:srgbClr val="009700"/>
                </a:solidFill>
                <a:effectLst>
                  <a:outerShdw blurRad="38100" dist="38100" dir="2700000" algn="tl">
                    <a:srgbClr val="000000">
                      <a:alpha val="43137"/>
                    </a:srgbClr>
                  </a:outerShdw>
                </a:effectLst>
                <a:cs typeface="+mn-ea"/>
                <a:sym typeface="+mn-lt"/>
              </a:rPr>
              <a:t>01</a:t>
            </a:r>
          </a:p>
        </p:txBody>
      </p:sp>
    </p:spTree>
    <p:custDataLst>
      <p:tags r:id="rId1"/>
    </p:custData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6*min(max(#ppt_w*#ppt_h,.3),1)-7.4)/-.7*#ppt_w"/>
                                          </p:val>
                                        </p:tav>
                                        <p:tav tm="100000">
                                          <p:val>
                                            <p:strVal val="#ppt_w"/>
                                          </p:val>
                                        </p:tav>
                                      </p:tavLst>
                                    </p:anim>
                                    <p:anim calcmode="lin" valueType="num">
                                      <p:cBhvr>
                                        <p:cTn id="8" dur="500" fill="hold"/>
                                        <p:tgtEl>
                                          <p:spTgt spid="5"/>
                                        </p:tgtEl>
                                        <p:attrNameLst>
                                          <p:attrName>ppt_h</p:attrName>
                                        </p:attrNameLst>
                                      </p:cBhvr>
                                      <p:tavLst>
                                        <p:tav tm="0">
                                          <p:val>
                                            <p:strVal val="(6*min(max(#ppt_w*#ppt_h,.3),1)-7.4)/-.7*#ppt_h"/>
                                          </p:val>
                                        </p:tav>
                                        <p:tav tm="100000">
                                          <p:val>
                                            <p:strVal val="#ppt_h"/>
                                          </p:val>
                                        </p:tav>
                                      </p:tavLst>
                                    </p:anim>
                                    <p:anim calcmode="lin" valueType="num">
                                      <p:cBhvr>
                                        <p:cTn id="9" dur="500" fill="hold"/>
                                        <p:tgtEl>
                                          <p:spTgt spid="5"/>
                                        </p:tgtEl>
                                        <p:attrNameLst>
                                          <p:attrName>ppt_x</p:attrName>
                                        </p:attrNameLst>
                                      </p:cBhvr>
                                      <p:tavLst>
                                        <p:tav tm="0">
                                          <p:val>
                                            <p:fltVal val="0.5"/>
                                          </p:val>
                                        </p:tav>
                                        <p:tav tm="100000">
                                          <p:val>
                                            <p:strVal val="#ppt_x"/>
                                          </p:val>
                                        </p:tav>
                                      </p:tavLst>
                                    </p:anim>
                                    <p:anim calcmode="lin" valueType="num">
                                      <p:cBhvr>
                                        <p:cTn id="10" dur="50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0"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Scale>
                                      <p:cBhvr>
                                        <p:cTn id="14" dur="750" fill="hold">
                                          <p:stCondLst>
                                            <p:cond delay="0"/>
                                          </p:stCondLst>
                                        </p:cTn>
                                        <p:tgtEl>
                                          <p:spTgt spid="10"/>
                                        </p:tgtEl>
                                      </p:cBhvr>
                                      <p:from x="100000" y="100000"/>
                                      <p:to x="150000" y="150000"/>
                                    </p:animScale>
                                    <p:animEffect transition="out" filter="fade">
                                      <p:cBhvr>
                                        <p:cTn id="15" dur="750">
                                          <p:stCondLst>
                                            <p:cond delay="0"/>
                                          </p:stCondLst>
                                        </p:cTn>
                                        <p:tgtEl>
                                          <p:spTgt spid="10"/>
                                        </p:tgtEl>
                                      </p:cBhvr>
                                    </p:animEffect>
                                    <p:set>
                                      <p:cBhvr>
                                        <p:cTn id="16" dur="1" fill="hold">
                                          <p:stCondLst>
                                            <p:cond delay="749"/>
                                          </p:stCondLst>
                                        </p:cTn>
                                        <p:tgtEl>
                                          <p:spTgt spid="10"/>
                                        </p:tgtEl>
                                        <p:attrNameLst>
                                          <p:attrName>style.visibility</p:attrName>
                                        </p:attrNameLst>
                                      </p:cBhvr>
                                      <p:to>
                                        <p:strVal val=""/>
                                      </p:to>
                                    </p:set>
                                  </p:childTnLst>
                                </p:cTn>
                              </p:par>
                              <p:par>
                                <p:cTn id="17" presetID="0" presetClass="entr" presetSubtype="0" fill="hold" grpId="0" nodeType="withEffect">
                                  <p:stCondLst>
                                    <p:cond delay="100"/>
                                  </p:stCondLst>
                                  <p:childTnLst>
                                    <p:set>
                                      <p:cBhvr>
                                        <p:cTn id="18" dur="1" fill="hold">
                                          <p:stCondLst>
                                            <p:cond delay="0"/>
                                          </p:stCondLst>
                                        </p:cTn>
                                        <p:tgtEl>
                                          <p:spTgt spid="11"/>
                                        </p:tgtEl>
                                        <p:attrNameLst>
                                          <p:attrName>style.visibility</p:attrName>
                                        </p:attrNameLst>
                                      </p:cBhvr>
                                      <p:to>
                                        <p:strVal val="visible"/>
                                      </p:to>
                                    </p:set>
                                    <p:animScale>
                                      <p:cBhvr>
                                        <p:cTn id="19" dur="750" fill="hold">
                                          <p:stCondLst>
                                            <p:cond delay="0"/>
                                          </p:stCondLst>
                                        </p:cTn>
                                        <p:tgtEl>
                                          <p:spTgt spid="11"/>
                                        </p:tgtEl>
                                      </p:cBhvr>
                                      <p:from x="100000" y="100000"/>
                                      <p:to x="150000" y="150000"/>
                                    </p:animScale>
                                    <p:animEffect transition="out" filter="fade">
                                      <p:cBhvr>
                                        <p:cTn id="20" dur="750">
                                          <p:stCondLst>
                                            <p:cond delay="0"/>
                                          </p:stCondLst>
                                        </p:cTn>
                                        <p:tgtEl>
                                          <p:spTgt spid="11"/>
                                        </p:tgtEl>
                                      </p:cBhvr>
                                    </p:animEffect>
                                    <p:set>
                                      <p:cBhvr>
                                        <p:cTn id="21" dur="1" fill="hold">
                                          <p:stCondLst>
                                            <p:cond delay="749"/>
                                          </p:stCondLst>
                                        </p:cTn>
                                        <p:tgtEl>
                                          <p:spTgt spid="11"/>
                                        </p:tgtEl>
                                        <p:attrNameLst>
                                          <p:attrName>style.visibility</p:attrName>
                                        </p:attrNameLst>
                                      </p:cBhvr>
                                      <p:to>
                                        <p:strVal val=""/>
                                      </p:to>
                                    </p:set>
                                  </p:childTnLst>
                                </p:cTn>
                              </p:par>
                              <p:par>
                                <p:cTn id="22" presetID="0" presetClass="entr" presetSubtype="0" fill="hold" grpId="0" nodeType="withEffect">
                                  <p:stCondLst>
                                    <p:cond delay="200"/>
                                  </p:stCondLst>
                                  <p:childTnLst>
                                    <p:set>
                                      <p:cBhvr>
                                        <p:cTn id="23" dur="1" fill="hold">
                                          <p:stCondLst>
                                            <p:cond delay="0"/>
                                          </p:stCondLst>
                                        </p:cTn>
                                        <p:tgtEl>
                                          <p:spTgt spid="12"/>
                                        </p:tgtEl>
                                        <p:attrNameLst>
                                          <p:attrName>style.visibility</p:attrName>
                                        </p:attrNameLst>
                                      </p:cBhvr>
                                      <p:to>
                                        <p:strVal val="visible"/>
                                      </p:to>
                                    </p:set>
                                    <p:animScale>
                                      <p:cBhvr>
                                        <p:cTn id="24" dur="750" fill="hold">
                                          <p:stCondLst>
                                            <p:cond delay="0"/>
                                          </p:stCondLst>
                                        </p:cTn>
                                        <p:tgtEl>
                                          <p:spTgt spid="12"/>
                                        </p:tgtEl>
                                      </p:cBhvr>
                                      <p:from x="100000" y="100000"/>
                                      <p:to x="150000" y="150000"/>
                                    </p:animScale>
                                    <p:animEffect transition="out" filter="fade">
                                      <p:cBhvr>
                                        <p:cTn id="25" dur="750">
                                          <p:stCondLst>
                                            <p:cond delay="0"/>
                                          </p:stCondLst>
                                        </p:cTn>
                                        <p:tgtEl>
                                          <p:spTgt spid="12"/>
                                        </p:tgtEl>
                                      </p:cBhvr>
                                    </p:animEffect>
                                    <p:set>
                                      <p:cBhvr>
                                        <p:cTn id="26" dur="1" fill="hold">
                                          <p:stCondLst>
                                            <p:cond delay="749"/>
                                          </p:stCondLst>
                                        </p:cTn>
                                        <p:tgtEl>
                                          <p:spTgt spid="12"/>
                                        </p:tgtEl>
                                        <p:attrNameLst>
                                          <p:attrName>style.visibility</p:attrName>
                                        </p:attrNameLst>
                                      </p:cBhvr>
                                      <p:to>
                                        <p:strVal val=""/>
                                      </p:to>
                                    </p:set>
                                  </p:childTnLst>
                                </p:cTn>
                              </p:par>
                            </p:childTnLst>
                          </p:cTn>
                        </p:par>
                        <p:par>
                          <p:cTn id="27" fill="hold">
                            <p:stCondLst>
                              <p:cond delay="1450"/>
                            </p:stCondLst>
                            <p:childTnLst>
                              <p:par>
                                <p:cTn id="28" presetID="30" presetClass="entr" presetSubtype="0"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800" decel="100000"/>
                                        <p:tgtEl>
                                          <p:spTgt spid="6"/>
                                        </p:tgtEl>
                                      </p:cBhvr>
                                    </p:animEffect>
                                    <p:anim calcmode="lin" valueType="num">
                                      <p:cBhvr>
                                        <p:cTn id="31" dur="800" decel="100000" fill="hold"/>
                                        <p:tgtEl>
                                          <p:spTgt spid="6"/>
                                        </p:tgtEl>
                                        <p:attrNameLst>
                                          <p:attrName>style.rotation</p:attrName>
                                        </p:attrNameLst>
                                      </p:cBhvr>
                                      <p:tavLst>
                                        <p:tav tm="0">
                                          <p:val>
                                            <p:fltVal val="-90"/>
                                          </p:val>
                                        </p:tav>
                                        <p:tav tm="100000">
                                          <p:val>
                                            <p:fltVal val="0"/>
                                          </p:val>
                                        </p:tav>
                                      </p:tavLst>
                                    </p:anim>
                                    <p:anim calcmode="lin" valueType="num">
                                      <p:cBhvr>
                                        <p:cTn id="32" dur="800" decel="100000" fill="hold"/>
                                        <p:tgtEl>
                                          <p:spTgt spid="6"/>
                                        </p:tgtEl>
                                        <p:attrNameLst>
                                          <p:attrName>ppt_x</p:attrName>
                                        </p:attrNameLst>
                                      </p:cBhvr>
                                      <p:tavLst>
                                        <p:tav tm="0">
                                          <p:val>
                                            <p:strVal val="#ppt_x+0.4"/>
                                          </p:val>
                                        </p:tav>
                                        <p:tav tm="100000">
                                          <p:val>
                                            <p:strVal val="#ppt_x-0.05"/>
                                          </p:val>
                                        </p:tav>
                                      </p:tavLst>
                                    </p:anim>
                                    <p:anim calcmode="lin" valueType="num">
                                      <p:cBhvr>
                                        <p:cTn id="33" dur="800" decel="100000" fill="hold"/>
                                        <p:tgtEl>
                                          <p:spTgt spid="6"/>
                                        </p:tgtEl>
                                        <p:attrNameLst>
                                          <p:attrName>ppt_y</p:attrName>
                                        </p:attrNameLst>
                                      </p:cBhvr>
                                      <p:tavLst>
                                        <p:tav tm="0">
                                          <p:val>
                                            <p:strVal val="#ppt_y-0.4"/>
                                          </p:val>
                                        </p:tav>
                                        <p:tav tm="100000">
                                          <p:val>
                                            <p:strVal val="#ppt_y+0.1"/>
                                          </p:val>
                                        </p:tav>
                                      </p:tavLst>
                                    </p:anim>
                                    <p:anim calcmode="lin" valueType="num">
                                      <p:cBhvr>
                                        <p:cTn id="34"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35"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36" fill="hold">
                            <p:stCondLst>
                              <p:cond delay="2450"/>
                            </p:stCondLst>
                            <p:childTnLst>
                              <p:par>
                                <p:cTn id="37" presetID="30"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800" decel="100000"/>
                                        <p:tgtEl>
                                          <p:spTgt spid="28"/>
                                        </p:tgtEl>
                                      </p:cBhvr>
                                    </p:animEffect>
                                    <p:anim calcmode="lin" valueType="num">
                                      <p:cBhvr>
                                        <p:cTn id="40" dur="800" decel="100000" fill="hold"/>
                                        <p:tgtEl>
                                          <p:spTgt spid="28"/>
                                        </p:tgtEl>
                                        <p:attrNameLst>
                                          <p:attrName>style.rotation</p:attrName>
                                        </p:attrNameLst>
                                      </p:cBhvr>
                                      <p:tavLst>
                                        <p:tav tm="0">
                                          <p:val>
                                            <p:fltVal val="-90"/>
                                          </p:val>
                                        </p:tav>
                                        <p:tav tm="100000">
                                          <p:val>
                                            <p:fltVal val="0"/>
                                          </p:val>
                                        </p:tav>
                                      </p:tavLst>
                                    </p:anim>
                                    <p:anim calcmode="lin" valueType="num">
                                      <p:cBhvr>
                                        <p:cTn id="41" dur="800" decel="100000" fill="hold"/>
                                        <p:tgtEl>
                                          <p:spTgt spid="28"/>
                                        </p:tgtEl>
                                        <p:attrNameLst>
                                          <p:attrName>ppt_x</p:attrName>
                                        </p:attrNameLst>
                                      </p:cBhvr>
                                      <p:tavLst>
                                        <p:tav tm="0">
                                          <p:val>
                                            <p:strVal val="#ppt_x+0.4"/>
                                          </p:val>
                                        </p:tav>
                                        <p:tav tm="100000">
                                          <p:val>
                                            <p:strVal val="#ppt_x-0.05"/>
                                          </p:val>
                                        </p:tav>
                                      </p:tavLst>
                                    </p:anim>
                                    <p:anim calcmode="lin" valueType="num">
                                      <p:cBhvr>
                                        <p:cTn id="42" dur="800" decel="100000" fill="hold"/>
                                        <p:tgtEl>
                                          <p:spTgt spid="28"/>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28"/>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28"/>
                                        </p:tgtEl>
                                        <p:attrNameLst>
                                          <p:attrName>ppt_y</p:attrName>
                                        </p:attrNameLst>
                                      </p:cBhvr>
                                      <p:tavLst>
                                        <p:tav tm="0">
                                          <p:val>
                                            <p:strVal val="#ppt_y+0.1"/>
                                          </p:val>
                                        </p:tav>
                                        <p:tav tm="100000">
                                          <p:val>
                                            <p:strVal val="#ppt_y"/>
                                          </p:val>
                                        </p:tav>
                                      </p:tavLst>
                                    </p:anim>
                                  </p:childTnLst>
                                </p:cTn>
                              </p:par>
                            </p:childTnLst>
                          </p:cTn>
                        </p:par>
                        <p:par>
                          <p:cTn id="45" fill="hold">
                            <p:stCondLst>
                              <p:cond delay="3450"/>
                            </p:stCondLst>
                            <p:childTnLst>
                              <p:par>
                                <p:cTn id="46" presetID="30" presetClass="entr" presetSubtype="0"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800" decel="100000"/>
                                        <p:tgtEl>
                                          <p:spTgt spid="18"/>
                                        </p:tgtEl>
                                      </p:cBhvr>
                                    </p:animEffect>
                                    <p:anim calcmode="lin" valueType="num">
                                      <p:cBhvr>
                                        <p:cTn id="49" dur="800" decel="100000" fill="hold"/>
                                        <p:tgtEl>
                                          <p:spTgt spid="18"/>
                                        </p:tgtEl>
                                        <p:attrNameLst>
                                          <p:attrName>style.rotation</p:attrName>
                                        </p:attrNameLst>
                                      </p:cBhvr>
                                      <p:tavLst>
                                        <p:tav tm="0">
                                          <p:val>
                                            <p:fltVal val="-90"/>
                                          </p:val>
                                        </p:tav>
                                        <p:tav tm="100000">
                                          <p:val>
                                            <p:fltVal val="0"/>
                                          </p:val>
                                        </p:tav>
                                      </p:tavLst>
                                    </p:anim>
                                    <p:anim calcmode="lin" valueType="num">
                                      <p:cBhvr>
                                        <p:cTn id="50" dur="800" decel="100000" fill="hold"/>
                                        <p:tgtEl>
                                          <p:spTgt spid="18"/>
                                        </p:tgtEl>
                                        <p:attrNameLst>
                                          <p:attrName>ppt_x</p:attrName>
                                        </p:attrNameLst>
                                      </p:cBhvr>
                                      <p:tavLst>
                                        <p:tav tm="0">
                                          <p:val>
                                            <p:strVal val="#ppt_x+0.4"/>
                                          </p:val>
                                        </p:tav>
                                        <p:tav tm="100000">
                                          <p:val>
                                            <p:strVal val="#ppt_x-0.05"/>
                                          </p:val>
                                        </p:tav>
                                      </p:tavLst>
                                    </p:anim>
                                    <p:anim calcmode="lin" valueType="num">
                                      <p:cBhvr>
                                        <p:cTn id="51" dur="800" decel="100000" fill="hold"/>
                                        <p:tgtEl>
                                          <p:spTgt spid="18"/>
                                        </p:tgtEl>
                                        <p:attrNameLst>
                                          <p:attrName>ppt_y</p:attrName>
                                        </p:attrNameLst>
                                      </p:cBhvr>
                                      <p:tavLst>
                                        <p:tav tm="0">
                                          <p:val>
                                            <p:strVal val="#ppt_y-0.4"/>
                                          </p:val>
                                        </p:tav>
                                        <p:tav tm="100000">
                                          <p:val>
                                            <p:strVal val="#ppt_y+0.1"/>
                                          </p:val>
                                        </p:tav>
                                      </p:tavLst>
                                    </p:anim>
                                    <p:anim calcmode="lin" valueType="num">
                                      <p:cBhvr>
                                        <p:cTn id="52"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53"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childTnLst>
                          </p:cTn>
                        </p:par>
                        <p:par>
                          <p:cTn id="54" fill="hold">
                            <p:stCondLst>
                              <p:cond delay="4450"/>
                            </p:stCondLst>
                            <p:childTnLst>
                              <p:par>
                                <p:cTn id="55" presetID="30" presetClass="entr" presetSubtype="0" fill="hold"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800" decel="100000"/>
                                        <p:tgtEl>
                                          <p:spTgt spid="8"/>
                                        </p:tgtEl>
                                      </p:cBhvr>
                                    </p:animEffect>
                                    <p:anim calcmode="lin" valueType="num">
                                      <p:cBhvr>
                                        <p:cTn id="58" dur="800" decel="100000" fill="hold"/>
                                        <p:tgtEl>
                                          <p:spTgt spid="8"/>
                                        </p:tgtEl>
                                        <p:attrNameLst>
                                          <p:attrName>style.rotation</p:attrName>
                                        </p:attrNameLst>
                                      </p:cBhvr>
                                      <p:tavLst>
                                        <p:tav tm="0">
                                          <p:val>
                                            <p:fltVal val="-90"/>
                                          </p:val>
                                        </p:tav>
                                        <p:tav tm="100000">
                                          <p:val>
                                            <p:fltVal val="0"/>
                                          </p:val>
                                        </p:tav>
                                      </p:tavLst>
                                    </p:anim>
                                    <p:anim calcmode="lin" valueType="num">
                                      <p:cBhvr>
                                        <p:cTn id="59" dur="800" decel="100000" fill="hold"/>
                                        <p:tgtEl>
                                          <p:spTgt spid="8"/>
                                        </p:tgtEl>
                                        <p:attrNameLst>
                                          <p:attrName>ppt_x</p:attrName>
                                        </p:attrNameLst>
                                      </p:cBhvr>
                                      <p:tavLst>
                                        <p:tav tm="0">
                                          <p:val>
                                            <p:strVal val="#ppt_x+0.4"/>
                                          </p:val>
                                        </p:tav>
                                        <p:tav tm="100000">
                                          <p:val>
                                            <p:strVal val="#ppt_x-0.05"/>
                                          </p:val>
                                        </p:tav>
                                      </p:tavLst>
                                    </p:anim>
                                    <p:anim calcmode="lin" valueType="num">
                                      <p:cBhvr>
                                        <p:cTn id="60" dur="800" decel="100000" fill="hold"/>
                                        <p:tgtEl>
                                          <p:spTgt spid="8"/>
                                        </p:tgtEl>
                                        <p:attrNameLst>
                                          <p:attrName>ppt_y</p:attrName>
                                        </p:attrNameLst>
                                      </p:cBhvr>
                                      <p:tavLst>
                                        <p:tav tm="0">
                                          <p:val>
                                            <p:strVal val="#ppt_y-0.4"/>
                                          </p:val>
                                        </p:tav>
                                        <p:tav tm="100000">
                                          <p:val>
                                            <p:strVal val="#ppt_y+0.1"/>
                                          </p:val>
                                        </p:tav>
                                      </p:tavLst>
                                    </p:anim>
                                    <p:anim calcmode="lin" valueType="num">
                                      <p:cBhvr>
                                        <p:cTn id="61"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62"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par>
                          <p:cTn id="63" fill="hold">
                            <p:stCondLst>
                              <p:cond delay="5450"/>
                            </p:stCondLst>
                            <p:childTnLst>
                              <p:par>
                                <p:cTn id="64" presetID="30" presetClass="entr" presetSubtype="0" fill="hold" nodeType="after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fade">
                                      <p:cBhvr>
                                        <p:cTn id="66" dur="800" decel="100000"/>
                                        <p:tgtEl>
                                          <p:spTgt spid="9"/>
                                        </p:tgtEl>
                                      </p:cBhvr>
                                    </p:animEffect>
                                    <p:anim calcmode="lin" valueType="num">
                                      <p:cBhvr>
                                        <p:cTn id="67" dur="800" decel="100000" fill="hold"/>
                                        <p:tgtEl>
                                          <p:spTgt spid="9"/>
                                        </p:tgtEl>
                                        <p:attrNameLst>
                                          <p:attrName>style.rotation</p:attrName>
                                        </p:attrNameLst>
                                      </p:cBhvr>
                                      <p:tavLst>
                                        <p:tav tm="0">
                                          <p:val>
                                            <p:fltVal val="-90"/>
                                          </p:val>
                                        </p:tav>
                                        <p:tav tm="100000">
                                          <p:val>
                                            <p:fltVal val="0"/>
                                          </p:val>
                                        </p:tav>
                                      </p:tavLst>
                                    </p:anim>
                                    <p:anim calcmode="lin" valueType="num">
                                      <p:cBhvr>
                                        <p:cTn id="68" dur="800" decel="100000" fill="hold"/>
                                        <p:tgtEl>
                                          <p:spTgt spid="9"/>
                                        </p:tgtEl>
                                        <p:attrNameLst>
                                          <p:attrName>ppt_x</p:attrName>
                                        </p:attrNameLst>
                                      </p:cBhvr>
                                      <p:tavLst>
                                        <p:tav tm="0">
                                          <p:val>
                                            <p:strVal val="#ppt_x+0.4"/>
                                          </p:val>
                                        </p:tav>
                                        <p:tav tm="100000">
                                          <p:val>
                                            <p:strVal val="#ppt_x-0.05"/>
                                          </p:val>
                                        </p:tav>
                                      </p:tavLst>
                                    </p:anim>
                                    <p:anim calcmode="lin" valueType="num">
                                      <p:cBhvr>
                                        <p:cTn id="69" dur="800" decel="100000" fill="hold"/>
                                        <p:tgtEl>
                                          <p:spTgt spid="9"/>
                                        </p:tgtEl>
                                        <p:attrNameLst>
                                          <p:attrName>ppt_y</p:attrName>
                                        </p:attrNameLst>
                                      </p:cBhvr>
                                      <p:tavLst>
                                        <p:tav tm="0">
                                          <p:val>
                                            <p:strVal val="#ppt_y-0.4"/>
                                          </p:val>
                                        </p:tav>
                                        <p:tav tm="100000">
                                          <p:val>
                                            <p:strVal val="#ppt_y+0.1"/>
                                          </p:val>
                                        </p:tav>
                                      </p:tavLst>
                                    </p:anim>
                                    <p:anim calcmode="lin" valueType="num">
                                      <p:cBhvr>
                                        <p:cTn id="70"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71"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8" grpId="0"/>
      <p:bldP spid="18" grpId="0"/>
      <p:bldP spid="10"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9"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PA-矩形 1"/>
          <p:cNvSpPr/>
          <p:nvPr>
            <p:custDataLst>
              <p:tags r:id="rId2"/>
            </p:custDataLst>
          </p:nvPr>
        </p:nvSpPr>
        <p:spPr>
          <a:xfrm>
            <a:off x="1385570" y="2010410"/>
            <a:ext cx="5372100" cy="2837815"/>
          </a:xfrm>
          <a:prstGeom prst="rect">
            <a:avLst/>
          </a:prstGeom>
        </p:spPr>
        <p:txBody>
          <a:bodyPr wrap="square">
            <a:spAutoFit/>
          </a:bodyPr>
          <a:lstStyle/>
          <a:p>
            <a:pPr marL="342900" indent="-342900" fontAlgn="auto">
              <a:lnSpc>
                <a:spcPct val="150000"/>
              </a:lnSpc>
              <a:buFont typeface="Arial" panose="020B0604020202020204" pitchFamily="34" charset="0"/>
              <a:buChar char="•"/>
            </a:pPr>
            <a:r>
              <a:rPr lang="zh-CN" altLang="en-US" sz="2000" b="1" dirty="0">
                <a:solidFill>
                  <a:srgbClr val="009700"/>
                </a:solidFill>
                <a:cs typeface="+mn-ea"/>
                <a:sym typeface="+mn-lt"/>
              </a:rPr>
              <a:t>春天带着绿色的气息向我们走来，</a:t>
            </a:r>
          </a:p>
          <a:p>
            <a:pPr fontAlgn="auto">
              <a:lnSpc>
                <a:spcPct val="150000"/>
              </a:lnSpc>
            </a:pPr>
            <a:r>
              <a:rPr lang="zh-CN" altLang="en-US" dirty="0">
                <a:solidFill>
                  <a:schemeClr val="tx1">
                    <a:lumMod val="75000"/>
                    <a:lumOff val="25000"/>
                  </a:schemeClr>
                </a:solidFill>
                <a:cs typeface="+mn-ea"/>
                <a:sym typeface="+mn-lt"/>
              </a:rPr>
              <a:t>春风吹绿了枝头上的嫩芽，吹绿了地上的小草，也吹动了孩子们的热情。</a:t>
            </a:r>
          </a:p>
          <a:p>
            <a:pPr fontAlgn="auto">
              <a:lnSpc>
                <a:spcPct val="150000"/>
              </a:lnSpc>
            </a:pPr>
            <a:endParaRPr lang="en-US" altLang="zh-CN" sz="700" b="1" dirty="0">
              <a:solidFill>
                <a:srgbClr val="009700"/>
              </a:solidFill>
              <a:cs typeface="+mn-ea"/>
              <a:sym typeface="+mn-lt"/>
            </a:endParaRPr>
          </a:p>
          <a:p>
            <a:pPr marL="342900" indent="-342900" fontAlgn="auto">
              <a:lnSpc>
                <a:spcPct val="150000"/>
              </a:lnSpc>
              <a:buFont typeface="Arial" panose="020B0604020202020204" pitchFamily="34" charset="0"/>
              <a:buChar char="•"/>
            </a:pPr>
            <a:r>
              <a:rPr lang="en-US" altLang="zh-CN" sz="2000" b="1" dirty="0">
                <a:solidFill>
                  <a:srgbClr val="009700"/>
                </a:solidFill>
                <a:cs typeface="+mn-ea"/>
                <a:sym typeface="+mn-lt"/>
              </a:rPr>
              <a:t>3</a:t>
            </a:r>
            <a:r>
              <a:rPr lang="zh-CN" altLang="en-US" sz="2000" b="1" dirty="0">
                <a:solidFill>
                  <a:srgbClr val="009700"/>
                </a:solidFill>
                <a:cs typeface="+mn-ea"/>
                <a:sym typeface="+mn-lt"/>
              </a:rPr>
              <a:t>月</a:t>
            </a:r>
            <a:r>
              <a:rPr lang="en-US" altLang="zh-CN" sz="2000" b="1" dirty="0">
                <a:solidFill>
                  <a:srgbClr val="009700"/>
                </a:solidFill>
                <a:cs typeface="+mn-ea"/>
                <a:sym typeface="+mn-lt"/>
              </a:rPr>
              <a:t>12</a:t>
            </a:r>
            <a:r>
              <a:rPr lang="zh-CN" altLang="en-US" sz="2000" b="1" dirty="0">
                <a:solidFill>
                  <a:srgbClr val="009700"/>
                </a:solidFill>
                <a:cs typeface="+mn-ea"/>
                <a:sym typeface="+mn-lt"/>
              </a:rPr>
              <a:t>日是一年一度的植树节，</a:t>
            </a:r>
          </a:p>
          <a:p>
            <a:pPr fontAlgn="auto">
              <a:lnSpc>
                <a:spcPct val="150000"/>
              </a:lnSpc>
            </a:pPr>
            <a:r>
              <a:rPr lang="zh-CN" altLang="en-US" dirty="0">
                <a:solidFill>
                  <a:schemeClr val="tx1">
                    <a:lumMod val="75000"/>
                    <a:lumOff val="25000"/>
                  </a:schemeClr>
                </a:solidFill>
                <a:cs typeface="+mn-ea"/>
                <a:sym typeface="+mn-lt"/>
              </a:rPr>
              <a:t>我们提倡“添一点绿色、多一份美好”的绿色季节里，使 孩子们能够积极与大自然环境“对话”。</a:t>
            </a:r>
          </a:p>
        </p:txBody>
      </p:sp>
      <p:sp>
        <p:nvSpPr>
          <p:cNvPr id="4" name="PA-矩形 3"/>
          <p:cNvSpPr/>
          <p:nvPr>
            <p:custDataLst>
              <p:tags r:id="rId3"/>
            </p:custDataLst>
          </p:nvPr>
        </p:nvSpPr>
        <p:spPr>
          <a:xfrm>
            <a:off x="305435" y="594360"/>
            <a:ext cx="207645" cy="566420"/>
          </a:xfrm>
          <a:prstGeom prst="rect">
            <a:avLst/>
          </a:prstGeom>
          <a:solidFill>
            <a:srgbClr val="009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PA-文本框 27"/>
          <p:cNvSpPr txBox="1"/>
          <p:nvPr>
            <p:custDataLst>
              <p:tags r:id="rId4"/>
            </p:custDataLst>
          </p:nvPr>
        </p:nvSpPr>
        <p:spPr>
          <a:xfrm>
            <a:off x="603250" y="532765"/>
            <a:ext cx="2129155" cy="574675"/>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kumimoji="0" lang="zh-CN" altLang="en-US" sz="2800" i="0" u="none" strike="noStrike" kern="0" cap="none" spc="0" normalizeH="0" baseline="0" noProof="0" dirty="0">
                <a:ln>
                  <a:noFill/>
                </a:ln>
                <a:solidFill>
                  <a:srgbClr val="469041"/>
                </a:solidFill>
                <a:effectLst/>
                <a:uLnTx/>
                <a:uFillTx/>
                <a:cs typeface="+mn-ea"/>
                <a:sym typeface="+mn-lt"/>
              </a:rPr>
              <a:t>活动背景</a:t>
            </a:r>
          </a:p>
        </p:txBody>
      </p:sp>
      <p:sp>
        <p:nvSpPr>
          <p:cNvPr id="31" name="PA-文本框 30"/>
          <p:cNvSpPr txBox="1"/>
          <p:nvPr>
            <p:custDataLst>
              <p:tags r:id="rId5"/>
            </p:custDataLst>
          </p:nvPr>
        </p:nvSpPr>
        <p:spPr>
          <a:xfrm>
            <a:off x="634365" y="988695"/>
            <a:ext cx="2680335" cy="212090"/>
          </a:xfrm>
          <a:prstGeom prst="rect">
            <a:avLst/>
          </a:prstGeom>
          <a:noFill/>
        </p:spPr>
        <p:txBody>
          <a:bodyPr anchor="ctr"/>
          <a:lstStyle/>
          <a:p>
            <a:pPr indent="0" algn="l" fontAlgn="auto">
              <a:lnSpc>
                <a:spcPct val="150000"/>
              </a:lnSpc>
            </a:pPr>
            <a:r>
              <a:rPr lang="en-US" altLang="zh-CN" sz="700" dirty="0">
                <a:solidFill>
                  <a:srgbClr val="469041"/>
                </a:solidFill>
                <a:cs typeface="+mn-ea"/>
                <a:sym typeface="+mn-lt"/>
              </a:rPr>
              <a:t>Enter your title to add here</a:t>
            </a:r>
            <a:endParaRPr kumimoji="0" lang="en-US" altLang="zh-CN" sz="700" i="0" u="none" strike="noStrike" kern="0" cap="none" spc="0" normalizeH="0" baseline="0" noProof="0" dirty="0">
              <a:ln>
                <a:noFill/>
              </a:ln>
              <a:solidFill>
                <a:srgbClr val="469041"/>
              </a:solidFill>
              <a:effectLst/>
              <a:uLnTx/>
              <a:uFillTx/>
              <a:cs typeface="+mn-ea"/>
              <a:sym typeface="+mn-lt"/>
            </a:endParaRPr>
          </a:p>
        </p:txBody>
      </p:sp>
      <p:pic>
        <p:nvPicPr>
          <p:cNvPr id="6" name="PA-图片 5" descr="51miz-E1158164-8D5617EB"/>
          <p:cNvPicPr>
            <a:picLocks noChangeAspect="1"/>
          </p:cNvPicPr>
          <p:nvPr>
            <p:custDataLst>
              <p:tags r:id="rId6"/>
            </p:custDataLst>
          </p:nvPr>
        </p:nvPicPr>
        <p:blipFill>
          <a:blip r:embed="rId10" cstate="screen">
            <a:extLst>
              <a:ext uri="{28A0092B-C50C-407E-A947-70E740481C1C}">
                <a14:useLocalDpi xmlns:a14="http://schemas.microsoft.com/office/drawing/2010/main"/>
              </a:ext>
            </a:extLst>
          </a:blip>
          <a:stretch>
            <a:fillRect/>
          </a:stretch>
        </p:blipFill>
        <p:spPr>
          <a:xfrm>
            <a:off x="6572250" y="1160780"/>
            <a:ext cx="5048250" cy="5048250"/>
          </a:xfrm>
          <a:prstGeom prst="rect">
            <a:avLst/>
          </a:prstGeom>
        </p:spPr>
      </p:pic>
    </p:spTree>
    <p:custDataLst>
      <p:tags r:id="rId1"/>
    </p:custData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6*min(max(#ppt_w*#ppt_h,.3),1)-7.4)/-.7*#ppt_w"/>
                                          </p:val>
                                        </p:tav>
                                        <p:tav tm="100000">
                                          <p:val>
                                            <p:strVal val="#ppt_w"/>
                                          </p:val>
                                        </p:tav>
                                      </p:tavLst>
                                    </p:anim>
                                    <p:anim calcmode="lin" valueType="num">
                                      <p:cBhvr>
                                        <p:cTn id="8" dur="500" fill="hold"/>
                                        <p:tgtEl>
                                          <p:spTgt spid="2"/>
                                        </p:tgtEl>
                                        <p:attrNameLst>
                                          <p:attrName>ppt_h</p:attrName>
                                        </p:attrNameLst>
                                      </p:cBhvr>
                                      <p:tavLst>
                                        <p:tav tm="0">
                                          <p:val>
                                            <p:strVal val="(6*min(max(#ppt_w*#ppt_h,.3),1)-7.4)/-.7*#ppt_h"/>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30"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800" decel="100000"/>
                                        <p:tgtEl>
                                          <p:spTgt spid="4"/>
                                        </p:tgtEl>
                                      </p:cBhvr>
                                    </p:animEffect>
                                    <p:anim calcmode="lin" valueType="num">
                                      <p:cBhvr>
                                        <p:cTn id="15" dur="800" decel="100000" fill="hold"/>
                                        <p:tgtEl>
                                          <p:spTgt spid="4"/>
                                        </p:tgtEl>
                                        <p:attrNameLst>
                                          <p:attrName>style.rotation</p:attrName>
                                        </p:attrNameLst>
                                      </p:cBhvr>
                                      <p:tavLst>
                                        <p:tav tm="0">
                                          <p:val>
                                            <p:fltVal val="-90"/>
                                          </p:val>
                                        </p:tav>
                                        <p:tav tm="100000">
                                          <p:val>
                                            <p:fltVal val="0"/>
                                          </p:val>
                                        </p:tav>
                                      </p:tavLst>
                                    </p:anim>
                                    <p:anim calcmode="lin" valueType="num">
                                      <p:cBhvr>
                                        <p:cTn id="16" dur="800" decel="100000" fill="hold"/>
                                        <p:tgtEl>
                                          <p:spTgt spid="4"/>
                                        </p:tgtEl>
                                        <p:attrNameLst>
                                          <p:attrName>ppt_x</p:attrName>
                                        </p:attrNameLst>
                                      </p:cBhvr>
                                      <p:tavLst>
                                        <p:tav tm="0">
                                          <p:val>
                                            <p:strVal val="#ppt_x+0.4"/>
                                          </p:val>
                                        </p:tav>
                                        <p:tav tm="100000">
                                          <p:val>
                                            <p:strVal val="#ppt_x-0.05"/>
                                          </p:val>
                                        </p:tav>
                                      </p:tavLst>
                                    </p:anim>
                                    <p:anim calcmode="lin" valueType="num">
                                      <p:cBhvr>
                                        <p:cTn id="17" dur="800" decel="100000" fill="hold"/>
                                        <p:tgtEl>
                                          <p:spTgt spid="4"/>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par>
                          <p:cTn id="20" fill="hold">
                            <p:stCondLst>
                              <p:cond delay="1500"/>
                            </p:stCondLst>
                            <p:childTnLst>
                              <p:par>
                                <p:cTn id="21" presetID="3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800" decel="100000"/>
                                        <p:tgtEl>
                                          <p:spTgt spid="28"/>
                                        </p:tgtEl>
                                      </p:cBhvr>
                                    </p:animEffect>
                                    <p:anim calcmode="lin" valueType="num">
                                      <p:cBhvr>
                                        <p:cTn id="24" dur="800" decel="100000" fill="hold"/>
                                        <p:tgtEl>
                                          <p:spTgt spid="28"/>
                                        </p:tgtEl>
                                        <p:attrNameLst>
                                          <p:attrName>style.rotation</p:attrName>
                                        </p:attrNameLst>
                                      </p:cBhvr>
                                      <p:tavLst>
                                        <p:tav tm="0">
                                          <p:val>
                                            <p:fltVal val="-90"/>
                                          </p:val>
                                        </p:tav>
                                        <p:tav tm="100000">
                                          <p:val>
                                            <p:fltVal val="0"/>
                                          </p:val>
                                        </p:tav>
                                      </p:tavLst>
                                    </p:anim>
                                    <p:anim calcmode="lin" valueType="num">
                                      <p:cBhvr>
                                        <p:cTn id="25" dur="800" decel="100000" fill="hold"/>
                                        <p:tgtEl>
                                          <p:spTgt spid="28"/>
                                        </p:tgtEl>
                                        <p:attrNameLst>
                                          <p:attrName>ppt_x</p:attrName>
                                        </p:attrNameLst>
                                      </p:cBhvr>
                                      <p:tavLst>
                                        <p:tav tm="0">
                                          <p:val>
                                            <p:strVal val="#ppt_x+0.4"/>
                                          </p:val>
                                        </p:tav>
                                        <p:tav tm="100000">
                                          <p:val>
                                            <p:strVal val="#ppt_x-0.05"/>
                                          </p:val>
                                        </p:tav>
                                      </p:tavLst>
                                    </p:anim>
                                    <p:anim calcmode="lin" valueType="num">
                                      <p:cBhvr>
                                        <p:cTn id="26" dur="800" decel="100000" fill="hold"/>
                                        <p:tgtEl>
                                          <p:spTgt spid="28"/>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28"/>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28"/>
                                        </p:tgtEl>
                                        <p:attrNameLst>
                                          <p:attrName>ppt_y</p:attrName>
                                        </p:attrNameLst>
                                      </p:cBhvr>
                                      <p:tavLst>
                                        <p:tav tm="0">
                                          <p:val>
                                            <p:strVal val="#ppt_y+0.1"/>
                                          </p:val>
                                        </p:tav>
                                        <p:tav tm="100000">
                                          <p:val>
                                            <p:strVal val="#ppt_y"/>
                                          </p:val>
                                        </p:tav>
                                      </p:tavLst>
                                    </p:anim>
                                  </p:childTnLst>
                                </p:cTn>
                              </p:par>
                            </p:childTnLst>
                          </p:cTn>
                        </p:par>
                        <p:par>
                          <p:cTn id="29" fill="hold">
                            <p:stCondLst>
                              <p:cond delay="2500"/>
                            </p:stCondLst>
                            <p:childTnLst>
                              <p:par>
                                <p:cTn id="30" presetID="30" presetClass="entr" presetSubtype="0"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800" decel="100000"/>
                                        <p:tgtEl>
                                          <p:spTgt spid="31"/>
                                        </p:tgtEl>
                                      </p:cBhvr>
                                    </p:animEffect>
                                    <p:anim calcmode="lin" valueType="num">
                                      <p:cBhvr>
                                        <p:cTn id="33" dur="800" decel="100000" fill="hold"/>
                                        <p:tgtEl>
                                          <p:spTgt spid="31"/>
                                        </p:tgtEl>
                                        <p:attrNameLst>
                                          <p:attrName>style.rotation</p:attrName>
                                        </p:attrNameLst>
                                      </p:cBhvr>
                                      <p:tavLst>
                                        <p:tav tm="0">
                                          <p:val>
                                            <p:fltVal val="-90"/>
                                          </p:val>
                                        </p:tav>
                                        <p:tav tm="100000">
                                          <p:val>
                                            <p:fltVal val="0"/>
                                          </p:val>
                                        </p:tav>
                                      </p:tavLst>
                                    </p:anim>
                                    <p:anim calcmode="lin" valueType="num">
                                      <p:cBhvr>
                                        <p:cTn id="34" dur="800" decel="100000" fill="hold"/>
                                        <p:tgtEl>
                                          <p:spTgt spid="31"/>
                                        </p:tgtEl>
                                        <p:attrNameLst>
                                          <p:attrName>ppt_x</p:attrName>
                                        </p:attrNameLst>
                                      </p:cBhvr>
                                      <p:tavLst>
                                        <p:tav tm="0">
                                          <p:val>
                                            <p:strVal val="#ppt_x+0.4"/>
                                          </p:val>
                                        </p:tav>
                                        <p:tav tm="100000">
                                          <p:val>
                                            <p:strVal val="#ppt_x-0.05"/>
                                          </p:val>
                                        </p:tav>
                                      </p:tavLst>
                                    </p:anim>
                                    <p:anim calcmode="lin" valueType="num">
                                      <p:cBhvr>
                                        <p:cTn id="35" dur="800" decel="100000" fill="hold"/>
                                        <p:tgtEl>
                                          <p:spTgt spid="31"/>
                                        </p:tgtEl>
                                        <p:attrNameLst>
                                          <p:attrName>ppt_y</p:attrName>
                                        </p:attrNameLst>
                                      </p:cBhvr>
                                      <p:tavLst>
                                        <p:tav tm="0">
                                          <p:val>
                                            <p:strVal val="#ppt_y-0.4"/>
                                          </p:val>
                                        </p:tav>
                                        <p:tav tm="100000">
                                          <p:val>
                                            <p:strVal val="#ppt_y+0.1"/>
                                          </p:val>
                                        </p:tav>
                                      </p:tavLst>
                                    </p:anim>
                                    <p:anim calcmode="lin" valueType="num">
                                      <p:cBhvr>
                                        <p:cTn id="36" dur="200" accel="100000" fill="hold">
                                          <p:stCondLst>
                                            <p:cond delay="800"/>
                                          </p:stCondLst>
                                        </p:cTn>
                                        <p:tgtEl>
                                          <p:spTgt spid="31"/>
                                        </p:tgtEl>
                                        <p:attrNameLst>
                                          <p:attrName>ppt_x</p:attrName>
                                        </p:attrNameLst>
                                      </p:cBhvr>
                                      <p:tavLst>
                                        <p:tav tm="0">
                                          <p:val>
                                            <p:strVal val="#ppt_x-0.05"/>
                                          </p:val>
                                        </p:tav>
                                        <p:tav tm="100000">
                                          <p:val>
                                            <p:strVal val="#ppt_x"/>
                                          </p:val>
                                        </p:tav>
                                      </p:tavLst>
                                    </p:anim>
                                    <p:anim calcmode="lin" valueType="num">
                                      <p:cBhvr>
                                        <p:cTn id="37" dur="200" accel="100000" fill="hold">
                                          <p:stCondLst>
                                            <p:cond delay="800"/>
                                          </p:stCondLst>
                                        </p:cTn>
                                        <p:tgtEl>
                                          <p:spTgt spid="31"/>
                                        </p:tgtEl>
                                        <p:attrNameLst>
                                          <p:attrName>ppt_y</p:attrName>
                                        </p:attrNameLst>
                                      </p:cBhvr>
                                      <p:tavLst>
                                        <p:tav tm="0">
                                          <p:val>
                                            <p:strVal val="#ppt_y+0.1"/>
                                          </p:val>
                                        </p:tav>
                                        <p:tav tm="100000">
                                          <p:val>
                                            <p:strVal val="#ppt_y"/>
                                          </p:val>
                                        </p:tav>
                                      </p:tavLst>
                                    </p:anim>
                                  </p:childTnLst>
                                </p:cTn>
                              </p:par>
                            </p:childTnLst>
                          </p:cTn>
                        </p:par>
                        <p:par>
                          <p:cTn id="38" fill="hold">
                            <p:stCondLst>
                              <p:cond delay="3500"/>
                            </p:stCondLst>
                            <p:childTnLst>
                              <p:par>
                                <p:cTn id="39" presetID="30" presetClass="entr" presetSubtype="0"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800" decel="100000"/>
                                        <p:tgtEl>
                                          <p:spTgt spid="6"/>
                                        </p:tgtEl>
                                      </p:cBhvr>
                                    </p:animEffect>
                                    <p:anim calcmode="lin" valueType="num">
                                      <p:cBhvr>
                                        <p:cTn id="42" dur="800" decel="100000" fill="hold"/>
                                        <p:tgtEl>
                                          <p:spTgt spid="6"/>
                                        </p:tgtEl>
                                        <p:attrNameLst>
                                          <p:attrName>style.rotation</p:attrName>
                                        </p:attrNameLst>
                                      </p:cBhvr>
                                      <p:tavLst>
                                        <p:tav tm="0">
                                          <p:val>
                                            <p:fltVal val="-90"/>
                                          </p:val>
                                        </p:tav>
                                        <p:tav tm="100000">
                                          <p:val>
                                            <p:fltVal val="0"/>
                                          </p:val>
                                        </p:tav>
                                      </p:tavLst>
                                    </p:anim>
                                    <p:anim calcmode="lin" valueType="num">
                                      <p:cBhvr>
                                        <p:cTn id="43" dur="800" decel="100000" fill="hold"/>
                                        <p:tgtEl>
                                          <p:spTgt spid="6"/>
                                        </p:tgtEl>
                                        <p:attrNameLst>
                                          <p:attrName>ppt_x</p:attrName>
                                        </p:attrNameLst>
                                      </p:cBhvr>
                                      <p:tavLst>
                                        <p:tav tm="0">
                                          <p:val>
                                            <p:strVal val="#ppt_x+0.4"/>
                                          </p:val>
                                        </p:tav>
                                        <p:tav tm="100000">
                                          <p:val>
                                            <p:strVal val="#ppt_x-0.05"/>
                                          </p:val>
                                        </p:tav>
                                      </p:tavLst>
                                    </p:anim>
                                    <p:anim calcmode="lin" valueType="num">
                                      <p:cBhvr>
                                        <p:cTn id="44" dur="800" decel="100000" fill="hold"/>
                                        <p:tgtEl>
                                          <p:spTgt spid="6"/>
                                        </p:tgtEl>
                                        <p:attrNameLst>
                                          <p:attrName>ppt_y</p:attrName>
                                        </p:attrNameLst>
                                      </p:cBhvr>
                                      <p:tavLst>
                                        <p:tav tm="0">
                                          <p:val>
                                            <p:strVal val="#ppt_y-0.4"/>
                                          </p:val>
                                        </p:tav>
                                        <p:tav tm="100000">
                                          <p:val>
                                            <p:strVal val="#ppt_y+0.1"/>
                                          </p:val>
                                        </p:tav>
                                      </p:tavLst>
                                    </p:anim>
                                    <p:anim calcmode="lin" valueType="num">
                                      <p:cBhvr>
                                        <p:cTn id="45"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46"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28" grpId="0"/>
      <p:bldP spid="31"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4" name="PA-矩形 3"/>
          <p:cNvSpPr/>
          <p:nvPr>
            <p:custDataLst>
              <p:tags r:id="rId2"/>
            </p:custDataLst>
          </p:nvPr>
        </p:nvSpPr>
        <p:spPr>
          <a:xfrm>
            <a:off x="305435" y="594360"/>
            <a:ext cx="207645" cy="566420"/>
          </a:xfrm>
          <a:prstGeom prst="rect">
            <a:avLst/>
          </a:prstGeom>
          <a:solidFill>
            <a:srgbClr val="009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PA-文本框 27"/>
          <p:cNvSpPr txBox="1"/>
          <p:nvPr>
            <p:custDataLst>
              <p:tags r:id="rId3"/>
            </p:custDataLst>
          </p:nvPr>
        </p:nvSpPr>
        <p:spPr>
          <a:xfrm>
            <a:off x="603250" y="532765"/>
            <a:ext cx="2129155" cy="574675"/>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kumimoji="0" lang="zh-CN" altLang="en-US" sz="2800" i="0" u="none" strike="noStrike" kern="0" cap="none" spc="0" normalizeH="0" baseline="0" noProof="0" dirty="0">
                <a:ln>
                  <a:noFill/>
                </a:ln>
                <a:solidFill>
                  <a:srgbClr val="469041"/>
                </a:solidFill>
                <a:effectLst/>
                <a:uLnTx/>
                <a:uFillTx/>
                <a:cs typeface="+mn-ea"/>
                <a:sym typeface="+mn-lt"/>
              </a:rPr>
              <a:t>活动背景</a:t>
            </a:r>
          </a:p>
        </p:txBody>
      </p:sp>
      <p:sp>
        <p:nvSpPr>
          <p:cNvPr id="31" name="PA-文本框 30"/>
          <p:cNvSpPr txBox="1"/>
          <p:nvPr>
            <p:custDataLst>
              <p:tags r:id="rId4"/>
            </p:custDataLst>
          </p:nvPr>
        </p:nvSpPr>
        <p:spPr>
          <a:xfrm>
            <a:off x="634365" y="988695"/>
            <a:ext cx="2680335" cy="212090"/>
          </a:xfrm>
          <a:prstGeom prst="rect">
            <a:avLst/>
          </a:prstGeom>
          <a:noFill/>
        </p:spPr>
        <p:txBody>
          <a:bodyPr anchor="ctr"/>
          <a:lstStyle/>
          <a:p>
            <a:pPr indent="0" algn="l" fontAlgn="auto">
              <a:lnSpc>
                <a:spcPct val="150000"/>
              </a:lnSpc>
            </a:pPr>
            <a:r>
              <a:rPr lang="en-US" altLang="zh-CN" sz="700" dirty="0">
                <a:solidFill>
                  <a:srgbClr val="469041"/>
                </a:solidFill>
                <a:cs typeface="+mn-ea"/>
                <a:sym typeface="+mn-lt"/>
              </a:rPr>
              <a:t>Enter your title to add here</a:t>
            </a:r>
            <a:endParaRPr kumimoji="0" lang="en-US" altLang="zh-CN" sz="700" i="0" u="none" strike="noStrike" kern="0" cap="none" spc="0" normalizeH="0" baseline="0" noProof="0" dirty="0">
              <a:ln>
                <a:noFill/>
              </a:ln>
              <a:solidFill>
                <a:srgbClr val="469041"/>
              </a:solidFill>
              <a:effectLst/>
              <a:uLnTx/>
              <a:uFillTx/>
              <a:cs typeface="+mn-ea"/>
              <a:sym typeface="+mn-lt"/>
            </a:endParaRPr>
          </a:p>
        </p:txBody>
      </p:sp>
      <p:grpSp>
        <p:nvGrpSpPr>
          <p:cNvPr id="12" name="PA-组合 11"/>
          <p:cNvGrpSpPr/>
          <p:nvPr>
            <p:custDataLst>
              <p:tags r:id="rId5"/>
            </p:custDataLst>
          </p:nvPr>
        </p:nvGrpSpPr>
        <p:grpSpPr>
          <a:xfrm>
            <a:off x="189230" y="1403350"/>
            <a:ext cx="11231880" cy="4104005"/>
            <a:chOff x="808" y="2210"/>
            <a:chExt cx="17688" cy="6463"/>
          </a:xfrm>
        </p:grpSpPr>
        <p:pic>
          <p:nvPicPr>
            <p:cNvPr id="10" name="PA-图片 9" descr="51miz-E1029190-020966D5"/>
            <p:cNvPicPr>
              <a:picLocks noChangeAspect="1"/>
            </p:cNvPicPr>
            <p:nvPr>
              <p:custDataLst>
                <p:tags r:id="rId8"/>
              </p:custDataLst>
            </p:nvPr>
          </p:nvPicPr>
          <p:blipFill>
            <a:blip r:embed="rId13" cstate="screen">
              <a:extLst>
                <a:ext uri="{28A0092B-C50C-407E-A947-70E740481C1C}">
                  <a14:useLocalDpi xmlns:a14="http://schemas.microsoft.com/office/drawing/2010/main"/>
                </a:ext>
              </a:extLst>
            </a:blip>
            <a:stretch>
              <a:fillRect/>
            </a:stretch>
          </p:blipFill>
          <p:spPr>
            <a:xfrm>
              <a:off x="808" y="2293"/>
              <a:ext cx="9569" cy="6380"/>
            </a:xfrm>
            <a:prstGeom prst="rect">
              <a:avLst/>
            </a:prstGeom>
          </p:spPr>
        </p:pic>
        <p:pic>
          <p:nvPicPr>
            <p:cNvPr id="11" name="PA-图片 10" descr="51miz-E1029190-020966D5"/>
            <p:cNvPicPr>
              <a:picLocks noChangeAspect="1"/>
            </p:cNvPicPr>
            <p:nvPr>
              <p:custDataLst>
                <p:tags r:id="rId9"/>
              </p:custDataLst>
            </p:nvPr>
          </p:nvPicPr>
          <p:blipFill>
            <a:blip r:embed="rId13" cstate="screen">
              <a:extLst>
                <a:ext uri="{28A0092B-C50C-407E-A947-70E740481C1C}">
                  <a14:useLocalDpi xmlns:a14="http://schemas.microsoft.com/office/drawing/2010/main"/>
                </a:ext>
              </a:extLst>
            </a:blip>
            <a:stretch>
              <a:fillRect/>
            </a:stretch>
          </p:blipFill>
          <p:spPr>
            <a:xfrm>
              <a:off x="8928" y="2210"/>
              <a:ext cx="9569" cy="6380"/>
            </a:xfrm>
            <a:prstGeom prst="rect">
              <a:avLst/>
            </a:prstGeom>
          </p:spPr>
        </p:pic>
      </p:grpSp>
      <p:sp>
        <p:nvSpPr>
          <p:cNvPr id="15" name="PA-文本框 14"/>
          <p:cNvSpPr txBox="1"/>
          <p:nvPr>
            <p:custDataLst>
              <p:tags r:id="rId6"/>
            </p:custDataLst>
          </p:nvPr>
        </p:nvSpPr>
        <p:spPr>
          <a:xfrm>
            <a:off x="1428750" y="2609850"/>
            <a:ext cx="3916680" cy="1383665"/>
          </a:xfrm>
          <a:prstGeom prst="rect">
            <a:avLst/>
          </a:prstGeom>
          <a:noFill/>
        </p:spPr>
        <p:txBody>
          <a:bodyPr wrap="square" rtlCol="0">
            <a:spAutoFit/>
          </a:bodyPr>
          <a:lstStyle/>
          <a:p>
            <a:pPr algn="l" fontAlgn="auto">
              <a:lnSpc>
                <a:spcPct val="150000"/>
              </a:lnSpc>
            </a:pPr>
            <a:r>
              <a:rPr lang="zh-CN" altLang="en-US" sz="2000" b="1" dirty="0">
                <a:solidFill>
                  <a:srgbClr val="009700"/>
                </a:solidFill>
                <a:cs typeface="+mn-ea"/>
                <a:sym typeface="+mn-lt"/>
              </a:rPr>
              <a:t>活动重点：</a:t>
            </a:r>
          </a:p>
          <a:p>
            <a:pPr algn="l" fontAlgn="auto">
              <a:lnSpc>
                <a:spcPct val="150000"/>
              </a:lnSpc>
            </a:pPr>
            <a:r>
              <a:rPr lang="zh-CN" altLang="en-US" dirty="0">
                <a:solidFill>
                  <a:schemeClr val="tx1">
                    <a:lumMod val="75000"/>
                    <a:lumOff val="25000"/>
                  </a:schemeClr>
                </a:solidFill>
                <a:cs typeface="+mn-ea"/>
                <a:sym typeface="+mn-lt"/>
              </a:rPr>
              <a:t>知道</a:t>
            </a:r>
            <a:r>
              <a:rPr lang="en-US" altLang="zh-CN" dirty="0">
                <a:solidFill>
                  <a:schemeClr val="tx1">
                    <a:lumMod val="75000"/>
                    <a:lumOff val="25000"/>
                  </a:schemeClr>
                </a:solidFill>
                <a:cs typeface="+mn-ea"/>
                <a:sym typeface="+mn-lt"/>
              </a:rPr>
              <a:t>3</a:t>
            </a:r>
            <a:r>
              <a:rPr lang="zh-CN" altLang="en-US" dirty="0">
                <a:solidFill>
                  <a:schemeClr val="tx1">
                    <a:lumMod val="75000"/>
                    <a:lumOff val="25000"/>
                  </a:schemeClr>
                </a:solidFill>
                <a:cs typeface="+mn-ea"/>
                <a:sym typeface="+mn-lt"/>
              </a:rPr>
              <a:t>月</a:t>
            </a:r>
            <a:r>
              <a:rPr lang="en-US" altLang="zh-CN" dirty="0">
                <a:solidFill>
                  <a:schemeClr val="tx1">
                    <a:lumMod val="75000"/>
                    <a:lumOff val="25000"/>
                  </a:schemeClr>
                </a:solidFill>
                <a:cs typeface="+mn-ea"/>
                <a:sym typeface="+mn-lt"/>
              </a:rPr>
              <a:t>12</a:t>
            </a:r>
            <a:r>
              <a:rPr lang="zh-CN" altLang="en-US" dirty="0">
                <a:solidFill>
                  <a:schemeClr val="tx1">
                    <a:lumMod val="75000"/>
                    <a:lumOff val="25000"/>
                  </a:schemeClr>
                </a:solidFill>
                <a:cs typeface="+mn-ea"/>
                <a:sym typeface="+mn-lt"/>
              </a:rPr>
              <a:t>是植树节，并在老师的帮助下种植花草。</a:t>
            </a:r>
          </a:p>
        </p:txBody>
      </p:sp>
      <p:sp>
        <p:nvSpPr>
          <p:cNvPr id="17" name="PA-文本框 16"/>
          <p:cNvSpPr txBox="1"/>
          <p:nvPr>
            <p:custDataLst>
              <p:tags r:id="rId7"/>
            </p:custDataLst>
          </p:nvPr>
        </p:nvSpPr>
        <p:spPr>
          <a:xfrm>
            <a:off x="6699250" y="2609850"/>
            <a:ext cx="3916680" cy="920573"/>
          </a:xfrm>
          <a:prstGeom prst="rect">
            <a:avLst/>
          </a:prstGeom>
          <a:noFill/>
        </p:spPr>
        <p:txBody>
          <a:bodyPr wrap="square" rtlCol="0">
            <a:spAutoFit/>
          </a:bodyPr>
          <a:lstStyle/>
          <a:p>
            <a:pPr algn="l" fontAlgn="auto">
              <a:lnSpc>
                <a:spcPct val="150000"/>
              </a:lnSpc>
            </a:pPr>
            <a:r>
              <a:rPr lang="zh-CN" altLang="en-US" sz="2000" b="1" dirty="0">
                <a:solidFill>
                  <a:srgbClr val="009700"/>
                </a:solidFill>
                <a:cs typeface="+mn-ea"/>
                <a:sym typeface="+mn-lt"/>
              </a:rPr>
              <a:t>活动难点：</a:t>
            </a:r>
          </a:p>
          <a:p>
            <a:pPr algn="l" fontAlgn="auto">
              <a:lnSpc>
                <a:spcPct val="150000"/>
              </a:lnSpc>
            </a:pPr>
            <a:r>
              <a:rPr lang="zh-CN" altLang="en-US" dirty="0">
                <a:solidFill>
                  <a:schemeClr val="tx1">
                    <a:lumMod val="75000"/>
                    <a:lumOff val="25000"/>
                  </a:schemeClr>
                </a:solidFill>
                <a:cs typeface="+mn-ea"/>
                <a:sym typeface="+mn-lt"/>
              </a:rPr>
              <a:t>了解绿树植树对环境和生活的作用。</a:t>
            </a:r>
          </a:p>
        </p:txBody>
      </p:sp>
    </p:spTree>
    <p:custDataLst>
      <p:tags r:id="rId1"/>
    </p:custData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800" decel="100000"/>
                                        <p:tgtEl>
                                          <p:spTgt spid="28"/>
                                        </p:tgtEl>
                                      </p:cBhvr>
                                    </p:animEffect>
                                    <p:anim calcmode="lin" valueType="num">
                                      <p:cBhvr>
                                        <p:cTn id="17" dur="800" decel="100000" fill="hold"/>
                                        <p:tgtEl>
                                          <p:spTgt spid="28"/>
                                        </p:tgtEl>
                                        <p:attrNameLst>
                                          <p:attrName>style.rotation</p:attrName>
                                        </p:attrNameLst>
                                      </p:cBhvr>
                                      <p:tavLst>
                                        <p:tav tm="0">
                                          <p:val>
                                            <p:fltVal val="-90"/>
                                          </p:val>
                                        </p:tav>
                                        <p:tav tm="100000">
                                          <p:val>
                                            <p:fltVal val="0"/>
                                          </p:val>
                                        </p:tav>
                                      </p:tavLst>
                                    </p:anim>
                                    <p:anim calcmode="lin" valueType="num">
                                      <p:cBhvr>
                                        <p:cTn id="18" dur="800" decel="100000" fill="hold"/>
                                        <p:tgtEl>
                                          <p:spTgt spid="28"/>
                                        </p:tgtEl>
                                        <p:attrNameLst>
                                          <p:attrName>ppt_x</p:attrName>
                                        </p:attrNameLst>
                                      </p:cBhvr>
                                      <p:tavLst>
                                        <p:tav tm="0">
                                          <p:val>
                                            <p:strVal val="#ppt_x+0.4"/>
                                          </p:val>
                                        </p:tav>
                                        <p:tav tm="100000">
                                          <p:val>
                                            <p:strVal val="#ppt_x-0.05"/>
                                          </p:val>
                                        </p:tav>
                                      </p:tavLst>
                                    </p:anim>
                                    <p:anim calcmode="lin" valueType="num">
                                      <p:cBhvr>
                                        <p:cTn id="19" dur="800" decel="100000" fill="hold"/>
                                        <p:tgtEl>
                                          <p:spTgt spid="28"/>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28"/>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28"/>
                                        </p:tgtEl>
                                        <p:attrNameLst>
                                          <p:attrName>ppt_y</p:attrName>
                                        </p:attrNameLst>
                                      </p:cBhvr>
                                      <p:tavLst>
                                        <p:tav tm="0">
                                          <p:val>
                                            <p:strVal val="#ppt_y+0.1"/>
                                          </p:val>
                                        </p:tav>
                                        <p:tav tm="100000">
                                          <p:val>
                                            <p:strVal val="#ppt_y"/>
                                          </p:val>
                                        </p:tav>
                                      </p:tavLst>
                                    </p:anim>
                                  </p:childTnLst>
                                </p:cTn>
                              </p:par>
                            </p:childTnLst>
                          </p:cTn>
                        </p:par>
                        <p:par>
                          <p:cTn id="22" fill="hold">
                            <p:stCondLst>
                              <p:cond delay="2000"/>
                            </p:stCondLst>
                            <p:childTnLst>
                              <p:par>
                                <p:cTn id="23" presetID="30" presetClass="entr" presetSubtype="0"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800" decel="100000"/>
                                        <p:tgtEl>
                                          <p:spTgt spid="31"/>
                                        </p:tgtEl>
                                      </p:cBhvr>
                                    </p:animEffect>
                                    <p:anim calcmode="lin" valueType="num">
                                      <p:cBhvr>
                                        <p:cTn id="26" dur="800" decel="100000" fill="hold"/>
                                        <p:tgtEl>
                                          <p:spTgt spid="31"/>
                                        </p:tgtEl>
                                        <p:attrNameLst>
                                          <p:attrName>style.rotation</p:attrName>
                                        </p:attrNameLst>
                                      </p:cBhvr>
                                      <p:tavLst>
                                        <p:tav tm="0">
                                          <p:val>
                                            <p:fltVal val="-90"/>
                                          </p:val>
                                        </p:tav>
                                        <p:tav tm="100000">
                                          <p:val>
                                            <p:fltVal val="0"/>
                                          </p:val>
                                        </p:tav>
                                      </p:tavLst>
                                    </p:anim>
                                    <p:anim calcmode="lin" valueType="num">
                                      <p:cBhvr>
                                        <p:cTn id="27" dur="800" decel="100000" fill="hold"/>
                                        <p:tgtEl>
                                          <p:spTgt spid="31"/>
                                        </p:tgtEl>
                                        <p:attrNameLst>
                                          <p:attrName>ppt_x</p:attrName>
                                        </p:attrNameLst>
                                      </p:cBhvr>
                                      <p:tavLst>
                                        <p:tav tm="0">
                                          <p:val>
                                            <p:strVal val="#ppt_x+0.4"/>
                                          </p:val>
                                        </p:tav>
                                        <p:tav tm="100000">
                                          <p:val>
                                            <p:strVal val="#ppt_x-0.05"/>
                                          </p:val>
                                        </p:tav>
                                      </p:tavLst>
                                    </p:anim>
                                    <p:anim calcmode="lin" valueType="num">
                                      <p:cBhvr>
                                        <p:cTn id="28" dur="800" decel="100000" fill="hold"/>
                                        <p:tgtEl>
                                          <p:spTgt spid="31"/>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31"/>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31"/>
                                        </p:tgtEl>
                                        <p:attrNameLst>
                                          <p:attrName>ppt_y</p:attrName>
                                        </p:attrNameLst>
                                      </p:cBhvr>
                                      <p:tavLst>
                                        <p:tav tm="0">
                                          <p:val>
                                            <p:strVal val="#ppt_y+0.1"/>
                                          </p:val>
                                        </p:tav>
                                        <p:tav tm="100000">
                                          <p:val>
                                            <p:strVal val="#ppt_y"/>
                                          </p:val>
                                        </p:tav>
                                      </p:tavLst>
                                    </p:anim>
                                  </p:childTnLst>
                                </p:cTn>
                              </p:par>
                            </p:childTnLst>
                          </p:cTn>
                        </p:par>
                        <p:par>
                          <p:cTn id="31" fill="hold">
                            <p:stCondLst>
                              <p:cond delay="3000"/>
                            </p:stCondLst>
                            <p:childTnLst>
                              <p:par>
                                <p:cTn id="32" presetID="30" presetClass="entr" presetSubtype="0"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800" decel="100000"/>
                                        <p:tgtEl>
                                          <p:spTgt spid="12"/>
                                        </p:tgtEl>
                                      </p:cBhvr>
                                    </p:animEffect>
                                    <p:anim calcmode="lin" valueType="num">
                                      <p:cBhvr>
                                        <p:cTn id="35" dur="800" decel="100000" fill="hold"/>
                                        <p:tgtEl>
                                          <p:spTgt spid="12"/>
                                        </p:tgtEl>
                                        <p:attrNameLst>
                                          <p:attrName>style.rotation</p:attrName>
                                        </p:attrNameLst>
                                      </p:cBhvr>
                                      <p:tavLst>
                                        <p:tav tm="0">
                                          <p:val>
                                            <p:fltVal val="-90"/>
                                          </p:val>
                                        </p:tav>
                                        <p:tav tm="100000">
                                          <p:val>
                                            <p:fltVal val="0"/>
                                          </p:val>
                                        </p:tav>
                                      </p:tavLst>
                                    </p:anim>
                                    <p:anim calcmode="lin" valueType="num">
                                      <p:cBhvr>
                                        <p:cTn id="36" dur="800" decel="100000" fill="hold"/>
                                        <p:tgtEl>
                                          <p:spTgt spid="12"/>
                                        </p:tgtEl>
                                        <p:attrNameLst>
                                          <p:attrName>ppt_x</p:attrName>
                                        </p:attrNameLst>
                                      </p:cBhvr>
                                      <p:tavLst>
                                        <p:tav tm="0">
                                          <p:val>
                                            <p:strVal val="#ppt_x+0.4"/>
                                          </p:val>
                                        </p:tav>
                                        <p:tav tm="100000">
                                          <p:val>
                                            <p:strVal val="#ppt_x-0.05"/>
                                          </p:val>
                                        </p:tav>
                                      </p:tavLst>
                                    </p:anim>
                                    <p:anim calcmode="lin" valueType="num">
                                      <p:cBhvr>
                                        <p:cTn id="37" dur="800" decel="100000" fill="hold"/>
                                        <p:tgtEl>
                                          <p:spTgt spid="12"/>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12"/>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12"/>
                                        </p:tgtEl>
                                        <p:attrNameLst>
                                          <p:attrName>ppt_y</p:attrName>
                                        </p:attrNameLst>
                                      </p:cBhvr>
                                      <p:tavLst>
                                        <p:tav tm="0">
                                          <p:val>
                                            <p:strVal val="#ppt_y+0.1"/>
                                          </p:val>
                                        </p:tav>
                                        <p:tav tm="100000">
                                          <p:val>
                                            <p:strVal val="#ppt_y"/>
                                          </p:val>
                                        </p:tav>
                                      </p:tavLst>
                                    </p:anim>
                                  </p:childTnLst>
                                </p:cTn>
                              </p:par>
                            </p:childTnLst>
                          </p:cTn>
                        </p:par>
                        <p:par>
                          <p:cTn id="40" fill="hold">
                            <p:stCondLst>
                              <p:cond delay="4000"/>
                            </p:stCondLst>
                            <p:childTnLst>
                              <p:par>
                                <p:cTn id="41" presetID="30"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800" decel="100000"/>
                                        <p:tgtEl>
                                          <p:spTgt spid="15"/>
                                        </p:tgtEl>
                                      </p:cBhvr>
                                    </p:animEffect>
                                    <p:anim calcmode="lin" valueType="num">
                                      <p:cBhvr>
                                        <p:cTn id="44" dur="800" decel="100000" fill="hold"/>
                                        <p:tgtEl>
                                          <p:spTgt spid="15"/>
                                        </p:tgtEl>
                                        <p:attrNameLst>
                                          <p:attrName>style.rotation</p:attrName>
                                        </p:attrNameLst>
                                      </p:cBhvr>
                                      <p:tavLst>
                                        <p:tav tm="0">
                                          <p:val>
                                            <p:fltVal val="-90"/>
                                          </p:val>
                                        </p:tav>
                                        <p:tav tm="100000">
                                          <p:val>
                                            <p:fltVal val="0"/>
                                          </p:val>
                                        </p:tav>
                                      </p:tavLst>
                                    </p:anim>
                                    <p:anim calcmode="lin" valueType="num">
                                      <p:cBhvr>
                                        <p:cTn id="45" dur="800" decel="100000" fill="hold"/>
                                        <p:tgtEl>
                                          <p:spTgt spid="15"/>
                                        </p:tgtEl>
                                        <p:attrNameLst>
                                          <p:attrName>ppt_x</p:attrName>
                                        </p:attrNameLst>
                                      </p:cBhvr>
                                      <p:tavLst>
                                        <p:tav tm="0">
                                          <p:val>
                                            <p:strVal val="#ppt_x+0.4"/>
                                          </p:val>
                                        </p:tav>
                                        <p:tav tm="100000">
                                          <p:val>
                                            <p:strVal val="#ppt_x-0.05"/>
                                          </p:val>
                                        </p:tav>
                                      </p:tavLst>
                                    </p:anim>
                                    <p:anim calcmode="lin" valueType="num">
                                      <p:cBhvr>
                                        <p:cTn id="46" dur="800" decel="100000" fill="hold"/>
                                        <p:tgtEl>
                                          <p:spTgt spid="15"/>
                                        </p:tgtEl>
                                        <p:attrNameLst>
                                          <p:attrName>ppt_y</p:attrName>
                                        </p:attrNameLst>
                                      </p:cBhvr>
                                      <p:tavLst>
                                        <p:tav tm="0">
                                          <p:val>
                                            <p:strVal val="#ppt_y-0.4"/>
                                          </p:val>
                                        </p:tav>
                                        <p:tav tm="100000">
                                          <p:val>
                                            <p:strVal val="#ppt_y+0.1"/>
                                          </p:val>
                                        </p:tav>
                                      </p:tavLst>
                                    </p:anim>
                                    <p:anim calcmode="lin" valueType="num">
                                      <p:cBhvr>
                                        <p:cTn id="47" dur="200" accel="100000" fill="hold">
                                          <p:stCondLst>
                                            <p:cond delay="800"/>
                                          </p:stCondLst>
                                        </p:cTn>
                                        <p:tgtEl>
                                          <p:spTgt spid="15"/>
                                        </p:tgtEl>
                                        <p:attrNameLst>
                                          <p:attrName>ppt_x</p:attrName>
                                        </p:attrNameLst>
                                      </p:cBhvr>
                                      <p:tavLst>
                                        <p:tav tm="0">
                                          <p:val>
                                            <p:strVal val="#ppt_x-0.05"/>
                                          </p:val>
                                        </p:tav>
                                        <p:tav tm="100000">
                                          <p:val>
                                            <p:strVal val="#ppt_x"/>
                                          </p:val>
                                        </p:tav>
                                      </p:tavLst>
                                    </p:anim>
                                    <p:anim calcmode="lin" valueType="num">
                                      <p:cBhvr>
                                        <p:cTn id="48" dur="200" accel="100000" fill="hold">
                                          <p:stCondLst>
                                            <p:cond delay="800"/>
                                          </p:stCondLst>
                                        </p:cTn>
                                        <p:tgtEl>
                                          <p:spTgt spid="15"/>
                                        </p:tgtEl>
                                        <p:attrNameLst>
                                          <p:attrName>ppt_y</p:attrName>
                                        </p:attrNameLst>
                                      </p:cBhvr>
                                      <p:tavLst>
                                        <p:tav tm="0">
                                          <p:val>
                                            <p:strVal val="#ppt_y+0.1"/>
                                          </p:val>
                                        </p:tav>
                                        <p:tav tm="100000">
                                          <p:val>
                                            <p:strVal val="#ppt_y"/>
                                          </p:val>
                                        </p:tav>
                                      </p:tavLst>
                                    </p:anim>
                                  </p:childTnLst>
                                </p:cTn>
                              </p:par>
                            </p:childTnLst>
                          </p:cTn>
                        </p:par>
                        <p:par>
                          <p:cTn id="49" fill="hold">
                            <p:stCondLst>
                              <p:cond delay="5000"/>
                            </p:stCondLst>
                            <p:childTnLst>
                              <p:par>
                                <p:cTn id="50" presetID="30" presetClass="entr" presetSubtype="0"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800" decel="100000"/>
                                        <p:tgtEl>
                                          <p:spTgt spid="17"/>
                                        </p:tgtEl>
                                      </p:cBhvr>
                                    </p:animEffect>
                                    <p:anim calcmode="lin" valueType="num">
                                      <p:cBhvr>
                                        <p:cTn id="53" dur="800" decel="100000" fill="hold"/>
                                        <p:tgtEl>
                                          <p:spTgt spid="17"/>
                                        </p:tgtEl>
                                        <p:attrNameLst>
                                          <p:attrName>style.rotation</p:attrName>
                                        </p:attrNameLst>
                                      </p:cBhvr>
                                      <p:tavLst>
                                        <p:tav tm="0">
                                          <p:val>
                                            <p:fltVal val="-90"/>
                                          </p:val>
                                        </p:tav>
                                        <p:tav tm="100000">
                                          <p:val>
                                            <p:fltVal val="0"/>
                                          </p:val>
                                        </p:tav>
                                      </p:tavLst>
                                    </p:anim>
                                    <p:anim calcmode="lin" valueType="num">
                                      <p:cBhvr>
                                        <p:cTn id="54" dur="800" decel="100000" fill="hold"/>
                                        <p:tgtEl>
                                          <p:spTgt spid="17"/>
                                        </p:tgtEl>
                                        <p:attrNameLst>
                                          <p:attrName>ppt_x</p:attrName>
                                        </p:attrNameLst>
                                      </p:cBhvr>
                                      <p:tavLst>
                                        <p:tav tm="0">
                                          <p:val>
                                            <p:strVal val="#ppt_x+0.4"/>
                                          </p:val>
                                        </p:tav>
                                        <p:tav tm="100000">
                                          <p:val>
                                            <p:strVal val="#ppt_x-0.05"/>
                                          </p:val>
                                        </p:tav>
                                      </p:tavLst>
                                    </p:anim>
                                    <p:anim calcmode="lin" valueType="num">
                                      <p:cBhvr>
                                        <p:cTn id="55" dur="800" decel="100000" fill="hold"/>
                                        <p:tgtEl>
                                          <p:spTgt spid="17"/>
                                        </p:tgtEl>
                                        <p:attrNameLst>
                                          <p:attrName>ppt_y</p:attrName>
                                        </p:attrNameLst>
                                      </p:cBhvr>
                                      <p:tavLst>
                                        <p:tav tm="0">
                                          <p:val>
                                            <p:strVal val="#ppt_y-0.4"/>
                                          </p:val>
                                        </p:tav>
                                        <p:tav tm="100000">
                                          <p:val>
                                            <p:strVal val="#ppt_y+0.1"/>
                                          </p:val>
                                        </p:tav>
                                      </p:tavLst>
                                    </p:anim>
                                    <p:anim calcmode="lin" valueType="num">
                                      <p:cBhvr>
                                        <p:cTn id="56" dur="200" accel="100000" fill="hold">
                                          <p:stCondLst>
                                            <p:cond delay="800"/>
                                          </p:stCondLst>
                                        </p:cTn>
                                        <p:tgtEl>
                                          <p:spTgt spid="17"/>
                                        </p:tgtEl>
                                        <p:attrNameLst>
                                          <p:attrName>ppt_x</p:attrName>
                                        </p:attrNameLst>
                                      </p:cBhvr>
                                      <p:tavLst>
                                        <p:tav tm="0">
                                          <p:val>
                                            <p:strVal val="#ppt_x-0.05"/>
                                          </p:val>
                                        </p:tav>
                                        <p:tav tm="100000">
                                          <p:val>
                                            <p:strVal val="#ppt_x"/>
                                          </p:val>
                                        </p:tav>
                                      </p:tavLst>
                                    </p:anim>
                                    <p:anim calcmode="lin" valueType="num">
                                      <p:cBhvr>
                                        <p:cTn id="57" dur="200" accel="100000" fill="hold">
                                          <p:stCondLst>
                                            <p:cond delay="800"/>
                                          </p:stCondLst>
                                        </p:cTn>
                                        <p:tgtEl>
                                          <p:spTgt spid="1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8" grpId="0"/>
      <p:bldP spid="31" grpId="0"/>
      <p:bldP spid="15"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0"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6" name="PA-图片 5" descr="组 3"/>
          <p:cNvPicPr>
            <a:picLocks noChangeAspect="1"/>
          </p:cNvPicPr>
          <p:nvPr>
            <p:custDataLst>
              <p:tags r:id="rId2"/>
            </p:custDataLst>
          </p:nvPr>
        </p:nvPicPr>
        <p:blipFill>
          <a:blip r:embed="rId11" cstate="screen">
            <a:extLst>
              <a:ext uri="{28A0092B-C50C-407E-A947-70E740481C1C}">
                <a14:useLocalDpi xmlns:a14="http://schemas.microsoft.com/office/drawing/2010/main"/>
              </a:ext>
            </a:extLst>
          </a:blip>
          <a:srcRect/>
          <a:stretch>
            <a:fillRect/>
          </a:stretch>
        </p:blipFill>
        <p:spPr>
          <a:xfrm>
            <a:off x="0" y="3738245"/>
            <a:ext cx="12192000" cy="3119755"/>
          </a:xfrm>
          <a:prstGeom prst="rect">
            <a:avLst/>
          </a:prstGeom>
        </p:spPr>
      </p:pic>
      <p:sp>
        <p:nvSpPr>
          <p:cNvPr id="5" name="PA-文本框 4"/>
          <p:cNvSpPr txBox="1"/>
          <p:nvPr>
            <p:custDataLst>
              <p:tags r:id="rId3"/>
            </p:custDataLst>
          </p:nvPr>
        </p:nvSpPr>
        <p:spPr>
          <a:xfrm>
            <a:off x="5282315" y="859155"/>
            <a:ext cx="1627370" cy="1569660"/>
          </a:xfrm>
          <a:prstGeom prst="rect">
            <a:avLst/>
          </a:prstGeom>
          <a:noFill/>
        </p:spPr>
        <p:txBody>
          <a:bodyPr wrap="none" rtlCol="0" anchor="t">
            <a:spAutoFit/>
          </a:bodyPr>
          <a:lstStyle/>
          <a:p>
            <a:pPr algn="ctr"/>
            <a:r>
              <a:rPr lang="en-US" altLang="zh-CN" sz="9600">
                <a:ln>
                  <a:solidFill>
                    <a:schemeClr val="bg1"/>
                  </a:solidFill>
                </a:ln>
                <a:solidFill>
                  <a:srgbClr val="009700"/>
                </a:solidFill>
                <a:effectLst>
                  <a:outerShdw blurRad="38100" dist="38100" dir="2700000" algn="tl">
                    <a:srgbClr val="000000">
                      <a:alpha val="43137"/>
                    </a:srgbClr>
                  </a:outerShdw>
                </a:effectLst>
                <a:cs typeface="+mn-ea"/>
                <a:sym typeface="+mn-lt"/>
              </a:rPr>
              <a:t>02</a:t>
            </a:r>
          </a:p>
        </p:txBody>
      </p:sp>
      <p:sp>
        <p:nvSpPr>
          <p:cNvPr id="28" name="PA-文本框 27"/>
          <p:cNvSpPr txBox="1"/>
          <p:nvPr>
            <p:custDataLst>
              <p:tags r:id="rId4"/>
            </p:custDataLst>
          </p:nvPr>
        </p:nvSpPr>
        <p:spPr>
          <a:xfrm>
            <a:off x="2693035" y="2810510"/>
            <a:ext cx="6805930" cy="850265"/>
          </a:xfrm>
          <a:prstGeom prst="rect">
            <a:avLst/>
          </a:prstGeom>
          <a:noFill/>
        </p:spPr>
        <p:txBody>
          <a:bodyPr anchor="ctr"/>
          <a:lstStyle>
            <a:defPPr>
              <a:defRPr lang="zh-CN"/>
            </a:defPPr>
            <a:lvl1pPr marR="0" lvl="0" indent="0" algn="ctr" fontAlgn="t">
              <a:spcBef>
                <a:spcPts val="0"/>
              </a:spcBef>
              <a:spcAft>
                <a:spcPts val="0"/>
              </a:spcAft>
              <a:buClrTx/>
              <a:buSzTx/>
              <a:buFontTx/>
              <a:buNone/>
              <a:defRPr kumimoji="0" sz="11500" i="0" u="none" strike="noStrike" kern="0" cap="none" spc="600" normalizeH="0" baseline="0">
                <a:ln>
                  <a:solidFill>
                    <a:schemeClr val="bg1"/>
                  </a:solidFill>
                </a:ln>
                <a:solidFill>
                  <a:srgbClr val="009700"/>
                </a:solidFill>
                <a:effectLst>
                  <a:outerShdw blurRad="38100" dist="38100" dir="2700000" algn="tl">
                    <a:srgbClr val="000000">
                      <a:alpha val="43137"/>
                    </a:srgbClr>
                  </a:outerShdw>
                </a:effectLst>
                <a:uLnTx/>
                <a:uFillTx/>
                <a:latin typeface="字魂35号-经典雅黑" panose="02000000000000000000" pitchFamily="2" charset="-122"/>
                <a:ea typeface="字魂35号-经典雅黑" panose="02000000000000000000" pitchFamily="2" charset="-122"/>
                <a:cs typeface="+mn-ea"/>
              </a:defRPr>
            </a:lvl1pPr>
          </a:lstStyle>
          <a:p>
            <a:r>
              <a:rPr lang="zh-CN" altLang="en-US" dirty="0">
                <a:sym typeface="+mn-lt"/>
              </a:rPr>
              <a:t>活动目标</a:t>
            </a:r>
          </a:p>
        </p:txBody>
      </p:sp>
      <p:sp>
        <p:nvSpPr>
          <p:cNvPr id="18" name="PA-文本框 6"/>
          <p:cNvSpPr txBox="1"/>
          <p:nvPr>
            <p:custDataLst>
              <p:tags r:id="rId5"/>
            </p:custDataLst>
          </p:nvPr>
        </p:nvSpPr>
        <p:spPr>
          <a:xfrm>
            <a:off x="1879918" y="4044315"/>
            <a:ext cx="8432165" cy="116769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50000"/>
              </a:lnSpc>
            </a:pPr>
            <a:r>
              <a:rPr lang="zh-CN" altLang="en-US" sz="1200" dirty="0">
                <a:solidFill>
                  <a:srgbClr val="469041"/>
                </a:solidFill>
                <a:cs typeface="+mn-ea"/>
                <a:sym typeface="+mn-lt"/>
              </a:rPr>
              <a:t>您的内容打在这里，或者通过复制您的文本后，在此框中选择粘贴，并选择只保留文字。</a:t>
            </a:r>
            <a:endParaRPr lang="en-US" altLang="zh-CN" sz="1200" dirty="0">
              <a:solidFill>
                <a:srgbClr val="469041"/>
              </a:solidFill>
              <a:cs typeface="+mn-ea"/>
              <a:sym typeface="+mn-lt"/>
            </a:endParaRPr>
          </a:p>
          <a:p>
            <a:pPr lvl="0" algn="ctr">
              <a:lnSpc>
                <a:spcPct val="150000"/>
              </a:lnSpc>
            </a:pPr>
            <a:r>
              <a:rPr lang="en-US" altLang="zh-CN" sz="1200" dirty="0">
                <a:solidFill>
                  <a:srgbClr val="469041"/>
                </a:solidFill>
                <a:cs typeface="+mn-ea"/>
                <a:sym typeface="+mn-lt"/>
              </a:rPr>
              <a:t>YOUR CONTENT TO PLAY HERE, OR THROUGH YOUR COPY, PASTE IN THIS BOX.</a:t>
            </a:r>
          </a:p>
          <a:p>
            <a:pPr lvl="0" algn="ctr">
              <a:lnSpc>
                <a:spcPct val="150000"/>
              </a:lnSpc>
            </a:pPr>
            <a:endParaRPr lang="en-US" altLang="zh-CN" sz="1200" dirty="0">
              <a:solidFill>
                <a:srgbClr val="469041"/>
              </a:solidFill>
              <a:cs typeface="+mn-ea"/>
              <a:sym typeface="+mn-lt"/>
            </a:endParaRPr>
          </a:p>
          <a:p>
            <a:pPr lvl="0" algn="ctr">
              <a:lnSpc>
                <a:spcPct val="150000"/>
              </a:lnSpc>
            </a:pPr>
            <a:endParaRPr lang="zh-CN" altLang="en-US" sz="1200" dirty="0">
              <a:solidFill>
                <a:srgbClr val="469041"/>
              </a:solidFill>
              <a:cs typeface="+mn-ea"/>
              <a:sym typeface="+mn-lt"/>
            </a:endParaRPr>
          </a:p>
        </p:txBody>
      </p:sp>
      <p:pic>
        <p:nvPicPr>
          <p:cNvPr id="8" name="PA-图片 7" descr="51miz-E1073518-D6DBABCB"/>
          <p:cNvPicPr>
            <a:picLocks noChangeAspect="1"/>
          </p:cNvPicPr>
          <p:nvPr>
            <p:custDataLst>
              <p:tags r:id="rId6"/>
            </p:custDataLst>
          </p:nvPr>
        </p:nvPicPr>
        <p:blipFill>
          <a:blip r:embed="rId12" cstate="screen">
            <a:extLst>
              <a:ext uri="{28A0092B-C50C-407E-A947-70E740481C1C}">
                <a14:useLocalDpi xmlns:a14="http://schemas.microsoft.com/office/drawing/2010/main"/>
              </a:ext>
            </a:extLst>
          </a:blip>
          <a:stretch>
            <a:fillRect/>
          </a:stretch>
        </p:blipFill>
        <p:spPr>
          <a:xfrm>
            <a:off x="7886700" y="-95250"/>
            <a:ext cx="3238500" cy="3238500"/>
          </a:xfrm>
          <a:prstGeom prst="rect">
            <a:avLst/>
          </a:prstGeom>
        </p:spPr>
      </p:pic>
      <p:pic>
        <p:nvPicPr>
          <p:cNvPr id="9" name="PA-图片 8" descr="51miz-E1174559-11D19414"/>
          <p:cNvPicPr>
            <a:picLocks noChangeAspect="1"/>
          </p:cNvPicPr>
          <p:nvPr>
            <p:custDataLst>
              <p:tags r:id="rId7"/>
            </p:custDataLst>
          </p:nvPr>
        </p:nvPicPr>
        <p:blipFill>
          <a:blip r:embed="rId13" cstate="screen">
            <a:extLst>
              <a:ext uri="{28A0092B-C50C-407E-A947-70E740481C1C}">
                <a14:useLocalDpi xmlns:a14="http://schemas.microsoft.com/office/drawing/2010/main"/>
              </a:ext>
            </a:extLst>
          </a:blip>
          <a:stretch>
            <a:fillRect/>
          </a:stretch>
        </p:blipFill>
        <p:spPr>
          <a:xfrm rot="20880000">
            <a:off x="1085850" y="752475"/>
            <a:ext cx="2058035" cy="2058035"/>
          </a:xfrm>
          <a:prstGeom prst="rect">
            <a:avLst/>
          </a:prstGeom>
        </p:spPr>
      </p:pic>
    </p:spTree>
    <p:custDataLst>
      <p:tags r:id="rId1"/>
    </p:custData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1.5"/>
                                          </p:val>
                                        </p:tav>
                                      </p:tavLst>
                                    </p:anim>
                                    <p:anim calcmode="lin" valueType="num">
                                      <p:cBhvr>
                                        <p:cTn id="8" dur="500" fill="hold"/>
                                        <p:tgtEl>
                                          <p:spTgt spid="5"/>
                                        </p:tgtEl>
                                        <p:attrNameLst>
                                          <p:attrName>ppt_h</p:attrName>
                                        </p:attrNameLst>
                                      </p:cBhvr>
                                      <p:tavLst>
                                        <p:tav tm="0">
                                          <p:val>
                                            <p:fltVal val="0"/>
                                          </p:val>
                                        </p:tav>
                                        <p:tav tm="100000">
                                          <p:val>
                                            <p:strVal val="#ppt_h*1.5"/>
                                          </p:val>
                                        </p:tav>
                                      </p:tavLst>
                                    </p:anim>
                                    <p:animEffect transition="in" filter="fade">
                                      <p:cBhvr>
                                        <p:cTn id="9" dur="500"/>
                                        <p:tgtEl>
                                          <p:spTgt spid="5"/>
                                        </p:tgtEl>
                                      </p:cBhvr>
                                    </p:animEffect>
                                    <p:anim to="" calcmode="lin" valueType="num">
                                      <p:cBhvr>
                                        <p:cTn id="10" dur="500" fill="hold">
                                          <p:stCondLst>
                                            <p:cond delay="0"/>
                                          </p:stCondLst>
                                        </p:cTn>
                                        <p:tgtEl>
                                          <p:spTgt spid="5"/>
                                        </p:tgtEl>
                                        <p:attrNameLst>
                                          <p:attrName>ppt_x</p:attrName>
                                        </p:attrNameLst>
                                      </p:cBhvr>
                                      <p:tavLst>
                                        <p:tav tm="0">
                                          <p:val>
                                            <p:strVal val="#ppt_x"/>
                                          </p:val>
                                        </p:tav>
                                        <p:tav tm="100000">
                                          <p:val>
                                            <p:strVal val="0.5"/>
                                          </p:val>
                                        </p:tav>
                                      </p:tavLst>
                                    </p:anim>
                                    <p:anim to="" calcmode="lin" valueType="num">
                                      <p:cBhvr>
                                        <p:cTn id="11" dur="500" fill="hold">
                                          <p:stCondLst>
                                            <p:cond delay="0"/>
                                          </p:stCondLst>
                                        </p:cTn>
                                        <p:tgtEl>
                                          <p:spTgt spid="5"/>
                                        </p:tgtEl>
                                        <p:attrNameLst>
                                          <p:attrName>ppt_y</p:attrName>
                                        </p:attrNameLst>
                                      </p:cBhvr>
                                      <p:tavLst>
                                        <p:tav tm="0">
                                          <p:val>
                                            <p:strVal val="#ppt_y"/>
                                          </p:val>
                                        </p:tav>
                                        <p:tav tm="100000">
                                          <p:val>
                                            <p:strVal val="0.5"/>
                                          </p:val>
                                        </p:tav>
                                      </p:tavLst>
                                    </p:anim>
                                  </p:childTnLst>
                                </p:cTn>
                              </p:par>
                            </p:childTnLst>
                          </p:cTn>
                        </p:par>
                        <p:par>
                          <p:cTn id="12" fill="hold">
                            <p:stCondLst>
                              <p:cond delay="500"/>
                            </p:stCondLst>
                            <p:childTnLst>
                              <p:par>
                                <p:cTn id="13" presetID="53" presetClass="entr" presetSubtype="16" fill="hold" grpId="1"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strVal val="#ppt_w*1.5"/>
                                          </p:val>
                                        </p:tav>
                                        <p:tav tm="100000">
                                          <p:val>
                                            <p:strVal val="#ppt_w"/>
                                          </p:val>
                                        </p:tav>
                                      </p:tavLst>
                                    </p:anim>
                                    <p:anim calcmode="lin" valueType="num">
                                      <p:cBhvr>
                                        <p:cTn id="16" dur="500" fill="hold"/>
                                        <p:tgtEl>
                                          <p:spTgt spid="5"/>
                                        </p:tgtEl>
                                        <p:attrNameLst>
                                          <p:attrName>ppt_h</p:attrName>
                                        </p:attrNameLst>
                                      </p:cBhvr>
                                      <p:tavLst>
                                        <p:tav tm="0">
                                          <p:val>
                                            <p:strVal val="#ppt_h*1.5"/>
                                          </p:val>
                                        </p:tav>
                                        <p:tav tm="100000">
                                          <p:val>
                                            <p:strVal val="#ppt_h"/>
                                          </p:val>
                                        </p:tav>
                                      </p:tavLst>
                                    </p:anim>
                                    <p:animEffect transition="in" filter="fade">
                                      <p:cBhvr>
                                        <p:cTn id="17" dur="500"/>
                                        <p:tgtEl>
                                          <p:spTgt spid="5"/>
                                        </p:tgtEl>
                                      </p:cBhvr>
                                    </p:animEffect>
                                    <p:anim to="" calcmode="lin" valueType="num">
                                      <p:cBhvr>
                                        <p:cTn id="18" dur="500" fill="hold">
                                          <p:stCondLst>
                                            <p:cond delay="0"/>
                                          </p:stCondLst>
                                        </p:cTn>
                                        <p:tgtEl>
                                          <p:spTgt spid="5"/>
                                        </p:tgtEl>
                                        <p:attrNameLst>
                                          <p:attrName>ppt_x</p:attrName>
                                        </p:attrNameLst>
                                      </p:cBhvr>
                                      <p:tavLst>
                                        <p:tav tm="0">
                                          <p:val>
                                            <p:strVal val="0.5"/>
                                          </p:val>
                                        </p:tav>
                                        <p:tav tm="100000">
                                          <p:val>
                                            <p:strVal val="#ppt_x"/>
                                          </p:val>
                                        </p:tav>
                                      </p:tavLst>
                                    </p:anim>
                                    <p:anim to="" calcmode="lin" valueType="num">
                                      <p:cBhvr>
                                        <p:cTn id="19" dur="500" fill="hold">
                                          <p:stCondLst>
                                            <p:cond delay="0"/>
                                          </p:stCondLst>
                                        </p:cTn>
                                        <p:tgtEl>
                                          <p:spTgt spid="5"/>
                                        </p:tgtEl>
                                        <p:attrNameLst>
                                          <p:attrName>ppt_y</p:attrName>
                                        </p:attrNameLst>
                                      </p:cBhvr>
                                      <p:tavLst>
                                        <p:tav tm="0">
                                          <p:val>
                                            <p:strVal val="0.5"/>
                                          </p:val>
                                        </p:tav>
                                        <p:tav tm="100000">
                                          <p:val>
                                            <p:strVal val="#ppt_y"/>
                                          </p:val>
                                        </p:tav>
                                      </p:tavLst>
                                    </p:anim>
                                  </p:childTnLst>
                                </p:cTn>
                              </p:par>
                            </p:childTnLst>
                          </p:cTn>
                        </p:par>
                        <p:par>
                          <p:cTn id="20" fill="hold">
                            <p:stCondLst>
                              <p:cond delay="1000"/>
                            </p:stCondLst>
                            <p:childTnLst>
                              <p:par>
                                <p:cTn id="21" presetID="30"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800" decel="100000"/>
                                        <p:tgtEl>
                                          <p:spTgt spid="6"/>
                                        </p:tgtEl>
                                      </p:cBhvr>
                                    </p:animEffect>
                                    <p:anim calcmode="lin" valueType="num">
                                      <p:cBhvr>
                                        <p:cTn id="24" dur="800" decel="100000" fill="hold"/>
                                        <p:tgtEl>
                                          <p:spTgt spid="6"/>
                                        </p:tgtEl>
                                        <p:attrNameLst>
                                          <p:attrName>style.rotation</p:attrName>
                                        </p:attrNameLst>
                                      </p:cBhvr>
                                      <p:tavLst>
                                        <p:tav tm="0">
                                          <p:val>
                                            <p:fltVal val="-90"/>
                                          </p:val>
                                        </p:tav>
                                        <p:tav tm="100000">
                                          <p:val>
                                            <p:fltVal val="0"/>
                                          </p:val>
                                        </p:tav>
                                      </p:tavLst>
                                    </p:anim>
                                    <p:anim calcmode="lin" valueType="num">
                                      <p:cBhvr>
                                        <p:cTn id="25" dur="800" decel="100000" fill="hold"/>
                                        <p:tgtEl>
                                          <p:spTgt spid="6"/>
                                        </p:tgtEl>
                                        <p:attrNameLst>
                                          <p:attrName>ppt_x</p:attrName>
                                        </p:attrNameLst>
                                      </p:cBhvr>
                                      <p:tavLst>
                                        <p:tav tm="0">
                                          <p:val>
                                            <p:strVal val="#ppt_x+0.4"/>
                                          </p:val>
                                        </p:tav>
                                        <p:tav tm="100000">
                                          <p:val>
                                            <p:strVal val="#ppt_x-0.05"/>
                                          </p:val>
                                        </p:tav>
                                      </p:tavLst>
                                    </p:anim>
                                    <p:anim calcmode="lin" valueType="num">
                                      <p:cBhvr>
                                        <p:cTn id="26" dur="800" decel="100000" fill="hold"/>
                                        <p:tgtEl>
                                          <p:spTgt spid="6"/>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29" fill="hold">
                            <p:stCondLst>
                              <p:cond delay="2000"/>
                            </p:stCondLst>
                            <p:childTnLst>
                              <p:par>
                                <p:cTn id="30" presetID="30" presetClass="entr" presetSubtype="0"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800" decel="100000"/>
                                        <p:tgtEl>
                                          <p:spTgt spid="28"/>
                                        </p:tgtEl>
                                      </p:cBhvr>
                                    </p:animEffect>
                                    <p:anim calcmode="lin" valueType="num">
                                      <p:cBhvr>
                                        <p:cTn id="33" dur="800" decel="100000" fill="hold"/>
                                        <p:tgtEl>
                                          <p:spTgt spid="28"/>
                                        </p:tgtEl>
                                        <p:attrNameLst>
                                          <p:attrName>style.rotation</p:attrName>
                                        </p:attrNameLst>
                                      </p:cBhvr>
                                      <p:tavLst>
                                        <p:tav tm="0">
                                          <p:val>
                                            <p:fltVal val="-90"/>
                                          </p:val>
                                        </p:tav>
                                        <p:tav tm="100000">
                                          <p:val>
                                            <p:fltVal val="0"/>
                                          </p:val>
                                        </p:tav>
                                      </p:tavLst>
                                    </p:anim>
                                    <p:anim calcmode="lin" valueType="num">
                                      <p:cBhvr>
                                        <p:cTn id="34" dur="800" decel="100000" fill="hold"/>
                                        <p:tgtEl>
                                          <p:spTgt spid="28"/>
                                        </p:tgtEl>
                                        <p:attrNameLst>
                                          <p:attrName>ppt_x</p:attrName>
                                        </p:attrNameLst>
                                      </p:cBhvr>
                                      <p:tavLst>
                                        <p:tav tm="0">
                                          <p:val>
                                            <p:strVal val="#ppt_x+0.4"/>
                                          </p:val>
                                        </p:tav>
                                        <p:tav tm="100000">
                                          <p:val>
                                            <p:strVal val="#ppt_x-0.05"/>
                                          </p:val>
                                        </p:tav>
                                      </p:tavLst>
                                    </p:anim>
                                    <p:anim calcmode="lin" valueType="num">
                                      <p:cBhvr>
                                        <p:cTn id="35" dur="800" decel="100000" fill="hold"/>
                                        <p:tgtEl>
                                          <p:spTgt spid="28"/>
                                        </p:tgtEl>
                                        <p:attrNameLst>
                                          <p:attrName>ppt_y</p:attrName>
                                        </p:attrNameLst>
                                      </p:cBhvr>
                                      <p:tavLst>
                                        <p:tav tm="0">
                                          <p:val>
                                            <p:strVal val="#ppt_y-0.4"/>
                                          </p:val>
                                        </p:tav>
                                        <p:tav tm="100000">
                                          <p:val>
                                            <p:strVal val="#ppt_y+0.1"/>
                                          </p:val>
                                        </p:tav>
                                      </p:tavLst>
                                    </p:anim>
                                    <p:anim calcmode="lin" valueType="num">
                                      <p:cBhvr>
                                        <p:cTn id="36" dur="200" accel="100000" fill="hold">
                                          <p:stCondLst>
                                            <p:cond delay="800"/>
                                          </p:stCondLst>
                                        </p:cTn>
                                        <p:tgtEl>
                                          <p:spTgt spid="28"/>
                                        </p:tgtEl>
                                        <p:attrNameLst>
                                          <p:attrName>ppt_x</p:attrName>
                                        </p:attrNameLst>
                                      </p:cBhvr>
                                      <p:tavLst>
                                        <p:tav tm="0">
                                          <p:val>
                                            <p:strVal val="#ppt_x-0.05"/>
                                          </p:val>
                                        </p:tav>
                                        <p:tav tm="100000">
                                          <p:val>
                                            <p:strVal val="#ppt_x"/>
                                          </p:val>
                                        </p:tav>
                                      </p:tavLst>
                                    </p:anim>
                                    <p:anim calcmode="lin" valueType="num">
                                      <p:cBhvr>
                                        <p:cTn id="37" dur="200" accel="100000" fill="hold">
                                          <p:stCondLst>
                                            <p:cond delay="800"/>
                                          </p:stCondLst>
                                        </p:cTn>
                                        <p:tgtEl>
                                          <p:spTgt spid="28"/>
                                        </p:tgtEl>
                                        <p:attrNameLst>
                                          <p:attrName>ppt_y</p:attrName>
                                        </p:attrNameLst>
                                      </p:cBhvr>
                                      <p:tavLst>
                                        <p:tav tm="0">
                                          <p:val>
                                            <p:strVal val="#ppt_y+0.1"/>
                                          </p:val>
                                        </p:tav>
                                        <p:tav tm="100000">
                                          <p:val>
                                            <p:strVal val="#ppt_y"/>
                                          </p:val>
                                        </p:tav>
                                      </p:tavLst>
                                    </p:anim>
                                  </p:childTnLst>
                                </p:cTn>
                              </p:par>
                            </p:childTnLst>
                          </p:cTn>
                        </p:par>
                        <p:par>
                          <p:cTn id="38" fill="hold">
                            <p:stCondLst>
                              <p:cond delay="3000"/>
                            </p:stCondLst>
                            <p:childTnLst>
                              <p:par>
                                <p:cTn id="39" presetID="30"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800" decel="100000"/>
                                        <p:tgtEl>
                                          <p:spTgt spid="18"/>
                                        </p:tgtEl>
                                      </p:cBhvr>
                                    </p:animEffect>
                                    <p:anim calcmode="lin" valueType="num">
                                      <p:cBhvr>
                                        <p:cTn id="42" dur="800" decel="100000" fill="hold"/>
                                        <p:tgtEl>
                                          <p:spTgt spid="18"/>
                                        </p:tgtEl>
                                        <p:attrNameLst>
                                          <p:attrName>style.rotation</p:attrName>
                                        </p:attrNameLst>
                                      </p:cBhvr>
                                      <p:tavLst>
                                        <p:tav tm="0">
                                          <p:val>
                                            <p:fltVal val="-90"/>
                                          </p:val>
                                        </p:tav>
                                        <p:tav tm="100000">
                                          <p:val>
                                            <p:fltVal val="0"/>
                                          </p:val>
                                        </p:tav>
                                      </p:tavLst>
                                    </p:anim>
                                    <p:anim calcmode="lin" valueType="num">
                                      <p:cBhvr>
                                        <p:cTn id="43" dur="800" decel="100000" fill="hold"/>
                                        <p:tgtEl>
                                          <p:spTgt spid="18"/>
                                        </p:tgtEl>
                                        <p:attrNameLst>
                                          <p:attrName>ppt_x</p:attrName>
                                        </p:attrNameLst>
                                      </p:cBhvr>
                                      <p:tavLst>
                                        <p:tav tm="0">
                                          <p:val>
                                            <p:strVal val="#ppt_x+0.4"/>
                                          </p:val>
                                        </p:tav>
                                        <p:tav tm="100000">
                                          <p:val>
                                            <p:strVal val="#ppt_x-0.05"/>
                                          </p:val>
                                        </p:tav>
                                      </p:tavLst>
                                    </p:anim>
                                    <p:anim calcmode="lin" valueType="num">
                                      <p:cBhvr>
                                        <p:cTn id="44" dur="800" decel="100000" fill="hold"/>
                                        <p:tgtEl>
                                          <p:spTgt spid="18"/>
                                        </p:tgtEl>
                                        <p:attrNameLst>
                                          <p:attrName>ppt_y</p:attrName>
                                        </p:attrNameLst>
                                      </p:cBhvr>
                                      <p:tavLst>
                                        <p:tav tm="0">
                                          <p:val>
                                            <p:strVal val="#ppt_y-0.4"/>
                                          </p:val>
                                        </p:tav>
                                        <p:tav tm="100000">
                                          <p:val>
                                            <p:strVal val="#ppt_y+0.1"/>
                                          </p:val>
                                        </p:tav>
                                      </p:tavLst>
                                    </p:anim>
                                    <p:anim calcmode="lin" valueType="num">
                                      <p:cBhvr>
                                        <p:cTn id="45"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46"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childTnLst>
                          </p:cTn>
                        </p:par>
                        <p:par>
                          <p:cTn id="47" fill="hold">
                            <p:stCondLst>
                              <p:cond delay="4000"/>
                            </p:stCondLst>
                            <p:childTnLst>
                              <p:par>
                                <p:cTn id="48" presetID="30" presetClass="entr" presetSubtype="0" fill="hold"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800" decel="100000"/>
                                        <p:tgtEl>
                                          <p:spTgt spid="8"/>
                                        </p:tgtEl>
                                      </p:cBhvr>
                                    </p:animEffect>
                                    <p:anim calcmode="lin" valueType="num">
                                      <p:cBhvr>
                                        <p:cTn id="51" dur="800" decel="100000" fill="hold"/>
                                        <p:tgtEl>
                                          <p:spTgt spid="8"/>
                                        </p:tgtEl>
                                        <p:attrNameLst>
                                          <p:attrName>style.rotation</p:attrName>
                                        </p:attrNameLst>
                                      </p:cBhvr>
                                      <p:tavLst>
                                        <p:tav tm="0">
                                          <p:val>
                                            <p:fltVal val="-90"/>
                                          </p:val>
                                        </p:tav>
                                        <p:tav tm="100000">
                                          <p:val>
                                            <p:fltVal val="0"/>
                                          </p:val>
                                        </p:tav>
                                      </p:tavLst>
                                    </p:anim>
                                    <p:anim calcmode="lin" valueType="num">
                                      <p:cBhvr>
                                        <p:cTn id="52" dur="800" decel="100000" fill="hold"/>
                                        <p:tgtEl>
                                          <p:spTgt spid="8"/>
                                        </p:tgtEl>
                                        <p:attrNameLst>
                                          <p:attrName>ppt_x</p:attrName>
                                        </p:attrNameLst>
                                      </p:cBhvr>
                                      <p:tavLst>
                                        <p:tav tm="0">
                                          <p:val>
                                            <p:strVal val="#ppt_x+0.4"/>
                                          </p:val>
                                        </p:tav>
                                        <p:tav tm="100000">
                                          <p:val>
                                            <p:strVal val="#ppt_x-0.05"/>
                                          </p:val>
                                        </p:tav>
                                      </p:tavLst>
                                    </p:anim>
                                    <p:anim calcmode="lin" valueType="num">
                                      <p:cBhvr>
                                        <p:cTn id="53" dur="800" decel="100000" fill="hold"/>
                                        <p:tgtEl>
                                          <p:spTgt spid="8"/>
                                        </p:tgtEl>
                                        <p:attrNameLst>
                                          <p:attrName>ppt_y</p:attrName>
                                        </p:attrNameLst>
                                      </p:cBhvr>
                                      <p:tavLst>
                                        <p:tav tm="0">
                                          <p:val>
                                            <p:strVal val="#ppt_y-0.4"/>
                                          </p:val>
                                        </p:tav>
                                        <p:tav tm="100000">
                                          <p:val>
                                            <p:strVal val="#ppt_y+0.1"/>
                                          </p:val>
                                        </p:tav>
                                      </p:tavLst>
                                    </p:anim>
                                    <p:anim calcmode="lin" valueType="num">
                                      <p:cBhvr>
                                        <p:cTn id="54"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55"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par>
                          <p:cTn id="56" fill="hold">
                            <p:stCondLst>
                              <p:cond delay="5000"/>
                            </p:stCondLst>
                            <p:childTnLst>
                              <p:par>
                                <p:cTn id="57" presetID="30" presetClass="entr" presetSubtype="0" fill="hold"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800" decel="100000"/>
                                        <p:tgtEl>
                                          <p:spTgt spid="9"/>
                                        </p:tgtEl>
                                      </p:cBhvr>
                                    </p:animEffect>
                                    <p:anim calcmode="lin" valueType="num">
                                      <p:cBhvr>
                                        <p:cTn id="60" dur="800" decel="100000" fill="hold"/>
                                        <p:tgtEl>
                                          <p:spTgt spid="9"/>
                                        </p:tgtEl>
                                        <p:attrNameLst>
                                          <p:attrName>style.rotation</p:attrName>
                                        </p:attrNameLst>
                                      </p:cBhvr>
                                      <p:tavLst>
                                        <p:tav tm="0">
                                          <p:val>
                                            <p:fltVal val="-90"/>
                                          </p:val>
                                        </p:tav>
                                        <p:tav tm="100000">
                                          <p:val>
                                            <p:fltVal val="0"/>
                                          </p:val>
                                        </p:tav>
                                      </p:tavLst>
                                    </p:anim>
                                    <p:anim calcmode="lin" valueType="num">
                                      <p:cBhvr>
                                        <p:cTn id="61" dur="800" decel="100000" fill="hold"/>
                                        <p:tgtEl>
                                          <p:spTgt spid="9"/>
                                        </p:tgtEl>
                                        <p:attrNameLst>
                                          <p:attrName>ppt_x</p:attrName>
                                        </p:attrNameLst>
                                      </p:cBhvr>
                                      <p:tavLst>
                                        <p:tav tm="0">
                                          <p:val>
                                            <p:strVal val="#ppt_x+0.4"/>
                                          </p:val>
                                        </p:tav>
                                        <p:tav tm="100000">
                                          <p:val>
                                            <p:strVal val="#ppt_x-0.05"/>
                                          </p:val>
                                        </p:tav>
                                      </p:tavLst>
                                    </p:anim>
                                    <p:anim calcmode="lin" valueType="num">
                                      <p:cBhvr>
                                        <p:cTn id="62" dur="800" decel="100000" fill="hold"/>
                                        <p:tgtEl>
                                          <p:spTgt spid="9"/>
                                        </p:tgtEl>
                                        <p:attrNameLst>
                                          <p:attrName>ppt_y</p:attrName>
                                        </p:attrNameLst>
                                      </p:cBhvr>
                                      <p:tavLst>
                                        <p:tav tm="0">
                                          <p:val>
                                            <p:strVal val="#ppt_y-0.4"/>
                                          </p:val>
                                        </p:tav>
                                        <p:tav tm="100000">
                                          <p:val>
                                            <p:strVal val="#ppt_y+0.1"/>
                                          </p:val>
                                        </p:tav>
                                      </p:tavLst>
                                    </p:anim>
                                    <p:anim calcmode="lin" valueType="num">
                                      <p:cBhvr>
                                        <p:cTn id="63"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64"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28"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9"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4" name="PA-矩形 3"/>
          <p:cNvSpPr/>
          <p:nvPr>
            <p:custDataLst>
              <p:tags r:id="rId2"/>
            </p:custDataLst>
          </p:nvPr>
        </p:nvSpPr>
        <p:spPr>
          <a:xfrm>
            <a:off x="305435" y="594360"/>
            <a:ext cx="207645" cy="566420"/>
          </a:xfrm>
          <a:prstGeom prst="rect">
            <a:avLst/>
          </a:prstGeom>
          <a:solidFill>
            <a:srgbClr val="00A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PA-文本框 27"/>
          <p:cNvSpPr txBox="1"/>
          <p:nvPr>
            <p:custDataLst>
              <p:tags r:id="rId3"/>
            </p:custDataLst>
          </p:nvPr>
        </p:nvSpPr>
        <p:spPr>
          <a:xfrm>
            <a:off x="603250" y="532765"/>
            <a:ext cx="2129155" cy="574675"/>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kumimoji="0" lang="zh-CN" altLang="en-US" sz="2800" i="0" u="none" strike="noStrike" kern="0" cap="none" spc="0" normalizeH="0" baseline="0" noProof="0" dirty="0">
                <a:ln>
                  <a:noFill/>
                </a:ln>
                <a:solidFill>
                  <a:srgbClr val="469041"/>
                </a:solidFill>
                <a:effectLst/>
                <a:uLnTx/>
                <a:uFillTx/>
                <a:cs typeface="+mn-ea"/>
                <a:sym typeface="+mn-lt"/>
              </a:rPr>
              <a:t>活动目标</a:t>
            </a:r>
          </a:p>
        </p:txBody>
      </p:sp>
      <p:sp>
        <p:nvSpPr>
          <p:cNvPr id="31" name="PA-文本框 30"/>
          <p:cNvSpPr txBox="1"/>
          <p:nvPr>
            <p:custDataLst>
              <p:tags r:id="rId4"/>
            </p:custDataLst>
          </p:nvPr>
        </p:nvSpPr>
        <p:spPr>
          <a:xfrm>
            <a:off x="634365" y="988695"/>
            <a:ext cx="2680335" cy="212090"/>
          </a:xfrm>
          <a:prstGeom prst="rect">
            <a:avLst/>
          </a:prstGeom>
          <a:noFill/>
        </p:spPr>
        <p:txBody>
          <a:bodyPr anchor="ctr"/>
          <a:lstStyle/>
          <a:p>
            <a:pPr indent="0" algn="l" fontAlgn="auto">
              <a:lnSpc>
                <a:spcPct val="150000"/>
              </a:lnSpc>
            </a:pPr>
            <a:r>
              <a:rPr lang="en-US" altLang="zh-CN" sz="700" dirty="0">
                <a:solidFill>
                  <a:srgbClr val="469041"/>
                </a:solidFill>
                <a:cs typeface="+mn-ea"/>
                <a:sym typeface="+mn-lt"/>
              </a:rPr>
              <a:t>Enter your title to add here</a:t>
            </a:r>
            <a:endParaRPr kumimoji="0" lang="en-US" altLang="zh-CN" sz="700" i="0" u="none" strike="noStrike" kern="0" cap="none" spc="0" normalizeH="0" baseline="0" noProof="0" dirty="0">
              <a:ln>
                <a:noFill/>
              </a:ln>
              <a:solidFill>
                <a:srgbClr val="469041"/>
              </a:solidFill>
              <a:effectLst/>
              <a:uLnTx/>
              <a:uFillTx/>
              <a:cs typeface="+mn-ea"/>
              <a:sym typeface="+mn-lt"/>
            </a:endParaRPr>
          </a:p>
        </p:txBody>
      </p:sp>
      <p:sp>
        <p:nvSpPr>
          <p:cNvPr id="5" name="PA-矩形 4"/>
          <p:cNvSpPr/>
          <p:nvPr>
            <p:custDataLst>
              <p:tags r:id="rId5"/>
            </p:custDataLst>
          </p:nvPr>
        </p:nvSpPr>
        <p:spPr bwMode="auto">
          <a:xfrm>
            <a:off x="2208875" y="1767000"/>
            <a:ext cx="1037806" cy="1093003"/>
          </a:xfrm>
          <a:prstGeom prst="rect">
            <a:avLst/>
          </a:prstGeom>
          <a:solidFill>
            <a:srgbClr val="009700"/>
          </a:solidFill>
          <a:ln>
            <a:noFill/>
          </a:ln>
          <a:effectLst/>
        </p:spPr>
        <p:txBody>
          <a:bodyPr anchor="ctr"/>
          <a:lstStyle/>
          <a:p>
            <a:pPr algn="ctr"/>
            <a:endParaRPr dirty="0">
              <a:cs typeface="+mn-ea"/>
              <a:sym typeface="+mn-lt"/>
            </a:endParaRPr>
          </a:p>
        </p:txBody>
      </p:sp>
      <p:sp>
        <p:nvSpPr>
          <p:cNvPr id="6" name="PA-矩形 5"/>
          <p:cNvSpPr/>
          <p:nvPr>
            <p:custDataLst>
              <p:tags r:id="rId6"/>
            </p:custDataLst>
          </p:nvPr>
        </p:nvSpPr>
        <p:spPr bwMode="auto">
          <a:xfrm>
            <a:off x="2211719" y="1825803"/>
            <a:ext cx="1032115" cy="50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rmAutofit/>
          </a:bodyPr>
          <a:lstStyle/>
          <a:p>
            <a:pPr algn="ctr"/>
            <a:r>
              <a:rPr lang="en-US" sz="2400" dirty="0">
                <a:solidFill>
                  <a:schemeClr val="bg1"/>
                </a:solidFill>
                <a:cs typeface="+mn-ea"/>
                <a:sym typeface="+mn-lt"/>
              </a:rPr>
              <a:t>01</a:t>
            </a:r>
          </a:p>
        </p:txBody>
      </p:sp>
      <p:sp>
        <p:nvSpPr>
          <p:cNvPr id="7" name="PA-矩形 6"/>
          <p:cNvSpPr/>
          <p:nvPr>
            <p:custDataLst>
              <p:tags r:id="rId7"/>
            </p:custDataLst>
          </p:nvPr>
        </p:nvSpPr>
        <p:spPr>
          <a:xfrm>
            <a:off x="2208875" y="2528456"/>
            <a:ext cx="1037805" cy="549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5" name="PA-矩形 34"/>
          <p:cNvSpPr/>
          <p:nvPr>
            <p:custDataLst>
              <p:tags r:id="rId8"/>
            </p:custDataLst>
          </p:nvPr>
        </p:nvSpPr>
        <p:spPr bwMode="auto">
          <a:xfrm>
            <a:off x="5157807" y="1938030"/>
            <a:ext cx="1419351" cy="1495489"/>
          </a:xfrm>
          <a:prstGeom prst="rect">
            <a:avLst/>
          </a:prstGeom>
          <a:solidFill>
            <a:srgbClr val="009700"/>
          </a:solidFill>
          <a:ln>
            <a:noFill/>
          </a:ln>
          <a:effectLst/>
        </p:spPr>
        <p:txBody>
          <a:bodyPr anchor="ctr"/>
          <a:lstStyle/>
          <a:p>
            <a:pPr algn="ctr"/>
            <a:endParaRPr>
              <a:cs typeface="+mn-ea"/>
              <a:sym typeface="+mn-lt"/>
            </a:endParaRPr>
          </a:p>
        </p:txBody>
      </p:sp>
      <p:sp>
        <p:nvSpPr>
          <p:cNvPr id="36" name="PA-矩形 35"/>
          <p:cNvSpPr/>
          <p:nvPr>
            <p:custDataLst>
              <p:tags r:id="rId9"/>
            </p:custDataLst>
          </p:nvPr>
        </p:nvSpPr>
        <p:spPr bwMode="auto">
          <a:xfrm>
            <a:off x="5154961" y="2137862"/>
            <a:ext cx="1414455" cy="50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rmAutofit/>
          </a:bodyPr>
          <a:lstStyle/>
          <a:p>
            <a:pPr algn="ctr"/>
            <a:r>
              <a:rPr lang="en-US" sz="2400" dirty="0">
                <a:solidFill>
                  <a:schemeClr val="bg1"/>
                </a:solidFill>
                <a:cs typeface="+mn-ea"/>
                <a:sym typeface="+mn-lt"/>
              </a:rPr>
              <a:t>02</a:t>
            </a:r>
          </a:p>
        </p:txBody>
      </p:sp>
      <p:sp>
        <p:nvSpPr>
          <p:cNvPr id="37" name="PA-矩形 36"/>
          <p:cNvSpPr/>
          <p:nvPr>
            <p:custDataLst>
              <p:tags r:id="rId10"/>
            </p:custDataLst>
          </p:nvPr>
        </p:nvSpPr>
        <p:spPr>
          <a:xfrm>
            <a:off x="5146987" y="3082333"/>
            <a:ext cx="1430171" cy="549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2" name="PA-矩形 31"/>
          <p:cNvSpPr/>
          <p:nvPr>
            <p:custDataLst>
              <p:tags r:id="rId11"/>
            </p:custDataLst>
          </p:nvPr>
        </p:nvSpPr>
        <p:spPr bwMode="auto">
          <a:xfrm>
            <a:off x="8195919" y="1017209"/>
            <a:ext cx="1655911" cy="1745372"/>
          </a:xfrm>
          <a:prstGeom prst="rect">
            <a:avLst/>
          </a:prstGeom>
          <a:solidFill>
            <a:srgbClr val="00A800"/>
          </a:solidFill>
          <a:ln>
            <a:noFill/>
          </a:ln>
          <a:effectLst/>
        </p:spPr>
        <p:txBody>
          <a:bodyPr anchor="ctr"/>
          <a:lstStyle/>
          <a:p>
            <a:pPr algn="ctr"/>
            <a:endParaRPr>
              <a:cs typeface="+mn-ea"/>
              <a:sym typeface="+mn-lt"/>
            </a:endParaRPr>
          </a:p>
        </p:txBody>
      </p:sp>
      <p:sp>
        <p:nvSpPr>
          <p:cNvPr id="33" name="PA-矩形 32"/>
          <p:cNvSpPr/>
          <p:nvPr>
            <p:custDataLst>
              <p:tags r:id="rId12"/>
            </p:custDataLst>
          </p:nvPr>
        </p:nvSpPr>
        <p:spPr bwMode="auto">
          <a:xfrm>
            <a:off x="8193074" y="1394356"/>
            <a:ext cx="1658757" cy="50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rmAutofit/>
          </a:bodyPr>
          <a:lstStyle/>
          <a:p>
            <a:pPr algn="ctr"/>
            <a:r>
              <a:rPr lang="en-US" sz="2400" spc="-113" dirty="0">
                <a:solidFill>
                  <a:schemeClr val="bg1"/>
                </a:solidFill>
                <a:cs typeface="+mn-ea"/>
                <a:sym typeface="+mn-lt"/>
              </a:rPr>
              <a:t>03</a:t>
            </a:r>
          </a:p>
        </p:txBody>
      </p:sp>
      <p:sp>
        <p:nvSpPr>
          <p:cNvPr id="34" name="PA-矩形 33"/>
          <p:cNvSpPr/>
          <p:nvPr>
            <p:custDataLst>
              <p:tags r:id="rId13"/>
            </p:custDataLst>
          </p:nvPr>
        </p:nvSpPr>
        <p:spPr>
          <a:xfrm>
            <a:off x="8130831" y="2418275"/>
            <a:ext cx="1720998" cy="549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1" name="PA-矩形 10"/>
          <p:cNvSpPr/>
          <p:nvPr>
            <p:custDataLst>
              <p:tags r:id="rId14"/>
            </p:custDataLst>
          </p:nvPr>
        </p:nvSpPr>
        <p:spPr bwMode="auto">
          <a:xfrm>
            <a:off x="7645897" y="4045665"/>
            <a:ext cx="2638825" cy="252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p>
            <a:pPr marL="0" lvl="0" indent="0" algn="l">
              <a:lnSpc>
                <a:spcPct val="150000"/>
              </a:lnSpc>
              <a:spcBef>
                <a:spcPts val="0"/>
              </a:spcBef>
              <a:spcAft>
                <a:spcPts val="0"/>
              </a:spcAft>
              <a:buSzPct val="100000"/>
            </a:pPr>
            <a:r>
              <a:rPr lang="zh-CN" altLang="en-US" sz="1400" dirty="0">
                <a:solidFill>
                  <a:schemeClr val="tx1"/>
                </a:solidFill>
                <a:cs typeface="+mn-ea"/>
                <a:sym typeface="+mn-lt"/>
              </a:rPr>
              <a:t>了解“植树节的来历”、“植树与环保”、“绿色大自然”等资料，向大自然学习，并去社区、向居民和行人宣传。</a:t>
            </a:r>
          </a:p>
        </p:txBody>
      </p:sp>
      <p:sp>
        <p:nvSpPr>
          <p:cNvPr id="12" name="PA-文本框 11"/>
          <p:cNvSpPr txBox="1"/>
          <p:nvPr>
            <p:custDataLst>
              <p:tags r:id="rId15"/>
            </p:custDataLst>
          </p:nvPr>
        </p:nvSpPr>
        <p:spPr bwMode="auto">
          <a:xfrm>
            <a:off x="7786324" y="3456535"/>
            <a:ext cx="2420089" cy="46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ctr">
            <a:normAutofit/>
          </a:bodyPr>
          <a:lstStyle/>
          <a:p>
            <a:pPr marL="0" indent="0" algn="ctr">
              <a:lnSpc>
                <a:spcPct val="100000"/>
              </a:lnSpc>
              <a:spcBef>
                <a:spcPts val="0"/>
              </a:spcBef>
              <a:spcAft>
                <a:spcPts val="0"/>
              </a:spcAft>
              <a:buSzPct val="100000"/>
            </a:pPr>
            <a:r>
              <a:rPr lang="zh-CN" altLang="en-US" b="1" dirty="0">
                <a:solidFill>
                  <a:srgbClr val="00A800"/>
                </a:solidFill>
                <a:cs typeface="+mn-ea"/>
                <a:sym typeface="+mn-lt"/>
              </a:rPr>
              <a:t>知识目标：</a:t>
            </a:r>
          </a:p>
        </p:txBody>
      </p:sp>
      <p:sp>
        <p:nvSpPr>
          <p:cNvPr id="13" name="PA-任意多边形 12"/>
          <p:cNvSpPr/>
          <p:nvPr>
            <p:custDataLst>
              <p:tags r:id="rId16"/>
            </p:custDataLst>
          </p:nvPr>
        </p:nvSpPr>
        <p:spPr bwMode="auto">
          <a:xfrm>
            <a:off x="8820215" y="2908259"/>
            <a:ext cx="352307" cy="508093"/>
          </a:xfrm>
          <a:custGeom>
            <a:avLst/>
            <a:gdLst>
              <a:gd name="T0" fmla="*/ 958 w 4522"/>
              <a:gd name="T1" fmla="*/ 5339 h 6532"/>
              <a:gd name="T2" fmla="*/ 1274 w 4522"/>
              <a:gd name="T3" fmla="*/ 5052 h 6532"/>
              <a:gd name="T4" fmla="*/ 1646 w 4522"/>
              <a:gd name="T5" fmla="*/ 5261 h 6532"/>
              <a:gd name="T6" fmla="*/ 1560 w 4522"/>
              <a:gd name="T7" fmla="*/ 5677 h 6532"/>
              <a:gd name="T8" fmla="*/ 1136 w 4522"/>
              <a:gd name="T9" fmla="*/ 5725 h 6532"/>
              <a:gd name="T10" fmla="*/ 2381 w 4522"/>
              <a:gd name="T11" fmla="*/ 5245 h 6532"/>
              <a:gd name="T12" fmla="*/ 2140 w 4522"/>
              <a:gd name="T13" fmla="*/ 5245 h 6532"/>
              <a:gd name="T14" fmla="*/ 2065 w 4522"/>
              <a:gd name="T15" fmla="*/ 5473 h 6532"/>
              <a:gd name="T16" fmla="*/ 2260 w 4522"/>
              <a:gd name="T17" fmla="*/ 5615 h 6532"/>
              <a:gd name="T18" fmla="*/ 2454 w 4522"/>
              <a:gd name="T19" fmla="*/ 5473 h 6532"/>
              <a:gd name="T20" fmla="*/ 3538 w 4522"/>
              <a:gd name="T21" fmla="*/ 5260 h 6532"/>
              <a:gd name="T22" fmla="*/ 3166 w 4522"/>
              <a:gd name="T23" fmla="*/ 5051 h 6532"/>
              <a:gd name="T24" fmla="*/ 2850 w 4522"/>
              <a:gd name="T25" fmla="*/ 5337 h 6532"/>
              <a:gd name="T26" fmla="*/ 3028 w 4522"/>
              <a:gd name="T27" fmla="*/ 5725 h 6532"/>
              <a:gd name="T28" fmla="*/ 3452 w 4522"/>
              <a:gd name="T29" fmla="*/ 5677 h 6532"/>
              <a:gd name="T30" fmla="*/ 3538 w 4522"/>
              <a:gd name="T31" fmla="*/ 5260 h 6532"/>
              <a:gd name="T32" fmla="*/ 1456 w 4522"/>
              <a:gd name="T33" fmla="*/ 6045 h 6532"/>
              <a:gd name="T34" fmla="*/ 1541 w 4522"/>
              <a:gd name="T35" fmla="*/ 6463 h 6532"/>
              <a:gd name="T36" fmla="*/ 1965 w 4522"/>
              <a:gd name="T37" fmla="*/ 6511 h 6532"/>
              <a:gd name="T38" fmla="*/ 2142 w 4522"/>
              <a:gd name="T39" fmla="*/ 6123 h 6532"/>
              <a:gd name="T40" fmla="*/ 1826 w 4522"/>
              <a:gd name="T41" fmla="*/ 5836 h 6532"/>
              <a:gd name="T42" fmla="*/ 2614 w 4522"/>
              <a:gd name="T43" fmla="*/ 6031 h 6532"/>
              <a:gd name="T44" fmla="*/ 2540 w 4522"/>
              <a:gd name="T45" fmla="*/ 6259 h 6532"/>
              <a:gd name="T46" fmla="*/ 2734 w 4522"/>
              <a:gd name="T47" fmla="*/ 6400 h 6532"/>
              <a:gd name="T48" fmla="*/ 2929 w 4522"/>
              <a:gd name="T49" fmla="*/ 6259 h 6532"/>
              <a:gd name="T50" fmla="*/ 2854 w 4522"/>
              <a:gd name="T51" fmla="*/ 6031 h 6532"/>
              <a:gd name="T52" fmla="*/ 4368 w 4522"/>
              <a:gd name="T53" fmla="*/ 3957 h 6532"/>
              <a:gd name="T54" fmla="*/ 3573 w 4522"/>
              <a:gd name="T55" fmla="*/ 4572 h 6532"/>
              <a:gd name="T56" fmla="*/ 4153 w 4522"/>
              <a:gd name="T57" fmla="*/ 4253 h 6532"/>
              <a:gd name="T58" fmla="*/ 154 w 4522"/>
              <a:gd name="T59" fmla="*/ 4515 h 6532"/>
              <a:gd name="T60" fmla="*/ 949 w 4522"/>
              <a:gd name="T61" fmla="*/ 3900 h 6532"/>
              <a:gd name="T62" fmla="*/ 369 w 4522"/>
              <a:gd name="T63" fmla="*/ 4219 h 6532"/>
              <a:gd name="T64" fmla="*/ 0 w 4522"/>
              <a:gd name="T65" fmla="*/ 1135 h 6532"/>
              <a:gd name="T66" fmla="*/ 918 w 4522"/>
              <a:gd name="T67" fmla="*/ 0 h 6532"/>
              <a:gd name="T68" fmla="*/ 4522 w 4522"/>
              <a:gd name="T69" fmla="*/ 429 h 6532"/>
              <a:gd name="T70" fmla="*/ 3485 w 4522"/>
              <a:gd name="T71" fmla="*/ 2053 h 6532"/>
              <a:gd name="T72" fmla="*/ 2874 w 4522"/>
              <a:gd name="T73" fmla="*/ 3389 h 6532"/>
              <a:gd name="T74" fmla="*/ 3340 w 4522"/>
              <a:gd name="T75" fmla="*/ 3815 h 6532"/>
              <a:gd name="T76" fmla="*/ 1184 w 4522"/>
              <a:gd name="T77" fmla="*/ 3815 h 6532"/>
              <a:gd name="T78" fmla="*/ 1649 w 4522"/>
              <a:gd name="T79" fmla="*/ 3389 h 6532"/>
              <a:gd name="T80" fmla="*/ 1038 w 4522"/>
              <a:gd name="T81" fmla="*/ 2053 h 6532"/>
              <a:gd name="T82" fmla="*/ 3601 w 4522"/>
              <a:gd name="T83" fmla="*/ 1589 h 6532"/>
              <a:gd name="T84" fmla="*/ 4057 w 4522"/>
              <a:gd name="T85" fmla="*/ 896 h 6532"/>
              <a:gd name="T86" fmla="*/ 3601 w 4522"/>
              <a:gd name="T87" fmla="*/ 1589 h 6532"/>
              <a:gd name="T88" fmla="*/ 2634 w 4522"/>
              <a:gd name="T89" fmla="*/ 4320 h 6532"/>
              <a:gd name="T90" fmla="*/ 1642 w 4522"/>
              <a:gd name="T91" fmla="*/ 1317 h 6532"/>
              <a:gd name="T92" fmla="*/ 2338 w 4522"/>
              <a:gd name="T93" fmla="*/ 1545 h 6532"/>
              <a:gd name="T94" fmla="*/ 2104 w 4522"/>
              <a:gd name="T95" fmla="*/ 1309 h 6532"/>
              <a:gd name="T96" fmla="*/ 465 w 4522"/>
              <a:gd name="T97" fmla="*/ 1135 h 6532"/>
              <a:gd name="T98" fmla="*/ 918 w 4522"/>
              <a:gd name="T99" fmla="*/ 1500 h 6532"/>
              <a:gd name="T100" fmla="*/ 465 w 4522"/>
              <a:gd name="T101" fmla="*/ 1135 h 6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522" h="6532">
                <a:moveTo>
                  <a:pt x="1069" y="5679"/>
                </a:moveTo>
                <a:lnTo>
                  <a:pt x="1120" y="5475"/>
                </a:lnTo>
                <a:lnTo>
                  <a:pt x="958" y="5339"/>
                </a:lnTo>
                <a:cubicBezTo>
                  <a:pt x="928" y="5313"/>
                  <a:pt x="944" y="5264"/>
                  <a:pt x="984" y="5261"/>
                </a:cubicBezTo>
                <a:lnTo>
                  <a:pt x="1194" y="5247"/>
                </a:lnTo>
                <a:lnTo>
                  <a:pt x="1274" y="5052"/>
                </a:lnTo>
                <a:cubicBezTo>
                  <a:pt x="1289" y="5015"/>
                  <a:pt x="1341" y="5015"/>
                  <a:pt x="1356" y="5052"/>
                </a:cubicBezTo>
                <a:lnTo>
                  <a:pt x="1436" y="5247"/>
                </a:lnTo>
                <a:lnTo>
                  <a:pt x="1646" y="5261"/>
                </a:lnTo>
                <a:cubicBezTo>
                  <a:pt x="1686" y="5264"/>
                  <a:pt x="1702" y="5313"/>
                  <a:pt x="1672" y="5339"/>
                </a:cubicBezTo>
                <a:lnTo>
                  <a:pt x="1509" y="5473"/>
                </a:lnTo>
                <a:lnTo>
                  <a:pt x="1560" y="5677"/>
                </a:lnTo>
                <a:cubicBezTo>
                  <a:pt x="1569" y="5716"/>
                  <a:pt x="1528" y="5747"/>
                  <a:pt x="1493" y="5725"/>
                </a:cubicBezTo>
                <a:lnTo>
                  <a:pt x="1314" y="5615"/>
                </a:lnTo>
                <a:lnTo>
                  <a:pt x="1136" y="5725"/>
                </a:lnTo>
                <a:cubicBezTo>
                  <a:pt x="1101" y="5748"/>
                  <a:pt x="1058" y="5717"/>
                  <a:pt x="1069" y="5679"/>
                </a:cubicBezTo>
                <a:close/>
                <a:moveTo>
                  <a:pt x="2592" y="5260"/>
                </a:moveTo>
                <a:lnTo>
                  <a:pt x="2381" y="5245"/>
                </a:lnTo>
                <a:lnTo>
                  <a:pt x="2301" y="5051"/>
                </a:lnTo>
                <a:cubicBezTo>
                  <a:pt x="2286" y="5013"/>
                  <a:pt x="2234" y="5013"/>
                  <a:pt x="2220" y="5051"/>
                </a:cubicBezTo>
                <a:lnTo>
                  <a:pt x="2140" y="5245"/>
                </a:lnTo>
                <a:lnTo>
                  <a:pt x="1929" y="5260"/>
                </a:lnTo>
                <a:cubicBezTo>
                  <a:pt x="1889" y="5263"/>
                  <a:pt x="1873" y="5312"/>
                  <a:pt x="1904" y="5337"/>
                </a:cubicBezTo>
                <a:lnTo>
                  <a:pt x="2065" y="5473"/>
                </a:lnTo>
                <a:lnTo>
                  <a:pt x="2014" y="5677"/>
                </a:lnTo>
                <a:cubicBezTo>
                  <a:pt x="2005" y="5716"/>
                  <a:pt x="2046" y="5747"/>
                  <a:pt x="2081" y="5725"/>
                </a:cubicBezTo>
                <a:lnTo>
                  <a:pt x="2260" y="5615"/>
                </a:lnTo>
                <a:lnTo>
                  <a:pt x="2438" y="5725"/>
                </a:lnTo>
                <a:cubicBezTo>
                  <a:pt x="2472" y="5747"/>
                  <a:pt x="2514" y="5716"/>
                  <a:pt x="2505" y="5677"/>
                </a:cubicBezTo>
                <a:lnTo>
                  <a:pt x="2454" y="5473"/>
                </a:lnTo>
                <a:lnTo>
                  <a:pt x="2616" y="5337"/>
                </a:lnTo>
                <a:cubicBezTo>
                  <a:pt x="2648" y="5312"/>
                  <a:pt x="2632" y="5263"/>
                  <a:pt x="2592" y="5260"/>
                </a:cubicBezTo>
                <a:close/>
                <a:moveTo>
                  <a:pt x="3538" y="5260"/>
                </a:moveTo>
                <a:lnTo>
                  <a:pt x="3328" y="5245"/>
                </a:lnTo>
                <a:lnTo>
                  <a:pt x="3248" y="5051"/>
                </a:lnTo>
                <a:cubicBezTo>
                  <a:pt x="3233" y="5013"/>
                  <a:pt x="3181" y="5013"/>
                  <a:pt x="3166" y="5051"/>
                </a:cubicBezTo>
                <a:lnTo>
                  <a:pt x="3086" y="5245"/>
                </a:lnTo>
                <a:lnTo>
                  <a:pt x="2876" y="5260"/>
                </a:lnTo>
                <a:cubicBezTo>
                  <a:pt x="2836" y="5263"/>
                  <a:pt x="2820" y="5312"/>
                  <a:pt x="2850" y="5337"/>
                </a:cubicBezTo>
                <a:lnTo>
                  <a:pt x="3012" y="5473"/>
                </a:lnTo>
                <a:lnTo>
                  <a:pt x="2961" y="5677"/>
                </a:lnTo>
                <a:cubicBezTo>
                  <a:pt x="2952" y="5716"/>
                  <a:pt x="2993" y="5747"/>
                  <a:pt x="3028" y="5725"/>
                </a:cubicBezTo>
                <a:lnTo>
                  <a:pt x="3206" y="5615"/>
                </a:lnTo>
                <a:lnTo>
                  <a:pt x="3385" y="5725"/>
                </a:lnTo>
                <a:cubicBezTo>
                  <a:pt x="3418" y="5747"/>
                  <a:pt x="3461" y="5716"/>
                  <a:pt x="3452" y="5677"/>
                </a:cubicBezTo>
                <a:lnTo>
                  <a:pt x="3401" y="5473"/>
                </a:lnTo>
                <a:lnTo>
                  <a:pt x="3562" y="5337"/>
                </a:lnTo>
                <a:cubicBezTo>
                  <a:pt x="3594" y="5312"/>
                  <a:pt x="3578" y="5263"/>
                  <a:pt x="3538" y="5260"/>
                </a:cubicBezTo>
                <a:close/>
                <a:moveTo>
                  <a:pt x="1746" y="5836"/>
                </a:moveTo>
                <a:lnTo>
                  <a:pt x="1666" y="6031"/>
                </a:lnTo>
                <a:lnTo>
                  <a:pt x="1456" y="6045"/>
                </a:lnTo>
                <a:cubicBezTo>
                  <a:pt x="1416" y="6048"/>
                  <a:pt x="1400" y="6097"/>
                  <a:pt x="1430" y="6123"/>
                </a:cubicBezTo>
                <a:lnTo>
                  <a:pt x="1592" y="6259"/>
                </a:lnTo>
                <a:lnTo>
                  <a:pt x="1541" y="6463"/>
                </a:lnTo>
                <a:cubicBezTo>
                  <a:pt x="1532" y="6501"/>
                  <a:pt x="1573" y="6532"/>
                  <a:pt x="1608" y="6511"/>
                </a:cubicBezTo>
                <a:lnTo>
                  <a:pt x="1786" y="6400"/>
                </a:lnTo>
                <a:lnTo>
                  <a:pt x="1965" y="6511"/>
                </a:lnTo>
                <a:cubicBezTo>
                  <a:pt x="1998" y="6532"/>
                  <a:pt x="2041" y="6501"/>
                  <a:pt x="2032" y="6463"/>
                </a:cubicBezTo>
                <a:lnTo>
                  <a:pt x="1981" y="6259"/>
                </a:lnTo>
                <a:lnTo>
                  <a:pt x="2142" y="6123"/>
                </a:lnTo>
                <a:cubicBezTo>
                  <a:pt x="2173" y="6097"/>
                  <a:pt x="2157" y="6048"/>
                  <a:pt x="2117" y="6045"/>
                </a:cubicBezTo>
                <a:lnTo>
                  <a:pt x="1906" y="6031"/>
                </a:lnTo>
                <a:lnTo>
                  <a:pt x="1826" y="5836"/>
                </a:lnTo>
                <a:cubicBezTo>
                  <a:pt x="1813" y="5799"/>
                  <a:pt x="1761" y="5799"/>
                  <a:pt x="1746" y="5836"/>
                </a:cubicBezTo>
                <a:close/>
                <a:moveTo>
                  <a:pt x="2694" y="5836"/>
                </a:moveTo>
                <a:lnTo>
                  <a:pt x="2614" y="6031"/>
                </a:lnTo>
                <a:lnTo>
                  <a:pt x="2404" y="6045"/>
                </a:lnTo>
                <a:cubicBezTo>
                  <a:pt x="2364" y="6048"/>
                  <a:pt x="2348" y="6097"/>
                  <a:pt x="2378" y="6123"/>
                </a:cubicBezTo>
                <a:lnTo>
                  <a:pt x="2540" y="6259"/>
                </a:lnTo>
                <a:lnTo>
                  <a:pt x="2489" y="6463"/>
                </a:lnTo>
                <a:cubicBezTo>
                  <a:pt x="2480" y="6501"/>
                  <a:pt x="2521" y="6532"/>
                  <a:pt x="2556" y="6511"/>
                </a:cubicBezTo>
                <a:lnTo>
                  <a:pt x="2734" y="6400"/>
                </a:lnTo>
                <a:lnTo>
                  <a:pt x="2913" y="6511"/>
                </a:lnTo>
                <a:cubicBezTo>
                  <a:pt x="2946" y="6532"/>
                  <a:pt x="2989" y="6501"/>
                  <a:pt x="2980" y="6463"/>
                </a:cubicBezTo>
                <a:lnTo>
                  <a:pt x="2929" y="6259"/>
                </a:lnTo>
                <a:lnTo>
                  <a:pt x="3090" y="6123"/>
                </a:lnTo>
                <a:cubicBezTo>
                  <a:pt x="3121" y="6097"/>
                  <a:pt x="3105" y="6048"/>
                  <a:pt x="3065" y="6045"/>
                </a:cubicBezTo>
                <a:lnTo>
                  <a:pt x="2854" y="6031"/>
                </a:lnTo>
                <a:lnTo>
                  <a:pt x="2774" y="5836"/>
                </a:lnTo>
                <a:cubicBezTo>
                  <a:pt x="2761" y="5799"/>
                  <a:pt x="2709" y="5799"/>
                  <a:pt x="2694" y="5836"/>
                </a:cubicBezTo>
                <a:close/>
                <a:moveTo>
                  <a:pt x="4368" y="3957"/>
                </a:moveTo>
                <a:cubicBezTo>
                  <a:pt x="4386" y="3935"/>
                  <a:pt x="4370" y="3900"/>
                  <a:pt x="4341" y="3900"/>
                </a:cubicBezTo>
                <a:lnTo>
                  <a:pt x="3573" y="3900"/>
                </a:lnTo>
                <a:lnTo>
                  <a:pt x="3573" y="4572"/>
                </a:lnTo>
                <a:lnTo>
                  <a:pt x="4341" y="4572"/>
                </a:lnTo>
                <a:cubicBezTo>
                  <a:pt x="4370" y="4572"/>
                  <a:pt x="4386" y="4537"/>
                  <a:pt x="4368" y="4515"/>
                </a:cubicBezTo>
                <a:lnTo>
                  <a:pt x="4153" y="4253"/>
                </a:lnTo>
                <a:cubicBezTo>
                  <a:pt x="4146" y="4245"/>
                  <a:pt x="4146" y="4233"/>
                  <a:pt x="4153" y="4224"/>
                </a:cubicBezTo>
                <a:lnTo>
                  <a:pt x="4368" y="3957"/>
                </a:lnTo>
                <a:close/>
                <a:moveTo>
                  <a:pt x="154" y="4515"/>
                </a:moveTo>
                <a:cubicBezTo>
                  <a:pt x="136" y="4537"/>
                  <a:pt x="152" y="4572"/>
                  <a:pt x="181" y="4572"/>
                </a:cubicBezTo>
                <a:lnTo>
                  <a:pt x="949" y="4572"/>
                </a:lnTo>
                <a:lnTo>
                  <a:pt x="949" y="3900"/>
                </a:lnTo>
                <a:lnTo>
                  <a:pt x="181" y="3900"/>
                </a:lnTo>
                <a:cubicBezTo>
                  <a:pt x="152" y="3900"/>
                  <a:pt x="136" y="3935"/>
                  <a:pt x="154" y="3957"/>
                </a:cubicBezTo>
                <a:lnTo>
                  <a:pt x="369" y="4219"/>
                </a:lnTo>
                <a:cubicBezTo>
                  <a:pt x="376" y="4227"/>
                  <a:pt x="376" y="4239"/>
                  <a:pt x="369" y="4248"/>
                </a:cubicBezTo>
                <a:lnTo>
                  <a:pt x="154" y="4515"/>
                </a:lnTo>
                <a:close/>
                <a:moveTo>
                  <a:pt x="0" y="1135"/>
                </a:moveTo>
                <a:lnTo>
                  <a:pt x="0" y="431"/>
                </a:lnTo>
                <a:lnTo>
                  <a:pt x="918" y="431"/>
                </a:lnTo>
                <a:lnTo>
                  <a:pt x="918" y="0"/>
                </a:lnTo>
                <a:lnTo>
                  <a:pt x="3604" y="0"/>
                </a:lnTo>
                <a:lnTo>
                  <a:pt x="3604" y="429"/>
                </a:lnTo>
                <a:lnTo>
                  <a:pt x="4522" y="429"/>
                </a:lnTo>
                <a:lnTo>
                  <a:pt x="4522" y="1135"/>
                </a:lnTo>
                <a:cubicBezTo>
                  <a:pt x="4522" y="1641"/>
                  <a:pt x="4110" y="2053"/>
                  <a:pt x="3604" y="2053"/>
                </a:cubicBezTo>
                <a:lnTo>
                  <a:pt x="3485" y="2053"/>
                </a:lnTo>
                <a:cubicBezTo>
                  <a:pt x="3312" y="2436"/>
                  <a:pt x="2965" y="2723"/>
                  <a:pt x="2545" y="2813"/>
                </a:cubicBezTo>
                <a:lnTo>
                  <a:pt x="2545" y="3389"/>
                </a:lnTo>
                <a:lnTo>
                  <a:pt x="2874" y="3389"/>
                </a:lnTo>
                <a:cubicBezTo>
                  <a:pt x="2976" y="3389"/>
                  <a:pt x="3058" y="3472"/>
                  <a:pt x="3058" y="3573"/>
                </a:cubicBezTo>
                <a:lnTo>
                  <a:pt x="3058" y="3815"/>
                </a:lnTo>
                <a:lnTo>
                  <a:pt x="3340" y="3815"/>
                </a:lnTo>
                <a:lnTo>
                  <a:pt x="3340" y="4677"/>
                </a:lnTo>
                <a:lnTo>
                  <a:pt x="1184" y="4677"/>
                </a:lnTo>
                <a:lnTo>
                  <a:pt x="1184" y="3815"/>
                </a:lnTo>
                <a:lnTo>
                  <a:pt x="1465" y="3815"/>
                </a:lnTo>
                <a:lnTo>
                  <a:pt x="1465" y="3573"/>
                </a:lnTo>
                <a:cubicBezTo>
                  <a:pt x="1465" y="3472"/>
                  <a:pt x="1548" y="3389"/>
                  <a:pt x="1649" y="3389"/>
                </a:cubicBezTo>
                <a:lnTo>
                  <a:pt x="1978" y="3389"/>
                </a:lnTo>
                <a:lnTo>
                  <a:pt x="1978" y="2813"/>
                </a:lnTo>
                <a:cubicBezTo>
                  <a:pt x="1558" y="2723"/>
                  <a:pt x="1212" y="2436"/>
                  <a:pt x="1038" y="2053"/>
                </a:cubicBezTo>
                <a:lnTo>
                  <a:pt x="920" y="2053"/>
                </a:lnTo>
                <a:cubicBezTo>
                  <a:pt x="412" y="2053"/>
                  <a:pt x="0" y="1641"/>
                  <a:pt x="0" y="1135"/>
                </a:cubicBezTo>
                <a:close/>
                <a:moveTo>
                  <a:pt x="3601" y="1589"/>
                </a:moveTo>
                <a:lnTo>
                  <a:pt x="3604" y="1589"/>
                </a:lnTo>
                <a:cubicBezTo>
                  <a:pt x="3854" y="1589"/>
                  <a:pt x="4057" y="1385"/>
                  <a:pt x="4057" y="1136"/>
                </a:cubicBezTo>
                <a:lnTo>
                  <a:pt x="4057" y="896"/>
                </a:lnTo>
                <a:lnTo>
                  <a:pt x="3604" y="896"/>
                </a:lnTo>
                <a:lnTo>
                  <a:pt x="3604" y="1501"/>
                </a:lnTo>
                <a:cubicBezTo>
                  <a:pt x="3604" y="1531"/>
                  <a:pt x="3602" y="1560"/>
                  <a:pt x="3601" y="1589"/>
                </a:cubicBezTo>
                <a:close/>
                <a:moveTo>
                  <a:pt x="1888" y="3859"/>
                </a:moveTo>
                <a:lnTo>
                  <a:pt x="1888" y="4320"/>
                </a:lnTo>
                <a:lnTo>
                  <a:pt x="2634" y="4320"/>
                </a:lnTo>
                <a:lnTo>
                  <a:pt x="2634" y="3859"/>
                </a:lnTo>
                <a:lnTo>
                  <a:pt x="1888" y="3859"/>
                </a:lnTo>
                <a:close/>
                <a:moveTo>
                  <a:pt x="1642" y="1317"/>
                </a:moveTo>
                <a:lnTo>
                  <a:pt x="1868" y="1544"/>
                </a:lnTo>
                <a:lnTo>
                  <a:pt x="2102" y="1780"/>
                </a:lnTo>
                <a:lnTo>
                  <a:pt x="2338" y="1545"/>
                </a:lnTo>
                <a:lnTo>
                  <a:pt x="2878" y="1008"/>
                </a:lnTo>
                <a:lnTo>
                  <a:pt x="2644" y="772"/>
                </a:lnTo>
                <a:lnTo>
                  <a:pt x="2104" y="1309"/>
                </a:lnTo>
                <a:lnTo>
                  <a:pt x="1878" y="1083"/>
                </a:lnTo>
                <a:lnTo>
                  <a:pt x="1642" y="1317"/>
                </a:lnTo>
                <a:close/>
                <a:moveTo>
                  <a:pt x="465" y="1135"/>
                </a:moveTo>
                <a:cubicBezTo>
                  <a:pt x="465" y="1385"/>
                  <a:pt x="669" y="1588"/>
                  <a:pt x="918" y="1588"/>
                </a:cubicBezTo>
                <a:lnTo>
                  <a:pt x="921" y="1588"/>
                </a:lnTo>
                <a:cubicBezTo>
                  <a:pt x="920" y="1559"/>
                  <a:pt x="918" y="1529"/>
                  <a:pt x="918" y="1500"/>
                </a:cubicBezTo>
                <a:lnTo>
                  <a:pt x="918" y="895"/>
                </a:lnTo>
                <a:lnTo>
                  <a:pt x="465" y="895"/>
                </a:lnTo>
                <a:lnTo>
                  <a:pt x="465" y="1135"/>
                </a:lnTo>
                <a:close/>
              </a:path>
            </a:pathLst>
          </a:custGeom>
          <a:solidFill>
            <a:srgbClr val="00A800"/>
          </a:solidFill>
          <a:ln>
            <a:noFill/>
          </a:ln>
        </p:spPr>
        <p:txBody>
          <a:bodyPr anchor="ct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endParaRPr>
              <a:cs typeface="+mn-ea"/>
              <a:sym typeface="+mn-lt"/>
            </a:endParaRPr>
          </a:p>
        </p:txBody>
      </p:sp>
      <p:sp>
        <p:nvSpPr>
          <p:cNvPr id="14" name="PA-矩形 13"/>
          <p:cNvSpPr/>
          <p:nvPr>
            <p:custDataLst>
              <p:tags r:id="rId17"/>
            </p:custDataLst>
          </p:nvPr>
        </p:nvSpPr>
        <p:spPr bwMode="auto">
          <a:xfrm>
            <a:off x="1377305" y="4140815"/>
            <a:ext cx="2638825" cy="2406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p>
            <a:pPr marL="0" lvl="0" indent="0" algn="l">
              <a:lnSpc>
                <a:spcPct val="150000"/>
              </a:lnSpc>
              <a:spcBef>
                <a:spcPts val="0"/>
              </a:spcBef>
              <a:spcAft>
                <a:spcPts val="0"/>
              </a:spcAft>
              <a:buSzPct val="100000"/>
            </a:pPr>
            <a:r>
              <a:rPr lang="zh-CN" altLang="en-US" sz="1400" dirty="0">
                <a:solidFill>
                  <a:schemeClr val="tx1"/>
                </a:solidFill>
                <a:cs typeface="+mn-ea"/>
                <a:sym typeface="+mn-lt"/>
              </a:rPr>
              <a:t>在活动中，发挥主人翁和团队合作精神。遇到挫折要相互体谅，相互帮助，能像 一家人一样相亲相爱。</a:t>
            </a:r>
          </a:p>
        </p:txBody>
      </p:sp>
      <p:sp>
        <p:nvSpPr>
          <p:cNvPr id="15" name="PA-文本框 14"/>
          <p:cNvSpPr txBox="1"/>
          <p:nvPr>
            <p:custDataLst>
              <p:tags r:id="rId18"/>
            </p:custDataLst>
          </p:nvPr>
        </p:nvSpPr>
        <p:spPr bwMode="auto">
          <a:xfrm>
            <a:off x="1517733" y="3557689"/>
            <a:ext cx="2420089" cy="46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ctr">
            <a:normAutofit/>
          </a:bodyPr>
          <a:lstStyle/>
          <a:p>
            <a:pPr marL="0" indent="0" algn="ctr">
              <a:lnSpc>
                <a:spcPct val="100000"/>
              </a:lnSpc>
              <a:spcBef>
                <a:spcPts val="0"/>
              </a:spcBef>
              <a:spcAft>
                <a:spcPts val="0"/>
              </a:spcAft>
              <a:buSzPct val="100000"/>
            </a:pPr>
            <a:r>
              <a:rPr lang="zh-CN" altLang="en-US" b="1" dirty="0">
                <a:solidFill>
                  <a:srgbClr val="00A800"/>
                </a:solidFill>
                <a:cs typeface="+mn-ea"/>
                <a:sym typeface="+mn-lt"/>
              </a:rPr>
              <a:t>情感目标</a:t>
            </a:r>
            <a:r>
              <a:rPr lang="en-US" altLang="zh-CN" b="1" dirty="0">
                <a:solidFill>
                  <a:srgbClr val="00A800"/>
                </a:solidFill>
                <a:cs typeface="+mn-ea"/>
                <a:sym typeface="+mn-lt"/>
              </a:rPr>
              <a:t>:</a:t>
            </a:r>
          </a:p>
        </p:txBody>
      </p:sp>
      <p:sp>
        <p:nvSpPr>
          <p:cNvPr id="16" name="PA-矩形 15"/>
          <p:cNvSpPr/>
          <p:nvPr>
            <p:custDataLst>
              <p:tags r:id="rId19"/>
            </p:custDataLst>
          </p:nvPr>
        </p:nvSpPr>
        <p:spPr bwMode="auto">
          <a:xfrm>
            <a:off x="4511601" y="4718427"/>
            <a:ext cx="2638825" cy="2475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p>
            <a:pPr marL="0" lvl="0" indent="0" algn="l">
              <a:lnSpc>
                <a:spcPct val="150000"/>
              </a:lnSpc>
              <a:spcBef>
                <a:spcPts val="0"/>
              </a:spcBef>
              <a:spcAft>
                <a:spcPts val="0"/>
              </a:spcAft>
              <a:buSzPct val="100000"/>
            </a:pPr>
            <a:r>
              <a:rPr lang="zh-CN" altLang="en-US" sz="1400" dirty="0">
                <a:solidFill>
                  <a:schemeClr val="tx1"/>
                </a:solidFill>
                <a:cs typeface="+mn-ea"/>
                <a:sym typeface="+mn-lt"/>
              </a:rPr>
              <a:t>在实践过程中每名幼儿要体现出各自自信勇敢的一面，发挥出每位宝贝的自豪与 自律，从小锻炼身体，向社会展示我们的风采。</a:t>
            </a:r>
          </a:p>
        </p:txBody>
      </p:sp>
      <p:sp>
        <p:nvSpPr>
          <p:cNvPr id="17" name="PA-任意多边形 16"/>
          <p:cNvSpPr/>
          <p:nvPr>
            <p:custDataLst>
              <p:tags r:id="rId20"/>
            </p:custDataLst>
          </p:nvPr>
        </p:nvSpPr>
        <p:spPr bwMode="auto">
          <a:xfrm>
            <a:off x="2551622" y="3009413"/>
            <a:ext cx="352307" cy="508093"/>
          </a:xfrm>
          <a:custGeom>
            <a:avLst/>
            <a:gdLst>
              <a:gd name="T0" fmla="*/ 958 w 4522"/>
              <a:gd name="T1" fmla="*/ 5339 h 6532"/>
              <a:gd name="T2" fmla="*/ 1274 w 4522"/>
              <a:gd name="T3" fmla="*/ 5052 h 6532"/>
              <a:gd name="T4" fmla="*/ 1646 w 4522"/>
              <a:gd name="T5" fmla="*/ 5261 h 6532"/>
              <a:gd name="T6" fmla="*/ 1560 w 4522"/>
              <a:gd name="T7" fmla="*/ 5677 h 6532"/>
              <a:gd name="T8" fmla="*/ 1136 w 4522"/>
              <a:gd name="T9" fmla="*/ 5725 h 6532"/>
              <a:gd name="T10" fmla="*/ 2381 w 4522"/>
              <a:gd name="T11" fmla="*/ 5245 h 6532"/>
              <a:gd name="T12" fmla="*/ 2140 w 4522"/>
              <a:gd name="T13" fmla="*/ 5245 h 6532"/>
              <a:gd name="T14" fmla="*/ 2065 w 4522"/>
              <a:gd name="T15" fmla="*/ 5473 h 6532"/>
              <a:gd name="T16" fmla="*/ 2260 w 4522"/>
              <a:gd name="T17" fmla="*/ 5615 h 6532"/>
              <a:gd name="T18" fmla="*/ 2454 w 4522"/>
              <a:gd name="T19" fmla="*/ 5473 h 6532"/>
              <a:gd name="T20" fmla="*/ 3538 w 4522"/>
              <a:gd name="T21" fmla="*/ 5260 h 6532"/>
              <a:gd name="T22" fmla="*/ 3166 w 4522"/>
              <a:gd name="T23" fmla="*/ 5051 h 6532"/>
              <a:gd name="T24" fmla="*/ 2850 w 4522"/>
              <a:gd name="T25" fmla="*/ 5337 h 6532"/>
              <a:gd name="T26" fmla="*/ 3028 w 4522"/>
              <a:gd name="T27" fmla="*/ 5725 h 6532"/>
              <a:gd name="T28" fmla="*/ 3452 w 4522"/>
              <a:gd name="T29" fmla="*/ 5677 h 6532"/>
              <a:gd name="T30" fmla="*/ 3538 w 4522"/>
              <a:gd name="T31" fmla="*/ 5260 h 6532"/>
              <a:gd name="T32" fmla="*/ 1456 w 4522"/>
              <a:gd name="T33" fmla="*/ 6045 h 6532"/>
              <a:gd name="T34" fmla="*/ 1541 w 4522"/>
              <a:gd name="T35" fmla="*/ 6463 h 6532"/>
              <a:gd name="T36" fmla="*/ 1965 w 4522"/>
              <a:gd name="T37" fmla="*/ 6511 h 6532"/>
              <a:gd name="T38" fmla="*/ 2142 w 4522"/>
              <a:gd name="T39" fmla="*/ 6123 h 6532"/>
              <a:gd name="T40" fmla="*/ 1826 w 4522"/>
              <a:gd name="T41" fmla="*/ 5836 h 6532"/>
              <a:gd name="T42" fmla="*/ 2614 w 4522"/>
              <a:gd name="T43" fmla="*/ 6031 h 6532"/>
              <a:gd name="T44" fmla="*/ 2540 w 4522"/>
              <a:gd name="T45" fmla="*/ 6259 h 6532"/>
              <a:gd name="T46" fmla="*/ 2734 w 4522"/>
              <a:gd name="T47" fmla="*/ 6400 h 6532"/>
              <a:gd name="T48" fmla="*/ 2929 w 4522"/>
              <a:gd name="T49" fmla="*/ 6259 h 6532"/>
              <a:gd name="T50" fmla="*/ 2854 w 4522"/>
              <a:gd name="T51" fmla="*/ 6031 h 6532"/>
              <a:gd name="T52" fmla="*/ 4368 w 4522"/>
              <a:gd name="T53" fmla="*/ 3957 h 6532"/>
              <a:gd name="T54" fmla="*/ 3573 w 4522"/>
              <a:gd name="T55" fmla="*/ 4572 h 6532"/>
              <a:gd name="T56" fmla="*/ 4153 w 4522"/>
              <a:gd name="T57" fmla="*/ 4253 h 6532"/>
              <a:gd name="T58" fmla="*/ 154 w 4522"/>
              <a:gd name="T59" fmla="*/ 4515 h 6532"/>
              <a:gd name="T60" fmla="*/ 949 w 4522"/>
              <a:gd name="T61" fmla="*/ 3900 h 6532"/>
              <a:gd name="T62" fmla="*/ 369 w 4522"/>
              <a:gd name="T63" fmla="*/ 4219 h 6532"/>
              <a:gd name="T64" fmla="*/ 0 w 4522"/>
              <a:gd name="T65" fmla="*/ 1135 h 6532"/>
              <a:gd name="T66" fmla="*/ 918 w 4522"/>
              <a:gd name="T67" fmla="*/ 0 h 6532"/>
              <a:gd name="T68" fmla="*/ 4522 w 4522"/>
              <a:gd name="T69" fmla="*/ 429 h 6532"/>
              <a:gd name="T70" fmla="*/ 3485 w 4522"/>
              <a:gd name="T71" fmla="*/ 2053 h 6532"/>
              <a:gd name="T72" fmla="*/ 2874 w 4522"/>
              <a:gd name="T73" fmla="*/ 3389 h 6532"/>
              <a:gd name="T74" fmla="*/ 3340 w 4522"/>
              <a:gd name="T75" fmla="*/ 3815 h 6532"/>
              <a:gd name="T76" fmla="*/ 1184 w 4522"/>
              <a:gd name="T77" fmla="*/ 3815 h 6532"/>
              <a:gd name="T78" fmla="*/ 1649 w 4522"/>
              <a:gd name="T79" fmla="*/ 3389 h 6532"/>
              <a:gd name="T80" fmla="*/ 1038 w 4522"/>
              <a:gd name="T81" fmla="*/ 2053 h 6532"/>
              <a:gd name="T82" fmla="*/ 3601 w 4522"/>
              <a:gd name="T83" fmla="*/ 1589 h 6532"/>
              <a:gd name="T84" fmla="*/ 4057 w 4522"/>
              <a:gd name="T85" fmla="*/ 896 h 6532"/>
              <a:gd name="T86" fmla="*/ 3601 w 4522"/>
              <a:gd name="T87" fmla="*/ 1589 h 6532"/>
              <a:gd name="T88" fmla="*/ 2634 w 4522"/>
              <a:gd name="T89" fmla="*/ 4320 h 6532"/>
              <a:gd name="T90" fmla="*/ 1642 w 4522"/>
              <a:gd name="T91" fmla="*/ 1317 h 6532"/>
              <a:gd name="T92" fmla="*/ 2338 w 4522"/>
              <a:gd name="T93" fmla="*/ 1545 h 6532"/>
              <a:gd name="T94" fmla="*/ 2104 w 4522"/>
              <a:gd name="T95" fmla="*/ 1309 h 6532"/>
              <a:gd name="T96" fmla="*/ 465 w 4522"/>
              <a:gd name="T97" fmla="*/ 1135 h 6532"/>
              <a:gd name="T98" fmla="*/ 918 w 4522"/>
              <a:gd name="T99" fmla="*/ 1500 h 6532"/>
              <a:gd name="T100" fmla="*/ 465 w 4522"/>
              <a:gd name="T101" fmla="*/ 1135 h 6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522" h="6532">
                <a:moveTo>
                  <a:pt x="1069" y="5679"/>
                </a:moveTo>
                <a:lnTo>
                  <a:pt x="1120" y="5475"/>
                </a:lnTo>
                <a:lnTo>
                  <a:pt x="958" y="5339"/>
                </a:lnTo>
                <a:cubicBezTo>
                  <a:pt x="928" y="5313"/>
                  <a:pt x="944" y="5264"/>
                  <a:pt x="984" y="5261"/>
                </a:cubicBezTo>
                <a:lnTo>
                  <a:pt x="1194" y="5247"/>
                </a:lnTo>
                <a:lnTo>
                  <a:pt x="1274" y="5052"/>
                </a:lnTo>
                <a:cubicBezTo>
                  <a:pt x="1289" y="5015"/>
                  <a:pt x="1341" y="5015"/>
                  <a:pt x="1356" y="5052"/>
                </a:cubicBezTo>
                <a:lnTo>
                  <a:pt x="1436" y="5247"/>
                </a:lnTo>
                <a:lnTo>
                  <a:pt x="1646" y="5261"/>
                </a:lnTo>
                <a:cubicBezTo>
                  <a:pt x="1686" y="5264"/>
                  <a:pt x="1702" y="5313"/>
                  <a:pt x="1672" y="5339"/>
                </a:cubicBezTo>
                <a:lnTo>
                  <a:pt x="1509" y="5473"/>
                </a:lnTo>
                <a:lnTo>
                  <a:pt x="1560" y="5677"/>
                </a:lnTo>
                <a:cubicBezTo>
                  <a:pt x="1569" y="5716"/>
                  <a:pt x="1528" y="5747"/>
                  <a:pt x="1493" y="5725"/>
                </a:cubicBezTo>
                <a:lnTo>
                  <a:pt x="1314" y="5615"/>
                </a:lnTo>
                <a:lnTo>
                  <a:pt x="1136" y="5725"/>
                </a:lnTo>
                <a:cubicBezTo>
                  <a:pt x="1101" y="5748"/>
                  <a:pt x="1058" y="5717"/>
                  <a:pt x="1069" y="5679"/>
                </a:cubicBezTo>
                <a:close/>
                <a:moveTo>
                  <a:pt x="2592" y="5260"/>
                </a:moveTo>
                <a:lnTo>
                  <a:pt x="2381" y="5245"/>
                </a:lnTo>
                <a:lnTo>
                  <a:pt x="2301" y="5051"/>
                </a:lnTo>
                <a:cubicBezTo>
                  <a:pt x="2286" y="5013"/>
                  <a:pt x="2234" y="5013"/>
                  <a:pt x="2220" y="5051"/>
                </a:cubicBezTo>
                <a:lnTo>
                  <a:pt x="2140" y="5245"/>
                </a:lnTo>
                <a:lnTo>
                  <a:pt x="1929" y="5260"/>
                </a:lnTo>
                <a:cubicBezTo>
                  <a:pt x="1889" y="5263"/>
                  <a:pt x="1873" y="5312"/>
                  <a:pt x="1904" y="5337"/>
                </a:cubicBezTo>
                <a:lnTo>
                  <a:pt x="2065" y="5473"/>
                </a:lnTo>
                <a:lnTo>
                  <a:pt x="2014" y="5677"/>
                </a:lnTo>
                <a:cubicBezTo>
                  <a:pt x="2005" y="5716"/>
                  <a:pt x="2046" y="5747"/>
                  <a:pt x="2081" y="5725"/>
                </a:cubicBezTo>
                <a:lnTo>
                  <a:pt x="2260" y="5615"/>
                </a:lnTo>
                <a:lnTo>
                  <a:pt x="2438" y="5725"/>
                </a:lnTo>
                <a:cubicBezTo>
                  <a:pt x="2472" y="5747"/>
                  <a:pt x="2514" y="5716"/>
                  <a:pt x="2505" y="5677"/>
                </a:cubicBezTo>
                <a:lnTo>
                  <a:pt x="2454" y="5473"/>
                </a:lnTo>
                <a:lnTo>
                  <a:pt x="2616" y="5337"/>
                </a:lnTo>
                <a:cubicBezTo>
                  <a:pt x="2648" y="5312"/>
                  <a:pt x="2632" y="5263"/>
                  <a:pt x="2592" y="5260"/>
                </a:cubicBezTo>
                <a:close/>
                <a:moveTo>
                  <a:pt x="3538" y="5260"/>
                </a:moveTo>
                <a:lnTo>
                  <a:pt x="3328" y="5245"/>
                </a:lnTo>
                <a:lnTo>
                  <a:pt x="3248" y="5051"/>
                </a:lnTo>
                <a:cubicBezTo>
                  <a:pt x="3233" y="5013"/>
                  <a:pt x="3181" y="5013"/>
                  <a:pt x="3166" y="5051"/>
                </a:cubicBezTo>
                <a:lnTo>
                  <a:pt x="3086" y="5245"/>
                </a:lnTo>
                <a:lnTo>
                  <a:pt x="2876" y="5260"/>
                </a:lnTo>
                <a:cubicBezTo>
                  <a:pt x="2836" y="5263"/>
                  <a:pt x="2820" y="5312"/>
                  <a:pt x="2850" y="5337"/>
                </a:cubicBezTo>
                <a:lnTo>
                  <a:pt x="3012" y="5473"/>
                </a:lnTo>
                <a:lnTo>
                  <a:pt x="2961" y="5677"/>
                </a:lnTo>
                <a:cubicBezTo>
                  <a:pt x="2952" y="5716"/>
                  <a:pt x="2993" y="5747"/>
                  <a:pt x="3028" y="5725"/>
                </a:cubicBezTo>
                <a:lnTo>
                  <a:pt x="3206" y="5615"/>
                </a:lnTo>
                <a:lnTo>
                  <a:pt x="3385" y="5725"/>
                </a:lnTo>
                <a:cubicBezTo>
                  <a:pt x="3418" y="5747"/>
                  <a:pt x="3461" y="5716"/>
                  <a:pt x="3452" y="5677"/>
                </a:cubicBezTo>
                <a:lnTo>
                  <a:pt x="3401" y="5473"/>
                </a:lnTo>
                <a:lnTo>
                  <a:pt x="3562" y="5337"/>
                </a:lnTo>
                <a:cubicBezTo>
                  <a:pt x="3594" y="5312"/>
                  <a:pt x="3578" y="5263"/>
                  <a:pt x="3538" y="5260"/>
                </a:cubicBezTo>
                <a:close/>
                <a:moveTo>
                  <a:pt x="1746" y="5836"/>
                </a:moveTo>
                <a:lnTo>
                  <a:pt x="1666" y="6031"/>
                </a:lnTo>
                <a:lnTo>
                  <a:pt x="1456" y="6045"/>
                </a:lnTo>
                <a:cubicBezTo>
                  <a:pt x="1416" y="6048"/>
                  <a:pt x="1400" y="6097"/>
                  <a:pt x="1430" y="6123"/>
                </a:cubicBezTo>
                <a:lnTo>
                  <a:pt x="1592" y="6259"/>
                </a:lnTo>
                <a:lnTo>
                  <a:pt x="1541" y="6463"/>
                </a:lnTo>
                <a:cubicBezTo>
                  <a:pt x="1532" y="6501"/>
                  <a:pt x="1573" y="6532"/>
                  <a:pt x="1608" y="6511"/>
                </a:cubicBezTo>
                <a:lnTo>
                  <a:pt x="1786" y="6400"/>
                </a:lnTo>
                <a:lnTo>
                  <a:pt x="1965" y="6511"/>
                </a:lnTo>
                <a:cubicBezTo>
                  <a:pt x="1998" y="6532"/>
                  <a:pt x="2041" y="6501"/>
                  <a:pt x="2032" y="6463"/>
                </a:cubicBezTo>
                <a:lnTo>
                  <a:pt x="1981" y="6259"/>
                </a:lnTo>
                <a:lnTo>
                  <a:pt x="2142" y="6123"/>
                </a:lnTo>
                <a:cubicBezTo>
                  <a:pt x="2173" y="6097"/>
                  <a:pt x="2157" y="6048"/>
                  <a:pt x="2117" y="6045"/>
                </a:cubicBezTo>
                <a:lnTo>
                  <a:pt x="1906" y="6031"/>
                </a:lnTo>
                <a:lnTo>
                  <a:pt x="1826" y="5836"/>
                </a:lnTo>
                <a:cubicBezTo>
                  <a:pt x="1813" y="5799"/>
                  <a:pt x="1761" y="5799"/>
                  <a:pt x="1746" y="5836"/>
                </a:cubicBezTo>
                <a:close/>
                <a:moveTo>
                  <a:pt x="2694" y="5836"/>
                </a:moveTo>
                <a:lnTo>
                  <a:pt x="2614" y="6031"/>
                </a:lnTo>
                <a:lnTo>
                  <a:pt x="2404" y="6045"/>
                </a:lnTo>
                <a:cubicBezTo>
                  <a:pt x="2364" y="6048"/>
                  <a:pt x="2348" y="6097"/>
                  <a:pt x="2378" y="6123"/>
                </a:cubicBezTo>
                <a:lnTo>
                  <a:pt x="2540" y="6259"/>
                </a:lnTo>
                <a:lnTo>
                  <a:pt x="2489" y="6463"/>
                </a:lnTo>
                <a:cubicBezTo>
                  <a:pt x="2480" y="6501"/>
                  <a:pt x="2521" y="6532"/>
                  <a:pt x="2556" y="6511"/>
                </a:cubicBezTo>
                <a:lnTo>
                  <a:pt x="2734" y="6400"/>
                </a:lnTo>
                <a:lnTo>
                  <a:pt x="2913" y="6511"/>
                </a:lnTo>
                <a:cubicBezTo>
                  <a:pt x="2946" y="6532"/>
                  <a:pt x="2989" y="6501"/>
                  <a:pt x="2980" y="6463"/>
                </a:cubicBezTo>
                <a:lnTo>
                  <a:pt x="2929" y="6259"/>
                </a:lnTo>
                <a:lnTo>
                  <a:pt x="3090" y="6123"/>
                </a:lnTo>
                <a:cubicBezTo>
                  <a:pt x="3121" y="6097"/>
                  <a:pt x="3105" y="6048"/>
                  <a:pt x="3065" y="6045"/>
                </a:cubicBezTo>
                <a:lnTo>
                  <a:pt x="2854" y="6031"/>
                </a:lnTo>
                <a:lnTo>
                  <a:pt x="2774" y="5836"/>
                </a:lnTo>
                <a:cubicBezTo>
                  <a:pt x="2761" y="5799"/>
                  <a:pt x="2709" y="5799"/>
                  <a:pt x="2694" y="5836"/>
                </a:cubicBezTo>
                <a:close/>
                <a:moveTo>
                  <a:pt x="4368" y="3957"/>
                </a:moveTo>
                <a:cubicBezTo>
                  <a:pt x="4386" y="3935"/>
                  <a:pt x="4370" y="3900"/>
                  <a:pt x="4341" y="3900"/>
                </a:cubicBezTo>
                <a:lnTo>
                  <a:pt x="3573" y="3900"/>
                </a:lnTo>
                <a:lnTo>
                  <a:pt x="3573" y="4572"/>
                </a:lnTo>
                <a:lnTo>
                  <a:pt x="4341" y="4572"/>
                </a:lnTo>
                <a:cubicBezTo>
                  <a:pt x="4370" y="4572"/>
                  <a:pt x="4386" y="4537"/>
                  <a:pt x="4368" y="4515"/>
                </a:cubicBezTo>
                <a:lnTo>
                  <a:pt x="4153" y="4253"/>
                </a:lnTo>
                <a:cubicBezTo>
                  <a:pt x="4146" y="4245"/>
                  <a:pt x="4146" y="4233"/>
                  <a:pt x="4153" y="4224"/>
                </a:cubicBezTo>
                <a:lnTo>
                  <a:pt x="4368" y="3957"/>
                </a:lnTo>
                <a:close/>
                <a:moveTo>
                  <a:pt x="154" y="4515"/>
                </a:moveTo>
                <a:cubicBezTo>
                  <a:pt x="136" y="4537"/>
                  <a:pt x="152" y="4572"/>
                  <a:pt x="181" y="4572"/>
                </a:cubicBezTo>
                <a:lnTo>
                  <a:pt x="949" y="4572"/>
                </a:lnTo>
                <a:lnTo>
                  <a:pt x="949" y="3900"/>
                </a:lnTo>
                <a:lnTo>
                  <a:pt x="181" y="3900"/>
                </a:lnTo>
                <a:cubicBezTo>
                  <a:pt x="152" y="3900"/>
                  <a:pt x="136" y="3935"/>
                  <a:pt x="154" y="3957"/>
                </a:cubicBezTo>
                <a:lnTo>
                  <a:pt x="369" y="4219"/>
                </a:lnTo>
                <a:cubicBezTo>
                  <a:pt x="376" y="4227"/>
                  <a:pt x="376" y="4239"/>
                  <a:pt x="369" y="4248"/>
                </a:cubicBezTo>
                <a:lnTo>
                  <a:pt x="154" y="4515"/>
                </a:lnTo>
                <a:close/>
                <a:moveTo>
                  <a:pt x="0" y="1135"/>
                </a:moveTo>
                <a:lnTo>
                  <a:pt x="0" y="431"/>
                </a:lnTo>
                <a:lnTo>
                  <a:pt x="918" y="431"/>
                </a:lnTo>
                <a:lnTo>
                  <a:pt x="918" y="0"/>
                </a:lnTo>
                <a:lnTo>
                  <a:pt x="3604" y="0"/>
                </a:lnTo>
                <a:lnTo>
                  <a:pt x="3604" y="429"/>
                </a:lnTo>
                <a:lnTo>
                  <a:pt x="4522" y="429"/>
                </a:lnTo>
                <a:lnTo>
                  <a:pt x="4522" y="1135"/>
                </a:lnTo>
                <a:cubicBezTo>
                  <a:pt x="4522" y="1641"/>
                  <a:pt x="4110" y="2053"/>
                  <a:pt x="3604" y="2053"/>
                </a:cubicBezTo>
                <a:lnTo>
                  <a:pt x="3485" y="2053"/>
                </a:lnTo>
                <a:cubicBezTo>
                  <a:pt x="3312" y="2436"/>
                  <a:pt x="2965" y="2723"/>
                  <a:pt x="2545" y="2813"/>
                </a:cubicBezTo>
                <a:lnTo>
                  <a:pt x="2545" y="3389"/>
                </a:lnTo>
                <a:lnTo>
                  <a:pt x="2874" y="3389"/>
                </a:lnTo>
                <a:cubicBezTo>
                  <a:pt x="2976" y="3389"/>
                  <a:pt x="3058" y="3472"/>
                  <a:pt x="3058" y="3573"/>
                </a:cubicBezTo>
                <a:lnTo>
                  <a:pt x="3058" y="3815"/>
                </a:lnTo>
                <a:lnTo>
                  <a:pt x="3340" y="3815"/>
                </a:lnTo>
                <a:lnTo>
                  <a:pt x="3340" y="4677"/>
                </a:lnTo>
                <a:lnTo>
                  <a:pt x="1184" y="4677"/>
                </a:lnTo>
                <a:lnTo>
                  <a:pt x="1184" y="3815"/>
                </a:lnTo>
                <a:lnTo>
                  <a:pt x="1465" y="3815"/>
                </a:lnTo>
                <a:lnTo>
                  <a:pt x="1465" y="3573"/>
                </a:lnTo>
                <a:cubicBezTo>
                  <a:pt x="1465" y="3472"/>
                  <a:pt x="1548" y="3389"/>
                  <a:pt x="1649" y="3389"/>
                </a:cubicBezTo>
                <a:lnTo>
                  <a:pt x="1978" y="3389"/>
                </a:lnTo>
                <a:lnTo>
                  <a:pt x="1978" y="2813"/>
                </a:lnTo>
                <a:cubicBezTo>
                  <a:pt x="1558" y="2723"/>
                  <a:pt x="1212" y="2436"/>
                  <a:pt x="1038" y="2053"/>
                </a:cubicBezTo>
                <a:lnTo>
                  <a:pt x="920" y="2053"/>
                </a:lnTo>
                <a:cubicBezTo>
                  <a:pt x="412" y="2053"/>
                  <a:pt x="0" y="1641"/>
                  <a:pt x="0" y="1135"/>
                </a:cubicBezTo>
                <a:close/>
                <a:moveTo>
                  <a:pt x="3601" y="1589"/>
                </a:moveTo>
                <a:lnTo>
                  <a:pt x="3604" y="1589"/>
                </a:lnTo>
                <a:cubicBezTo>
                  <a:pt x="3854" y="1589"/>
                  <a:pt x="4057" y="1385"/>
                  <a:pt x="4057" y="1136"/>
                </a:cubicBezTo>
                <a:lnTo>
                  <a:pt x="4057" y="896"/>
                </a:lnTo>
                <a:lnTo>
                  <a:pt x="3604" y="896"/>
                </a:lnTo>
                <a:lnTo>
                  <a:pt x="3604" y="1501"/>
                </a:lnTo>
                <a:cubicBezTo>
                  <a:pt x="3604" y="1531"/>
                  <a:pt x="3602" y="1560"/>
                  <a:pt x="3601" y="1589"/>
                </a:cubicBezTo>
                <a:close/>
                <a:moveTo>
                  <a:pt x="1888" y="3859"/>
                </a:moveTo>
                <a:lnTo>
                  <a:pt x="1888" y="4320"/>
                </a:lnTo>
                <a:lnTo>
                  <a:pt x="2634" y="4320"/>
                </a:lnTo>
                <a:lnTo>
                  <a:pt x="2634" y="3859"/>
                </a:lnTo>
                <a:lnTo>
                  <a:pt x="1888" y="3859"/>
                </a:lnTo>
                <a:close/>
                <a:moveTo>
                  <a:pt x="1642" y="1317"/>
                </a:moveTo>
                <a:lnTo>
                  <a:pt x="1868" y="1544"/>
                </a:lnTo>
                <a:lnTo>
                  <a:pt x="2102" y="1780"/>
                </a:lnTo>
                <a:lnTo>
                  <a:pt x="2338" y="1545"/>
                </a:lnTo>
                <a:lnTo>
                  <a:pt x="2878" y="1008"/>
                </a:lnTo>
                <a:lnTo>
                  <a:pt x="2644" y="772"/>
                </a:lnTo>
                <a:lnTo>
                  <a:pt x="2104" y="1309"/>
                </a:lnTo>
                <a:lnTo>
                  <a:pt x="1878" y="1083"/>
                </a:lnTo>
                <a:lnTo>
                  <a:pt x="1642" y="1317"/>
                </a:lnTo>
                <a:close/>
                <a:moveTo>
                  <a:pt x="465" y="1135"/>
                </a:moveTo>
                <a:cubicBezTo>
                  <a:pt x="465" y="1385"/>
                  <a:pt x="669" y="1588"/>
                  <a:pt x="918" y="1588"/>
                </a:cubicBezTo>
                <a:lnTo>
                  <a:pt x="921" y="1588"/>
                </a:lnTo>
                <a:cubicBezTo>
                  <a:pt x="920" y="1559"/>
                  <a:pt x="918" y="1529"/>
                  <a:pt x="918" y="1500"/>
                </a:cubicBezTo>
                <a:lnTo>
                  <a:pt x="918" y="895"/>
                </a:lnTo>
                <a:lnTo>
                  <a:pt x="465" y="895"/>
                </a:lnTo>
                <a:lnTo>
                  <a:pt x="465" y="1135"/>
                </a:lnTo>
                <a:close/>
              </a:path>
            </a:pathLst>
          </a:custGeom>
          <a:solidFill>
            <a:srgbClr val="00A800"/>
          </a:solidFill>
          <a:ln>
            <a:noFill/>
          </a:ln>
        </p:spPr>
        <p:txBody>
          <a:bodyPr anchor="ct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endParaRPr>
              <a:cs typeface="+mn-ea"/>
              <a:sym typeface="+mn-lt"/>
            </a:endParaRPr>
          </a:p>
        </p:txBody>
      </p:sp>
      <p:sp>
        <p:nvSpPr>
          <p:cNvPr id="18" name="PA-文本框 17"/>
          <p:cNvSpPr txBox="1"/>
          <p:nvPr>
            <p:custDataLst>
              <p:tags r:id="rId21"/>
            </p:custDataLst>
          </p:nvPr>
        </p:nvSpPr>
        <p:spPr bwMode="auto">
          <a:xfrm>
            <a:off x="4652028" y="4131869"/>
            <a:ext cx="2420089" cy="46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ctr">
            <a:normAutofit/>
          </a:bodyPr>
          <a:lstStyle/>
          <a:p>
            <a:pPr marL="0" indent="0" algn="ctr">
              <a:lnSpc>
                <a:spcPct val="100000"/>
              </a:lnSpc>
              <a:spcBef>
                <a:spcPts val="0"/>
              </a:spcBef>
              <a:spcAft>
                <a:spcPts val="0"/>
              </a:spcAft>
              <a:buSzPct val="100000"/>
            </a:pPr>
            <a:r>
              <a:rPr lang="zh-CN" altLang="en-US" b="1" dirty="0">
                <a:solidFill>
                  <a:srgbClr val="00A800"/>
                </a:solidFill>
                <a:cs typeface="+mn-ea"/>
                <a:sym typeface="+mn-lt"/>
              </a:rPr>
              <a:t>能力目标：</a:t>
            </a:r>
          </a:p>
        </p:txBody>
      </p:sp>
      <p:sp>
        <p:nvSpPr>
          <p:cNvPr id="20" name="PA-任意多边形 19"/>
          <p:cNvSpPr/>
          <p:nvPr>
            <p:custDataLst>
              <p:tags r:id="rId22"/>
            </p:custDataLst>
          </p:nvPr>
        </p:nvSpPr>
        <p:spPr bwMode="auto">
          <a:xfrm>
            <a:off x="5685920" y="3583594"/>
            <a:ext cx="352307" cy="508093"/>
          </a:xfrm>
          <a:custGeom>
            <a:avLst/>
            <a:gdLst>
              <a:gd name="T0" fmla="*/ 958 w 4522"/>
              <a:gd name="T1" fmla="*/ 5339 h 6532"/>
              <a:gd name="T2" fmla="*/ 1274 w 4522"/>
              <a:gd name="T3" fmla="*/ 5052 h 6532"/>
              <a:gd name="T4" fmla="*/ 1646 w 4522"/>
              <a:gd name="T5" fmla="*/ 5261 h 6532"/>
              <a:gd name="T6" fmla="*/ 1560 w 4522"/>
              <a:gd name="T7" fmla="*/ 5677 h 6532"/>
              <a:gd name="T8" fmla="*/ 1136 w 4522"/>
              <a:gd name="T9" fmla="*/ 5725 h 6532"/>
              <a:gd name="T10" fmla="*/ 2381 w 4522"/>
              <a:gd name="T11" fmla="*/ 5245 h 6532"/>
              <a:gd name="T12" fmla="*/ 2140 w 4522"/>
              <a:gd name="T13" fmla="*/ 5245 h 6532"/>
              <a:gd name="T14" fmla="*/ 2065 w 4522"/>
              <a:gd name="T15" fmla="*/ 5473 h 6532"/>
              <a:gd name="T16" fmla="*/ 2260 w 4522"/>
              <a:gd name="T17" fmla="*/ 5615 h 6532"/>
              <a:gd name="T18" fmla="*/ 2454 w 4522"/>
              <a:gd name="T19" fmla="*/ 5473 h 6532"/>
              <a:gd name="T20" fmla="*/ 3538 w 4522"/>
              <a:gd name="T21" fmla="*/ 5260 h 6532"/>
              <a:gd name="T22" fmla="*/ 3166 w 4522"/>
              <a:gd name="T23" fmla="*/ 5051 h 6532"/>
              <a:gd name="T24" fmla="*/ 2850 w 4522"/>
              <a:gd name="T25" fmla="*/ 5337 h 6532"/>
              <a:gd name="T26" fmla="*/ 3028 w 4522"/>
              <a:gd name="T27" fmla="*/ 5725 h 6532"/>
              <a:gd name="T28" fmla="*/ 3452 w 4522"/>
              <a:gd name="T29" fmla="*/ 5677 h 6532"/>
              <a:gd name="T30" fmla="*/ 3538 w 4522"/>
              <a:gd name="T31" fmla="*/ 5260 h 6532"/>
              <a:gd name="T32" fmla="*/ 1456 w 4522"/>
              <a:gd name="T33" fmla="*/ 6045 h 6532"/>
              <a:gd name="T34" fmla="*/ 1541 w 4522"/>
              <a:gd name="T35" fmla="*/ 6463 h 6532"/>
              <a:gd name="T36" fmla="*/ 1965 w 4522"/>
              <a:gd name="T37" fmla="*/ 6511 h 6532"/>
              <a:gd name="T38" fmla="*/ 2142 w 4522"/>
              <a:gd name="T39" fmla="*/ 6123 h 6532"/>
              <a:gd name="T40" fmla="*/ 1826 w 4522"/>
              <a:gd name="T41" fmla="*/ 5836 h 6532"/>
              <a:gd name="T42" fmla="*/ 2614 w 4522"/>
              <a:gd name="T43" fmla="*/ 6031 h 6532"/>
              <a:gd name="T44" fmla="*/ 2540 w 4522"/>
              <a:gd name="T45" fmla="*/ 6259 h 6532"/>
              <a:gd name="T46" fmla="*/ 2734 w 4522"/>
              <a:gd name="T47" fmla="*/ 6400 h 6532"/>
              <a:gd name="T48" fmla="*/ 2929 w 4522"/>
              <a:gd name="T49" fmla="*/ 6259 h 6532"/>
              <a:gd name="T50" fmla="*/ 2854 w 4522"/>
              <a:gd name="T51" fmla="*/ 6031 h 6532"/>
              <a:gd name="T52" fmla="*/ 4368 w 4522"/>
              <a:gd name="T53" fmla="*/ 3957 h 6532"/>
              <a:gd name="T54" fmla="*/ 3573 w 4522"/>
              <a:gd name="T55" fmla="*/ 4572 h 6532"/>
              <a:gd name="T56" fmla="*/ 4153 w 4522"/>
              <a:gd name="T57" fmla="*/ 4253 h 6532"/>
              <a:gd name="T58" fmla="*/ 154 w 4522"/>
              <a:gd name="T59" fmla="*/ 4515 h 6532"/>
              <a:gd name="T60" fmla="*/ 949 w 4522"/>
              <a:gd name="T61" fmla="*/ 3900 h 6532"/>
              <a:gd name="T62" fmla="*/ 369 w 4522"/>
              <a:gd name="T63" fmla="*/ 4219 h 6532"/>
              <a:gd name="T64" fmla="*/ 0 w 4522"/>
              <a:gd name="T65" fmla="*/ 1135 h 6532"/>
              <a:gd name="T66" fmla="*/ 918 w 4522"/>
              <a:gd name="T67" fmla="*/ 0 h 6532"/>
              <a:gd name="T68" fmla="*/ 4522 w 4522"/>
              <a:gd name="T69" fmla="*/ 429 h 6532"/>
              <a:gd name="T70" fmla="*/ 3485 w 4522"/>
              <a:gd name="T71" fmla="*/ 2053 h 6532"/>
              <a:gd name="T72" fmla="*/ 2874 w 4522"/>
              <a:gd name="T73" fmla="*/ 3389 h 6532"/>
              <a:gd name="T74" fmla="*/ 3340 w 4522"/>
              <a:gd name="T75" fmla="*/ 3815 h 6532"/>
              <a:gd name="T76" fmla="*/ 1184 w 4522"/>
              <a:gd name="T77" fmla="*/ 3815 h 6532"/>
              <a:gd name="T78" fmla="*/ 1649 w 4522"/>
              <a:gd name="T79" fmla="*/ 3389 h 6532"/>
              <a:gd name="T80" fmla="*/ 1038 w 4522"/>
              <a:gd name="T81" fmla="*/ 2053 h 6532"/>
              <a:gd name="T82" fmla="*/ 3601 w 4522"/>
              <a:gd name="T83" fmla="*/ 1589 h 6532"/>
              <a:gd name="T84" fmla="*/ 4057 w 4522"/>
              <a:gd name="T85" fmla="*/ 896 h 6532"/>
              <a:gd name="T86" fmla="*/ 3601 w 4522"/>
              <a:gd name="T87" fmla="*/ 1589 h 6532"/>
              <a:gd name="T88" fmla="*/ 2634 w 4522"/>
              <a:gd name="T89" fmla="*/ 4320 h 6532"/>
              <a:gd name="T90" fmla="*/ 1642 w 4522"/>
              <a:gd name="T91" fmla="*/ 1317 h 6532"/>
              <a:gd name="T92" fmla="*/ 2338 w 4522"/>
              <a:gd name="T93" fmla="*/ 1545 h 6532"/>
              <a:gd name="T94" fmla="*/ 2104 w 4522"/>
              <a:gd name="T95" fmla="*/ 1309 h 6532"/>
              <a:gd name="T96" fmla="*/ 465 w 4522"/>
              <a:gd name="T97" fmla="*/ 1135 h 6532"/>
              <a:gd name="T98" fmla="*/ 918 w 4522"/>
              <a:gd name="T99" fmla="*/ 1500 h 6532"/>
              <a:gd name="T100" fmla="*/ 465 w 4522"/>
              <a:gd name="T101" fmla="*/ 1135 h 6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522" h="6532">
                <a:moveTo>
                  <a:pt x="1069" y="5679"/>
                </a:moveTo>
                <a:lnTo>
                  <a:pt x="1120" y="5475"/>
                </a:lnTo>
                <a:lnTo>
                  <a:pt x="958" y="5339"/>
                </a:lnTo>
                <a:cubicBezTo>
                  <a:pt x="928" y="5313"/>
                  <a:pt x="944" y="5264"/>
                  <a:pt x="984" y="5261"/>
                </a:cubicBezTo>
                <a:lnTo>
                  <a:pt x="1194" y="5247"/>
                </a:lnTo>
                <a:lnTo>
                  <a:pt x="1274" y="5052"/>
                </a:lnTo>
                <a:cubicBezTo>
                  <a:pt x="1289" y="5015"/>
                  <a:pt x="1341" y="5015"/>
                  <a:pt x="1356" y="5052"/>
                </a:cubicBezTo>
                <a:lnTo>
                  <a:pt x="1436" y="5247"/>
                </a:lnTo>
                <a:lnTo>
                  <a:pt x="1646" y="5261"/>
                </a:lnTo>
                <a:cubicBezTo>
                  <a:pt x="1686" y="5264"/>
                  <a:pt x="1702" y="5313"/>
                  <a:pt x="1672" y="5339"/>
                </a:cubicBezTo>
                <a:lnTo>
                  <a:pt x="1509" y="5473"/>
                </a:lnTo>
                <a:lnTo>
                  <a:pt x="1560" y="5677"/>
                </a:lnTo>
                <a:cubicBezTo>
                  <a:pt x="1569" y="5716"/>
                  <a:pt x="1528" y="5747"/>
                  <a:pt x="1493" y="5725"/>
                </a:cubicBezTo>
                <a:lnTo>
                  <a:pt x="1314" y="5615"/>
                </a:lnTo>
                <a:lnTo>
                  <a:pt x="1136" y="5725"/>
                </a:lnTo>
                <a:cubicBezTo>
                  <a:pt x="1101" y="5748"/>
                  <a:pt x="1058" y="5717"/>
                  <a:pt x="1069" y="5679"/>
                </a:cubicBezTo>
                <a:close/>
                <a:moveTo>
                  <a:pt x="2592" y="5260"/>
                </a:moveTo>
                <a:lnTo>
                  <a:pt x="2381" y="5245"/>
                </a:lnTo>
                <a:lnTo>
                  <a:pt x="2301" y="5051"/>
                </a:lnTo>
                <a:cubicBezTo>
                  <a:pt x="2286" y="5013"/>
                  <a:pt x="2234" y="5013"/>
                  <a:pt x="2220" y="5051"/>
                </a:cubicBezTo>
                <a:lnTo>
                  <a:pt x="2140" y="5245"/>
                </a:lnTo>
                <a:lnTo>
                  <a:pt x="1929" y="5260"/>
                </a:lnTo>
                <a:cubicBezTo>
                  <a:pt x="1889" y="5263"/>
                  <a:pt x="1873" y="5312"/>
                  <a:pt x="1904" y="5337"/>
                </a:cubicBezTo>
                <a:lnTo>
                  <a:pt x="2065" y="5473"/>
                </a:lnTo>
                <a:lnTo>
                  <a:pt x="2014" y="5677"/>
                </a:lnTo>
                <a:cubicBezTo>
                  <a:pt x="2005" y="5716"/>
                  <a:pt x="2046" y="5747"/>
                  <a:pt x="2081" y="5725"/>
                </a:cubicBezTo>
                <a:lnTo>
                  <a:pt x="2260" y="5615"/>
                </a:lnTo>
                <a:lnTo>
                  <a:pt x="2438" y="5725"/>
                </a:lnTo>
                <a:cubicBezTo>
                  <a:pt x="2472" y="5747"/>
                  <a:pt x="2514" y="5716"/>
                  <a:pt x="2505" y="5677"/>
                </a:cubicBezTo>
                <a:lnTo>
                  <a:pt x="2454" y="5473"/>
                </a:lnTo>
                <a:lnTo>
                  <a:pt x="2616" y="5337"/>
                </a:lnTo>
                <a:cubicBezTo>
                  <a:pt x="2648" y="5312"/>
                  <a:pt x="2632" y="5263"/>
                  <a:pt x="2592" y="5260"/>
                </a:cubicBezTo>
                <a:close/>
                <a:moveTo>
                  <a:pt x="3538" y="5260"/>
                </a:moveTo>
                <a:lnTo>
                  <a:pt x="3328" y="5245"/>
                </a:lnTo>
                <a:lnTo>
                  <a:pt x="3248" y="5051"/>
                </a:lnTo>
                <a:cubicBezTo>
                  <a:pt x="3233" y="5013"/>
                  <a:pt x="3181" y="5013"/>
                  <a:pt x="3166" y="5051"/>
                </a:cubicBezTo>
                <a:lnTo>
                  <a:pt x="3086" y="5245"/>
                </a:lnTo>
                <a:lnTo>
                  <a:pt x="2876" y="5260"/>
                </a:lnTo>
                <a:cubicBezTo>
                  <a:pt x="2836" y="5263"/>
                  <a:pt x="2820" y="5312"/>
                  <a:pt x="2850" y="5337"/>
                </a:cubicBezTo>
                <a:lnTo>
                  <a:pt x="3012" y="5473"/>
                </a:lnTo>
                <a:lnTo>
                  <a:pt x="2961" y="5677"/>
                </a:lnTo>
                <a:cubicBezTo>
                  <a:pt x="2952" y="5716"/>
                  <a:pt x="2993" y="5747"/>
                  <a:pt x="3028" y="5725"/>
                </a:cubicBezTo>
                <a:lnTo>
                  <a:pt x="3206" y="5615"/>
                </a:lnTo>
                <a:lnTo>
                  <a:pt x="3385" y="5725"/>
                </a:lnTo>
                <a:cubicBezTo>
                  <a:pt x="3418" y="5747"/>
                  <a:pt x="3461" y="5716"/>
                  <a:pt x="3452" y="5677"/>
                </a:cubicBezTo>
                <a:lnTo>
                  <a:pt x="3401" y="5473"/>
                </a:lnTo>
                <a:lnTo>
                  <a:pt x="3562" y="5337"/>
                </a:lnTo>
                <a:cubicBezTo>
                  <a:pt x="3594" y="5312"/>
                  <a:pt x="3578" y="5263"/>
                  <a:pt x="3538" y="5260"/>
                </a:cubicBezTo>
                <a:close/>
                <a:moveTo>
                  <a:pt x="1746" y="5836"/>
                </a:moveTo>
                <a:lnTo>
                  <a:pt x="1666" y="6031"/>
                </a:lnTo>
                <a:lnTo>
                  <a:pt x="1456" y="6045"/>
                </a:lnTo>
                <a:cubicBezTo>
                  <a:pt x="1416" y="6048"/>
                  <a:pt x="1400" y="6097"/>
                  <a:pt x="1430" y="6123"/>
                </a:cubicBezTo>
                <a:lnTo>
                  <a:pt x="1592" y="6259"/>
                </a:lnTo>
                <a:lnTo>
                  <a:pt x="1541" y="6463"/>
                </a:lnTo>
                <a:cubicBezTo>
                  <a:pt x="1532" y="6501"/>
                  <a:pt x="1573" y="6532"/>
                  <a:pt x="1608" y="6511"/>
                </a:cubicBezTo>
                <a:lnTo>
                  <a:pt x="1786" y="6400"/>
                </a:lnTo>
                <a:lnTo>
                  <a:pt x="1965" y="6511"/>
                </a:lnTo>
                <a:cubicBezTo>
                  <a:pt x="1998" y="6532"/>
                  <a:pt x="2041" y="6501"/>
                  <a:pt x="2032" y="6463"/>
                </a:cubicBezTo>
                <a:lnTo>
                  <a:pt x="1981" y="6259"/>
                </a:lnTo>
                <a:lnTo>
                  <a:pt x="2142" y="6123"/>
                </a:lnTo>
                <a:cubicBezTo>
                  <a:pt x="2173" y="6097"/>
                  <a:pt x="2157" y="6048"/>
                  <a:pt x="2117" y="6045"/>
                </a:cubicBezTo>
                <a:lnTo>
                  <a:pt x="1906" y="6031"/>
                </a:lnTo>
                <a:lnTo>
                  <a:pt x="1826" y="5836"/>
                </a:lnTo>
                <a:cubicBezTo>
                  <a:pt x="1813" y="5799"/>
                  <a:pt x="1761" y="5799"/>
                  <a:pt x="1746" y="5836"/>
                </a:cubicBezTo>
                <a:close/>
                <a:moveTo>
                  <a:pt x="2694" y="5836"/>
                </a:moveTo>
                <a:lnTo>
                  <a:pt x="2614" y="6031"/>
                </a:lnTo>
                <a:lnTo>
                  <a:pt x="2404" y="6045"/>
                </a:lnTo>
                <a:cubicBezTo>
                  <a:pt x="2364" y="6048"/>
                  <a:pt x="2348" y="6097"/>
                  <a:pt x="2378" y="6123"/>
                </a:cubicBezTo>
                <a:lnTo>
                  <a:pt x="2540" y="6259"/>
                </a:lnTo>
                <a:lnTo>
                  <a:pt x="2489" y="6463"/>
                </a:lnTo>
                <a:cubicBezTo>
                  <a:pt x="2480" y="6501"/>
                  <a:pt x="2521" y="6532"/>
                  <a:pt x="2556" y="6511"/>
                </a:cubicBezTo>
                <a:lnTo>
                  <a:pt x="2734" y="6400"/>
                </a:lnTo>
                <a:lnTo>
                  <a:pt x="2913" y="6511"/>
                </a:lnTo>
                <a:cubicBezTo>
                  <a:pt x="2946" y="6532"/>
                  <a:pt x="2989" y="6501"/>
                  <a:pt x="2980" y="6463"/>
                </a:cubicBezTo>
                <a:lnTo>
                  <a:pt x="2929" y="6259"/>
                </a:lnTo>
                <a:lnTo>
                  <a:pt x="3090" y="6123"/>
                </a:lnTo>
                <a:cubicBezTo>
                  <a:pt x="3121" y="6097"/>
                  <a:pt x="3105" y="6048"/>
                  <a:pt x="3065" y="6045"/>
                </a:cubicBezTo>
                <a:lnTo>
                  <a:pt x="2854" y="6031"/>
                </a:lnTo>
                <a:lnTo>
                  <a:pt x="2774" y="5836"/>
                </a:lnTo>
                <a:cubicBezTo>
                  <a:pt x="2761" y="5799"/>
                  <a:pt x="2709" y="5799"/>
                  <a:pt x="2694" y="5836"/>
                </a:cubicBezTo>
                <a:close/>
                <a:moveTo>
                  <a:pt x="4368" y="3957"/>
                </a:moveTo>
                <a:cubicBezTo>
                  <a:pt x="4386" y="3935"/>
                  <a:pt x="4370" y="3900"/>
                  <a:pt x="4341" y="3900"/>
                </a:cubicBezTo>
                <a:lnTo>
                  <a:pt x="3573" y="3900"/>
                </a:lnTo>
                <a:lnTo>
                  <a:pt x="3573" y="4572"/>
                </a:lnTo>
                <a:lnTo>
                  <a:pt x="4341" y="4572"/>
                </a:lnTo>
                <a:cubicBezTo>
                  <a:pt x="4370" y="4572"/>
                  <a:pt x="4386" y="4537"/>
                  <a:pt x="4368" y="4515"/>
                </a:cubicBezTo>
                <a:lnTo>
                  <a:pt x="4153" y="4253"/>
                </a:lnTo>
                <a:cubicBezTo>
                  <a:pt x="4146" y="4245"/>
                  <a:pt x="4146" y="4233"/>
                  <a:pt x="4153" y="4224"/>
                </a:cubicBezTo>
                <a:lnTo>
                  <a:pt x="4368" y="3957"/>
                </a:lnTo>
                <a:close/>
                <a:moveTo>
                  <a:pt x="154" y="4515"/>
                </a:moveTo>
                <a:cubicBezTo>
                  <a:pt x="136" y="4537"/>
                  <a:pt x="152" y="4572"/>
                  <a:pt x="181" y="4572"/>
                </a:cubicBezTo>
                <a:lnTo>
                  <a:pt x="949" y="4572"/>
                </a:lnTo>
                <a:lnTo>
                  <a:pt x="949" y="3900"/>
                </a:lnTo>
                <a:lnTo>
                  <a:pt x="181" y="3900"/>
                </a:lnTo>
                <a:cubicBezTo>
                  <a:pt x="152" y="3900"/>
                  <a:pt x="136" y="3935"/>
                  <a:pt x="154" y="3957"/>
                </a:cubicBezTo>
                <a:lnTo>
                  <a:pt x="369" y="4219"/>
                </a:lnTo>
                <a:cubicBezTo>
                  <a:pt x="376" y="4227"/>
                  <a:pt x="376" y="4239"/>
                  <a:pt x="369" y="4248"/>
                </a:cubicBezTo>
                <a:lnTo>
                  <a:pt x="154" y="4515"/>
                </a:lnTo>
                <a:close/>
                <a:moveTo>
                  <a:pt x="0" y="1135"/>
                </a:moveTo>
                <a:lnTo>
                  <a:pt x="0" y="431"/>
                </a:lnTo>
                <a:lnTo>
                  <a:pt x="918" y="431"/>
                </a:lnTo>
                <a:lnTo>
                  <a:pt x="918" y="0"/>
                </a:lnTo>
                <a:lnTo>
                  <a:pt x="3604" y="0"/>
                </a:lnTo>
                <a:lnTo>
                  <a:pt x="3604" y="429"/>
                </a:lnTo>
                <a:lnTo>
                  <a:pt x="4522" y="429"/>
                </a:lnTo>
                <a:lnTo>
                  <a:pt x="4522" y="1135"/>
                </a:lnTo>
                <a:cubicBezTo>
                  <a:pt x="4522" y="1641"/>
                  <a:pt x="4110" y="2053"/>
                  <a:pt x="3604" y="2053"/>
                </a:cubicBezTo>
                <a:lnTo>
                  <a:pt x="3485" y="2053"/>
                </a:lnTo>
                <a:cubicBezTo>
                  <a:pt x="3312" y="2436"/>
                  <a:pt x="2965" y="2723"/>
                  <a:pt x="2545" y="2813"/>
                </a:cubicBezTo>
                <a:lnTo>
                  <a:pt x="2545" y="3389"/>
                </a:lnTo>
                <a:lnTo>
                  <a:pt x="2874" y="3389"/>
                </a:lnTo>
                <a:cubicBezTo>
                  <a:pt x="2976" y="3389"/>
                  <a:pt x="3058" y="3472"/>
                  <a:pt x="3058" y="3573"/>
                </a:cubicBezTo>
                <a:lnTo>
                  <a:pt x="3058" y="3815"/>
                </a:lnTo>
                <a:lnTo>
                  <a:pt x="3340" y="3815"/>
                </a:lnTo>
                <a:lnTo>
                  <a:pt x="3340" y="4677"/>
                </a:lnTo>
                <a:lnTo>
                  <a:pt x="1184" y="4677"/>
                </a:lnTo>
                <a:lnTo>
                  <a:pt x="1184" y="3815"/>
                </a:lnTo>
                <a:lnTo>
                  <a:pt x="1465" y="3815"/>
                </a:lnTo>
                <a:lnTo>
                  <a:pt x="1465" y="3573"/>
                </a:lnTo>
                <a:cubicBezTo>
                  <a:pt x="1465" y="3472"/>
                  <a:pt x="1548" y="3389"/>
                  <a:pt x="1649" y="3389"/>
                </a:cubicBezTo>
                <a:lnTo>
                  <a:pt x="1978" y="3389"/>
                </a:lnTo>
                <a:lnTo>
                  <a:pt x="1978" y="2813"/>
                </a:lnTo>
                <a:cubicBezTo>
                  <a:pt x="1558" y="2723"/>
                  <a:pt x="1212" y="2436"/>
                  <a:pt x="1038" y="2053"/>
                </a:cubicBezTo>
                <a:lnTo>
                  <a:pt x="920" y="2053"/>
                </a:lnTo>
                <a:cubicBezTo>
                  <a:pt x="412" y="2053"/>
                  <a:pt x="0" y="1641"/>
                  <a:pt x="0" y="1135"/>
                </a:cubicBezTo>
                <a:close/>
                <a:moveTo>
                  <a:pt x="3601" y="1589"/>
                </a:moveTo>
                <a:lnTo>
                  <a:pt x="3604" y="1589"/>
                </a:lnTo>
                <a:cubicBezTo>
                  <a:pt x="3854" y="1589"/>
                  <a:pt x="4057" y="1385"/>
                  <a:pt x="4057" y="1136"/>
                </a:cubicBezTo>
                <a:lnTo>
                  <a:pt x="4057" y="896"/>
                </a:lnTo>
                <a:lnTo>
                  <a:pt x="3604" y="896"/>
                </a:lnTo>
                <a:lnTo>
                  <a:pt x="3604" y="1501"/>
                </a:lnTo>
                <a:cubicBezTo>
                  <a:pt x="3604" y="1531"/>
                  <a:pt x="3602" y="1560"/>
                  <a:pt x="3601" y="1589"/>
                </a:cubicBezTo>
                <a:close/>
                <a:moveTo>
                  <a:pt x="1888" y="3859"/>
                </a:moveTo>
                <a:lnTo>
                  <a:pt x="1888" y="4320"/>
                </a:lnTo>
                <a:lnTo>
                  <a:pt x="2634" y="4320"/>
                </a:lnTo>
                <a:lnTo>
                  <a:pt x="2634" y="3859"/>
                </a:lnTo>
                <a:lnTo>
                  <a:pt x="1888" y="3859"/>
                </a:lnTo>
                <a:close/>
                <a:moveTo>
                  <a:pt x="1642" y="1317"/>
                </a:moveTo>
                <a:lnTo>
                  <a:pt x="1868" y="1544"/>
                </a:lnTo>
                <a:lnTo>
                  <a:pt x="2102" y="1780"/>
                </a:lnTo>
                <a:lnTo>
                  <a:pt x="2338" y="1545"/>
                </a:lnTo>
                <a:lnTo>
                  <a:pt x="2878" y="1008"/>
                </a:lnTo>
                <a:lnTo>
                  <a:pt x="2644" y="772"/>
                </a:lnTo>
                <a:lnTo>
                  <a:pt x="2104" y="1309"/>
                </a:lnTo>
                <a:lnTo>
                  <a:pt x="1878" y="1083"/>
                </a:lnTo>
                <a:lnTo>
                  <a:pt x="1642" y="1317"/>
                </a:lnTo>
                <a:close/>
                <a:moveTo>
                  <a:pt x="465" y="1135"/>
                </a:moveTo>
                <a:cubicBezTo>
                  <a:pt x="465" y="1385"/>
                  <a:pt x="669" y="1588"/>
                  <a:pt x="918" y="1588"/>
                </a:cubicBezTo>
                <a:lnTo>
                  <a:pt x="921" y="1588"/>
                </a:lnTo>
                <a:cubicBezTo>
                  <a:pt x="920" y="1559"/>
                  <a:pt x="918" y="1529"/>
                  <a:pt x="918" y="1500"/>
                </a:cubicBezTo>
                <a:lnTo>
                  <a:pt x="918" y="895"/>
                </a:lnTo>
                <a:lnTo>
                  <a:pt x="465" y="895"/>
                </a:lnTo>
                <a:lnTo>
                  <a:pt x="465" y="1135"/>
                </a:lnTo>
                <a:close/>
              </a:path>
            </a:pathLst>
          </a:custGeom>
          <a:solidFill>
            <a:srgbClr val="00A800"/>
          </a:solidFill>
          <a:ln>
            <a:noFill/>
          </a:ln>
        </p:spPr>
        <p:txBody>
          <a:bodyPr anchor="ct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endParaRPr>
              <a:cs typeface="+mn-ea"/>
              <a:sym typeface="+mn-lt"/>
            </a:endParaRPr>
          </a:p>
        </p:txBody>
      </p:sp>
      <p:cxnSp>
        <p:nvCxnSpPr>
          <p:cNvPr id="23" name="PA-直接连接符 22"/>
          <p:cNvCxnSpPr>
            <a:endCxn id="35" idx="1"/>
          </p:cNvCxnSpPr>
          <p:nvPr>
            <p:custDataLst>
              <p:tags r:id="rId23"/>
            </p:custDataLst>
          </p:nvPr>
        </p:nvCxnSpPr>
        <p:spPr>
          <a:xfrm>
            <a:off x="3353270" y="2080241"/>
            <a:ext cx="1804538" cy="605603"/>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24" name="PA-直接连接符 23"/>
          <p:cNvCxnSpPr>
            <a:stCxn id="35" idx="3"/>
            <a:endCxn id="32" idx="1"/>
          </p:cNvCxnSpPr>
          <p:nvPr>
            <p:custDataLst>
              <p:tags r:id="rId24"/>
            </p:custDataLst>
          </p:nvPr>
        </p:nvCxnSpPr>
        <p:spPr>
          <a:xfrm flipV="1">
            <a:off x="6577158" y="1890190"/>
            <a:ext cx="1618615" cy="795655"/>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29" name="PA-直接连接符 28"/>
          <p:cNvCxnSpPr/>
          <p:nvPr>
            <p:custDataLst>
              <p:tags r:id="rId25"/>
            </p:custDataLst>
          </p:nvPr>
        </p:nvCxnSpPr>
        <p:spPr>
          <a:xfrm>
            <a:off x="4186790" y="3625318"/>
            <a:ext cx="0" cy="2416431"/>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30" name="PA-直接连接符 29"/>
          <p:cNvCxnSpPr/>
          <p:nvPr>
            <p:custDataLst>
              <p:tags r:id="rId26"/>
            </p:custDataLst>
          </p:nvPr>
        </p:nvCxnSpPr>
        <p:spPr>
          <a:xfrm>
            <a:off x="7441824" y="3625318"/>
            <a:ext cx="0" cy="2416431"/>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800" decel="100000"/>
                                        <p:tgtEl>
                                          <p:spTgt spid="28"/>
                                        </p:tgtEl>
                                      </p:cBhvr>
                                    </p:animEffect>
                                    <p:anim calcmode="lin" valueType="num">
                                      <p:cBhvr>
                                        <p:cTn id="17" dur="800" decel="100000" fill="hold"/>
                                        <p:tgtEl>
                                          <p:spTgt spid="28"/>
                                        </p:tgtEl>
                                        <p:attrNameLst>
                                          <p:attrName>style.rotation</p:attrName>
                                        </p:attrNameLst>
                                      </p:cBhvr>
                                      <p:tavLst>
                                        <p:tav tm="0">
                                          <p:val>
                                            <p:fltVal val="-90"/>
                                          </p:val>
                                        </p:tav>
                                        <p:tav tm="100000">
                                          <p:val>
                                            <p:fltVal val="0"/>
                                          </p:val>
                                        </p:tav>
                                      </p:tavLst>
                                    </p:anim>
                                    <p:anim calcmode="lin" valueType="num">
                                      <p:cBhvr>
                                        <p:cTn id="18" dur="800" decel="100000" fill="hold"/>
                                        <p:tgtEl>
                                          <p:spTgt spid="28"/>
                                        </p:tgtEl>
                                        <p:attrNameLst>
                                          <p:attrName>ppt_x</p:attrName>
                                        </p:attrNameLst>
                                      </p:cBhvr>
                                      <p:tavLst>
                                        <p:tav tm="0">
                                          <p:val>
                                            <p:strVal val="#ppt_x+0.4"/>
                                          </p:val>
                                        </p:tav>
                                        <p:tav tm="100000">
                                          <p:val>
                                            <p:strVal val="#ppt_x-0.05"/>
                                          </p:val>
                                        </p:tav>
                                      </p:tavLst>
                                    </p:anim>
                                    <p:anim calcmode="lin" valueType="num">
                                      <p:cBhvr>
                                        <p:cTn id="19" dur="800" decel="100000" fill="hold"/>
                                        <p:tgtEl>
                                          <p:spTgt spid="28"/>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28"/>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28"/>
                                        </p:tgtEl>
                                        <p:attrNameLst>
                                          <p:attrName>ppt_y</p:attrName>
                                        </p:attrNameLst>
                                      </p:cBhvr>
                                      <p:tavLst>
                                        <p:tav tm="0">
                                          <p:val>
                                            <p:strVal val="#ppt_y+0.1"/>
                                          </p:val>
                                        </p:tav>
                                        <p:tav tm="100000">
                                          <p:val>
                                            <p:strVal val="#ppt_y"/>
                                          </p:val>
                                        </p:tav>
                                      </p:tavLst>
                                    </p:anim>
                                  </p:childTnLst>
                                </p:cTn>
                              </p:par>
                            </p:childTnLst>
                          </p:cTn>
                        </p:par>
                        <p:par>
                          <p:cTn id="22" fill="hold">
                            <p:stCondLst>
                              <p:cond delay="2000"/>
                            </p:stCondLst>
                            <p:childTnLst>
                              <p:par>
                                <p:cTn id="23" presetID="30" presetClass="entr" presetSubtype="0"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800" decel="100000"/>
                                        <p:tgtEl>
                                          <p:spTgt spid="31"/>
                                        </p:tgtEl>
                                      </p:cBhvr>
                                    </p:animEffect>
                                    <p:anim calcmode="lin" valueType="num">
                                      <p:cBhvr>
                                        <p:cTn id="26" dur="800" decel="100000" fill="hold"/>
                                        <p:tgtEl>
                                          <p:spTgt spid="31"/>
                                        </p:tgtEl>
                                        <p:attrNameLst>
                                          <p:attrName>style.rotation</p:attrName>
                                        </p:attrNameLst>
                                      </p:cBhvr>
                                      <p:tavLst>
                                        <p:tav tm="0">
                                          <p:val>
                                            <p:fltVal val="-90"/>
                                          </p:val>
                                        </p:tav>
                                        <p:tav tm="100000">
                                          <p:val>
                                            <p:fltVal val="0"/>
                                          </p:val>
                                        </p:tav>
                                      </p:tavLst>
                                    </p:anim>
                                    <p:anim calcmode="lin" valueType="num">
                                      <p:cBhvr>
                                        <p:cTn id="27" dur="800" decel="100000" fill="hold"/>
                                        <p:tgtEl>
                                          <p:spTgt spid="31"/>
                                        </p:tgtEl>
                                        <p:attrNameLst>
                                          <p:attrName>ppt_x</p:attrName>
                                        </p:attrNameLst>
                                      </p:cBhvr>
                                      <p:tavLst>
                                        <p:tav tm="0">
                                          <p:val>
                                            <p:strVal val="#ppt_x+0.4"/>
                                          </p:val>
                                        </p:tav>
                                        <p:tav tm="100000">
                                          <p:val>
                                            <p:strVal val="#ppt_x-0.05"/>
                                          </p:val>
                                        </p:tav>
                                      </p:tavLst>
                                    </p:anim>
                                    <p:anim calcmode="lin" valueType="num">
                                      <p:cBhvr>
                                        <p:cTn id="28" dur="800" decel="100000" fill="hold"/>
                                        <p:tgtEl>
                                          <p:spTgt spid="31"/>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31"/>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31"/>
                                        </p:tgtEl>
                                        <p:attrNameLst>
                                          <p:attrName>ppt_y</p:attrName>
                                        </p:attrNameLst>
                                      </p:cBhvr>
                                      <p:tavLst>
                                        <p:tav tm="0">
                                          <p:val>
                                            <p:strVal val="#ppt_y+0.1"/>
                                          </p:val>
                                        </p:tav>
                                        <p:tav tm="100000">
                                          <p:val>
                                            <p:strVal val="#ppt_y"/>
                                          </p:val>
                                        </p:tav>
                                      </p:tavLst>
                                    </p:anim>
                                  </p:childTnLst>
                                </p:cTn>
                              </p:par>
                            </p:childTnLst>
                          </p:cTn>
                        </p:par>
                        <p:par>
                          <p:cTn id="31" fill="hold">
                            <p:stCondLst>
                              <p:cond delay="3000"/>
                            </p:stCondLst>
                            <p:childTnLst>
                              <p:par>
                                <p:cTn id="32" presetID="30" presetClass="entr" presetSubtype="0"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800" decel="100000"/>
                                        <p:tgtEl>
                                          <p:spTgt spid="5"/>
                                        </p:tgtEl>
                                      </p:cBhvr>
                                    </p:animEffect>
                                    <p:anim calcmode="lin" valueType="num">
                                      <p:cBhvr>
                                        <p:cTn id="35" dur="800" decel="100000" fill="hold"/>
                                        <p:tgtEl>
                                          <p:spTgt spid="5"/>
                                        </p:tgtEl>
                                        <p:attrNameLst>
                                          <p:attrName>style.rotation</p:attrName>
                                        </p:attrNameLst>
                                      </p:cBhvr>
                                      <p:tavLst>
                                        <p:tav tm="0">
                                          <p:val>
                                            <p:fltVal val="-90"/>
                                          </p:val>
                                        </p:tav>
                                        <p:tav tm="100000">
                                          <p:val>
                                            <p:fltVal val="0"/>
                                          </p:val>
                                        </p:tav>
                                      </p:tavLst>
                                    </p:anim>
                                    <p:anim calcmode="lin" valueType="num">
                                      <p:cBhvr>
                                        <p:cTn id="36" dur="800" decel="100000" fill="hold"/>
                                        <p:tgtEl>
                                          <p:spTgt spid="5"/>
                                        </p:tgtEl>
                                        <p:attrNameLst>
                                          <p:attrName>ppt_x</p:attrName>
                                        </p:attrNameLst>
                                      </p:cBhvr>
                                      <p:tavLst>
                                        <p:tav tm="0">
                                          <p:val>
                                            <p:strVal val="#ppt_x+0.4"/>
                                          </p:val>
                                        </p:tav>
                                        <p:tav tm="100000">
                                          <p:val>
                                            <p:strVal val="#ppt_x-0.05"/>
                                          </p:val>
                                        </p:tav>
                                      </p:tavLst>
                                    </p:anim>
                                    <p:anim calcmode="lin" valueType="num">
                                      <p:cBhvr>
                                        <p:cTn id="37" dur="800" decel="100000" fill="hold"/>
                                        <p:tgtEl>
                                          <p:spTgt spid="5"/>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40" fill="hold">
                            <p:stCondLst>
                              <p:cond delay="4000"/>
                            </p:stCondLst>
                            <p:childTnLst>
                              <p:par>
                                <p:cTn id="41" presetID="30"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800" decel="100000"/>
                                        <p:tgtEl>
                                          <p:spTgt spid="6"/>
                                        </p:tgtEl>
                                      </p:cBhvr>
                                    </p:animEffect>
                                    <p:anim calcmode="lin" valueType="num">
                                      <p:cBhvr>
                                        <p:cTn id="44" dur="800" decel="100000" fill="hold"/>
                                        <p:tgtEl>
                                          <p:spTgt spid="6"/>
                                        </p:tgtEl>
                                        <p:attrNameLst>
                                          <p:attrName>style.rotation</p:attrName>
                                        </p:attrNameLst>
                                      </p:cBhvr>
                                      <p:tavLst>
                                        <p:tav tm="0">
                                          <p:val>
                                            <p:fltVal val="-90"/>
                                          </p:val>
                                        </p:tav>
                                        <p:tav tm="100000">
                                          <p:val>
                                            <p:fltVal val="0"/>
                                          </p:val>
                                        </p:tav>
                                      </p:tavLst>
                                    </p:anim>
                                    <p:anim calcmode="lin" valueType="num">
                                      <p:cBhvr>
                                        <p:cTn id="45" dur="800" decel="100000" fill="hold"/>
                                        <p:tgtEl>
                                          <p:spTgt spid="6"/>
                                        </p:tgtEl>
                                        <p:attrNameLst>
                                          <p:attrName>ppt_x</p:attrName>
                                        </p:attrNameLst>
                                      </p:cBhvr>
                                      <p:tavLst>
                                        <p:tav tm="0">
                                          <p:val>
                                            <p:strVal val="#ppt_x+0.4"/>
                                          </p:val>
                                        </p:tav>
                                        <p:tav tm="100000">
                                          <p:val>
                                            <p:strVal val="#ppt_x-0.05"/>
                                          </p:val>
                                        </p:tav>
                                      </p:tavLst>
                                    </p:anim>
                                    <p:anim calcmode="lin" valueType="num">
                                      <p:cBhvr>
                                        <p:cTn id="46" dur="800" decel="100000" fill="hold"/>
                                        <p:tgtEl>
                                          <p:spTgt spid="6"/>
                                        </p:tgtEl>
                                        <p:attrNameLst>
                                          <p:attrName>ppt_y</p:attrName>
                                        </p:attrNameLst>
                                      </p:cBhvr>
                                      <p:tavLst>
                                        <p:tav tm="0">
                                          <p:val>
                                            <p:strVal val="#ppt_y-0.4"/>
                                          </p:val>
                                        </p:tav>
                                        <p:tav tm="100000">
                                          <p:val>
                                            <p:strVal val="#ppt_y+0.1"/>
                                          </p:val>
                                        </p:tav>
                                      </p:tavLst>
                                    </p:anim>
                                    <p:anim calcmode="lin" valueType="num">
                                      <p:cBhvr>
                                        <p:cTn id="47"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48"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49" fill="hold">
                            <p:stCondLst>
                              <p:cond delay="5000"/>
                            </p:stCondLst>
                            <p:childTnLst>
                              <p:par>
                                <p:cTn id="50" presetID="30" presetClass="entr" presetSubtype="0"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800" decel="100000"/>
                                        <p:tgtEl>
                                          <p:spTgt spid="7"/>
                                        </p:tgtEl>
                                      </p:cBhvr>
                                    </p:animEffect>
                                    <p:anim calcmode="lin" valueType="num">
                                      <p:cBhvr>
                                        <p:cTn id="53" dur="800" decel="100000" fill="hold"/>
                                        <p:tgtEl>
                                          <p:spTgt spid="7"/>
                                        </p:tgtEl>
                                        <p:attrNameLst>
                                          <p:attrName>style.rotation</p:attrName>
                                        </p:attrNameLst>
                                      </p:cBhvr>
                                      <p:tavLst>
                                        <p:tav tm="0">
                                          <p:val>
                                            <p:fltVal val="-90"/>
                                          </p:val>
                                        </p:tav>
                                        <p:tav tm="100000">
                                          <p:val>
                                            <p:fltVal val="0"/>
                                          </p:val>
                                        </p:tav>
                                      </p:tavLst>
                                    </p:anim>
                                    <p:anim calcmode="lin" valueType="num">
                                      <p:cBhvr>
                                        <p:cTn id="54" dur="800" decel="100000" fill="hold"/>
                                        <p:tgtEl>
                                          <p:spTgt spid="7"/>
                                        </p:tgtEl>
                                        <p:attrNameLst>
                                          <p:attrName>ppt_x</p:attrName>
                                        </p:attrNameLst>
                                      </p:cBhvr>
                                      <p:tavLst>
                                        <p:tav tm="0">
                                          <p:val>
                                            <p:strVal val="#ppt_x+0.4"/>
                                          </p:val>
                                        </p:tav>
                                        <p:tav tm="100000">
                                          <p:val>
                                            <p:strVal val="#ppt_x-0.05"/>
                                          </p:val>
                                        </p:tav>
                                      </p:tavLst>
                                    </p:anim>
                                    <p:anim calcmode="lin" valueType="num">
                                      <p:cBhvr>
                                        <p:cTn id="55" dur="800" decel="100000" fill="hold"/>
                                        <p:tgtEl>
                                          <p:spTgt spid="7"/>
                                        </p:tgtEl>
                                        <p:attrNameLst>
                                          <p:attrName>ppt_y</p:attrName>
                                        </p:attrNameLst>
                                      </p:cBhvr>
                                      <p:tavLst>
                                        <p:tav tm="0">
                                          <p:val>
                                            <p:strVal val="#ppt_y-0.4"/>
                                          </p:val>
                                        </p:tav>
                                        <p:tav tm="100000">
                                          <p:val>
                                            <p:strVal val="#ppt_y+0.1"/>
                                          </p:val>
                                        </p:tav>
                                      </p:tavLst>
                                    </p:anim>
                                    <p:anim calcmode="lin" valueType="num">
                                      <p:cBhvr>
                                        <p:cTn id="56"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57"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par>
                          <p:cTn id="58" fill="hold">
                            <p:stCondLst>
                              <p:cond delay="6000"/>
                            </p:stCondLst>
                            <p:childTnLst>
                              <p:par>
                                <p:cTn id="59" presetID="30" presetClass="entr" presetSubtype="0" fill="hold" grpId="0" nodeType="after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800" decel="100000"/>
                                        <p:tgtEl>
                                          <p:spTgt spid="35"/>
                                        </p:tgtEl>
                                      </p:cBhvr>
                                    </p:animEffect>
                                    <p:anim calcmode="lin" valueType="num">
                                      <p:cBhvr>
                                        <p:cTn id="62" dur="800" decel="100000" fill="hold"/>
                                        <p:tgtEl>
                                          <p:spTgt spid="35"/>
                                        </p:tgtEl>
                                        <p:attrNameLst>
                                          <p:attrName>style.rotation</p:attrName>
                                        </p:attrNameLst>
                                      </p:cBhvr>
                                      <p:tavLst>
                                        <p:tav tm="0">
                                          <p:val>
                                            <p:fltVal val="-90"/>
                                          </p:val>
                                        </p:tav>
                                        <p:tav tm="100000">
                                          <p:val>
                                            <p:fltVal val="0"/>
                                          </p:val>
                                        </p:tav>
                                      </p:tavLst>
                                    </p:anim>
                                    <p:anim calcmode="lin" valueType="num">
                                      <p:cBhvr>
                                        <p:cTn id="63" dur="800" decel="100000" fill="hold"/>
                                        <p:tgtEl>
                                          <p:spTgt spid="35"/>
                                        </p:tgtEl>
                                        <p:attrNameLst>
                                          <p:attrName>ppt_x</p:attrName>
                                        </p:attrNameLst>
                                      </p:cBhvr>
                                      <p:tavLst>
                                        <p:tav tm="0">
                                          <p:val>
                                            <p:strVal val="#ppt_x+0.4"/>
                                          </p:val>
                                        </p:tav>
                                        <p:tav tm="100000">
                                          <p:val>
                                            <p:strVal val="#ppt_x-0.05"/>
                                          </p:val>
                                        </p:tav>
                                      </p:tavLst>
                                    </p:anim>
                                    <p:anim calcmode="lin" valueType="num">
                                      <p:cBhvr>
                                        <p:cTn id="64" dur="800" decel="100000" fill="hold"/>
                                        <p:tgtEl>
                                          <p:spTgt spid="35"/>
                                        </p:tgtEl>
                                        <p:attrNameLst>
                                          <p:attrName>ppt_y</p:attrName>
                                        </p:attrNameLst>
                                      </p:cBhvr>
                                      <p:tavLst>
                                        <p:tav tm="0">
                                          <p:val>
                                            <p:strVal val="#ppt_y-0.4"/>
                                          </p:val>
                                        </p:tav>
                                        <p:tav tm="100000">
                                          <p:val>
                                            <p:strVal val="#ppt_y+0.1"/>
                                          </p:val>
                                        </p:tav>
                                      </p:tavLst>
                                    </p:anim>
                                    <p:anim calcmode="lin" valueType="num">
                                      <p:cBhvr>
                                        <p:cTn id="65" dur="200" accel="100000" fill="hold">
                                          <p:stCondLst>
                                            <p:cond delay="800"/>
                                          </p:stCondLst>
                                        </p:cTn>
                                        <p:tgtEl>
                                          <p:spTgt spid="35"/>
                                        </p:tgtEl>
                                        <p:attrNameLst>
                                          <p:attrName>ppt_x</p:attrName>
                                        </p:attrNameLst>
                                      </p:cBhvr>
                                      <p:tavLst>
                                        <p:tav tm="0">
                                          <p:val>
                                            <p:strVal val="#ppt_x-0.05"/>
                                          </p:val>
                                        </p:tav>
                                        <p:tav tm="100000">
                                          <p:val>
                                            <p:strVal val="#ppt_x"/>
                                          </p:val>
                                        </p:tav>
                                      </p:tavLst>
                                    </p:anim>
                                    <p:anim calcmode="lin" valueType="num">
                                      <p:cBhvr>
                                        <p:cTn id="66" dur="200" accel="100000" fill="hold">
                                          <p:stCondLst>
                                            <p:cond delay="800"/>
                                          </p:stCondLst>
                                        </p:cTn>
                                        <p:tgtEl>
                                          <p:spTgt spid="35"/>
                                        </p:tgtEl>
                                        <p:attrNameLst>
                                          <p:attrName>ppt_y</p:attrName>
                                        </p:attrNameLst>
                                      </p:cBhvr>
                                      <p:tavLst>
                                        <p:tav tm="0">
                                          <p:val>
                                            <p:strVal val="#ppt_y+0.1"/>
                                          </p:val>
                                        </p:tav>
                                        <p:tav tm="100000">
                                          <p:val>
                                            <p:strVal val="#ppt_y"/>
                                          </p:val>
                                        </p:tav>
                                      </p:tavLst>
                                    </p:anim>
                                  </p:childTnLst>
                                </p:cTn>
                              </p:par>
                            </p:childTnLst>
                          </p:cTn>
                        </p:par>
                        <p:par>
                          <p:cTn id="67" fill="hold">
                            <p:stCondLst>
                              <p:cond delay="7000"/>
                            </p:stCondLst>
                            <p:childTnLst>
                              <p:par>
                                <p:cTn id="68" presetID="30" presetClass="entr" presetSubtype="0" fill="hold" grpId="0" nodeType="afterEffect">
                                  <p:stCondLst>
                                    <p:cond delay="0"/>
                                  </p:stCondLst>
                                  <p:childTnLst>
                                    <p:set>
                                      <p:cBhvr>
                                        <p:cTn id="69" dur="1" fill="hold">
                                          <p:stCondLst>
                                            <p:cond delay="0"/>
                                          </p:stCondLst>
                                        </p:cTn>
                                        <p:tgtEl>
                                          <p:spTgt spid="36"/>
                                        </p:tgtEl>
                                        <p:attrNameLst>
                                          <p:attrName>style.visibility</p:attrName>
                                        </p:attrNameLst>
                                      </p:cBhvr>
                                      <p:to>
                                        <p:strVal val="visible"/>
                                      </p:to>
                                    </p:set>
                                    <p:animEffect transition="in" filter="fade">
                                      <p:cBhvr>
                                        <p:cTn id="70" dur="800" decel="100000"/>
                                        <p:tgtEl>
                                          <p:spTgt spid="36"/>
                                        </p:tgtEl>
                                      </p:cBhvr>
                                    </p:animEffect>
                                    <p:anim calcmode="lin" valueType="num">
                                      <p:cBhvr>
                                        <p:cTn id="71" dur="800" decel="100000" fill="hold"/>
                                        <p:tgtEl>
                                          <p:spTgt spid="36"/>
                                        </p:tgtEl>
                                        <p:attrNameLst>
                                          <p:attrName>style.rotation</p:attrName>
                                        </p:attrNameLst>
                                      </p:cBhvr>
                                      <p:tavLst>
                                        <p:tav tm="0">
                                          <p:val>
                                            <p:fltVal val="-90"/>
                                          </p:val>
                                        </p:tav>
                                        <p:tav tm="100000">
                                          <p:val>
                                            <p:fltVal val="0"/>
                                          </p:val>
                                        </p:tav>
                                      </p:tavLst>
                                    </p:anim>
                                    <p:anim calcmode="lin" valueType="num">
                                      <p:cBhvr>
                                        <p:cTn id="72" dur="800" decel="100000" fill="hold"/>
                                        <p:tgtEl>
                                          <p:spTgt spid="36"/>
                                        </p:tgtEl>
                                        <p:attrNameLst>
                                          <p:attrName>ppt_x</p:attrName>
                                        </p:attrNameLst>
                                      </p:cBhvr>
                                      <p:tavLst>
                                        <p:tav tm="0">
                                          <p:val>
                                            <p:strVal val="#ppt_x+0.4"/>
                                          </p:val>
                                        </p:tav>
                                        <p:tav tm="100000">
                                          <p:val>
                                            <p:strVal val="#ppt_x-0.05"/>
                                          </p:val>
                                        </p:tav>
                                      </p:tavLst>
                                    </p:anim>
                                    <p:anim calcmode="lin" valueType="num">
                                      <p:cBhvr>
                                        <p:cTn id="73" dur="800" decel="100000" fill="hold"/>
                                        <p:tgtEl>
                                          <p:spTgt spid="36"/>
                                        </p:tgtEl>
                                        <p:attrNameLst>
                                          <p:attrName>ppt_y</p:attrName>
                                        </p:attrNameLst>
                                      </p:cBhvr>
                                      <p:tavLst>
                                        <p:tav tm="0">
                                          <p:val>
                                            <p:strVal val="#ppt_y-0.4"/>
                                          </p:val>
                                        </p:tav>
                                        <p:tav tm="100000">
                                          <p:val>
                                            <p:strVal val="#ppt_y+0.1"/>
                                          </p:val>
                                        </p:tav>
                                      </p:tavLst>
                                    </p:anim>
                                    <p:anim calcmode="lin" valueType="num">
                                      <p:cBhvr>
                                        <p:cTn id="74" dur="200" accel="100000" fill="hold">
                                          <p:stCondLst>
                                            <p:cond delay="800"/>
                                          </p:stCondLst>
                                        </p:cTn>
                                        <p:tgtEl>
                                          <p:spTgt spid="36"/>
                                        </p:tgtEl>
                                        <p:attrNameLst>
                                          <p:attrName>ppt_x</p:attrName>
                                        </p:attrNameLst>
                                      </p:cBhvr>
                                      <p:tavLst>
                                        <p:tav tm="0">
                                          <p:val>
                                            <p:strVal val="#ppt_x-0.05"/>
                                          </p:val>
                                        </p:tav>
                                        <p:tav tm="100000">
                                          <p:val>
                                            <p:strVal val="#ppt_x"/>
                                          </p:val>
                                        </p:tav>
                                      </p:tavLst>
                                    </p:anim>
                                    <p:anim calcmode="lin" valueType="num">
                                      <p:cBhvr>
                                        <p:cTn id="75" dur="200" accel="100000" fill="hold">
                                          <p:stCondLst>
                                            <p:cond delay="800"/>
                                          </p:stCondLst>
                                        </p:cTn>
                                        <p:tgtEl>
                                          <p:spTgt spid="36"/>
                                        </p:tgtEl>
                                        <p:attrNameLst>
                                          <p:attrName>ppt_y</p:attrName>
                                        </p:attrNameLst>
                                      </p:cBhvr>
                                      <p:tavLst>
                                        <p:tav tm="0">
                                          <p:val>
                                            <p:strVal val="#ppt_y+0.1"/>
                                          </p:val>
                                        </p:tav>
                                        <p:tav tm="100000">
                                          <p:val>
                                            <p:strVal val="#ppt_y"/>
                                          </p:val>
                                        </p:tav>
                                      </p:tavLst>
                                    </p:anim>
                                  </p:childTnLst>
                                </p:cTn>
                              </p:par>
                            </p:childTnLst>
                          </p:cTn>
                        </p:par>
                        <p:par>
                          <p:cTn id="76" fill="hold">
                            <p:stCondLst>
                              <p:cond delay="8000"/>
                            </p:stCondLst>
                            <p:childTnLst>
                              <p:par>
                                <p:cTn id="77" presetID="30" presetClass="entr" presetSubtype="0" fill="hold" grpId="0"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fade">
                                      <p:cBhvr>
                                        <p:cTn id="79" dur="800" decel="100000"/>
                                        <p:tgtEl>
                                          <p:spTgt spid="37"/>
                                        </p:tgtEl>
                                      </p:cBhvr>
                                    </p:animEffect>
                                    <p:anim calcmode="lin" valueType="num">
                                      <p:cBhvr>
                                        <p:cTn id="80" dur="800" decel="100000" fill="hold"/>
                                        <p:tgtEl>
                                          <p:spTgt spid="37"/>
                                        </p:tgtEl>
                                        <p:attrNameLst>
                                          <p:attrName>style.rotation</p:attrName>
                                        </p:attrNameLst>
                                      </p:cBhvr>
                                      <p:tavLst>
                                        <p:tav tm="0">
                                          <p:val>
                                            <p:fltVal val="-90"/>
                                          </p:val>
                                        </p:tav>
                                        <p:tav tm="100000">
                                          <p:val>
                                            <p:fltVal val="0"/>
                                          </p:val>
                                        </p:tav>
                                      </p:tavLst>
                                    </p:anim>
                                    <p:anim calcmode="lin" valueType="num">
                                      <p:cBhvr>
                                        <p:cTn id="81" dur="800" decel="100000" fill="hold"/>
                                        <p:tgtEl>
                                          <p:spTgt spid="37"/>
                                        </p:tgtEl>
                                        <p:attrNameLst>
                                          <p:attrName>ppt_x</p:attrName>
                                        </p:attrNameLst>
                                      </p:cBhvr>
                                      <p:tavLst>
                                        <p:tav tm="0">
                                          <p:val>
                                            <p:strVal val="#ppt_x+0.4"/>
                                          </p:val>
                                        </p:tav>
                                        <p:tav tm="100000">
                                          <p:val>
                                            <p:strVal val="#ppt_x-0.05"/>
                                          </p:val>
                                        </p:tav>
                                      </p:tavLst>
                                    </p:anim>
                                    <p:anim calcmode="lin" valueType="num">
                                      <p:cBhvr>
                                        <p:cTn id="82" dur="800" decel="100000" fill="hold"/>
                                        <p:tgtEl>
                                          <p:spTgt spid="37"/>
                                        </p:tgtEl>
                                        <p:attrNameLst>
                                          <p:attrName>ppt_y</p:attrName>
                                        </p:attrNameLst>
                                      </p:cBhvr>
                                      <p:tavLst>
                                        <p:tav tm="0">
                                          <p:val>
                                            <p:strVal val="#ppt_y-0.4"/>
                                          </p:val>
                                        </p:tav>
                                        <p:tav tm="100000">
                                          <p:val>
                                            <p:strVal val="#ppt_y+0.1"/>
                                          </p:val>
                                        </p:tav>
                                      </p:tavLst>
                                    </p:anim>
                                    <p:anim calcmode="lin" valueType="num">
                                      <p:cBhvr>
                                        <p:cTn id="83" dur="200" accel="100000" fill="hold">
                                          <p:stCondLst>
                                            <p:cond delay="800"/>
                                          </p:stCondLst>
                                        </p:cTn>
                                        <p:tgtEl>
                                          <p:spTgt spid="37"/>
                                        </p:tgtEl>
                                        <p:attrNameLst>
                                          <p:attrName>ppt_x</p:attrName>
                                        </p:attrNameLst>
                                      </p:cBhvr>
                                      <p:tavLst>
                                        <p:tav tm="0">
                                          <p:val>
                                            <p:strVal val="#ppt_x-0.05"/>
                                          </p:val>
                                        </p:tav>
                                        <p:tav tm="100000">
                                          <p:val>
                                            <p:strVal val="#ppt_x"/>
                                          </p:val>
                                        </p:tav>
                                      </p:tavLst>
                                    </p:anim>
                                    <p:anim calcmode="lin" valueType="num">
                                      <p:cBhvr>
                                        <p:cTn id="84" dur="200" accel="100000" fill="hold">
                                          <p:stCondLst>
                                            <p:cond delay="800"/>
                                          </p:stCondLst>
                                        </p:cTn>
                                        <p:tgtEl>
                                          <p:spTgt spid="37"/>
                                        </p:tgtEl>
                                        <p:attrNameLst>
                                          <p:attrName>ppt_y</p:attrName>
                                        </p:attrNameLst>
                                      </p:cBhvr>
                                      <p:tavLst>
                                        <p:tav tm="0">
                                          <p:val>
                                            <p:strVal val="#ppt_y+0.1"/>
                                          </p:val>
                                        </p:tav>
                                        <p:tav tm="100000">
                                          <p:val>
                                            <p:strVal val="#ppt_y"/>
                                          </p:val>
                                        </p:tav>
                                      </p:tavLst>
                                    </p:anim>
                                  </p:childTnLst>
                                </p:cTn>
                              </p:par>
                            </p:childTnLst>
                          </p:cTn>
                        </p:par>
                        <p:par>
                          <p:cTn id="85" fill="hold">
                            <p:stCondLst>
                              <p:cond delay="9000"/>
                            </p:stCondLst>
                            <p:childTnLst>
                              <p:par>
                                <p:cTn id="86" presetID="30" presetClass="entr" presetSubtype="0" fill="hold" grpId="0" nodeType="afterEffect">
                                  <p:stCondLst>
                                    <p:cond delay="0"/>
                                  </p:stCondLst>
                                  <p:childTnLst>
                                    <p:set>
                                      <p:cBhvr>
                                        <p:cTn id="87" dur="1" fill="hold">
                                          <p:stCondLst>
                                            <p:cond delay="0"/>
                                          </p:stCondLst>
                                        </p:cTn>
                                        <p:tgtEl>
                                          <p:spTgt spid="32"/>
                                        </p:tgtEl>
                                        <p:attrNameLst>
                                          <p:attrName>style.visibility</p:attrName>
                                        </p:attrNameLst>
                                      </p:cBhvr>
                                      <p:to>
                                        <p:strVal val="visible"/>
                                      </p:to>
                                    </p:set>
                                    <p:animEffect transition="in" filter="fade">
                                      <p:cBhvr>
                                        <p:cTn id="88" dur="800" decel="100000"/>
                                        <p:tgtEl>
                                          <p:spTgt spid="32"/>
                                        </p:tgtEl>
                                      </p:cBhvr>
                                    </p:animEffect>
                                    <p:anim calcmode="lin" valueType="num">
                                      <p:cBhvr>
                                        <p:cTn id="89" dur="800" decel="100000" fill="hold"/>
                                        <p:tgtEl>
                                          <p:spTgt spid="32"/>
                                        </p:tgtEl>
                                        <p:attrNameLst>
                                          <p:attrName>style.rotation</p:attrName>
                                        </p:attrNameLst>
                                      </p:cBhvr>
                                      <p:tavLst>
                                        <p:tav tm="0">
                                          <p:val>
                                            <p:fltVal val="-90"/>
                                          </p:val>
                                        </p:tav>
                                        <p:tav tm="100000">
                                          <p:val>
                                            <p:fltVal val="0"/>
                                          </p:val>
                                        </p:tav>
                                      </p:tavLst>
                                    </p:anim>
                                    <p:anim calcmode="lin" valueType="num">
                                      <p:cBhvr>
                                        <p:cTn id="90" dur="800" decel="100000" fill="hold"/>
                                        <p:tgtEl>
                                          <p:spTgt spid="32"/>
                                        </p:tgtEl>
                                        <p:attrNameLst>
                                          <p:attrName>ppt_x</p:attrName>
                                        </p:attrNameLst>
                                      </p:cBhvr>
                                      <p:tavLst>
                                        <p:tav tm="0">
                                          <p:val>
                                            <p:strVal val="#ppt_x+0.4"/>
                                          </p:val>
                                        </p:tav>
                                        <p:tav tm="100000">
                                          <p:val>
                                            <p:strVal val="#ppt_x-0.05"/>
                                          </p:val>
                                        </p:tav>
                                      </p:tavLst>
                                    </p:anim>
                                    <p:anim calcmode="lin" valueType="num">
                                      <p:cBhvr>
                                        <p:cTn id="91" dur="800" decel="100000" fill="hold"/>
                                        <p:tgtEl>
                                          <p:spTgt spid="32"/>
                                        </p:tgtEl>
                                        <p:attrNameLst>
                                          <p:attrName>ppt_y</p:attrName>
                                        </p:attrNameLst>
                                      </p:cBhvr>
                                      <p:tavLst>
                                        <p:tav tm="0">
                                          <p:val>
                                            <p:strVal val="#ppt_y-0.4"/>
                                          </p:val>
                                        </p:tav>
                                        <p:tav tm="100000">
                                          <p:val>
                                            <p:strVal val="#ppt_y+0.1"/>
                                          </p:val>
                                        </p:tav>
                                      </p:tavLst>
                                    </p:anim>
                                    <p:anim calcmode="lin" valueType="num">
                                      <p:cBhvr>
                                        <p:cTn id="92" dur="200" accel="100000" fill="hold">
                                          <p:stCondLst>
                                            <p:cond delay="800"/>
                                          </p:stCondLst>
                                        </p:cTn>
                                        <p:tgtEl>
                                          <p:spTgt spid="32"/>
                                        </p:tgtEl>
                                        <p:attrNameLst>
                                          <p:attrName>ppt_x</p:attrName>
                                        </p:attrNameLst>
                                      </p:cBhvr>
                                      <p:tavLst>
                                        <p:tav tm="0">
                                          <p:val>
                                            <p:strVal val="#ppt_x-0.05"/>
                                          </p:val>
                                        </p:tav>
                                        <p:tav tm="100000">
                                          <p:val>
                                            <p:strVal val="#ppt_x"/>
                                          </p:val>
                                        </p:tav>
                                      </p:tavLst>
                                    </p:anim>
                                    <p:anim calcmode="lin" valueType="num">
                                      <p:cBhvr>
                                        <p:cTn id="93" dur="200" accel="100000" fill="hold">
                                          <p:stCondLst>
                                            <p:cond delay="800"/>
                                          </p:stCondLst>
                                        </p:cTn>
                                        <p:tgtEl>
                                          <p:spTgt spid="32"/>
                                        </p:tgtEl>
                                        <p:attrNameLst>
                                          <p:attrName>ppt_y</p:attrName>
                                        </p:attrNameLst>
                                      </p:cBhvr>
                                      <p:tavLst>
                                        <p:tav tm="0">
                                          <p:val>
                                            <p:strVal val="#ppt_y+0.1"/>
                                          </p:val>
                                        </p:tav>
                                        <p:tav tm="100000">
                                          <p:val>
                                            <p:strVal val="#ppt_y"/>
                                          </p:val>
                                        </p:tav>
                                      </p:tavLst>
                                    </p:anim>
                                  </p:childTnLst>
                                </p:cTn>
                              </p:par>
                            </p:childTnLst>
                          </p:cTn>
                        </p:par>
                        <p:par>
                          <p:cTn id="94" fill="hold">
                            <p:stCondLst>
                              <p:cond delay="10000"/>
                            </p:stCondLst>
                            <p:childTnLst>
                              <p:par>
                                <p:cTn id="95" presetID="30" presetClass="entr" presetSubtype="0" fill="hold" grpId="0" nodeType="afterEffect">
                                  <p:stCondLst>
                                    <p:cond delay="0"/>
                                  </p:stCondLst>
                                  <p:childTnLst>
                                    <p:set>
                                      <p:cBhvr>
                                        <p:cTn id="96" dur="1" fill="hold">
                                          <p:stCondLst>
                                            <p:cond delay="0"/>
                                          </p:stCondLst>
                                        </p:cTn>
                                        <p:tgtEl>
                                          <p:spTgt spid="33"/>
                                        </p:tgtEl>
                                        <p:attrNameLst>
                                          <p:attrName>style.visibility</p:attrName>
                                        </p:attrNameLst>
                                      </p:cBhvr>
                                      <p:to>
                                        <p:strVal val="visible"/>
                                      </p:to>
                                    </p:set>
                                    <p:animEffect transition="in" filter="fade">
                                      <p:cBhvr>
                                        <p:cTn id="97" dur="800" decel="100000"/>
                                        <p:tgtEl>
                                          <p:spTgt spid="33"/>
                                        </p:tgtEl>
                                      </p:cBhvr>
                                    </p:animEffect>
                                    <p:anim calcmode="lin" valueType="num">
                                      <p:cBhvr>
                                        <p:cTn id="98" dur="800" decel="100000" fill="hold"/>
                                        <p:tgtEl>
                                          <p:spTgt spid="33"/>
                                        </p:tgtEl>
                                        <p:attrNameLst>
                                          <p:attrName>style.rotation</p:attrName>
                                        </p:attrNameLst>
                                      </p:cBhvr>
                                      <p:tavLst>
                                        <p:tav tm="0">
                                          <p:val>
                                            <p:fltVal val="-90"/>
                                          </p:val>
                                        </p:tav>
                                        <p:tav tm="100000">
                                          <p:val>
                                            <p:fltVal val="0"/>
                                          </p:val>
                                        </p:tav>
                                      </p:tavLst>
                                    </p:anim>
                                    <p:anim calcmode="lin" valueType="num">
                                      <p:cBhvr>
                                        <p:cTn id="99" dur="800" decel="100000" fill="hold"/>
                                        <p:tgtEl>
                                          <p:spTgt spid="33"/>
                                        </p:tgtEl>
                                        <p:attrNameLst>
                                          <p:attrName>ppt_x</p:attrName>
                                        </p:attrNameLst>
                                      </p:cBhvr>
                                      <p:tavLst>
                                        <p:tav tm="0">
                                          <p:val>
                                            <p:strVal val="#ppt_x+0.4"/>
                                          </p:val>
                                        </p:tav>
                                        <p:tav tm="100000">
                                          <p:val>
                                            <p:strVal val="#ppt_x-0.05"/>
                                          </p:val>
                                        </p:tav>
                                      </p:tavLst>
                                    </p:anim>
                                    <p:anim calcmode="lin" valueType="num">
                                      <p:cBhvr>
                                        <p:cTn id="100" dur="800" decel="100000" fill="hold"/>
                                        <p:tgtEl>
                                          <p:spTgt spid="33"/>
                                        </p:tgtEl>
                                        <p:attrNameLst>
                                          <p:attrName>ppt_y</p:attrName>
                                        </p:attrNameLst>
                                      </p:cBhvr>
                                      <p:tavLst>
                                        <p:tav tm="0">
                                          <p:val>
                                            <p:strVal val="#ppt_y-0.4"/>
                                          </p:val>
                                        </p:tav>
                                        <p:tav tm="100000">
                                          <p:val>
                                            <p:strVal val="#ppt_y+0.1"/>
                                          </p:val>
                                        </p:tav>
                                      </p:tavLst>
                                    </p:anim>
                                    <p:anim calcmode="lin" valueType="num">
                                      <p:cBhvr>
                                        <p:cTn id="101" dur="200" accel="100000" fill="hold">
                                          <p:stCondLst>
                                            <p:cond delay="800"/>
                                          </p:stCondLst>
                                        </p:cTn>
                                        <p:tgtEl>
                                          <p:spTgt spid="33"/>
                                        </p:tgtEl>
                                        <p:attrNameLst>
                                          <p:attrName>ppt_x</p:attrName>
                                        </p:attrNameLst>
                                      </p:cBhvr>
                                      <p:tavLst>
                                        <p:tav tm="0">
                                          <p:val>
                                            <p:strVal val="#ppt_x-0.05"/>
                                          </p:val>
                                        </p:tav>
                                        <p:tav tm="100000">
                                          <p:val>
                                            <p:strVal val="#ppt_x"/>
                                          </p:val>
                                        </p:tav>
                                      </p:tavLst>
                                    </p:anim>
                                    <p:anim calcmode="lin" valueType="num">
                                      <p:cBhvr>
                                        <p:cTn id="102" dur="200" accel="100000" fill="hold">
                                          <p:stCondLst>
                                            <p:cond delay="800"/>
                                          </p:stCondLst>
                                        </p:cTn>
                                        <p:tgtEl>
                                          <p:spTgt spid="33"/>
                                        </p:tgtEl>
                                        <p:attrNameLst>
                                          <p:attrName>ppt_y</p:attrName>
                                        </p:attrNameLst>
                                      </p:cBhvr>
                                      <p:tavLst>
                                        <p:tav tm="0">
                                          <p:val>
                                            <p:strVal val="#ppt_y+0.1"/>
                                          </p:val>
                                        </p:tav>
                                        <p:tav tm="100000">
                                          <p:val>
                                            <p:strVal val="#ppt_y"/>
                                          </p:val>
                                        </p:tav>
                                      </p:tavLst>
                                    </p:anim>
                                  </p:childTnLst>
                                </p:cTn>
                              </p:par>
                            </p:childTnLst>
                          </p:cTn>
                        </p:par>
                        <p:par>
                          <p:cTn id="103" fill="hold">
                            <p:stCondLst>
                              <p:cond delay="11000"/>
                            </p:stCondLst>
                            <p:childTnLst>
                              <p:par>
                                <p:cTn id="104" presetID="30" presetClass="entr" presetSubtype="0" fill="hold" grpId="0" nodeType="afterEffect">
                                  <p:stCondLst>
                                    <p:cond delay="0"/>
                                  </p:stCondLst>
                                  <p:childTnLst>
                                    <p:set>
                                      <p:cBhvr>
                                        <p:cTn id="105" dur="1" fill="hold">
                                          <p:stCondLst>
                                            <p:cond delay="0"/>
                                          </p:stCondLst>
                                        </p:cTn>
                                        <p:tgtEl>
                                          <p:spTgt spid="34"/>
                                        </p:tgtEl>
                                        <p:attrNameLst>
                                          <p:attrName>style.visibility</p:attrName>
                                        </p:attrNameLst>
                                      </p:cBhvr>
                                      <p:to>
                                        <p:strVal val="visible"/>
                                      </p:to>
                                    </p:set>
                                    <p:animEffect transition="in" filter="fade">
                                      <p:cBhvr>
                                        <p:cTn id="106" dur="800" decel="100000"/>
                                        <p:tgtEl>
                                          <p:spTgt spid="34"/>
                                        </p:tgtEl>
                                      </p:cBhvr>
                                    </p:animEffect>
                                    <p:anim calcmode="lin" valueType="num">
                                      <p:cBhvr>
                                        <p:cTn id="107" dur="800" decel="100000" fill="hold"/>
                                        <p:tgtEl>
                                          <p:spTgt spid="34"/>
                                        </p:tgtEl>
                                        <p:attrNameLst>
                                          <p:attrName>style.rotation</p:attrName>
                                        </p:attrNameLst>
                                      </p:cBhvr>
                                      <p:tavLst>
                                        <p:tav tm="0">
                                          <p:val>
                                            <p:fltVal val="-90"/>
                                          </p:val>
                                        </p:tav>
                                        <p:tav tm="100000">
                                          <p:val>
                                            <p:fltVal val="0"/>
                                          </p:val>
                                        </p:tav>
                                      </p:tavLst>
                                    </p:anim>
                                    <p:anim calcmode="lin" valueType="num">
                                      <p:cBhvr>
                                        <p:cTn id="108" dur="800" decel="100000" fill="hold"/>
                                        <p:tgtEl>
                                          <p:spTgt spid="34"/>
                                        </p:tgtEl>
                                        <p:attrNameLst>
                                          <p:attrName>ppt_x</p:attrName>
                                        </p:attrNameLst>
                                      </p:cBhvr>
                                      <p:tavLst>
                                        <p:tav tm="0">
                                          <p:val>
                                            <p:strVal val="#ppt_x+0.4"/>
                                          </p:val>
                                        </p:tav>
                                        <p:tav tm="100000">
                                          <p:val>
                                            <p:strVal val="#ppt_x-0.05"/>
                                          </p:val>
                                        </p:tav>
                                      </p:tavLst>
                                    </p:anim>
                                    <p:anim calcmode="lin" valueType="num">
                                      <p:cBhvr>
                                        <p:cTn id="109" dur="800" decel="100000" fill="hold"/>
                                        <p:tgtEl>
                                          <p:spTgt spid="34"/>
                                        </p:tgtEl>
                                        <p:attrNameLst>
                                          <p:attrName>ppt_y</p:attrName>
                                        </p:attrNameLst>
                                      </p:cBhvr>
                                      <p:tavLst>
                                        <p:tav tm="0">
                                          <p:val>
                                            <p:strVal val="#ppt_y-0.4"/>
                                          </p:val>
                                        </p:tav>
                                        <p:tav tm="100000">
                                          <p:val>
                                            <p:strVal val="#ppt_y+0.1"/>
                                          </p:val>
                                        </p:tav>
                                      </p:tavLst>
                                    </p:anim>
                                    <p:anim calcmode="lin" valueType="num">
                                      <p:cBhvr>
                                        <p:cTn id="110" dur="200" accel="100000" fill="hold">
                                          <p:stCondLst>
                                            <p:cond delay="800"/>
                                          </p:stCondLst>
                                        </p:cTn>
                                        <p:tgtEl>
                                          <p:spTgt spid="34"/>
                                        </p:tgtEl>
                                        <p:attrNameLst>
                                          <p:attrName>ppt_x</p:attrName>
                                        </p:attrNameLst>
                                      </p:cBhvr>
                                      <p:tavLst>
                                        <p:tav tm="0">
                                          <p:val>
                                            <p:strVal val="#ppt_x-0.05"/>
                                          </p:val>
                                        </p:tav>
                                        <p:tav tm="100000">
                                          <p:val>
                                            <p:strVal val="#ppt_x"/>
                                          </p:val>
                                        </p:tav>
                                      </p:tavLst>
                                    </p:anim>
                                    <p:anim calcmode="lin" valueType="num">
                                      <p:cBhvr>
                                        <p:cTn id="111" dur="200" accel="100000" fill="hold">
                                          <p:stCondLst>
                                            <p:cond delay="800"/>
                                          </p:stCondLst>
                                        </p:cTn>
                                        <p:tgtEl>
                                          <p:spTgt spid="34"/>
                                        </p:tgtEl>
                                        <p:attrNameLst>
                                          <p:attrName>ppt_y</p:attrName>
                                        </p:attrNameLst>
                                      </p:cBhvr>
                                      <p:tavLst>
                                        <p:tav tm="0">
                                          <p:val>
                                            <p:strVal val="#ppt_y+0.1"/>
                                          </p:val>
                                        </p:tav>
                                        <p:tav tm="100000">
                                          <p:val>
                                            <p:strVal val="#ppt_y"/>
                                          </p:val>
                                        </p:tav>
                                      </p:tavLst>
                                    </p:anim>
                                  </p:childTnLst>
                                </p:cTn>
                              </p:par>
                            </p:childTnLst>
                          </p:cTn>
                        </p:par>
                        <p:par>
                          <p:cTn id="112" fill="hold">
                            <p:stCondLst>
                              <p:cond delay="12000"/>
                            </p:stCondLst>
                            <p:childTnLst>
                              <p:par>
                                <p:cTn id="113" presetID="30" presetClass="entr" presetSubtype="0" fill="hold" grpId="0" nodeType="afterEffect">
                                  <p:stCondLst>
                                    <p:cond delay="0"/>
                                  </p:stCondLst>
                                  <p:childTnLst>
                                    <p:set>
                                      <p:cBhvr>
                                        <p:cTn id="114" dur="1" fill="hold">
                                          <p:stCondLst>
                                            <p:cond delay="0"/>
                                          </p:stCondLst>
                                        </p:cTn>
                                        <p:tgtEl>
                                          <p:spTgt spid="11"/>
                                        </p:tgtEl>
                                        <p:attrNameLst>
                                          <p:attrName>style.visibility</p:attrName>
                                        </p:attrNameLst>
                                      </p:cBhvr>
                                      <p:to>
                                        <p:strVal val="visible"/>
                                      </p:to>
                                    </p:set>
                                    <p:animEffect transition="in" filter="fade">
                                      <p:cBhvr>
                                        <p:cTn id="115" dur="800" decel="100000"/>
                                        <p:tgtEl>
                                          <p:spTgt spid="11"/>
                                        </p:tgtEl>
                                      </p:cBhvr>
                                    </p:animEffect>
                                    <p:anim calcmode="lin" valueType="num">
                                      <p:cBhvr>
                                        <p:cTn id="116" dur="800" decel="100000" fill="hold"/>
                                        <p:tgtEl>
                                          <p:spTgt spid="11"/>
                                        </p:tgtEl>
                                        <p:attrNameLst>
                                          <p:attrName>style.rotation</p:attrName>
                                        </p:attrNameLst>
                                      </p:cBhvr>
                                      <p:tavLst>
                                        <p:tav tm="0">
                                          <p:val>
                                            <p:fltVal val="-90"/>
                                          </p:val>
                                        </p:tav>
                                        <p:tav tm="100000">
                                          <p:val>
                                            <p:fltVal val="0"/>
                                          </p:val>
                                        </p:tav>
                                      </p:tavLst>
                                    </p:anim>
                                    <p:anim calcmode="lin" valueType="num">
                                      <p:cBhvr>
                                        <p:cTn id="117" dur="800" decel="100000" fill="hold"/>
                                        <p:tgtEl>
                                          <p:spTgt spid="11"/>
                                        </p:tgtEl>
                                        <p:attrNameLst>
                                          <p:attrName>ppt_x</p:attrName>
                                        </p:attrNameLst>
                                      </p:cBhvr>
                                      <p:tavLst>
                                        <p:tav tm="0">
                                          <p:val>
                                            <p:strVal val="#ppt_x+0.4"/>
                                          </p:val>
                                        </p:tav>
                                        <p:tav tm="100000">
                                          <p:val>
                                            <p:strVal val="#ppt_x-0.05"/>
                                          </p:val>
                                        </p:tav>
                                      </p:tavLst>
                                    </p:anim>
                                    <p:anim calcmode="lin" valueType="num">
                                      <p:cBhvr>
                                        <p:cTn id="118" dur="800" decel="100000" fill="hold"/>
                                        <p:tgtEl>
                                          <p:spTgt spid="11"/>
                                        </p:tgtEl>
                                        <p:attrNameLst>
                                          <p:attrName>ppt_y</p:attrName>
                                        </p:attrNameLst>
                                      </p:cBhvr>
                                      <p:tavLst>
                                        <p:tav tm="0">
                                          <p:val>
                                            <p:strVal val="#ppt_y-0.4"/>
                                          </p:val>
                                        </p:tav>
                                        <p:tav tm="100000">
                                          <p:val>
                                            <p:strVal val="#ppt_y+0.1"/>
                                          </p:val>
                                        </p:tav>
                                      </p:tavLst>
                                    </p:anim>
                                    <p:anim calcmode="lin" valueType="num">
                                      <p:cBhvr>
                                        <p:cTn id="119"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120"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par>
                          <p:cTn id="121" fill="hold">
                            <p:stCondLst>
                              <p:cond delay="13000"/>
                            </p:stCondLst>
                            <p:childTnLst>
                              <p:par>
                                <p:cTn id="122" presetID="30" presetClass="entr" presetSubtype="0" fill="hold" grpId="0" nodeType="afterEffect">
                                  <p:stCondLst>
                                    <p:cond delay="0"/>
                                  </p:stCondLst>
                                  <p:childTnLst>
                                    <p:set>
                                      <p:cBhvr>
                                        <p:cTn id="123" dur="1" fill="hold">
                                          <p:stCondLst>
                                            <p:cond delay="0"/>
                                          </p:stCondLst>
                                        </p:cTn>
                                        <p:tgtEl>
                                          <p:spTgt spid="12"/>
                                        </p:tgtEl>
                                        <p:attrNameLst>
                                          <p:attrName>style.visibility</p:attrName>
                                        </p:attrNameLst>
                                      </p:cBhvr>
                                      <p:to>
                                        <p:strVal val="visible"/>
                                      </p:to>
                                    </p:set>
                                    <p:animEffect transition="in" filter="fade">
                                      <p:cBhvr>
                                        <p:cTn id="124" dur="800" decel="100000"/>
                                        <p:tgtEl>
                                          <p:spTgt spid="12"/>
                                        </p:tgtEl>
                                      </p:cBhvr>
                                    </p:animEffect>
                                    <p:anim calcmode="lin" valueType="num">
                                      <p:cBhvr>
                                        <p:cTn id="125" dur="800" decel="100000" fill="hold"/>
                                        <p:tgtEl>
                                          <p:spTgt spid="12"/>
                                        </p:tgtEl>
                                        <p:attrNameLst>
                                          <p:attrName>style.rotation</p:attrName>
                                        </p:attrNameLst>
                                      </p:cBhvr>
                                      <p:tavLst>
                                        <p:tav tm="0">
                                          <p:val>
                                            <p:fltVal val="-90"/>
                                          </p:val>
                                        </p:tav>
                                        <p:tav tm="100000">
                                          <p:val>
                                            <p:fltVal val="0"/>
                                          </p:val>
                                        </p:tav>
                                      </p:tavLst>
                                    </p:anim>
                                    <p:anim calcmode="lin" valueType="num">
                                      <p:cBhvr>
                                        <p:cTn id="126" dur="800" decel="100000" fill="hold"/>
                                        <p:tgtEl>
                                          <p:spTgt spid="12"/>
                                        </p:tgtEl>
                                        <p:attrNameLst>
                                          <p:attrName>ppt_x</p:attrName>
                                        </p:attrNameLst>
                                      </p:cBhvr>
                                      <p:tavLst>
                                        <p:tav tm="0">
                                          <p:val>
                                            <p:strVal val="#ppt_x+0.4"/>
                                          </p:val>
                                        </p:tav>
                                        <p:tav tm="100000">
                                          <p:val>
                                            <p:strVal val="#ppt_x-0.05"/>
                                          </p:val>
                                        </p:tav>
                                      </p:tavLst>
                                    </p:anim>
                                    <p:anim calcmode="lin" valueType="num">
                                      <p:cBhvr>
                                        <p:cTn id="127" dur="800" decel="100000" fill="hold"/>
                                        <p:tgtEl>
                                          <p:spTgt spid="12"/>
                                        </p:tgtEl>
                                        <p:attrNameLst>
                                          <p:attrName>ppt_y</p:attrName>
                                        </p:attrNameLst>
                                      </p:cBhvr>
                                      <p:tavLst>
                                        <p:tav tm="0">
                                          <p:val>
                                            <p:strVal val="#ppt_y-0.4"/>
                                          </p:val>
                                        </p:tav>
                                        <p:tav tm="100000">
                                          <p:val>
                                            <p:strVal val="#ppt_y+0.1"/>
                                          </p:val>
                                        </p:tav>
                                      </p:tavLst>
                                    </p:anim>
                                    <p:anim calcmode="lin" valueType="num">
                                      <p:cBhvr>
                                        <p:cTn id="128" dur="200" accel="100000" fill="hold">
                                          <p:stCondLst>
                                            <p:cond delay="800"/>
                                          </p:stCondLst>
                                        </p:cTn>
                                        <p:tgtEl>
                                          <p:spTgt spid="12"/>
                                        </p:tgtEl>
                                        <p:attrNameLst>
                                          <p:attrName>ppt_x</p:attrName>
                                        </p:attrNameLst>
                                      </p:cBhvr>
                                      <p:tavLst>
                                        <p:tav tm="0">
                                          <p:val>
                                            <p:strVal val="#ppt_x-0.05"/>
                                          </p:val>
                                        </p:tav>
                                        <p:tav tm="100000">
                                          <p:val>
                                            <p:strVal val="#ppt_x"/>
                                          </p:val>
                                        </p:tav>
                                      </p:tavLst>
                                    </p:anim>
                                    <p:anim calcmode="lin" valueType="num">
                                      <p:cBhvr>
                                        <p:cTn id="129" dur="200" accel="100000" fill="hold">
                                          <p:stCondLst>
                                            <p:cond delay="800"/>
                                          </p:stCondLst>
                                        </p:cTn>
                                        <p:tgtEl>
                                          <p:spTgt spid="12"/>
                                        </p:tgtEl>
                                        <p:attrNameLst>
                                          <p:attrName>ppt_y</p:attrName>
                                        </p:attrNameLst>
                                      </p:cBhvr>
                                      <p:tavLst>
                                        <p:tav tm="0">
                                          <p:val>
                                            <p:strVal val="#ppt_y+0.1"/>
                                          </p:val>
                                        </p:tav>
                                        <p:tav tm="100000">
                                          <p:val>
                                            <p:strVal val="#ppt_y"/>
                                          </p:val>
                                        </p:tav>
                                      </p:tavLst>
                                    </p:anim>
                                  </p:childTnLst>
                                </p:cTn>
                              </p:par>
                            </p:childTnLst>
                          </p:cTn>
                        </p:par>
                        <p:par>
                          <p:cTn id="130" fill="hold">
                            <p:stCondLst>
                              <p:cond delay="14000"/>
                            </p:stCondLst>
                            <p:childTnLst>
                              <p:par>
                                <p:cTn id="131" presetID="30" presetClass="entr" presetSubtype="0" fill="hold" grpId="0" nodeType="afterEffect">
                                  <p:stCondLst>
                                    <p:cond delay="0"/>
                                  </p:stCondLst>
                                  <p:childTnLst>
                                    <p:set>
                                      <p:cBhvr>
                                        <p:cTn id="132" dur="1" fill="hold">
                                          <p:stCondLst>
                                            <p:cond delay="0"/>
                                          </p:stCondLst>
                                        </p:cTn>
                                        <p:tgtEl>
                                          <p:spTgt spid="13"/>
                                        </p:tgtEl>
                                        <p:attrNameLst>
                                          <p:attrName>style.visibility</p:attrName>
                                        </p:attrNameLst>
                                      </p:cBhvr>
                                      <p:to>
                                        <p:strVal val="visible"/>
                                      </p:to>
                                    </p:set>
                                    <p:animEffect transition="in" filter="fade">
                                      <p:cBhvr>
                                        <p:cTn id="133" dur="800" decel="100000"/>
                                        <p:tgtEl>
                                          <p:spTgt spid="13"/>
                                        </p:tgtEl>
                                      </p:cBhvr>
                                    </p:animEffect>
                                    <p:anim calcmode="lin" valueType="num">
                                      <p:cBhvr>
                                        <p:cTn id="134" dur="800" decel="100000" fill="hold"/>
                                        <p:tgtEl>
                                          <p:spTgt spid="13"/>
                                        </p:tgtEl>
                                        <p:attrNameLst>
                                          <p:attrName>style.rotation</p:attrName>
                                        </p:attrNameLst>
                                      </p:cBhvr>
                                      <p:tavLst>
                                        <p:tav tm="0">
                                          <p:val>
                                            <p:fltVal val="-90"/>
                                          </p:val>
                                        </p:tav>
                                        <p:tav tm="100000">
                                          <p:val>
                                            <p:fltVal val="0"/>
                                          </p:val>
                                        </p:tav>
                                      </p:tavLst>
                                    </p:anim>
                                    <p:anim calcmode="lin" valueType="num">
                                      <p:cBhvr>
                                        <p:cTn id="135" dur="800" decel="100000" fill="hold"/>
                                        <p:tgtEl>
                                          <p:spTgt spid="13"/>
                                        </p:tgtEl>
                                        <p:attrNameLst>
                                          <p:attrName>ppt_x</p:attrName>
                                        </p:attrNameLst>
                                      </p:cBhvr>
                                      <p:tavLst>
                                        <p:tav tm="0">
                                          <p:val>
                                            <p:strVal val="#ppt_x+0.4"/>
                                          </p:val>
                                        </p:tav>
                                        <p:tav tm="100000">
                                          <p:val>
                                            <p:strVal val="#ppt_x-0.05"/>
                                          </p:val>
                                        </p:tav>
                                      </p:tavLst>
                                    </p:anim>
                                    <p:anim calcmode="lin" valueType="num">
                                      <p:cBhvr>
                                        <p:cTn id="136" dur="800" decel="100000" fill="hold"/>
                                        <p:tgtEl>
                                          <p:spTgt spid="13"/>
                                        </p:tgtEl>
                                        <p:attrNameLst>
                                          <p:attrName>ppt_y</p:attrName>
                                        </p:attrNameLst>
                                      </p:cBhvr>
                                      <p:tavLst>
                                        <p:tav tm="0">
                                          <p:val>
                                            <p:strVal val="#ppt_y-0.4"/>
                                          </p:val>
                                        </p:tav>
                                        <p:tav tm="100000">
                                          <p:val>
                                            <p:strVal val="#ppt_y+0.1"/>
                                          </p:val>
                                        </p:tav>
                                      </p:tavLst>
                                    </p:anim>
                                    <p:anim calcmode="lin" valueType="num">
                                      <p:cBhvr>
                                        <p:cTn id="137" dur="200" accel="100000" fill="hold">
                                          <p:stCondLst>
                                            <p:cond delay="800"/>
                                          </p:stCondLst>
                                        </p:cTn>
                                        <p:tgtEl>
                                          <p:spTgt spid="13"/>
                                        </p:tgtEl>
                                        <p:attrNameLst>
                                          <p:attrName>ppt_x</p:attrName>
                                        </p:attrNameLst>
                                      </p:cBhvr>
                                      <p:tavLst>
                                        <p:tav tm="0">
                                          <p:val>
                                            <p:strVal val="#ppt_x-0.05"/>
                                          </p:val>
                                        </p:tav>
                                        <p:tav tm="100000">
                                          <p:val>
                                            <p:strVal val="#ppt_x"/>
                                          </p:val>
                                        </p:tav>
                                      </p:tavLst>
                                    </p:anim>
                                    <p:anim calcmode="lin" valueType="num">
                                      <p:cBhvr>
                                        <p:cTn id="138" dur="200" accel="100000" fill="hold">
                                          <p:stCondLst>
                                            <p:cond delay="800"/>
                                          </p:stCondLst>
                                        </p:cTn>
                                        <p:tgtEl>
                                          <p:spTgt spid="13"/>
                                        </p:tgtEl>
                                        <p:attrNameLst>
                                          <p:attrName>ppt_y</p:attrName>
                                        </p:attrNameLst>
                                      </p:cBhvr>
                                      <p:tavLst>
                                        <p:tav tm="0">
                                          <p:val>
                                            <p:strVal val="#ppt_y+0.1"/>
                                          </p:val>
                                        </p:tav>
                                        <p:tav tm="100000">
                                          <p:val>
                                            <p:strVal val="#ppt_y"/>
                                          </p:val>
                                        </p:tav>
                                      </p:tavLst>
                                    </p:anim>
                                  </p:childTnLst>
                                </p:cTn>
                              </p:par>
                            </p:childTnLst>
                          </p:cTn>
                        </p:par>
                        <p:par>
                          <p:cTn id="139" fill="hold">
                            <p:stCondLst>
                              <p:cond delay="15000"/>
                            </p:stCondLst>
                            <p:childTnLst>
                              <p:par>
                                <p:cTn id="140" presetID="30" presetClass="entr" presetSubtype="0" fill="hold" grpId="0" nodeType="afterEffect">
                                  <p:stCondLst>
                                    <p:cond delay="0"/>
                                  </p:stCondLst>
                                  <p:childTnLst>
                                    <p:set>
                                      <p:cBhvr>
                                        <p:cTn id="141" dur="1" fill="hold">
                                          <p:stCondLst>
                                            <p:cond delay="0"/>
                                          </p:stCondLst>
                                        </p:cTn>
                                        <p:tgtEl>
                                          <p:spTgt spid="14"/>
                                        </p:tgtEl>
                                        <p:attrNameLst>
                                          <p:attrName>style.visibility</p:attrName>
                                        </p:attrNameLst>
                                      </p:cBhvr>
                                      <p:to>
                                        <p:strVal val="visible"/>
                                      </p:to>
                                    </p:set>
                                    <p:animEffect transition="in" filter="fade">
                                      <p:cBhvr>
                                        <p:cTn id="142" dur="800" decel="100000"/>
                                        <p:tgtEl>
                                          <p:spTgt spid="14"/>
                                        </p:tgtEl>
                                      </p:cBhvr>
                                    </p:animEffect>
                                    <p:anim calcmode="lin" valueType="num">
                                      <p:cBhvr>
                                        <p:cTn id="143" dur="800" decel="100000" fill="hold"/>
                                        <p:tgtEl>
                                          <p:spTgt spid="14"/>
                                        </p:tgtEl>
                                        <p:attrNameLst>
                                          <p:attrName>style.rotation</p:attrName>
                                        </p:attrNameLst>
                                      </p:cBhvr>
                                      <p:tavLst>
                                        <p:tav tm="0">
                                          <p:val>
                                            <p:fltVal val="-90"/>
                                          </p:val>
                                        </p:tav>
                                        <p:tav tm="100000">
                                          <p:val>
                                            <p:fltVal val="0"/>
                                          </p:val>
                                        </p:tav>
                                      </p:tavLst>
                                    </p:anim>
                                    <p:anim calcmode="lin" valueType="num">
                                      <p:cBhvr>
                                        <p:cTn id="144" dur="800" decel="100000" fill="hold"/>
                                        <p:tgtEl>
                                          <p:spTgt spid="14"/>
                                        </p:tgtEl>
                                        <p:attrNameLst>
                                          <p:attrName>ppt_x</p:attrName>
                                        </p:attrNameLst>
                                      </p:cBhvr>
                                      <p:tavLst>
                                        <p:tav tm="0">
                                          <p:val>
                                            <p:strVal val="#ppt_x+0.4"/>
                                          </p:val>
                                        </p:tav>
                                        <p:tav tm="100000">
                                          <p:val>
                                            <p:strVal val="#ppt_x-0.05"/>
                                          </p:val>
                                        </p:tav>
                                      </p:tavLst>
                                    </p:anim>
                                    <p:anim calcmode="lin" valueType="num">
                                      <p:cBhvr>
                                        <p:cTn id="145" dur="800" decel="100000" fill="hold"/>
                                        <p:tgtEl>
                                          <p:spTgt spid="14"/>
                                        </p:tgtEl>
                                        <p:attrNameLst>
                                          <p:attrName>ppt_y</p:attrName>
                                        </p:attrNameLst>
                                      </p:cBhvr>
                                      <p:tavLst>
                                        <p:tav tm="0">
                                          <p:val>
                                            <p:strVal val="#ppt_y-0.4"/>
                                          </p:val>
                                        </p:tav>
                                        <p:tav tm="100000">
                                          <p:val>
                                            <p:strVal val="#ppt_y+0.1"/>
                                          </p:val>
                                        </p:tav>
                                      </p:tavLst>
                                    </p:anim>
                                    <p:anim calcmode="lin" valueType="num">
                                      <p:cBhvr>
                                        <p:cTn id="146"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147"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childTnLst>
                          </p:cTn>
                        </p:par>
                        <p:par>
                          <p:cTn id="148" fill="hold">
                            <p:stCondLst>
                              <p:cond delay="16000"/>
                            </p:stCondLst>
                            <p:childTnLst>
                              <p:par>
                                <p:cTn id="149" presetID="30" presetClass="entr" presetSubtype="0" fill="hold" grpId="0" nodeType="afterEffect">
                                  <p:stCondLst>
                                    <p:cond delay="0"/>
                                  </p:stCondLst>
                                  <p:childTnLst>
                                    <p:set>
                                      <p:cBhvr>
                                        <p:cTn id="150" dur="1" fill="hold">
                                          <p:stCondLst>
                                            <p:cond delay="0"/>
                                          </p:stCondLst>
                                        </p:cTn>
                                        <p:tgtEl>
                                          <p:spTgt spid="15"/>
                                        </p:tgtEl>
                                        <p:attrNameLst>
                                          <p:attrName>style.visibility</p:attrName>
                                        </p:attrNameLst>
                                      </p:cBhvr>
                                      <p:to>
                                        <p:strVal val="visible"/>
                                      </p:to>
                                    </p:set>
                                    <p:animEffect transition="in" filter="fade">
                                      <p:cBhvr>
                                        <p:cTn id="151" dur="800" decel="100000"/>
                                        <p:tgtEl>
                                          <p:spTgt spid="15"/>
                                        </p:tgtEl>
                                      </p:cBhvr>
                                    </p:animEffect>
                                    <p:anim calcmode="lin" valueType="num">
                                      <p:cBhvr>
                                        <p:cTn id="152" dur="800" decel="100000" fill="hold"/>
                                        <p:tgtEl>
                                          <p:spTgt spid="15"/>
                                        </p:tgtEl>
                                        <p:attrNameLst>
                                          <p:attrName>style.rotation</p:attrName>
                                        </p:attrNameLst>
                                      </p:cBhvr>
                                      <p:tavLst>
                                        <p:tav tm="0">
                                          <p:val>
                                            <p:fltVal val="-90"/>
                                          </p:val>
                                        </p:tav>
                                        <p:tav tm="100000">
                                          <p:val>
                                            <p:fltVal val="0"/>
                                          </p:val>
                                        </p:tav>
                                      </p:tavLst>
                                    </p:anim>
                                    <p:anim calcmode="lin" valueType="num">
                                      <p:cBhvr>
                                        <p:cTn id="153" dur="800" decel="100000" fill="hold"/>
                                        <p:tgtEl>
                                          <p:spTgt spid="15"/>
                                        </p:tgtEl>
                                        <p:attrNameLst>
                                          <p:attrName>ppt_x</p:attrName>
                                        </p:attrNameLst>
                                      </p:cBhvr>
                                      <p:tavLst>
                                        <p:tav tm="0">
                                          <p:val>
                                            <p:strVal val="#ppt_x+0.4"/>
                                          </p:val>
                                        </p:tav>
                                        <p:tav tm="100000">
                                          <p:val>
                                            <p:strVal val="#ppt_x-0.05"/>
                                          </p:val>
                                        </p:tav>
                                      </p:tavLst>
                                    </p:anim>
                                    <p:anim calcmode="lin" valueType="num">
                                      <p:cBhvr>
                                        <p:cTn id="154" dur="800" decel="100000" fill="hold"/>
                                        <p:tgtEl>
                                          <p:spTgt spid="15"/>
                                        </p:tgtEl>
                                        <p:attrNameLst>
                                          <p:attrName>ppt_y</p:attrName>
                                        </p:attrNameLst>
                                      </p:cBhvr>
                                      <p:tavLst>
                                        <p:tav tm="0">
                                          <p:val>
                                            <p:strVal val="#ppt_y-0.4"/>
                                          </p:val>
                                        </p:tav>
                                        <p:tav tm="100000">
                                          <p:val>
                                            <p:strVal val="#ppt_y+0.1"/>
                                          </p:val>
                                        </p:tav>
                                      </p:tavLst>
                                    </p:anim>
                                    <p:anim calcmode="lin" valueType="num">
                                      <p:cBhvr>
                                        <p:cTn id="155" dur="200" accel="100000" fill="hold">
                                          <p:stCondLst>
                                            <p:cond delay="800"/>
                                          </p:stCondLst>
                                        </p:cTn>
                                        <p:tgtEl>
                                          <p:spTgt spid="15"/>
                                        </p:tgtEl>
                                        <p:attrNameLst>
                                          <p:attrName>ppt_x</p:attrName>
                                        </p:attrNameLst>
                                      </p:cBhvr>
                                      <p:tavLst>
                                        <p:tav tm="0">
                                          <p:val>
                                            <p:strVal val="#ppt_x-0.05"/>
                                          </p:val>
                                        </p:tav>
                                        <p:tav tm="100000">
                                          <p:val>
                                            <p:strVal val="#ppt_x"/>
                                          </p:val>
                                        </p:tav>
                                      </p:tavLst>
                                    </p:anim>
                                    <p:anim calcmode="lin" valueType="num">
                                      <p:cBhvr>
                                        <p:cTn id="156" dur="200" accel="100000" fill="hold">
                                          <p:stCondLst>
                                            <p:cond delay="800"/>
                                          </p:stCondLst>
                                        </p:cTn>
                                        <p:tgtEl>
                                          <p:spTgt spid="15"/>
                                        </p:tgtEl>
                                        <p:attrNameLst>
                                          <p:attrName>ppt_y</p:attrName>
                                        </p:attrNameLst>
                                      </p:cBhvr>
                                      <p:tavLst>
                                        <p:tav tm="0">
                                          <p:val>
                                            <p:strVal val="#ppt_y+0.1"/>
                                          </p:val>
                                        </p:tav>
                                        <p:tav tm="100000">
                                          <p:val>
                                            <p:strVal val="#ppt_y"/>
                                          </p:val>
                                        </p:tav>
                                      </p:tavLst>
                                    </p:anim>
                                  </p:childTnLst>
                                </p:cTn>
                              </p:par>
                            </p:childTnLst>
                          </p:cTn>
                        </p:par>
                        <p:par>
                          <p:cTn id="157" fill="hold">
                            <p:stCondLst>
                              <p:cond delay="17000"/>
                            </p:stCondLst>
                            <p:childTnLst>
                              <p:par>
                                <p:cTn id="158" presetID="30" presetClass="entr" presetSubtype="0" fill="hold" grpId="0" nodeType="afterEffect">
                                  <p:stCondLst>
                                    <p:cond delay="0"/>
                                  </p:stCondLst>
                                  <p:childTnLst>
                                    <p:set>
                                      <p:cBhvr>
                                        <p:cTn id="159" dur="1" fill="hold">
                                          <p:stCondLst>
                                            <p:cond delay="0"/>
                                          </p:stCondLst>
                                        </p:cTn>
                                        <p:tgtEl>
                                          <p:spTgt spid="16"/>
                                        </p:tgtEl>
                                        <p:attrNameLst>
                                          <p:attrName>style.visibility</p:attrName>
                                        </p:attrNameLst>
                                      </p:cBhvr>
                                      <p:to>
                                        <p:strVal val="visible"/>
                                      </p:to>
                                    </p:set>
                                    <p:animEffect transition="in" filter="fade">
                                      <p:cBhvr>
                                        <p:cTn id="160" dur="800" decel="100000"/>
                                        <p:tgtEl>
                                          <p:spTgt spid="16"/>
                                        </p:tgtEl>
                                      </p:cBhvr>
                                    </p:animEffect>
                                    <p:anim calcmode="lin" valueType="num">
                                      <p:cBhvr>
                                        <p:cTn id="161" dur="800" decel="100000" fill="hold"/>
                                        <p:tgtEl>
                                          <p:spTgt spid="16"/>
                                        </p:tgtEl>
                                        <p:attrNameLst>
                                          <p:attrName>style.rotation</p:attrName>
                                        </p:attrNameLst>
                                      </p:cBhvr>
                                      <p:tavLst>
                                        <p:tav tm="0">
                                          <p:val>
                                            <p:fltVal val="-90"/>
                                          </p:val>
                                        </p:tav>
                                        <p:tav tm="100000">
                                          <p:val>
                                            <p:fltVal val="0"/>
                                          </p:val>
                                        </p:tav>
                                      </p:tavLst>
                                    </p:anim>
                                    <p:anim calcmode="lin" valueType="num">
                                      <p:cBhvr>
                                        <p:cTn id="162" dur="800" decel="100000" fill="hold"/>
                                        <p:tgtEl>
                                          <p:spTgt spid="16"/>
                                        </p:tgtEl>
                                        <p:attrNameLst>
                                          <p:attrName>ppt_x</p:attrName>
                                        </p:attrNameLst>
                                      </p:cBhvr>
                                      <p:tavLst>
                                        <p:tav tm="0">
                                          <p:val>
                                            <p:strVal val="#ppt_x+0.4"/>
                                          </p:val>
                                        </p:tav>
                                        <p:tav tm="100000">
                                          <p:val>
                                            <p:strVal val="#ppt_x-0.05"/>
                                          </p:val>
                                        </p:tav>
                                      </p:tavLst>
                                    </p:anim>
                                    <p:anim calcmode="lin" valueType="num">
                                      <p:cBhvr>
                                        <p:cTn id="163" dur="800" decel="100000" fill="hold"/>
                                        <p:tgtEl>
                                          <p:spTgt spid="16"/>
                                        </p:tgtEl>
                                        <p:attrNameLst>
                                          <p:attrName>ppt_y</p:attrName>
                                        </p:attrNameLst>
                                      </p:cBhvr>
                                      <p:tavLst>
                                        <p:tav tm="0">
                                          <p:val>
                                            <p:strVal val="#ppt_y-0.4"/>
                                          </p:val>
                                        </p:tav>
                                        <p:tav tm="100000">
                                          <p:val>
                                            <p:strVal val="#ppt_y+0.1"/>
                                          </p:val>
                                        </p:tav>
                                      </p:tavLst>
                                    </p:anim>
                                    <p:anim calcmode="lin" valueType="num">
                                      <p:cBhvr>
                                        <p:cTn id="164" dur="200" accel="100000" fill="hold">
                                          <p:stCondLst>
                                            <p:cond delay="800"/>
                                          </p:stCondLst>
                                        </p:cTn>
                                        <p:tgtEl>
                                          <p:spTgt spid="16"/>
                                        </p:tgtEl>
                                        <p:attrNameLst>
                                          <p:attrName>ppt_x</p:attrName>
                                        </p:attrNameLst>
                                      </p:cBhvr>
                                      <p:tavLst>
                                        <p:tav tm="0">
                                          <p:val>
                                            <p:strVal val="#ppt_x-0.05"/>
                                          </p:val>
                                        </p:tav>
                                        <p:tav tm="100000">
                                          <p:val>
                                            <p:strVal val="#ppt_x"/>
                                          </p:val>
                                        </p:tav>
                                      </p:tavLst>
                                    </p:anim>
                                    <p:anim calcmode="lin" valueType="num">
                                      <p:cBhvr>
                                        <p:cTn id="165" dur="200" accel="100000" fill="hold">
                                          <p:stCondLst>
                                            <p:cond delay="800"/>
                                          </p:stCondLst>
                                        </p:cTn>
                                        <p:tgtEl>
                                          <p:spTgt spid="16"/>
                                        </p:tgtEl>
                                        <p:attrNameLst>
                                          <p:attrName>ppt_y</p:attrName>
                                        </p:attrNameLst>
                                      </p:cBhvr>
                                      <p:tavLst>
                                        <p:tav tm="0">
                                          <p:val>
                                            <p:strVal val="#ppt_y+0.1"/>
                                          </p:val>
                                        </p:tav>
                                        <p:tav tm="100000">
                                          <p:val>
                                            <p:strVal val="#ppt_y"/>
                                          </p:val>
                                        </p:tav>
                                      </p:tavLst>
                                    </p:anim>
                                  </p:childTnLst>
                                </p:cTn>
                              </p:par>
                            </p:childTnLst>
                          </p:cTn>
                        </p:par>
                        <p:par>
                          <p:cTn id="166" fill="hold">
                            <p:stCondLst>
                              <p:cond delay="18000"/>
                            </p:stCondLst>
                            <p:childTnLst>
                              <p:par>
                                <p:cTn id="167" presetID="30" presetClass="entr" presetSubtype="0" fill="hold" grpId="0" nodeType="afterEffect">
                                  <p:stCondLst>
                                    <p:cond delay="0"/>
                                  </p:stCondLst>
                                  <p:childTnLst>
                                    <p:set>
                                      <p:cBhvr>
                                        <p:cTn id="168" dur="1" fill="hold">
                                          <p:stCondLst>
                                            <p:cond delay="0"/>
                                          </p:stCondLst>
                                        </p:cTn>
                                        <p:tgtEl>
                                          <p:spTgt spid="17"/>
                                        </p:tgtEl>
                                        <p:attrNameLst>
                                          <p:attrName>style.visibility</p:attrName>
                                        </p:attrNameLst>
                                      </p:cBhvr>
                                      <p:to>
                                        <p:strVal val="visible"/>
                                      </p:to>
                                    </p:set>
                                    <p:animEffect transition="in" filter="fade">
                                      <p:cBhvr>
                                        <p:cTn id="169" dur="800" decel="100000"/>
                                        <p:tgtEl>
                                          <p:spTgt spid="17"/>
                                        </p:tgtEl>
                                      </p:cBhvr>
                                    </p:animEffect>
                                    <p:anim calcmode="lin" valueType="num">
                                      <p:cBhvr>
                                        <p:cTn id="170" dur="800" decel="100000" fill="hold"/>
                                        <p:tgtEl>
                                          <p:spTgt spid="17"/>
                                        </p:tgtEl>
                                        <p:attrNameLst>
                                          <p:attrName>style.rotation</p:attrName>
                                        </p:attrNameLst>
                                      </p:cBhvr>
                                      <p:tavLst>
                                        <p:tav tm="0">
                                          <p:val>
                                            <p:fltVal val="-90"/>
                                          </p:val>
                                        </p:tav>
                                        <p:tav tm="100000">
                                          <p:val>
                                            <p:fltVal val="0"/>
                                          </p:val>
                                        </p:tav>
                                      </p:tavLst>
                                    </p:anim>
                                    <p:anim calcmode="lin" valueType="num">
                                      <p:cBhvr>
                                        <p:cTn id="171" dur="800" decel="100000" fill="hold"/>
                                        <p:tgtEl>
                                          <p:spTgt spid="17"/>
                                        </p:tgtEl>
                                        <p:attrNameLst>
                                          <p:attrName>ppt_x</p:attrName>
                                        </p:attrNameLst>
                                      </p:cBhvr>
                                      <p:tavLst>
                                        <p:tav tm="0">
                                          <p:val>
                                            <p:strVal val="#ppt_x+0.4"/>
                                          </p:val>
                                        </p:tav>
                                        <p:tav tm="100000">
                                          <p:val>
                                            <p:strVal val="#ppt_x-0.05"/>
                                          </p:val>
                                        </p:tav>
                                      </p:tavLst>
                                    </p:anim>
                                    <p:anim calcmode="lin" valueType="num">
                                      <p:cBhvr>
                                        <p:cTn id="172" dur="800" decel="100000" fill="hold"/>
                                        <p:tgtEl>
                                          <p:spTgt spid="17"/>
                                        </p:tgtEl>
                                        <p:attrNameLst>
                                          <p:attrName>ppt_y</p:attrName>
                                        </p:attrNameLst>
                                      </p:cBhvr>
                                      <p:tavLst>
                                        <p:tav tm="0">
                                          <p:val>
                                            <p:strVal val="#ppt_y-0.4"/>
                                          </p:val>
                                        </p:tav>
                                        <p:tav tm="100000">
                                          <p:val>
                                            <p:strVal val="#ppt_y+0.1"/>
                                          </p:val>
                                        </p:tav>
                                      </p:tavLst>
                                    </p:anim>
                                    <p:anim calcmode="lin" valueType="num">
                                      <p:cBhvr>
                                        <p:cTn id="173" dur="200" accel="100000" fill="hold">
                                          <p:stCondLst>
                                            <p:cond delay="800"/>
                                          </p:stCondLst>
                                        </p:cTn>
                                        <p:tgtEl>
                                          <p:spTgt spid="17"/>
                                        </p:tgtEl>
                                        <p:attrNameLst>
                                          <p:attrName>ppt_x</p:attrName>
                                        </p:attrNameLst>
                                      </p:cBhvr>
                                      <p:tavLst>
                                        <p:tav tm="0">
                                          <p:val>
                                            <p:strVal val="#ppt_x-0.05"/>
                                          </p:val>
                                        </p:tav>
                                        <p:tav tm="100000">
                                          <p:val>
                                            <p:strVal val="#ppt_x"/>
                                          </p:val>
                                        </p:tav>
                                      </p:tavLst>
                                    </p:anim>
                                    <p:anim calcmode="lin" valueType="num">
                                      <p:cBhvr>
                                        <p:cTn id="174" dur="200" accel="100000" fill="hold">
                                          <p:stCondLst>
                                            <p:cond delay="800"/>
                                          </p:stCondLst>
                                        </p:cTn>
                                        <p:tgtEl>
                                          <p:spTgt spid="17"/>
                                        </p:tgtEl>
                                        <p:attrNameLst>
                                          <p:attrName>ppt_y</p:attrName>
                                        </p:attrNameLst>
                                      </p:cBhvr>
                                      <p:tavLst>
                                        <p:tav tm="0">
                                          <p:val>
                                            <p:strVal val="#ppt_y+0.1"/>
                                          </p:val>
                                        </p:tav>
                                        <p:tav tm="100000">
                                          <p:val>
                                            <p:strVal val="#ppt_y"/>
                                          </p:val>
                                        </p:tav>
                                      </p:tavLst>
                                    </p:anim>
                                  </p:childTnLst>
                                </p:cTn>
                              </p:par>
                            </p:childTnLst>
                          </p:cTn>
                        </p:par>
                        <p:par>
                          <p:cTn id="175" fill="hold">
                            <p:stCondLst>
                              <p:cond delay="19000"/>
                            </p:stCondLst>
                            <p:childTnLst>
                              <p:par>
                                <p:cTn id="176" presetID="30" presetClass="entr" presetSubtype="0" fill="hold" grpId="0" nodeType="afterEffect">
                                  <p:stCondLst>
                                    <p:cond delay="0"/>
                                  </p:stCondLst>
                                  <p:childTnLst>
                                    <p:set>
                                      <p:cBhvr>
                                        <p:cTn id="177" dur="1" fill="hold">
                                          <p:stCondLst>
                                            <p:cond delay="0"/>
                                          </p:stCondLst>
                                        </p:cTn>
                                        <p:tgtEl>
                                          <p:spTgt spid="18"/>
                                        </p:tgtEl>
                                        <p:attrNameLst>
                                          <p:attrName>style.visibility</p:attrName>
                                        </p:attrNameLst>
                                      </p:cBhvr>
                                      <p:to>
                                        <p:strVal val="visible"/>
                                      </p:to>
                                    </p:set>
                                    <p:animEffect transition="in" filter="fade">
                                      <p:cBhvr>
                                        <p:cTn id="178" dur="800" decel="100000"/>
                                        <p:tgtEl>
                                          <p:spTgt spid="18"/>
                                        </p:tgtEl>
                                      </p:cBhvr>
                                    </p:animEffect>
                                    <p:anim calcmode="lin" valueType="num">
                                      <p:cBhvr>
                                        <p:cTn id="179" dur="800" decel="100000" fill="hold"/>
                                        <p:tgtEl>
                                          <p:spTgt spid="18"/>
                                        </p:tgtEl>
                                        <p:attrNameLst>
                                          <p:attrName>style.rotation</p:attrName>
                                        </p:attrNameLst>
                                      </p:cBhvr>
                                      <p:tavLst>
                                        <p:tav tm="0">
                                          <p:val>
                                            <p:fltVal val="-90"/>
                                          </p:val>
                                        </p:tav>
                                        <p:tav tm="100000">
                                          <p:val>
                                            <p:fltVal val="0"/>
                                          </p:val>
                                        </p:tav>
                                      </p:tavLst>
                                    </p:anim>
                                    <p:anim calcmode="lin" valueType="num">
                                      <p:cBhvr>
                                        <p:cTn id="180" dur="800" decel="100000" fill="hold"/>
                                        <p:tgtEl>
                                          <p:spTgt spid="18"/>
                                        </p:tgtEl>
                                        <p:attrNameLst>
                                          <p:attrName>ppt_x</p:attrName>
                                        </p:attrNameLst>
                                      </p:cBhvr>
                                      <p:tavLst>
                                        <p:tav tm="0">
                                          <p:val>
                                            <p:strVal val="#ppt_x+0.4"/>
                                          </p:val>
                                        </p:tav>
                                        <p:tav tm="100000">
                                          <p:val>
                                            <p:strVal val="#ppt_x-0.05"/>
                                          </p:val>
                                        </p:tav>
                                      </p:tavLst>
                                    </p:anim>
                                    <p:anim calcmode="lin" valueType="num">
                                      <p:cBhvr>
                                        <p:cTn id="181" dur="800" decel="100000" fill="hold"/>
                                        <p:tgtEl>
                                          <p:spTgt spid="18"/>
                                        </p:tgtEl>
                                        <p:attrNameLst>
                                          <p:attrName>ppt_y</p:attrName>
                                        </p:attrNameLst>
                                      </p:cBhvr>
                                      <p:tavLst>
                                        <p:tav tm="0">
                                          <p:val>
                                            <p:strVal val="#ppt_y-0.4"/>
                                          </p:val>
                                        </p:tav>
                                        <p:tav tm="100000">
                                          <p:val>
                                            <p:strVal val="#ppt_y+0.1"/>
                                          </p:val>
                                        </p:tav>
                                      </p:tavLst>
                                    </p:anim>
                                    <p:anim calcmode="lin" valueType="num">
                                      <p:cBhvr>
                                        <p:cTn id="182"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183"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childTnLst>
                          </p:cTn>
                        </p:par>
                        <p:par>
                          <p:cTn id="184" fill="hold">
                            <p:stCondLst>
                              <p:cond delay="20000"/>
                            </p:stCondLst>
                            <p:childTnLst>
                              <p:par>
                                <p:cTn id="185" presetID="30" presetClass="entr" presetSubtype="0" fill="hold" grpId="0" nodeType="afterEffect">
                                  <p:stCondLst>
                                    <p:cond delay="0"/>
                                  </p:stCondLst>
                                  <p:childTnLst>
                                    <p:set>
                                      <p:cBhvr>
                                        <p:cTn id="186" dur="1" fill="hold">
                                          <p:stCondLst>
                                            <p:cond delay="0"/>
                                          </p:stCondLst>
                                        </p:cTn>
                                        <p:tgtEl>
                                          <p:spTgt spid="20"/>
                                        </p:tgtEl>
                                        <p:attrNameLst>
                                          <p:attrName>style.visibility</p:attrName>
                                        </p:attrNameLst>
                                      </p:cBhvr>
                                      <p:to>
                                        <p:strVal val="visible"/>
                                      </p:to>
                                    </p:set>
                                    <p:animEffect transition="in" filter="fade">
                                      <p:cBhvr>
                                        <p:cTn id="187" dur="800" decel="100000"/>
                                        <p:tgtEl>
                                          <p:spTgt spid="20"/>
                                        </p:tgtEl>
                                      </p:cBhvr>
                                    </p:animEffect>
                                    <p:anim calcmode="lin" valueType="num">
                                      <p:cBhvr>
                                        <p:cTn id="188" dur="800" decel="100000" fill="hold"/>
                                        <p:tgtEl>
                                          <p:spTgt spid="20"/>
                                        </p:tgtEl>
                                        <p:attrNameLst>
                                          <p:attrName>style.rotation</p:attrName>
                                        </p:attrNameLst>
                                      </p:cBhvr>
                                      <p:tavLst>
                                        <p:tav tm="0">
                                          <p:val>
                                            <p:fltVal val="-90"/>
                                          </p:val>
                                        </p:tav>
                                        <p:tav tm="100000">
                                          <p:val>
                                            <p:fltVal val="0"/>
                                          </p:val>
                                        </p:tav>
                                      </p:tavLst>
                                    </p:anim>
                                    <p:anim calcmode="lin" valueType="num">
                                      <p:cBhvr>
                                        <p:cTn id="189" dur="800" decel="100000" fill="hold"/>
                                        <p:tgtEl>
                                          <p:spTgt spid="20"/>
                                        </p:tgtEl>
                                        <p:attrNameLst>
                                          <p:attrName>ppt_x</p:attrName>
                                        </p:attrNameLst>
                                      </p:cBhvr>
                                      <p:tavLst>
                                        <p:tav tm="0">
                                          <p:val>
                                            <p:strVal val="#ppt_x+0.4"/>
                                          </p:val>
                                        </p:tav>
                                        <p:tav tm="100000">
                                          <p:val>
                                            <p:strVal val="#ppt_x-0.05"/>
                                          </p:val>
                                        </p:tav>
                                      </p:tavLst>
                                    </p:anim>
                                    <p:anim calcmode="lin" valueType="num">
                                      <p:cBhvr>
                                        <p:cTn id="190" dur="800" decel="100000" fill="hold"/>
                                        <p:tgtEl>
                                          <p:spTgt spid="20"/>
                                        </p:tgtEl>
                                        <p:attrNameLst>
                                          <p:attrName>ppt_y</p:attrName>
                                        </p:attrNameLst>
                                      </p:cBhvr>
                                      <p:tavLst>
                                        <p:tav tm="0">
                                          <p:val>
                                            <p:strVal val="#ppt_y-0.4"/>
                                          </p:val>
                                        </p:tav>
                                        <p:tav tm="100000">
                                          <p:val>
                                            <p:strVal val="#ppt_y+0.1"/>
                                          </p:val>
                                        </p:tav>
                                      </p:tavLst>
                                    </p:anim>
                                    <p:anim calcmode="lin" valueType="num">
                                      <p:cBhvr>
                                        <p:cTn id="191" dur="200" accel="100000" fill="hold">
                                          <p:stCondLst>
                                            <p:cond delay="800"/>
                                          </p:stCondLst>
                                        </p:cTn>
                                        <p:tgtEl>
                                          <p:spTgt spid="20"/>
                                        </p:tgtEl>
                                        <p:attrNameLst>
                                          <p:attrName>ppt_x</p:attrName>
                                        </p:attrNameLst>
                                      </p:cBhvr>
                                      <p:tavLst>
                                        <p:tav tm="0">
                                          <p:val>
                                            <p:strVal val="#ppt_x-0.05"/>
                                          </p:val>
                                        </p:tav>
                                        <p:tav tm="100000">
                                          <p:val>
                                            <p:strVal val="#ppt_x"/>
                                          </p:val>
                                        </p:tav>
                                      </p:tavLst>
                                    </p:anim>
                                    <p:anim calcmode="lin" valueType="num">
                                      <p:cBhvr>
                                        <p:cTn id="192" dur="200" accel="100000" fill="hold">
                                          <p:stCondLst>
                                            <p:cond delay="800"/>
                                          </p:stCondLst>
                                        </p:cTn>
                                        <p:tgtEl>
                                          <p:spTgt spid="20"/>
                                        </p:tgtEl>
                                        <p:attrNameLst>
                                          <p:attrName>ppt_y</p:attrName>
                                        </p:attrNameLst>
                                      </p:cBhvr>
                                      <p:tavLst>
                                        <p:tav tm="0">
                                          <p:val>
                                            <p:strVal val="#ppt_y+0.1"/>
                                          </p:val>
                                        </p:tav>
                                        <p:tav tm="100000">
                                          <p:val>
                                            <p:strVal val="#ppt_y"/>
                                          </p:val>
                                        </p:tav>
                                      </p:tavLst>
                                    </p:anim>
                                  </p:childTnLst>
                                </p:cTn>
                              </p:par>
                            </p:childTnLst>
                          </p:cTn>
                        </p:par>
                        <p:par>
                          <p:cTn id="193" fill="hold">
                            <p:stCondLst>
                              <p:cond delay="21000"/>
                            </p:stCondLst>
                            <p:childTnLst>
                              <p:par>
                                <p:cTn id="194" presetID="0" presetClass="entr" presetSubtype="0" fill="hold" nodeType="afterEffect">
                                  <p:stCondLst>
                                    <p:cond delay="0"/>
                                  </p:stCondLst>
                                  <p:childTnLst>
                                    <p:set>
                                      <p:cBhvr>
                                        <p:cTn id="195" dur="1" fill="hold">
                                          <p:stCondLst>
                                            <p:cond delay="0"/>
                                          </p:stCondLst>
                                        </p:cTn>
                                        <p:tgtEl>
                                          <p:spTgt spid="23"/>
                                        </p:tgtEl>
                                        <p:attrNameLst>
                                          <p:attrName>style.visibility</p:attrName>
                                        </p:attrNameLst>
                                      </p:cBhvr>
                                      <p:to>
                                        <p:strVal val="visible"/>
                                      </p:to>
                                    </p:set>
                                    <p:animMotion origin="layout" path="M -1.022051 -0.6097212 L 0 0 E" pathEditMode="relative">
                                      <p:cBhvr from="" to="">
                                        <p:cTn id="196" dur="1000" fill="hold">
                                          <p:stCondLst>
                                            <p:cond delay="0"/>
                                          </p:stCondLst>
                                        </p:cTn>
                                        <p:tgtEl>
                                          <p:spTgt spid="23"/>
                                        </p:tgtEl>
                                        <p:attrNameLst>
                                          <p:attrName>ppt_x</p:attrName>
                                          <p:attrName>ppt_y</p:attrName>
                                        </p:attrNameLst>
                                      </p:cBhvr>
                                    </p:animMotion>
                                  </p:childTnLst>
                                </p:cTn>
                              </p:par>
                            </p:childTnLst>
                          </p:cTn>
                        </p:par>
                        <p:par>
                          <p:cTn id="197" fill="hold">
                            <p:stCondLst>
                              <p:cond delay="22000"/>
                            </p:stCondLst>
                            <p:childTnLst>
                              <p:par>
                                <p:cTn id="198" presetID="0" presetClass="entr" presetSubtype="0" fill="hold" nodeType="afterEffect">
                                  <p:stCondLst>
                                    <p:cond delay="0"/>
                                  </p:stCondLst>
                                  <p:childTnLst>
                                    <p:set>
                                      <p:cBhvr>
                                        <p:cTn id="199" dur="1" fill="hold">
                                          <p:stCondLst>
                                            <p:cond delay="0"/>
                                          </p:stCondLst>
                                        </p:cTn>
                                        <p:tgtEl>
                                          <p:spTgt spid="24"/>
                                        </p:tgtEl>
                                        <p:attrNameLst>
                                          <p:attrName>style.visibility</p:attrName>
                                        </p:attrNameLst>
                                      </p:cBhvr>
                                      <p:to>
                                        <p:strVal val="visible"/>
                                      </p:to>
                                    </p:set>
                                    <p:animMotion origin="layout" path="M -0.9637926 0.8423517 L 0 0 E" pathEditMode="relative">
                                      <p:cBhvr from="" to="">
                                        <p:cTn id="200" dur="1000" fill="hold">
                                          <p:stCondLst>
                                            <p:cond delay="0"/>
                                          </p:stCondLst>
                                        </p:cTn>
                                        <p:tgtEl>
                                          <p:spTgt spid="24"/>
                                        </p:tgtEl>
                                        <p:attrNameLst>
                                          <p:attrName>ppt_x</p:attrName>
                                          <p:attrName>ppt_y</p:attrName>
                                        </p:attrNameLst>
                                      </p:cBhvr>
                                    </p:animMotion>
                                  </p:childTnLst>
                                </p:cTn>
                              </p:par>
                            </p:childTnLst>
                          </p:cTn>
                        </p:par>
                        <p:par>
                          <p:cTn id="201" fill="hold">
                            <p:stCondLst>
                              <p:cond delay="23000"/>
                            </p:stCondLst>
                            <p:childTnLst>
                              <p:par>
                                <p:cTn id="202" presetID="0" presetClass="entr" presetSubtype="0" fill="hold" nodeType="afterEffect">
                                  <p:stCondLst>
                                    <p:cond delay="0"/>
                                  </p:stCondLst>
                                  <p:childTnLst>
                                    <p:set>
                                      <p:cBhvr>
                                        <p:cTn id="203" dur="1" fill="hold">
                                          <p:stCondLst>
                                            <p:cond delay="0"/>
                                          </p:stCondLst>
                                        </p:cTn>
                                        <p:tgtEl>
                                          <p:spTgt spid="29"/>
                                        </p:tgtEl>
                                        <p:attrNameLst>
                                          <p:attrName>style.visibility</p:attrName>
                                        </p:attrNameLst>
                                      </p:cBhvr>
                                      <p:to>
                                        <p:strVal val="visible"/>
                                      </p:to>
                                    </p:set>
                                    <p:animMotion origin="layout" path="M 0 -1.953954 L 0 0 E" pathEditMode="relative">
                                      <p:cBhvr from="" to="">
                                        <p:cTn id="204" dur="1000" fill="hold">
                                          <p:stCondLst>
                                            <p:cond delay="0"/>
                                          </p:stCondLst>
                                        </p:cTn>
                                        <p:tgtEl>
                                          <p:spTgt spid="29"/>
                                        </p:tgtEl>
                                        <p:attrNameLst>
                                          <p:attrName>ppt_x</p:attrName>
                                          <p:attrName>ppt_y</p:attrName>
                                        </p:attrNameLst>
                                      </p:cBhvr>
                                    </p:animMotion>
                                  </p:childTnLst>
                                </p:cTn>
                              </p:par>
                            </p:childTnLst>
                          </p:cTn>
                        </p:par>
                        <p:par>
                          <p:cTn id="205" fill="hold">
                            <p:stCondLst>
                              <p:cond delay="24000"/>
                            </p:stCondLst>
                            <p:childTnLst>
                              <p:par>
                                <p:cTn id="206" presetID="0" presetClass="entr" presetSubtype="0" fill="hold" nodeType="afterEffect">
                                  <p:stCondLst>
                                    <p:cond delay="0"/>
                                  </p:stCondLst>
                                  <p:childTnLst>
                                    <p:set>
                                      <p:cBhvr>
                                        <p:cTn id="207" dur="1" fill="hold">
                                          <p:stCondLst>
                                            <p:cond delay="0"/>
                                          </p:stCondLst>
                                        </p:cTn>
                                        <p:tgtEl>
                                          <p:spTgt spid="30"/>
                                        </p:tgtEl>
                                        <p:attrNameLst>
                                          <p:attrName>style.visibility</p:attrName>
                                        </p:attrNameLst>
                                      </p:cBhvr>
                                      <p:to>
                                        <p:strVal val="visible"/>
                                      </p:to>
                                    </p:set>
                                    <p:animMotion origin="layout" path="M 0 -1.953954 L 0 0 E" pathEditMode="relative">
                                      <p:cBhvr from="" to="">
                                        <p:cTn id="208" dur="1000" fill="hold">
                                          <p:stCondLst>
                                            <p:cond delay="0"/>
                                          </p:stCondLst>
                                        </p:cTn>
                                        <p:tgtEl>
                                          <p:spTgt spid="3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8" grpId="0"/>
      <p:bldP spid="31" grpId="0"/>
      <p:bldP spid="5" grpId="0" animBg="1"/>
      <p:bldP spid="6" grpId="0"/>
      <p:bldP spid="7" grpId="0" animBg="1"/>
      <p:bldP spid="35" grpId="0" animBg="1"/>
      <p:bldP spid="36" grpId="0"/>
      <p:bldP spid="37" grpId="0" animBg="1"/>
      <p:bldP spid="32" grpId="0" animBg="1"/>
      <p:bldP spid="33" grpId="0"/>
      <p:bldP spid="34" grpId="0" animBg="1"/>
      <p:bldP spid="11" grpId="0"/>
      <p:bldP spid="12" grpId="0"/>
      <p:bldP spid="13" grpId="0" animBg="1"/>
      <p:bldP spid="14" grpId="0"/>
      <p:bldP spid="15" grpId="0"/>
      <p:bldP spid="16" grpId="0"/>
      <p:bldP spid="17" grpId="0" animBg="1"/>
      <p:bldP spid="18" grpId="0"/>
      <p:bldP spid="2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6" name="PA-图片 5" descr="组 3"/>
          <p:cNvPicPr>
            <a:picLocks noChangeAspect="1"/>
          </p:cNvPicPr>
          <p:nvPr>
            <p:custDataLst>
              <p:tags r:id="rId2"/>
            </p:custDataLst>
          </p:nvPr>
        </p:nvPicPr>
        <p:blipFill>
          <a:blip r:embed="rId14" cstate="screen">
            <a:extLst>
              <a:ext uri="{28A0092B-C50C-407E-A947-70E740481C1C}">
                <a14:useLocalDpi xmlns:a14="http://schemas.microsoft.com/office/drawing/2010/main"/>
              </a:ext>
            </a:extLst>
          </a:blip>
          <a:srcRect/>
          <a:stretch>
            <a:fillRect/>
          </a:stretch>
        </p:blipFill>
        <p:spPr>
          <a:xfrm>
            <a:off x="0" y="3738245"/>
            <a:ext cx="12192000" cy="3119755"/>
          </a:xfrm>
          <a:prstGeom prst="rect">
            <a:avLst/>
          </a:prstGeom>
        </p:spPr>
      </p:pic>
      <p:sp>
        <p:nvSpPr>
          <p:cNvPr id="5" name="PA-文本框 4"/>
          <p:cNvSpPr txBox="1"/>
          <p:nvPr>
            <p:custDataLst>
              <p:tags r:id="rId3"/>
            </p:custDataLst>
          </p:nvPr>
        </p:nvSpPr>
        <p:spPr>
          <a:xfrm>
            <a:off x="5282315" y="859155"/>
            <a:ext cx="1627370" cy="1569660"/>
          </a:xfrm>
          <a:prstGeom prst="rect">
            <a:avLst/>
          </a:prstGeom>
          <a:noFill/>
        </p:spPr>
        <p:txBody>
          <a:bodyPr wrap="none" rtlCol="0" anchor="t">
            <a:spAutoFit/>
          </a:bodyPr>
          <a:lstStyle/>
          <a:p>
            <a:pPr algn="ctr"/>
            <a:r>
              <a:rPr lang="en-US" altLang="zh-CN" sz="9600">
                <a:ln>
                  <a:solidFill>
                    <a:schemeClr val="bg1"/>
                  </a:solidFill>
                </a:ln>
                <a:solidFill>
                  <a:srgbClr val="009700"/>
                </a:solidFill>
                <a:effectLst>
                  <a:outerShdw blurRad="38100" dist="38100" dir="2700000" algn="tl">
                    <a:srgbClr val="000000">
                      <a:alpha val="43137"/>
                    </a:srgbClr>
                  </a:outerShdw>
                </a:effectLst>
                <a:cs typeface="+mn-ea"/>
                <a:sym typeface="+mn-lt"/>
              </a:rPr>
              <a:t>03</a:t>
            </a:r>
          </a:p>
        </p:txBody>
      </p:sp>
      <p:sp>
        <p:nvSpPr>
          <p:cNvPr id="28" name="PA-文本框 27"/>
          <p:cNvSpPr txBox="1"/>
          <p:nvPr>
            <p:custDataLst>
              <p:tags r:id="rId4"/>
            </p:custDataLst>
          </p:nvPr>
        </p:nvSpPr>
        <p:spPr>
          <a:xfrm>
            <a:off x="2693035" y="2810510"/>
            <a:ext cx="6805930" cy="850265"/>
          </a:xfrm>
          <a:prstGeom prst="rect">
            <a:avLst/>
          </a:prstGeom>
          <a:noFill/>
        </p:spPr>
        <p:txBody>
          <a:bodyPr anchor="ctr"/>
          <a:lstStyle>
            <a:defPPr>
              <a:defRPr lang="zh-CN"/>
            </a:defPPr>
            <a:lvl1pPr marR="0" lvl="0" indent="0" algn="ctr" fontAlgn="t">
              <a:spcBef>
                <a:spcPts val="0"/>
              </a:spcBef>
              <a:spcAft>
                <a:spcPts val="0"/>
              </a:spcAft>
              <a:buClrTx/>
              <a:buSzTx/>
              <a:buFontTx/>
              <a:buNone/>
              <a:defRPr kumimoji="0" sz="11500" i="0" u="none" strike="noStrike" kern="0" cap="none" spc="600" normalizeH="0" baseline="0">
                <a:ln>
                  <a:solidFill>
                    <a:schemeClr val="bg1"/>
                  </a:solidFill>
                </a:ln>
                <a:solidFill>
                  <a:srgbClr val="009700"/>
                </a:solidFill>
                <a:effectLst>
                  <a:outerShdw blurRad="38100" dist="38100" dir="2700000" algn="tl">
                    <a:srgbClr val="000000">
                      <a:alpha val="43137"/>
                    </a:srgbClr>
                  </a:outerShdw>
                </a:effectLst>
                <a:uLnTx/>
                <a:uFillTx/>
                <a:latin typeface="字魂35号-经典雅黑" panose="02000000000000000000" pitchFamily="2" charset="-122"/>
                <a:ea typeface="字魂35号-经典雅黑" panose="02000000000000000000" pitchFamily="2" charset="-122"/>
                <a:cs typeface="+mn-ea"/>
              </a:defRPr>
            </a:lvl1pPr>
          </a:lstStyle>
          <a:p>
            <a:r>
              <a:rPr lang="zh-CN" altLang="en-US" dirty="0">
                <a:sym typeface="+mn-lt"/>
              </a:rPr>
              <a:t>活动准备</a:t>
            </a:r>
          </a:p>
        </p:txBody>
      </p:sp>
      <p:sp>
        <p:nvSpPr>
          <p:cNvPr id="18" name="PA-文本框 6"/>
          <p:cNvSpPr txBox="1"/>
          <p:nvPr>
            <p:custDataLst>
              <p:tags r:id="rId5"/>
            </p:custDataLst>
          </p:nvPr>
        </p:nvSpPr>
        <p:spPr>
          <a:xfrm>
            <a:off x="2693035" y="4044315"/>
            <a:ext cx="6805930" cy="116769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50000"/>
              </a:lnSpc>
            </a:pPr>
            <a:r>
              <a:rPr lang="zh-CN" altLang="en-US" sz="1200" dirty="0">
                <a:solidFill>
                  <a:srgbClr val="469041"/>
                </a:solidFill>
                <a:cs typeface="+mn-ea"/>
                <a:sym typeface="+mn-lt"/>
              </a:rPr>
              <a:t>您的内容打在这里，或者通过复制您的文本后，在此框中选择粘贴，并选择只保留文字。</a:t>
            </a:r>
            <a:endParaRPr lang="en-US" altLang="zh-CN" sz="1200" dirty="0">
              <a:solidFill>
                <a:srgbClr val="469041"/>
              </a:solidFill>
              <a:cs typeface="+mn-ea"/>
              <a:sym typeface="+mn-lt"/>
            </a:endParaRPr>
          </a:p>
          <a:p>
            <a:pPr lvl="0" algn="ctr">
              <a:lnSpc>
                <a:spcPct val="150000"/>
              </a:lnSpc>
            </a:pPr>
            <a:r>
              <a:rPr lang="en-US" altLang="zh-CN" sz="1200" dirty="0">
                <a:solidFill>
                  <a:srgbClr val="469041"/>
                </a:solidFill>
                <a:cs typeface="+mn-ea"/>
                <a:sym typeface="+mn-lt"/>
              </a:rPr>
              <a:t>YOUR CONTENT TO PLAY HERE, OR THROUGH YOUR COPY, PASTE IN THIS BOX.</a:t>
            </a:r>
          </a:p>
          <a:p>
            <a:pPr lvl="0" algn="ctr">
              <a:lnSpc>
                <a:spcPct val="150000"/>
              </a:lnSpc>
            </a:pPr>
            <a:endParaRPr lang="en-US" altLang="zh-CN" sz="1200" dirty="0">
              <a:solidFill>
                <a:srgbClr val="469041"/>
              </a:solidFill>
              <a:cs typeface="+mn-ea"/>
              <a:sym typeface="+mn-lt"/>
            </a:endParaRPr>
          </a:p>
          <a:p>
            <a:pPr lvl="0" algn="ctr">
              <a:lnSpc>
                <a:spcPct val="150000"/>
              </a:lnSpc>
            </a:pPr>
            <a:endParaRPr lang="zh-CN" altLang="en-US" sz="1200" dirty="0">
              <a:solidFill>
                <a:srgbClr val="469041"/>
              </a:solidFill>
              <a:cs typeface="+mn-ea"/>
              <a:sym typeface="+mn-lt"/>
            </a:endParaRPr>
          </a:p>
        </p:txBody>
      </p:sp>
      <p:pic>
        <p:nvPicPr>
          <p:cNvPr id="8" name="PA-图片 7" descr="51miz-E1073518-D6DBABCB"/>
          <p:cNvPicPr>
            <a:picLocks noChangeAspect="1"/>
          </p:cNvPicPr>
          <p:nvPr>
            <p:custDataLst>
              <p:tags r:id="rId6"/>
            </p:custDataLst>
          </p:nvPr>
        </p:nvPicPr>
        <p:blipFill>
          <a:blip r:embed="rId15" cstate="screen">
            <a:extLst>
              <a:ext uri="{28A0092B-C50C-407E-A947-70E740481C1C}">
                <a14:useLocalDpi xmlns:a14="http://schemas.microsoft.com/office/drawing/2010/main"/>
              </a:ext>
            </a:extLst>
          </a:blip>
          <a:stretch>
            <a:fillRect/>
          </a:stretch>
        </p:blipFill>
        <p:spPr>
          <a:xfrm>
            <a:off x="7886700" y="-95250"/>
            <a:ext cx="3238500" cy="3238500"/>
          </a:xfrm>
          <a:prstGeom prst="rect">
            <a:avLst/>
          </a:prstGeom>
        </p:spPr>
      </p:pic>
      <p:pic>
        <p:nvPicPr>
          <p:cNvPr id="9" name="PA-图片 8" descr="51miz-E1174559-11D19414"/>
          <p:cNvPicPr>
            <a:picLocks noChangeAspect="1"/>
          </p:cNvPicPr>
          <p:nvPr>
            <p:custDataLst>
              <p:tags r:id="rId7"/>
            </p:custDataLst>
          </p:nvPr>
        </p:nvPicPr>
        <p:blipFill>
          <a:blip r:embed="rId16" cstate="screen">
            <a:extLst>
              <a:ext uri="{28A0092B-C50C-407E-A947-70E740481C1C}">
                <a14:useLocalDpi xmlns:a14="http://schemas.microsoft.com/office/drawing/2010/main"/>
              </a:ext>
            </a:extLst>
          </a:blip>
          <a:stretch>
            <a:fillRect/>
          </a:stretch>
        </p:blipFill>
        <p:spPr>
          <a:xfrm rot="20880000">
            <a:off x="1085850" y="752475"/>
            <a:ext cx="2058035" cy="2058035"/>
          </a:xfrm>
          <a:prstGeom prst="rect">
            <a:avLst/>
          </a:prstGeom>
        </p:spPr>
      </p:pic>
      <p:sp>
        <p:nvSpPr>
          <p:cNvPr id="10" name="PA-文本框 4">
            <a:extLst>
              <a:ext uri="{FF2B5EF4-FFF2-40B4-BE49-F238E27FC236}">
                <a16:creationId xmlns="" xmlns:a16="http://schemas.microsoft.com/office/drawing/2014/main" id="{8ECE9FEB-7691-4A6C-803E-36DCD7423E64}"/>
              </a:ext>
            </a:extLst>
          </p:cNvPr>
          <p:cNvSpPr txBox="1"/>
          <p:nvPr>
            <p:custDataLst>
              <p:tags r:id="rId8"/>
            </p:custDataLst>
          </p:nvPr>
        </p:nvSpPr>
        <p:spPr>
          <a:xfrm>
            <a:off x="5282315" y="859155"/>
            <a:ext cx="1627370" cy="1569660"/>
          </a:xfrm>
          <a:prstGeom prst="rect">
            <a:avLst/>
          </a:prstGeom>
          <a:noFill/>
        </p:spPr>
        <p:txBody>
          <a:bodyPr wrap="none" rtlCol="0" anchor="t">
            <a:spAutoFit/>
          </a:bodyPr>
          <a:lstStyle/>
          <a:p>
            <a:pPr algn="ctr"/>
            <a:r>
              <a:rPr lang="en-US" altLang="zh-CN" sz="9600">
                <a:ln>
                  <a:solidFill>
                    <a:schemeClr val="bg1"/>
                  </a:solidFill>
                </a:ln>
                <a:solidFill>
                  <a:srgbClr val="009700"/>
                </a:solidFill>
                <a:effectLst>
                  <a:outerShdw blurRad="38100" dist="38100" dir="2700000" algn="tl">
                    <a:srgbClr val="000000">
                      <a:alpha val="43137"/>
                    </a:srgbClr>
                  </a:outerShdw>
                </a:effectLst>
                <a:cs typeface="+mn-ea"/>
                <a:sym typeface="+mn-lt"/>
              </a:rPr>
              <a:t>03</a:t>
            </a:r>
          </a:p>
        </p:txBody>
      </p:sp>
      <p:sp>
        <p:nvSpPr>
          <p:cNvPr id="11" name="PA-文本框 4">
            <a:extLst>
              <a:ext uri="{FF2B5EF4-FFF2-40B4-BE49-F238E27FC236}">
                <a16:creationId xmlns="" xmlns:a16="http://schemas.microsoft.com/office/drawing/2014/main" id="{96A710CC-8854-4DE4-BB97-1FEEED6EFC71}"/>
              </a:ext>
            </a:extLst>
          </p:cNvPr>
          <p:cNvSpPr txBox="1"/>
          <p:nvPr>
            <p:custDataLst>
              <p:tags r:id="rId9"/>
            </p:custDataLst>
          </p:nvPr>
        </p:nvSpPr>
        <p:spPr>
          <a:xfrm>
            <a:off x="5282315" y="859155"/>
            <a:ext cx="1627370" cy="1569660"/>
          </a:xfrm>
          <a:prstGeom prst="rect">
            <a:avLst/>
          </a:prstGeom>
          <a:noFill/>
        </p:spPr>
        <p:txBody>
          <a:bodyPr wrap="none" rtlCol="0" anchor="t">
            <a:spAutoFit/>
          </a:bodyPr>
          <a:lstStyle/>
          <a:p>
            <a:pPr algn="ctr"/>
            <a:r>
              <a:rPr lang="en-US" altLang="zh-CN" sz="9600">
                <a:ln>
                  <a:solidFill>
                    <a:schemeClr val="bg1"/>
                  </a:solidFill>
                </a:ln>
                <a:solidFill>
                  <a:srgbClr val="009700"/>
                </a:solidFill>
                <a:effectLst>
                  <a:outerShdw blurRad="38100" dist="38100" dir="2700000" algn="tl">
                    <a:srgbClr val="000000">
                      <a:alpha val="43137"/>
                    </a:srgbClr>
                  </a:outerShdw>
                </a:effectLst>
                <a:cs typeface="+mn-ea"/>
                <a:sym typeface="+mn-lt"/>
              </a:rPr>
              <a:t>03</a:t>
            </a:r>
          </a:p>
        </p:txBody>
      </p:sp>
      <p:sp>
        <p:nvSpPr>
          <p:cNvPr id="12" name="PA-文本框 4">
            <a:extLst>
              <a:ext uri="{FF2B5EF4-FFF2-40B4-BE49-F238E27FC236}">
                <a16:creationId xmlns="" xmlns:a16="http://schemas.microsoft.com/office/drawing/2014/main" id="{24432F61-448E-4DF7-9AB0-2EA9623B6CE3}"/>
              </a:ext>
            </a:extLst>
          </p:cNvPr>
          <p:cNvSpPr txBox="1"/>
          <p:nvPr>
            <p:custDataLst>
              <p:tags r:id="rId10"/>
            </p:custDataLst>
          </p:nvPr>
        </p:nvSpPr>
        <p:spPr>
          <a:xfrm>
            <a:off x="5282315" y="859155"/>
            <a:ext cx="1627370" cy="1569660"/>
          </a:xfrm>
          <a:prstGeom prst="rect">
            <a:avLst/>
          </a:prstGeom>
          <a:noFill/>
        </p:spPr>
        <p:txBody>
          <a:bodyPr wrap="none" rtlCol="0" anchor="t">
            <a:spAutoFit/>
          </a:bodyPr>
          <a:lstStyle/>
          <a:p>
            <a:pPr algn="ctr"/>
            <a:r>
              <a:rPr lang="en-US" altLang="zh-CN" sz="9600">
                <a:ln>
                  <a:solidFill>
                    <a:schemeClr val="bg1"/>
                  </a:solidFill>
                </a:ln>
                <a:solidFill>
                  <a:srgbClr val="009700"/>
                </a:solidFill>
                <a:effectLst>
                  <a:outerShdw blurRad="38100" dist="38100" dir="2700000" algn="tl">
                    <a:srgbClr val="000000">
                      <a:alpha val="43137"/>
                    </a:srgbClr>
                  </a:outerShdw>
                </a:effectLst>
                <a:cs typeface="+mn-ea"/>
                <a:sym typeface="+mn-lt"/>
              </a:rPr>
              <a:t>03</a:t>
            </a:r>
          </a:p>
        </p:txBody>
      </p:sp>
    </p:spTree>
    <p:custDataLst>
      <p:tags r:id="rId1"/>
    </p:custData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6*min(max(#ppt_w*#ppt_h,.3),1)-7.4)/-.7*#ppt_w"/>
                                          </p:val>
                                        </p:tav>
                                        <p:tav tm="100000">
                                          <p:val>
                                            <p:strVal val="#ppt_w"/>
                                          </p:val>
                                        </p:tav>
                                      </p:tavLst>
                                    </p:anim>
                                    <p:anim calcmode="lin" valueType="num">
                                      <p:cBhvr>
                                        <p:cTn id="8" dur="500" fill="hold"/>
                                        <p:tgtEl>
                                          <p:spTgt spid="5"/>
                                        </p:tgtEl>
                                        <p:attrNameLst>
                                          <p:attrName>ppt_h</p:attrName>
                                        </p:attrNameLst>
                                      </p:cBhvr>
                                      <p:tavLst>
                                        <p:tav tm="0">
                                          <p:val>
                                            <p:strVal val="(6*min(max(#ppt_w*#ppt_h,.3),1)-7.4)/-.7*#ppt_h"/>
                                          </p:val>
                                        </p:tav>
                                        <p:tav tm="100000">
                                          <p:val>
                                            <p:strVal val="#ppt_h"/>
                                          </p:val>
                                        </p:tav>
                                      </p:tavLst>
                                    </p:anim>
                                    <p:anim calcmode="lin" valueType="num">
                                      <p:cBhvr>
                                        <p:cTn id="9" dur="500" fill="hold"/>
                                        <p:tgtEl>
                                          <p:spTgt spid="5"/>
                                        </p:tgtEl>
                                        <p:attrNameLst>
                                          <p:attrName>ppt_x</p:attrName>
                                        </p:attrNameLst>
                                      </p:cBhvr>
                                      <p:tavLst>
                                        <p:tav tm="0">
                                          <p:val>
                                            <p:fltVal val="0.5"/>
                                          </p:val>
                                        </p:tav>
                                        <p:tav tm="100000">
                                          <p:val>
                                            <p:strVal val="#ppt_x"/>
                                          </p:val>
                                        </p:tav>
                                      </p:tavLst>
                                    </p:anim>
                                    <p:anim calcmode="lin" valueType="num">
                                      <p:cBhvr>
                                        <p:cTn id="10" dur="50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0"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Scale>
                                      <p:cBhvr>
                                        <p:cTn id="14" dur="750" fill="hold">
                                          <p:stCondLst>
                                            <p:cond delay="0"/>
                                          </p:stCondLst>
                                        </p:cTn>
                                        <p:tgtEl>
                                          <p:spTgt spid="10"/>
                                        </p:tgtEl>
                                      </p:cBhvr>
                                      <p:from x="100000" y="100000"/>
                                      <p:to x="150000" y="150000"/>
                                    </p:animScale>
                                    <p:animEffect transition="out" filter="fade">
                                      <p:cBhvr>
                                        <p:cTn id="15" dur="750">
                                          <p:stCondLst>
                                            <p:cond delay="0"/>
                                          </p:stCondLst>
                                        </p:cTn>
                                        <p:tgtEl>
                                          <p:spTgt spid="10"/>
                                        </p:tgtEl>
                                      </p:cBhvr>
                                    </p:animEffect>
                                    <p:set>
                                      <p:cBhvr>
                                        <p:cTn id="16" dur="1" fill="hold">
                                          <p:stCondLst>
                                            <p:cond delay="749"/>
                                          </p:stCondLst>
                                        </p:cTn>
                                        <p:tgtEl>
                                          <p:spTgt spid="10"/>
                                        </p:tgtEl>
                                        <p:attrNameLst>
                                          <p:attrName>style.visibility</p:attrName>
                                        </p:attrNameLst>
                                      </p:cBhvr>
                                      <p:to>
                                        <p:strVal val=""/>
                                      </p:to>
                                    </p:set>
                                  </p:childTnLst>
                                </p:cTn>
                              </p:par>
                              <p:par>
                                <p:cTn id="17" presetID="0" presetClass="entr" presetSubtype="0" fill="hold" grpId="0" nodeType="withEffect">
                                  <p:stCondLst>
                                    <p:cond delay="100"/>
                                  </p:stCondLst>
                                  <p:childTnLst>
                                    <p:set>
                                      <p:cBhvr>
                                        <p:cTn id="18" dur="1" fill="hold">
                                          <p:stCondLst>
                                            <p:cond delay="0"/>
                                          </p:stCondLst>
                                        </p:cTn>
                                        <p:tgtEl>
                                          <p:spTgt spid="11"/>
                                        </p:tgtEl>
                                        <p:attrNameLst>
                                          <p:attrName>style.visibility</p:attrName>
                                        </p:attrNameLst>
                                      </p:cBhvr>
                                      <p:to>
                                        <p:strVal val="visible"/>
                                      </p:to>
                                    </p:set>
                                    <p:animScale>
                                      <p:cBhvr>
                                        <p:cTn id="19" dur="750" fill="hold">
                                          <p:stCondLst>
                                            <p:cond delay="0"/>
                                          </p:stCondLst>
                                        </p:cTn>
                                        <p:tgtEl>
                                          <p:spTgt spid="11"/>
                                        </p:tgtEl>
                                      </p:cBhvr>
                                      <p:from x="100000" y="100000"/>
                                      <p:to x="150000" y="150000"/>
                                    </p:animScale>
                                    <p:animEffect transition="out" filter="fade">
                                      <p:cBhvr>
                                        <p:cTn id="20" dur="750">
                                          <p:stCondLst>
                                            <p:cond delay="0"/>
                                          </p:stCondLst>
                                        </p:cTn>
                                        <p:tgtEl>
                                          <p:spTgt spid="11"/>
                                        </p:tgtEl>
                                      </p:cBhvr>
                                    </p:animEffect>
                                    <p:set>
                                      <p:cBhvr>
                                        <p:cTn id="21" dur="1" fill="hold">
                                          <p:stCondLst>
                                            <p:cond delay="749"/>
                                          </p:stCondLst>
                                        </p:cTn>
                                        <p:tgtEl>
                                          <p:spTgt spid="11"/>
                                        </p:tgtEl>
                                        <p:attrNameLst>
                                          <p:attrName>style.visibility</p:attrName>
                                        </p:attrNameLst>
                                      </p:cBhvr>
                                      <p:to>
                                        <p:strVal val=""/>
                                      </p:to>
                                    </p:set>
                                  </p:childTnLst>
                                </p:cTn>
                              </p:par>
                              <p:par>
                                <p:cTn id="22" presetID="0" presetClass="entr" presetSubtype="0" fill="hold" grpId="0" nodeType="withEffect">
                                  <p:stCondLst>
                                    <p:cond delay="200"/>
                                  </p:stCondLst>
                                  <p:childTnLst>
                                    <p:set>
                                      <p:cBhvr>
                                        <p:cTn id="23" dur="1" fill="hold">
                                          <p:stCondLst>
                                            <p:cond delay="0"/>
                                          </p:stCondLst>
                                        </p:cTn>
                                        <p:tgtEl>
                                          <p:spTgt spid="12"/>
                                        </p:tgtEl>
                                        <p:attrNameLst>
                                          <p:attrName>style.visibility</p:attrName>
                                        </p:attrNameLst>
                                      </p:cBhvr>
                                      <p:to>
                                        <p:strVal val="visible"/>
                                      </p:to>
                                    </p:set>
                                    <p:animScale>
                                      <p:cBhvr>
                                        <p:cTn id="24" dur="750" fill="hold">
                                          <p:stCondLst>
                                            <p:cond delay="0"/>
                                          </p:stCondLst>
                                        </p:cTn>
                                        <p:tgtEl>
                                          <p:spTgt spid="12"/>
                                        </p:tgtEl>
                                      </p:cBhvr>
                                      <p:from x="100000" y="100000"/>
                                      <p:to x="150000" y="150000"/>
                                    </p:animScale>
                                    <p:animEffect transition="out" filter="fade">
                                      <p:cBhvr>
                                        <p:cTn id="25" dur="750">
                                          <p:stCondLst>
                                            <p:cond delay="0"/>
                                          </p:stCondLst>
                                        </p:cTn>
                                        <p:tgtEl>
                                          <p:spTgt spid="12"/>
                                        </p:tgtEl>
                                      </p:cBhvr>
                                    </p:animEffect>
                                    <p:set>
                                      <p:cBhvr>
                                        <p:cTn id="26" dur="1" fill="hold">
                                          <p:stCondLst>
                                            <p:cond delay="749"/>
                                          </p:stCondLst>
                                        </p:cTn>
                                        <p:tgtEl>
                                          <p:spTgt spid="12"/>
                                        </p:tgtEl>
                                        <p:attrNameLst>
                                          <p:attrName>style.visibility</p:attrName>
                                        </p:attrNameLst>
                                      </p:cBhvr>
                                      <p:to>
                                        <p:strVal val=""/>
                                      </p:to>
                                    </p:set>
                                  </p:childTnLst>
                                </p:cTn>
                              </p:par>
                            </p:childTnLst>
                          </p:cTn>
                        </p:par>
                        <p:par>
                          <p:cTn id="27" fill="hold">
                            <p:stCondLst>
                              <p:cond delay="1450"/>
                            </p:stCondLst>
                            <p:childTnLst>
                              <p:par>
                                <p:cTn id="28" presetID="30" presetClass="entr" presetSubtype="0"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800" decel="100000"/>
                                        <p:tgtEl>
                                          <p:spTgt spid="6"/>
                                        </p:tgtEl>
                                      </p:cBhvr>
                                    </p:animEffect>
                                    <p:anim calcmode="lin" valueType="num">
                                      <p:cBhvr>
                                        <p:cTn id="31" dur="800" decel="100000" fill="hold"/>
                                        <p:tgtEl>
                                          <p:spTgt spid="6"/>
                                        </p:tgtEl>
                                        <p:attrNameLst>
                                          <p:attrName>style.rotation</p:attrName>
                                        </p:attrNameLst>
                                      </p:cBhvr>
                                      <p:tavLst>
                                        <p:tav tm="0">
                                          <p:val>
                                            <p:fltVal val="-90"/>
                                          </p:val>
                                        </p:tav>
                                        <p:tav tm="100000">
                                          <p:val>
                                            <p:fltVal val="0"/>
                                          </p:val>
                                        </p:tav>
                                      </p:tavLst>
                                    </p:anim>
                                    <p:anim calcmode="lin" valueType="num">
                                      <p:cBhvr>
                                        <p:cTn id="32" dur="800" decel="100000" fill="hold"/>
                                        <p:tgtEl>
                                          <p:spTgt spid="6"/>
                                        </p:tgtEl>
                                        <p:attrNameLst>
                                          <p:attrName>ppt_x</p:attrName>
                                        </p:attrNameLst>
                                      </p:cBhvr>
                                      <p:tavLst>
                                        <p:tav tm="0">
                                          <p:val>
                                            <p:strVal val="#ppt_x+0.4"/>
                                          </p:val>
                                        </p:tav>
                                        <p:tav tm="100000">
                                          <p:val>
                                            <p:strVal val="#ppt_x-0.05"/>
                                          </p:val>
                                        </p:tav>
                                      </p:tavLst>
                                    </p:anim>
                                    <p:anim calcmode="lin" valueType="num">
                                      <p:cBhvr>
                                        <p:cTn id="33" dur="800" decel="100000" fill="hold"/>
                                        <p:tgtEl>
                                          <p:spTgt spid="6"/>
                                        </p:tgtEl>
                                        <p:attrNameLst>
                                          <p:attrName>ppt_y</p:attrName>
                                        </p:attrNameLst>
                                      </p:cBhvr>
                                      <p:tavLst>
                                        <p:tav tm="0">
                                          <p:val>
                                            <p:strVal val="#ppt_y-0.4"/>
                                          </p:val>
                                        </p:tav>
                                        <p:tav tm="100000">
                                          <p:val>
                                            <p:strVal val="#ppt_y+0.1"/>
                                          </p:val>
                                        </p:tav>
                                      </p:tavLst>
                                    </p:anim>
                                    <p:anim calcmode="lin" valueType="num">
                                      <p:cBhvr>
                                        <p:cTn id="34"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35"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36" fill="hold">
                            <p:stCondLst>
                              <p:cond delay="2450"/>
                            </p:stCondLst>
                            <p:childTnLst>
                              <p:par>
                                <p:cTn id="37" presetID="30"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800" decel="100000"/>
                                        <p:tgtEl>
                                          <p:spTgt spid="28"/>
                                        </p:tgtEl>
                                      </p:cBhvr>
                                    </p:animEffect>
                                    <p:anim calcmode="lin" valueType="num">
                                      <p:cBhvr>
                                        <p:cTn id="40" dur="800" decel="100000" fill="hold"/>
                                        <p:tgtEl>
                                          <p:spTgt spid="28"/>
                                        </p:tgtEl>
                                        <p:attrNameLst>
                                          <p:attrName>style.rotation</p:attrName>
                                        </p:attrNameLst>
                                      </p:cBhvr>
                                      <p:tavLst>
                                        <p:tav tm="0">
                                          <p:val>
                                            <p:fltVal val="-90"/>
                                          </p:val>
                                        </p:tav>
                                        <p:tav tm="100000">
                                          <p:val>
                                            <p:fltVal val="0"/>
                                          </p:val>
                                        </p:tav>
                                      </p:tavLst>
                                    </p:anim>
                                    <p:anim calcmode="lin" valueType="num">
                                      <p:cBhvr>
                                        <p:cTn id="41" dur="800" decel="100000" fill="hold"/>
                                        <p:tgtEl>
                                          <p:spTgt spid="28"/>
                                        </p:tgtEl>
                                        <p:attrNameLst>
                                          <p:attrName>ppt_x</p:attrName>
                                        </p:attrNameLst>
                                      </p:cBhvr>
                                      <p:tavLst>
                                        <p:tav tm="0">
                                          <p:val>
                                            <p:strVal val="#ppt_x+0.4"/>
                                          </p:val>
                                        </p:tav>
                                        <p:tav tm="100000">
                                          <p:val>
                                            <p:strVal val="#ppt_x-0.05"/>
                                          </p:val>
                                        </p:tav>
                                      </p:tavLst>
                                    </p:anim>
                                    <p:anim calcmode="lin" valueType="num">
                                      <p:cBhvr>
                                        <p:cTn id="42" dur="800" decel="100000" fill="hold"/>
                                        <p:tgtEl>
                                          <p:spTgt spid="28"/>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28"/>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28"/>
                                        </p:tgtEl>
                                        <p:attrNameLst>
                                          <p:attrName>ppt_y</p:attrName>
                                        </p:attrNameLst>
                                      </p:cBhvr>
                                      <p:tavLst>
                                        <p:tav tm="0">
                                          <p:val>
                                            <p:strVal val="#ppt_y+0.1"/>
                                          </p:val>
                                        </p:tav>
                                        <p:tav tm="100000">
                                          <p:val>
                                            <p:strVal val="#ppt_y"/>
                                          </p:val>
                                        </p:tav>
                                      </p:tavLst>
                                    </p:anim>
                                  </p:childTnLst>
                                </p:cTn>
                              </p:par>
                            </p:childTnLst>
                          </p:cTn>
                        </p:par>
                        <p:par>
                          <p:cTn id="45" fill="hold">
                            <p:stCondLst>
                              <p:cond delay="3450"/>
                            </p:stCondLst>
                            <p:childTnLst>
                              <p:par>
                                <p:cTn id="46" presetID="30" presetClass="entr" presetSubtype="0"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800" decel="100000"/>
                                        <p:tgtEl>
                                          <p:spTgt spid="18"/>
                                        </p:tgtEl>
                                      </p:cBhvr>
                                    </p:animEffect>
                                    <p:anim calcmode="lin" valueType="num">
                                      <p:cBhvr>
                                        <p:cTn id="49" dur="800" decel="100000" fill="hold"/>
                                        <p:tgtEl>
                                          <p:spTgt spid="18"/>
                                        </p:tgtEl>
                                        <p:attrNameLst>
                                          <p:attrName>style.rotation</p:attrName>
                                        </p:attrNameLst>
                                      </p:cBhvr>
                                      <p:tavLst>
                                        <p:tav tm="0">
                                          <p:val>
                                            <p:fltVal val="-90"/>
                                          </p:val>
                                        </p:tav>
                                        <p:tav tm="100000">
                                          <p:val>
                                            <p:fltVal val="0"/>
                                          </p:val>
                                        </p:tav>
                                      </p:tavLst>
                                    </p:anim>
                                    <p:anim calcmode="lin" valueType="num">
                                      <p:cBhvr>
                                        <p:cTn id="50" dur="800" decel="100000" fill="hold"/>
                                        <p:tgtEl>
                                          <p:spTgt spid="18"/>
                                        </p:tgtEl>
                                        <p:attrNameLst>
                                          <p:attrName>ppt_x</p:attrName>
                                        </p:attrNameLst>
                                      </p:cBhvr>
                                      <p:tavLst>
                                        <p:tav tm="0">
                                          <p:val>
                                            <p:strVal val="#ppt_x+0.4"/>
                                          </p:val>
                                        </p:tav>
                                        <p:tav tm="100000">
                                          <p:val>
                                            <p:strVal val="#ppt_x-0.05"/>
                                          </p:val>
                                        </p:tav>
                                      </p:tavLst>
                                    </p:anim>
                                    <p:anim calcmode="lin" valueType="num">
                                      <p:cBhvr>
                                        <p:cTn id="51" dur="800" decel="100000" fill="hold"/>
                                        <p:tgtEl>
                                          <p:spTgt spid="18"/>
                                        </p:tgtEl>
                                        <p:attrNameLst>
                                          <p:attrName>ppt_y</p:attrName>
                                        </p:attrNameLst>
                                      </p:cBhvr>
                                      <p:tavLst>
                                        <p:tav tm="0">
                                          <p:val>
                                            <p:strVal val="#ppt_y-0.4"/>
                                          </p:val>
                                        </p:tav>
                                        <p:tav tm="100000">
                                          <p:val>
                                            <p:strVal val="#ppt_y+0.1"/>
                                          </p:val>
                                        </p:tav>
                                      </p:tavLst>
                                    </p:anim>
                                    <p:anim calcmode="lin" valueType="num">
                                      <p:cBhvr>
                                        <p:cTn id="52"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53"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childTnLst>
                          </p:cTn>
                        </p:par>
                        <p:par>
                          <p:cTn id="54" fill="hold">
                            <p:stCondLst>
                              <p:cond delay="4450"/>
                            </p:stCondLst>
                            <p:childTnLst>
                              <p:par>
                                <p:cTn id="55" presetID="30" presetClass="entr" presetSubtype="0" fill="hold"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800" decel="100000"/>
                                        <p:tgtEl>
                                          <p:spTgt spid="8"/>
                                        </p:tgtEl>
                                      </p:cBhvr>
                                    </p:animEffect>
                                    <p:anim calcmode="lin" valueType="num">
                                      <p:cBhvr>
                                        <p:cTn id="58" dur="800" decel="100000" fill="hold"/>
                                        <p:tgtEl>
                                          <p:spTgt spid="8"/>
                                        </p:tgtEl>
                                        <p:attrNameLst>
                                          <p:attrName>style.rotation</p:attrName>
                                        </p:attrNameLst>
                                      </p:cBhvr>
                                      <p:tavLst>
                                        <p:tav tm="0">
                                          <p:val>
                                            <p:fltVal val="-90"/>
                                          </p:val>
                                        </p:tav>
                                        <p:tav tm="100000">
                                          <p:val>
                                            <p:fltVal val="0"/>
                                          </p:val>
                                        </p:tav>
                                      </p:tavLst>
                                    </p:anim>
                                    <p:anim calcmode="lin" valueType="num">
                                      <p:cBhvr>
                                        <p:cTn id="59" dur="800" decel="100000" fill="hold"/>
                                        <p:tgtEl>
                                          <p:spTgt spid="8"/>
                                        </p:tgtEl>
                                        <p:attrNameLst>
                                          <p:attrName>ppt_x</p:attrName>
                                        </p:attrNameLst>
                                      </p:cBhvr>
                                      <p:tavLst>
                                        <p:tav tm="0">
                                          <p:val>
                                            <p:strVal val="#ppt_x+0.4"/>
                                          </p:val>
                                        </p:tav>
                                        <p:tav tm="100000">
                                          <p:val>
                                            <p:strVal val="#ppt_x-0.05"/>
                                          </p:val>
                                        </p:tav>
                                      </p:tavLst>
                                    </p:anim>
                                    <p:anim calcmode="lin" valueType="num">
                                      <p:cBhvr>
                                        <p:cTn id="60" dur="800" decel="100000" fill="hold"/>
                                        <p:tgtEl>
                                          <p:spTgt spid="8"/>
                                        </p:tgtEl>
                                        <p:attrNameLst>
                                          <p:attrName>ppt_y</p:attrName>
                                        </p:attrNameLst>
                                      </p:cBhvr>
                                      <p:tavLst>
                                        <p:tav tm="0">
                                          <p:val>
                                            <p:strVal val="#ppt_y-0.4"/>
                                          </p:val>
                                        </p:tav>
                                        <p:tav tm="100000">
                                          <p:val>
                                            <p:strVal val="#ppt_y+0.1"/>
                                          </p:val>
                                        </p:tav>
                                      </p:tavLst>
                                    </p:anim>
                                    <p:anim calcmode="lin" valueType="num">
                                      <p:cBhvr>
                                        <p:cTn id="61"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62"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par>
                          <p:cTn id="63" fill="hold">
                            <p:stCondLst>
                              <p:cond delay="5450"/>
                            </p:stCondLst>
                            <p:childTnLst>
                              <p:par>
                                <p:cTn id="64" presetID="30" presetClass="entr" presetSubtype="0" fill="hold" nodeType="after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fade">
                                      <p:cBhvr>
                                        <p:cTn id="66" dur="800" decel="100000"/>
                                        <p:tgtEl>
                                          <p:spTgt spid="9"/>
                                        </p:tgtEl>
                                      </p:cBhvr>
                                    </p:animEffect>
                                    <p:anim calcmode="lin" valueType="num">
                                      <p:cBhvr>
                                        <p:cTn id="67" dur="800" decel="100000" fill="hold"/>
                                        <p:tgtEl>
                                          <p:spTgt spid="9"/>
                                        </p:tgtEl>
                                        <p:attrNameLst>
                                          <p:attrName>style.rotation</p:attrName>
                                        </p:attrNameLst>
                                      </p:cBhvr>
                                      <p:tavLst>
                                        <p:tav tm="0">
                                          <p:val>
                                            <p:fltVal val="-90"/>
                                          </p:val>
                                        </p:tav>
                                        <p:tav tm="100000">
                                          <p:val>
                                            <p:fltVal val="0"/>
                                          </p:val>
                                        </p:tav>
                                      </p:tavLst>
                                    </p:anim>
                                    <p:anim calcmode="lin" valueType="num">
                                      <p:cBhvr>
                                        <p:cTn id="68" dur="800" decel="100000" fill="hold"/>
                                        <p:tgtEl>
                                          <p:spTgt spid="9"/>
                                        </p:tgtEl>
                                        <p:attrNameLst>
                                          <p:attrName>ppt_x</p:attrName>
                                        </p:attrNameLst>
                                      </p:cBhvr>
                                      <p:tavLst>
                                        <p:tav tm="0">
                                          <p:val>
                                            <p:strVal val="#ppt_x+0.4"/>
                                          </p:val>
                                        </p:tav>
                                        <p:tav tm="100000">
                                          <p:val>
                                            <p:strVal val="#ppt_x-0.05"/>
                                          </p:val>
                                        </p:tav>
                                      </p:tavLst>
                                    </p:anim>
                                    <p:anim calcmode="lin" valueType="num">
                                      <p:cBhvr>
                                        <p:cTn id="69" dur="800" decel="100000" fill="hold"/>
                                        <p:tgtEl>
                                          <p:spTgt spid="9"/>
                                        </p:tgtEl>
                                        <p:attrNameLst>
                                          <p:attrName>ppt_y</p:attrName>
                                        </p:attrNameLst>
                                      </p:cBhvr>
                                      <p:tavLst>
                                        <p:tav tm="0">
                                          <p:val>
                                            <p:strVal val="#ppt_y-0.4"/>
                                          </p:val>
                                        </p:tav>
                                        <p:tav tm="100000">
                                          <p:val>
                                            <p:strVal val="#ppt_y+0.1"/>
                                          </p:val>
                                        </p:tav>
                                      </p:tavLst>
                                    </p:anim>
                                    <p:anim calcmode="lin" valueType="num">
                                      <p:cBhvr>
                                        <p:cTn id="70"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71"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8" grpId="0"/>
      <p:bldP spid="18" grpId="0"/>
      <p:bldP spid="10" grpId="0"/>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1"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PA-矩形 1"/>
          <p:cNvSpPr/>
          <p:nvPr>
            <p:custDataLst>
              <p:tags r:id="rId2"/>
            </p:custDataLst>
          </p:nvPr>
        </p:nvSpPr>
        <p:spPr>
          <a:xfrm>
            <a:off x="952500" y="6999238"/>
            <a:ext cx="6096000" cy="1198880"/>
          </a:xfrm>
          <a:prstGeom prst="rect">
            <a:avLst/>
          </a:prstGeom>
        </p:spPr>
        <p:txBody>
          <a:bodyPr>
            <a:spAutoFit/>
          </a:bodyPr>
          <a:lstStyle/>
          <a:p>
            <a:endParaRPr lang="zh-CN" altLang="en-US" dirty="0">
              <a:cs typeface="+mn-ea"/>
              <a:sym typeface="+mn-lt"/>
            </a:endParaRPr>
          </a:p>
          <a:p>
            <a:endParaRPr lang="zh-CN" altLang="en-US" dirty="0">
              <a:cs typeface="+mn-ea"/>
              <a:sym typeface="+mn-lt"/>
            </a:endParaRPr>
          </a:p>
          <a:p>
            <a:endParaRPr lang="zh-CN" altLang="en-US" dirty="0">
              <a:cs typeface="+mn-ea"/>
              <a:sym typeface="+mn-lt"/>
            </a:endParaRPr>
          </a:p>
          <a:p>
            <a:r>
              <a:rPr lang="zh-CN" altLang="en-US" dirty="0">
                <a:cs typeface="+mn-ea"/>
                <a:sym typeface="+mn-lt"/>
              </a:rPr>
              <a:t>。</a:t>
            </a:r>
          </a:p>
        </p:txBody>
      </p:sp>
      <p:sp>
        <p:nvSpPr>
          <p:cNvPr id="4" name="PA-矩形 3"/>
          <p:cNvSpPr/>
          <p:nvPr>
            <p:custDataLst>
              <p:tags r:id="rId3"/>
            </p:custDataLst>
          </p:nvPr>
        </p:nvSpPr>
        <p:spPr>
          <a:xfrm>
            <a:off x="305435" y="594360"/>
            <a:ext cx="207645" cy="566420"/>
          </a:xfrm>
          <a:prstGeom prst="rect">
            <a:avLst/>
          </a:prstGeom>
          <a:solidFill>
            <a:srgbClr val="00A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PA-文本框 27"/>
          <p:cNvSpPr txBox="1"/>
          <p:nvPr>
            <p:custDataLst>
              <p:tags r:id="rId4"/>
            </p:custDataLst>
          </p:nvPr>
        </p:nvSpPr>
        <p:spPr>
          <a:xfrm>
            <a:off x="603250" y="532765"/>
            <a:ext cx="2129155" cy="574675"/>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kumimoji="0" lang="zh-CN" altLang="en-US" sz="2800" i="0" u="none" strike="noStrike" kern="0" cap="none" spc="0" normalizeH="0" baseline="0" noProof="0" dirty="0">
                <a:ln>
                  <a:noFill/>
                </a:ln>
                <a:solidFill>
                  <a:srgbClr val="469041"/>
                </a:solidFill>
                <a:effectLst/>
                <a:uLnTx/>
                <a:uFillTx/>
                <a:cs typeface="+mn-ea"/>
                <a:sym typeface="+mn-lt"/>
              </a:rPr>
              <a:t>活动准备</a:t>
            </a:r>
          </a:p>
        </p:txBody>
      </p:sp>
      <p:sp>
        <p:nvSpPr>
          <p:cNvPr id="31" name="PA-文本框 30"/>
          <p:cNvSpPr txBox="1"/>
          <p:nvPr>
            <p:custDataLst>
              <p:tags r:id="rId5"/>
            </p:custDataLst>
          </p:nvPr>
        </p:nvSpPr>
        <p:spPr>
          <a:xfrm>
            <a:off x="634365" y="988695"/>
            <a:ext cx="2680335" cy="212090"/>
          </a:xfrm>
          <a:prstGeom prst="rect">
            <a:avLst/>
          </a:prstGeom>
          <a:noFill/>
        </p:spPr>
        <p:txBody>
          <a:bodyPr anchor="ctr"/>
          <a:lstStyle/>
          <a:p>
            <a:pPr indent="0" algn="l" fontAlgn="auto">
              <a:lnSpc>
                <a:spcPct val="150000"/>
              </a:lnSpc>
            </a:pPr>
            <a:r>
              <a:rPr lang="en-US" altLang="zh-CN" sz="700" dirty="0">
                <a:solidFill>
                  <a:srgbClr val="469041"/>
                </a:solidFill>
                <a:cs typeface="+mn-ea"/>
                <a:sym typeface="+mn-lt"/>
              </a:rPr>
              <a:t>Enter your title to add here</a:t>
            </a:r>
            <a:endParaRPr kumimoji="0" lang="en-US" altLang="zh-CN" sz="700" i="0" u="none" strike="noStrike" kern="0" cap="none" spc="0" normalizeH="0" baseline="0" noProof="0" dirty="0">
              <a:ln>
                <a:noFill/>
              </a:ln>
              <a:solidFill>
                <a:srgbClr val="469041"/>
              </a:solidFill>
              <a:effectLst/>
              <a:uLnTx/>
              <a:uFillTx/>
              <a:cs typeface="+mn-ea"/>
              <a:sym typeface="+mn-lt"/>
            </a:endParaRPr>
          </a:p>
        </p:txBody>
      </p:sp>
      <p:grpSp>
        <p:nvGrpSpPr>
          <p:cNvPr id="3" name="PA-组合 2"/>
          <p:cNvGrpSpPr/>
          <p:nvPr>
            <p:custDataLst>
              <p:tags r:id="rId6"/>
            </p:custDataLst>
          </p:nvPr>
        </p:nvGrpSpPr>
        <p:grpSpPr>
          <a:xfrm>
            <a:off x="4519295" y="1436370"/>
            <a:ext cx="6762750" cy="979805"/>
            <a:chOff x="6782" y="2862"/>
            <a:chExt cx="10650" cy="1543"/>
          </a:xfrm>
        </p:grpSpPr>
        <p:sp>
          <p:nvSpPr>
            <p:cNvPr id="12" name="PA-平行四边形 11"/>
            <p:cNvSpPr/>
            <p:nvPr>
              <p:custDataLst>
                <p:tags r:id="rId17"/>
              </p:custDataLst>
            </p:nvPr>
          </p:nvSpPr>
          <p:spPr>
            <a:xfrm>
              <a:off x="6782" y="2862"/>
              <a:ext cx="10650" cy="1543"/>
            </a:xfrm>
            <a:prstGeom prst="parallelogram">
              <a:avLst/>
            </a:prstGeom>
            <a:gradFill>
              <a:gsLst>
                <a:gs pos="0">
                  <a:srgbClr val="8FB838">
                    <a:alpha val="20000"/>
                  </a:srgbClr>
                </a:gs>
                <a:gs pos="100000">
                  <a:srgbClr val="469041">
                    <a:alpha val="17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PA-文本框 6"/>
            <p:cNvSpPr txBox="1"/>
            <p:nvPr>
              <p:custDataLst>
                <p:tags r:id="rId18"/>
              </p:custDataLst>
            </p:nvPr>
          </p:nvSpPr>
          <p:spPr>
            <a:xfrm>
              <a:off x="7427" y="3077"/>
              <a:ext cx="9205" cy="96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200000"/>
                </a:lnSpc>
              </a:pPr>
              <a:r>
                <a:rPr sz="2000" dirty="0">
                  <a:solidFill>
                    <a:schemeClr val="tx1">
                      <a:lumMod val="75000"/>
                      <a:lumOff val="25000"/>
                    </a:schemeClr>
                  </a:solidFill>
                  <a:cs typeface="+mn-ea"/>
                  <a:sym typeface="+mn-lt"/>
                </a:rPr>
                <a:t>植树场地和植树物资（树苗、植树工具等）。</a:t>
              </a:r>
            </a:p>
          </p:txBody>
        </p:sp>
      </p:grpSp>
      <p:grpSp>
        <p:nvGrpSpPr>
          <p:cNvPr id="6" name="PA-组合 5"/>
          <p:cNvGrpSpPr/>
          <p:nvPr>
            <p:custDataLst>
              <p:tags r:id="rId7"/>
            </p:custDataLst>
          </p:nvPr>
        </p:nvGrpSpPr>
        <p:grpSpPr>
          <a:xfrm>
            <a:off x="4519295" y="2568575"/>
            <a:ext cx="6762750" cy="979805"/>
            <a:chOff x="6782" y="2862"/>
            <a:chExt cx="10650" cy="1543"/>
          </a:xfrm>
        </p:grpSpPr>
        <p:sp>
          <p:nvSpPr>
            <p:cNvPr id="7" name="PA-平行四边形 6"/>
            <p:cNvSpPr/>
            <p:nvPr>
              <p:custDataLst>
                <p:tags r:id="rId15"/>
              </p:custDataLst>
            </p:nvPr>
          </p:nvSpPr>
          <p:spPr>
            <a:xfrm>
              <a:off x="6782" y="2862"/>
              <a:ext cx="10650" cy="1543"/>
            </a:xfrm>
            <a:prstGeom prst="parallelogram">
              <a:avLst/>
            </a:prstGeom>
            <a:gradFill>
              <a:gsLst>
                <a:gs pos="0">
                  <a:srgbClr val="8FB838">
                    <a:alpha val="20000"/>
                  </a:srgbClr>
                </a:gs>
                <a:gs pos="100000">
                  <a:srgbClr val="469041">
                    <a:alpha val="17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PA-文本框 6"/>
            <p:cNvSpPr txBox="1"/>
            <p:nvPr>
              <p:custDataLst>
                <p:tags r:id="rId16"/>
              </p:custDataLst>
            </p:nvPr>
          </p:nvSpPr>
          <p:spPr>
            <a:xfrm>
              <a:off x="7427" y="3077"/>
              <a:ext cx="9205" cy="96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200000"/>
                </a:lnSpc>
              </a:pPr>
              <a:r>
                <a:rPr sz="2000" dirty="0">
                  <a:solidFill>
                    <a:schemeClr val="tx1">
                      <a:lumMod val="75000"/>
                      <a:lumOff val="25000"/>
                    </a:schemeClr>
                  </a:solidFill>
                  <a:cs typeface="+mn-ea"/>
                  <a:sym typeface="+mn-lt"/>
                </a:rPr>
                <a:t>大班和中班年级组每班从西到东认领一棵小树。</a:t>
              </a:r>
            </a:p>
          </p:txBody>
        </p:sp>
      </p:grpSp>
      <p:grpSp>
        <p:nvGrpSpPr>
          <p:cNvPr id="9" name="PA-组合 8"/>
          <p:cNvGrpSpPr/>
          <p:nvPr>
            <p:custDataLst>
              <p:tags r:id="rId8"/>
            </p:custDataLst>
          </p:nvPr>
        </p:nvGrpSpPr>
        <p:grpSpPr>
          <a:xfrm>
            <a:off x="4519295" y="3701415"/>
            <a:ext cx="6762750" cy="979805"/>
            <a:chOff x="6782" y="2862"/>
            <a:chExt cx="10650" cy="1543"/>
          </a:xfrm>
        </p:grpSpPr>
        <p:sp>
          <p:nvSpPr>
            <p:cNvPr id="13" name="PA-平行四边形 12"/>
            <p:cNvSpPr/>
            <p:nvPr>
              <p:custDataLst>
                <p:tags r:id="rId13"/>
              </p:custDataLst>
            </p:nvPr>
          </p:nvSpPr>
          <p:spPr>
            <a:xfrm>
              <a:off x="6782" y="2862"/>
              <a:ext cx="10650" cy="1543"/>
            </a:xfrm>
            <a:prstGeom prst="parallelogram">
              <a:avLst/>
            </a:prstGeom>
            <a:gradFill>
              <a:gsLst>
                <a:gs pos="0">
                  <a:srgbClr val="8FB838">
                    <a:alpha val="20000"/>
                  </a:srgbClr>
                </a:gs>
                <a:gs pos="100000">
                  <a:srgbClr val="469041">
                    <a:alpha val="17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PA-文本框 6"/>
            <p:cNvSpPr txBox="1"/>
            <p:nvPr>
              <p:custDataLst>
                <p:tags r:id="rId14"/>
              </p:custDataLst>
            </p:nvPr>
          </p:nvSpPr>
          <p:spPr>
            <a:xfrm>
              <a:off x="7427" y="3077"/>
              <a:ext cx="9205" cy="96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200000"/>
                </a:lnSpc>
              </a:pPr>
              <a:r>
                <a:rPr sz="2000" dirty="0">
                  <a:solidFill>
                    <a:schemeClr val="tx1">
                      <a:lumMod val="75000"/>
                      <a:lumOff val="25000"/>
                    </a:schemeClr>
                  </a:solidFill>
                  <a:cs typeface="+mn-ea"/>
                  <a:sym typeface="+mn-lt"/>
                </a:rPr>
                <a:t>小班每班为幼儿准备水桶和浇水的工具。</a:t>
              </a:r>
            </a:p>
          </p:txBody>
        </p:sp>
      </p:grpSp>
      <p:grpSp>
        <p:nvGrpSpPr>
          <p:cNvPr id="15" name="PA-组合 14"/>
          <p:cNvGrpSpPr/>
          <p:nvPr>
            <p:custDataLst>
              <p:tags r:id="rId9"/>
            </p:custDataLst>
          </p:nvPr>
        </p:nvGrpSpPr>
        <p:grpSpPr>
          <a:xfrm>
            <a:off x="4519295" y="4834255"/>
            <a:ext cx="6762750" cy="1264920"/>
            <a:chOff x="6782" y="2862"/>
            <a:chExt cx="10650" cy="1992"/>
          </a:xfrm>
        </p:grpSpPr>
        <p:sp>
          <p:nvSpPr>
            <p:cNvPr id="16" name="PA-平行四边形 15"/>
            <p:cNvSpPr/>
            <p:nvPr>
              <p:custDataLst>
                <p:tags r:id="rId11"/>
              </p:custDataLst>
            </p:nvPr>
          </p:nvSpPr>
          <p:spPr>
            <a:xfrm>
              <a:off x="6782" y="2862"/>
              <a:ext cx="10650" cy="1992"/>
            </a:xfrm>
            <a:prstGeom prst="parallelogram">
              <a:avLst/>
            </a:prstGeom>
            <a:gradFill>
              <a:gsLst>
                <a:gs pos="0">
                  <a:srgbClr val="8FB838">
                    <a:alpha val="20000"/>
                  </a:srgbClr>
                </a:gs>
                <a:gs pos="100000">
                  <a:srgbClr val="469041">
                    <a:alpha val="17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PA-文本框 6"/>
            <p:cNvSpPr txBox="1"/>
            <p:nvPr>
              <p:custDataLst>
                <p:tags r:id="rId12"/>
              </p:custDataLst>
            </p:nvPr>
          </p:nvSpPr>
          <p:spPr>
            <a:xfrm>
              <a:off x="7427" y="3077"/>
              <a:ext cx="9205" cy="15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sz="2000" dirty="0">
                  <a:solidFill>
                    <a:schemeClr val="tx1">
                      <a:lumMod val="75000"/>
                      <a:lumOff val="25000"/>
                    </a:schemeClr>
                  </a:solidFill>
                  <a:cs typeface="+mn-ea"/>
                  <a:sym typeface="+mn-lt"/>
                </a:rPr>
                <a:t>幼儿园每班制作活动宣传牌及标语牌“我们和小树一起成长”、“绿化环境，美化家园”等</a:t>
              </a:r>
            </a:p>
          </p:txBody>
        </p:sp>
      </p:grpSp>
      <p:pic>
        <p:nvPicPr>
          <p:cNvPr id="18" name="PA-图片 17" descr="51miz-E1246730-A7B823F7"/>
          <p:cNvPicPr>
            <a:picLocks noChangeAspect="1"/>
          </p:cNvPicPr>
          <p:nvPr>
            <p:custDataLst>
              <p:tags r:id="rId10"/>
            </p:custDataLst>
          </p:nvPr>
        </p:nvPicPr>
        <p:blipFill>
          <a:blip r:embed="rId22" cstate="screen">
            <a:extLst>
              <a:ext uri="{28A0092B-C50C-407E-A947-70E740481C1C}">
                <a14:useLocalDpi xmlns:a14="http://schemas.microsoft.com/office/drawing/2010/main"/>
              </a:ext>
            </a:extLst>
          </a:blip>
          <a:stretch>
            <a:fillRect/>
          </a:stretch>
        </p:blipFill>
        <p:spPr>
          <a:xfrm>
            <a:off x="146050" y="2818765"/>
            <a:ext cx="4373245" cy="3280410"/>
          </a:xfrm>
          <a:prstGeom prst="rect">
            <a:avLst/>
          </a:prstGeom>
        </p:spPr>
      </p:pic>
    </p:spTree>
    <p:custDataLst>
      <p:tags r:id="rId1"/>
    </p:custData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0"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800" decel="100000"/>
                                        <p:tgtEl>
                                          <p:spTgt spid="4"/>
                                        </p:tgtEl>
                                      </p:cBhvr>
                                    </p:animEffect>
                                    <p:anim calcmode="lin" valueType="num">
                                      <p:cBhvr>
                                        <p:cTn id="17" dur="800" decel="100000" fill="hold"/>
                                        <p:tgtEl>
                                          <p:spTgt spid="4"/>
                                        </p:tgtEl>
                                        <p:attrNameLst>
                                          <p:attrName>style.rotation</p:attrName>
                                        </p:attrNameLst>
                                      </p:cBhvr>
                                      <p:tavLst>
                                        <p:tav tm="0">
                                          <p:val>
                                            <p:fltVal val="-90"/>
                                          </p:val>
                                        </p:tav>
                                        <p:tav tm="100000">
                                          <p:val>
                                            <p:fltVal val="0"/>
                                          </p:val>
                                        </p:tav>
                                      </p:tavLst>
                                    </p:anim>
                                    <p:anim calcmode="lin" valueType="num">
                                      <p:cBhvr>
                                        <p:cTn id="18" dur="800" decel="100000" fill="hold"/>
                                        <p:tgtEl>
                                          <p:spTgt spid="4"/>
                                        </p:tgtEl>
                                        <p:attrNameLst>
                                          <p:attrName>ppt_x</p:attrName>
                                        </p:attrNameLst>
                                      </p:cBhvr>
                                      <p:tavLst>
                                        <p:tav tm="0">
                                          <p:val>
                                            <p:strVal val="#ppt_x+0.4"/>
                                          </p:val>
                                        </p:tav>
                                        <p:tav tm="100000">
                                          <p:val>
                                            <p:strVal val="#ppt_x-0.05"/>
                                          </p:val>
                                        </p:tav>
                                      </p:tavLst>
                                    </p:anim>
                                    <p:anim calcmode="lin" valueType="num">
                                      <p:cBhvr>
                                        <p:cTn id="19" dur="800" decel="100000" fill="hold"/>
                                        <p:tgtEl>
                                          <p:spTgt spid="4"/>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par>
                          <p:cTn id="22" fill="hold">
                            <p:stCondLst>
                              <p:cond delay="2000"/>
                            </p:stCondLst>
                            <p:childTnLst>
                              <p:par>
                                <p:cTn id="23" presetID="30" presetClass="entr" presetSubtype="0"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800" decel="100000"/>
                                        <p:tgtEl>
                                          <p:spTgt spid="28"/>
                                        </p:tgtEl>
                                      </p:cBhvr>
                                    </p:animEffect>
                                    <p:anim calcmode="lin" valueType="num">
                                      <p:cBhvr>
                                        <p:cTn id="26" dur="800" decel="100000" fill="hold"/>
                                        <p:tgtEl>
                                          <p:spTgt spid="28"/>
                                        </p:tgtEl>
                                        <p:attrNameLst>
                                          <p:attrName>style.rotation</p:attrName>
                                        </p:attrNameLst>
                                      </p:cBhvr>
                                      <p:tavLst>
                                        <p:tav tm="0">
                                          <p:val>
                                            <p:fltVal val="-90"/>
                                          </p:val>
                                        </p:tav>
                                        <p:tav tm="100000">
                                          <p:val>
                                            <p:fltVal val="0"/>
                                          </p:val>
                                        </p:tav>
                                      </p:tavLst>
                                    </p:anim>
                                    <p:anim calcmode="lin" valueType="num">
                                      <p:cBhvr>
                                        <p:cTn id="27" dur="800" decel="100000" fill="hold"/>
                                        <p:tgtEl>
                                          <p:spTgt spid="28"/>
                                        </p:tgtEl>
                                        <p:attrNameLst>
                                          <p:attrName>ppt_x</p:attrName>
                                        </p:attrNameLst>
                                      </p:cBhvr>
                                      <p:tavLst>
                                        <p:tav tm="0">
                                          <p:val>
                                            <p:strVal val="#ppt_x+0.4"/>
                                          </p:val>
                                        </p:tav>
                                        <p:tav tm="100000">
                                          <p:val>
                                            <p:strVal val="#ppt_x-0.05"/>
                                          </p:val>
                                        </p:tav>
                                      </p:tavLst>
                                    </p:anim>
                                    <p:anim calcmode="lin" valueType="num">
                                      <p:cBhvr>
                                        <p:cTn id="28" dur="800" decel="100000" fill="hold"/>
                                        <p:tgtEl>
                                          <p:spTgt spid="28"/>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28"/>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28"/>
                                        </p:tgtEl>
                                        <p:attrNameLst>
                                          <p:attrName>ppt_y</p:attrName>
                                        </p:attrNameLst>
                                      </p:cBhvr>
                                      <p:tavLst>
                                        <p:tav tm="0">
                                          <p:val>
                                            <p:strVal val="#ppt_y+0.1"/>
                                          </p:val>
                                        </p:tav>
                                        <p:tav tm="100000">
                                          <p:val>
                                            <p:strVal val="#ppt_y"/>
                                          </p:val>
                                        </p:tav>
                                      </p:tavLst>
                                    </p:anim>
                                  </p:childTnLst>
                                </p:cTn>
                              </p:par>
                            </p:childTnLst>
                          </p:cTn>
                        </p:par>
                        <p:par>
                          <p:cTn id="31" fill="hold">
                            <p:stCondLst>
                              <p:cond delay="3000"/>
                            </p:stCondLst>
                            <p:childTnLst>
                              <p:par>
                                <p:cTn id="32" presetID="30" presetClass="entr" presetSubtype="0" fill="hold" grpId="0"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800" decel="100000"/>
                                        <p:tgtEl>
                                          <p:spTgt spid="31"/>
                                        </p:tgtEl>
                                      </p:cBhvr>
                                    </p:animEffect>
                                    <p:anim calcmode="lin" valueType="num">
                                      <p:cBhvr>
                                        <p:cTn id="35" dur="800" decel="100000" fill="hold"/>
                                        <p:tgtEl>
                                          <p:spTgt spid="31"/>
                                        </p:tgtEl>
                                        <p:attrNameLst>
                                          <p:attrName>style.rotation</p:attrName>
                                        </p:attrNameLst>
                                      </p:cBhvr>
                                      <p:tavLst>
                                        <p:tav tm="0">
                                          <p:val>
                                            <p:fltVal val="-90"/>
                                          </p:val>
                                        </p:tav>
                                        <p:tav tm="100000">
                                          <p:val>
                                            <p:fltVal val="0"/>
                                          </p:val>
                                        </p:tav>
                                      </p:tavLst>
                                    </p:anim>
                                    <p:anim calcmode="lin" valueType="num">
                                      <p:cBhvr>
                                        <p:cTn id="36" dur="800" decel="100000" fill="hold"/>
                                        <p:tgtEl>
                                          <p:spTgt spid="31"/>
                                        </p:tgtEl>
                                        <p:attrNameLst>
                                          <p:attrName>ppt_x</p:attrName>
                                        </p:attrNameLst>
                                      </p:cBhvr>
                                      <p:tavLst>
                                        <p:tav tm="0">
                                          <p:val>
                                            <p:strVal val="#ppt_x+0.4"/>
                                          </p:val>
                                        </p:tav>
                                        <p:tav tm="100000">
                                          <p:val>
                                            <p:strVal val="#ppt_x-0.05"/>
                                          </p:val>
                                        </p:tav>
                                      </p:tavLst>
                                    </p:anim>
                                    <p:anim calcmode="lin" valueType="num">
                                      <p:cBhvr>
                                        <p:cTn id="37" dur="800" decel="100000" fill="hold"/>
                                        <p:tgtEl>
                                          <p:spTgt spid="31"/>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31"/>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31"/>
                                        </p:tgtEl>
                                        <p:attrNameLst>
                                          <p:attrName>ppt_y</p:attrName>
                                        </p:attrNameLst>
                                      </p:cBhvr>
                                      <p:tavLst>
                                        <p:tav tm="0">
                                          <p:val>
                                            <p:strVal val="#ppt_y+0.1"/>
                                          </p:val>
                                        </p:tav>
                                        <p:tav tm="100000">
                                          <p:val>
                                            <p:strVal val="#ppt_y"/>
                                          </p:val>
                                        </p:tav>
                                      </p:tavLst>
                                    </p:anim>
                                  </p:childTnLst>
                                </p:cTn>
                              </p:par>
                            </p:childTnLst>
                          </p:cTn>
                        </p:par>
                        <p:par>
                          <p:cTn id="40" fill="hold">
                            <p:stCondLst>
                              <p:cond delay="4000"/>
                            </p:stCondLst>
                            <p:childTnLst>
                              <p:par>
                                <p:cTn id="41" presetID="3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800" decel="100000"/>
                                        <p:tgtEl>
                                          <p:spTgt spid="3"/>
                                        </p:tgtEl>
                                      </p:cBhvr>
                                    </p:animEffect>
                                    <p:anim calcmode="lin" valueType="num">
                                      <p:cBhvr>
                                        <p:cTn id="44" dur="800" decel="100000" fill="hold"/>
                                        <p:tgtEl>
                                          <p:spTgt spid="3"/>
                                        </p:tgtEl>
                                        <p:attrNameLst>
                                          <p:attrName>style.rotation</p:attrName>
                                        </p:attrNameLst>
                                      </p:cBhvr>
                                      <p:tavLst>
                                        <p:tav tm="0">
                                          <p:val>
                                            <p:fltVal val="-90"/>
                                          </p:val>
                                        </p:tav>
                                        <p:tav tm="100000">
                                          <p:val>
                                            <p:fltVal val="0"/>
                                          </p:val>
                                        </p:tav>
                                      </p:tavLst>
                                    </p:anim>
                                    <p:anim calcmode="lin" valueType="num">
                                      <p:cBhvr>
                                        <p:cTn id="45" dur="800" decel="100000" fill="hold"/>
                                        <p:tgtEl>
                                          <p:spTgt spid="3"/>
                                        </p:tgtEl>
                                        <p:attrNameLst>
                                          <p:attrName>ppt_x</p:attrName>
                                        </p:attrNameLst>
                                      </p:cBhvr>
                                      <p:tavLst>
                                        <p:tav tm="0">
                                          <p:val>
                                            <p:strVal val="#ppt_x+0.4"/>
                                          </p:val>
                                        </p:tav>
                                        <p:tav tm="100000">
                                          <p:val>
                                            <p:strVal val="#ppt_x-0.05"/>
                                          </p:val>
                                        </p:tav>
                                      </p:tavLst>
                                    </p:anim>
                                    <p:anim calcmode="lin" valueType="num">
                                      <p:cBhvr>
                                        <p:cTn id="46" dur="800" decel="100000" fill="hold"/>
                                        <p:tgtEl>
                                          <p:spTgt spid="3"/>
                                        </p:tgtEl>
                                        <p:attrNameLst>
                                          <p:attrName>ppt_y</p:attrName>
                                        </p:attrNameLst>
                                      </p:cBhvr>
                                      <p:tavLst>
                                        <p:tav tm="0">
                                          <p:val>
                                            <p:strVal val="#ppt_y-0.4"/>
                                          </p:val>
                                        </p:tav>
                                        <p:tav tm="100000">
                                          <p:val>
                                            <p:strVal val="#ppt_y+0.1"/>
                                          </p:val>
                                        </p:tav>
                                      </p:tavLst>
                                    </p:anim>
                                    <p:anim calcmode="lin" valueType="num">
                                      <p:cBhvr>
                                        <p:cTn id="47"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48"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49" fill="hold">
                            <p:stCondLst>
                              <p:cond delay="5000"/>
                            </p:stCondLst>
                            <p:childTnLst>
                              <p:par>
                                <p:cTn id="50" presetID="30" presetClass="entr" presetSubtype="0" fill="hold" nodeType="after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fade">
                                      <p:cBhvr>
                                        <p:cTn id="52" dur="800" decel="100000"/>
                                        <p:tgtEl>
                                          <p:spTgt spid="6"/>
                                        </p:tgtEl>
                                      </p:cBhvr>
                                    </p:animEffect>
                                    <p:anim calcmode="lin" valueType="num">
                                      <p:cBhvr>
                                        <p:cTn id="53" dur="800" decel="100000" fill="hold"/>
                                        <p:tgtEl>
                                          <p:spTgt spid="6"/>
                                        </p:tgtEl>
                                        <p:attrNameLst>
                                          <p:attrName>style.rotation</p:attrName>
                                        </p:attrNameLst>
                                      </p:cBhvr>
                                      <p:tavLst>
                                        <p:tav tm="0">
                                          <p:val>
                                            <p:fltVal val="-90"/>
                                          </p:val>
                                        </p:tav>
                                        <p:tav tm="100000">
                                          <p:val>
                                            <p:fltVal val="0"/>
                                          </p:val>
                                        </p:tav>
                                      </p:tavLst>
                                    </p:anim>
                                    <p:anim calcmode="lin" valueType="num">
                                      <p:cBhvr>
                                        <p:cTn id="54" dur="800" decel="100000" fill="hold"/>
                                        <p:tgtEl>
                                          <p:spTgt spid="6"/>
                                        </p:tgtEl>
                                        <p:attrNameLst>
                                          <p:attrName>ppt_x</p:attrName>
                                        </p:attrNameLst>
                                      </p:cBhvr>
                                      <p:tavLst>
                                        <p:tav tm="0">
                                          <p:val>
                                            <p:strVal val="#ppt_x+0.4"/>
                                          </p:val>
                                        </p:tav>
                                        <p:tav tm="100000">
                                          <p:val>
                                            <p:strVal val="#ppt_x-0.05"/>
                                          </p:val>
                                        </p:tav>
                                      </p:tavLst>
                                    </p:anim>
                                    <p:anim calcmode="lin" valueType="num">
                                      <p:cBhvr>
                                        <p:cTn id="55" dur="800" decel="100000" fill="hold"/>
                                        <p:tgtEl>
                                          <p:spTgt spid="6"/>
                                        </p:tgtEl>
                                        <p:attrNameLst>
                                          <p:attrName>ppt_y</p:attrName>
                                        </p:attrNameLst>
                                      </p:cBhvr>
                                      <p:tavLst>
                                        <p:tav tm="0">
                                          <p:val>
                                            <p:strVal val="#ppt_y-0.4"/>
                                          </p:val>
                                        </p:tav>
                                        <p:tav tm="100000">
                                          <p:val>
                                            <p:strVal val="#ppt_y+0.1"/>
                                          </p:val>
                                        </p:tav>
                                      </p:tavLst>
                                    </p:anim>
                                    <p:anim calcmode="lin" valueType="num">
                                      <p:cBhvr>
                                        <p:cTn id="56"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57"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58" fill="hold">
                            <p:stCondLst>
                              <p:cond delay="6000"/>
                            </p:stCondLst>
                            <p:childTnLst>
                              <p:par>
                                <p:cTn id="59" presetID="30" presetClass="entr" presetSubtype="0" fill="hold"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fade">
                                      <p:cBhvr>
                                        <p:cTn id="61" dur="800" decel="100000"/>
                                        <p:tgtEl>
                                          <p:spTgt spid="9"/>
                                        </p:tgtEl>
                                      </p:cBhvr>
                                    </p:animEffect>
                                    <p:anim calcmode="lin" valueType="num">
                                      <p:cBhvr>
                                        <p:cTn id="62" dur="800" decel="100000" fill="hold"/>
                                        <p:tgtEl>
                                          <p:spTgt spid="9"/>
                                        </p:tgtEl>
                                        <p:attrNameLst>
                                          <p:attrName>style.rotation</p:attrName>
                                        </p:attrNameLst>
                                      </p:cBhvr>
                                      <p:tavLst>
                                        <p:tav tm="0">
                                          <p:val>
                                            <p:fltVal val="-90"/>
                                          </p:val>
                                        </p:tav>
                                        <p:tav tm="100000">
                                          <p:val>
                                            <p:fltVal val="0"/>
                                          </p:val>
                                        </p:tav>
                                      </p:tavLst>
                                    </p:anim>
                                    <p:anim calcmode="lin" valueType="num">
                                      <p:cBhvr>
                                        <p:cTn id="63" dur="800" decel="100000" fill="hold"/>
                                        <p:tgtEl>
                                          <p:spTgt spid="9"/>
                                        </p:tgtEl>
                                        <p:attrNameLst>
                                          <p:attrName>ppt_x</p:attrName>
                                        </p:attrNameLst>
                                      </p:cBhvr>
                                      <p:tavLst>
                                        <p:tav tm="0">
                                          <p:val>
                                            <p:strVal val="#ppt_x+0.4"/>
                                          </p:val>
                                        </p:tav>
                                        <p:tav tm="100000">
                                          <p:val>
                                            <p:strVal val="#ppt_x-0.05"/>
                                          </p:val>
                                        </p:tav>
                                      </p:tavLst>
                                    </p:anim>
                                    <p:anim calcmode="lin" valueType="num">
                                      <p:cBhvr>
                                        <p:cTn id="64" dur="800" decel="100000" fill="hold"/>
                                        <p:tgtEl>
                                          <p:spTgt spid="9"/>
                                        </p:tgtEl>
                                        <p:attrNameLst>
                                          <p:attrName>ppt_y</p:attrName>
                                        </p:attrNameLst>
                                      </p:cBhvr>
                                      <p:tavLst>
                                        <p:tav tm="0">
                                          <p:val>
                                            <p:strVal val="#ppt_y-0.4"/>
                                          </p:val>
                                        </p:tav>
                                        <p:tav tm="100000">
                                          <p:val>
                                            <p:strVal val="#ppt_y+0.1"/>
                                          </p:val>
                                        </p:tav>
                                      </p:tavLst>
                                    </p:anim>
                                    <p:anim calcmode="lin" valueType="num">
                                      <p:cBhvr>
                                        <p:cTn id="65"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66"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par>
                          <p:cTn id="67" fill="hold">
                            <p:stCondLst>
                              <p:cond delay="7000"/>
                            </p:stCondLst>
                            <p:childTnLst>
                              <p:par>
                                <p:cTn id="68" presetID="30" presetClass="entr" presetSubtype="0" fill="hold" nodeType="after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800" decel="100000"/>
                                        <p:tgtEl>
                                          <p:spTgt spid="15"/>
                                        </p:tgtEl>
                                      </p:cBhvr>
                                    </p:animEffect>
                                    <p:anim calcmode="lin" valueType="num">
                                      <p:cBhvr>
                                        <p:cTn id="71" dur="800" decel="100000" fill="hold"/>
                                        <p:tgtEl>
                                          <p:spTgt spid="15"/>
                                        </p:tgtEl>
                                        <p:attrNameLst>
                                          <p:attrName>style.rotation</p:attrName>
                                        </p:attrNameLst>
                                      </p:cBhvr>
                                      <p:tavLst>
                                        <p:tav tm="0">
                                          <p:val>
                                            <p:fltVal val="-90"/>
                                          </p:val>
                                        </p:tav>
                                        <p:tav tm="100000">
                                          <p:val>
                                            <p:fltVal val="0"/>
                                          </p:val>
                                        </p:tav>
                                      </p:tavLst>
                                    </p:anim>
                                    <p:anim calcmode="lin" valueType="num">
                                      <p:cBhvr>
                                        <p:cTn id="72" dur="800" decel="100000" fill="hold"/>
                                        <p:tgtEl>
                                          <p:spTgt spid="15"/>
                                        </p:tgtEl>
                                        <p:attrNameLst>
                                          <p:attrName>ppt_x</p:attrName>
                                        </p:attrNameLst>
                                      </p:cBhvr>
                                      <p:tavLst>
                                        <p:tav tm="0">
                                          <p:val>
                                            <p:strVal val="#ppt_x+0.4"/>
                                          </p:val>
                                        </p:tav>
                                        <p:tav tm="100000">
                                          <p:val>
                                            <p:strVal val="#ppt_x-0.05"/>
                                          </p:val>
                                        </p:tav>
                                      </p:tavLst>
                                    </p:anim>
                                    <p:anim calcmode="lin" valueType="num">
                                      <p:cBhvr>
                                        <p:cTn id="73" dur="800" decel="100000" fill="hold"/>
                                        <p:tgtEl>
                                          <p:spTgt spid="15"/>
                                        </p:tgtEl>
                                        <p:attrNameLst>
                                          <p:attrName>ppt_y</p:attrName>
                                        </p:attrNameLst>
                                      </p:cBhvr>
                                      <p:tavLst>
                                        <p:tav tm="0">
                                          <p:val>
                                            <p:strVal val="#ppt_y-0.4"/>
                                          </p:val>
                                        </p:tav>
                                        <p:tav tm="100000">
                                          <p:val>
                                            <p:strVal val="#ppt_y+0.1"/>
                                          </p:val>
                                        </p:tav>
                                      </p:tavLst>
                                    </p:anim>
                                    <p:anim calcmode="lin" valueType="num">
                                      <p:cBhvr>
                                        <p:cTn id="74" dur="200" accel="100000" fill="hold">
                                          <p:stCondLst>
                                            <p:cond delay="800"/>
                                          </p:stCondLst>
                                        </p:cTn>
                                        <p:tgtEl>
                                          <p:spTgt spid="15"/>
                                        </p:tgtEl>
                                        <p:attrNameLst>
                                          <p:attrName>ppt_x</p:attrName>
                                        </p:attrNameLst>
                                      </p:cBhvr>
                                      <p:tavLst>
                                        <p:tav tm="0">
                                          <p:val>
                                            <p:strVal val="#ppt_x-0.05"/>
                                          </p:val>
                                        </p:tav>
                                        <p:tav tm="100000">
                                          <p:val>
                                            <p:strVal val="#ppt_x"/>
                                          </p:val>
                                        </p:tav>
                                      </p:tavLst>
                                    </p:anim>
                                    <p:anim calcmode="lin" valueType="num">
                                      <p:cBhvr>
                                        <p:cTn id="75" dur="200" accel="100000" fill="hold">
                                          <p:stCondLst>
                                            <p:cond delay="800"/>
                                          </p:stCondLst>
                                        </p:cTn>
                                        <p:tgtEl>
                                          <p:spTgt spid="15"/>
                                        </p:tgtEl>
                                        <p:attrNameLst>
                                          <p:attrName>ppt_y</p:attrName>
                                        </p:attrNameLst>
                                      </p:cBhvr>
                                      <p:tavLst>
                                        <p:tav tm="0">
                                          <p:val>
                                            <p:strVal val="#ppt_y+0.1"/>
                                          </p:val>
                                        </p:tav>
                                        <p:tav tm="100000">
                                          <p:val>
                                            <p:strVal val="#ppt_y"/>
                                          </p:val>
                                        </p:tav>
                                      </p:tavLst>
                                    </p:anim>
                                  </p:childTnLst>
                                </p:cTn>
                              </p:par>
                            </p:childTnLst>
                          </p:cTn>
                        </p:par>
                        <p:par>
                          <p:cTn id="76" fill="hold">
                            <p:stCondLst>
                              <p:cond delay="8000"/>
                            </p:stCondLst>
                            <p:childTnLst>
                              <p:par>
                                <p:cTn id="77" presetID="30" presetClass="entr" presetSubtype="0"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800" decel="100000"/>
                                        <p:tgtEl>
                                          <p:spTgt spid="18"/>
                                        </p:tgtEl>
                                      </p:cBhvr>
                                    </p:animEffect>
                                    <p:anim calcmode="lin" valueType="num">
                                      <p:cBhvr>
                                        <p:cTn id="80" dur="800" decel="100000" fill="hold"/>
                                        <p:tgtEl>
                                          <p:spTgt spid="18"/>
                                        </p:tgtEl>
                                        <p:attrNameLst>
                                          <p:attrName>style.rotation</p:attrName>
                                        </p:attrNameLst>
                                      </p:cBhvr>
                                      <p:tavLst>
                                        <p:tav tm="0">
                                          <p:val>
                                            <p:fltVal val="-90"/>
                                          </p:val>
                                        </p:tav>
                                        <p:tav tm="100000">
                                          <p:val>
                                            <p:fltVal val="0"/>
                                          </p:val>
                                        </p:tav>
                                      </p:tavLst>
                                    </p:anim>
                                    <p:anim calcmode="lin" valueType="num">
                                      <p:cBhvr>
                                        <p:cTn id="81" dur="800" decel="100000" fill="hold"/>
                                        <p:tgtEl>
                                          <p:spTgt spid="18"/>
                                        </p:tgtEl>
                                        <p:attrNameLst>
                                          <p:attrName>ppt_x</p:attrName>
                                        </p:attrNameLst>
                                      </p:cBhvr>
                                      <p:tavLst>
                                        <p:tav tm="0">
                                          <p:val>
                                            <p:strVal val="#ppt_x+0.4"/>
                                          </p:val>
                                        </p:tav>
                                        <p:tav tm="100000">
                                          <p:val>
                                            <p:strVal val="#ppt_x-0.05"/>
                                          </p:val>
                                        </p:tav>
                                      </p:tavLst>
                                    </p:anim>
                                    <p:anim calcmode="lin" valueType="num">
                                      <p:cBhvr>
                                        <p:cTn id="82" dur="800" decel="100000" fill="hold"/>
                                        <p:tgtEl>
                                          <p:spTgt spid="18"/>
                                        </p:tgtEl>
                                        <p:attrNameLst>
                                          <p:attrName>ppt_y</p:attrName>
                                        </p:attrNameLst>
                                      </p:cBhvr>
                                      <p:tavLst>
                                        <p:tav tm="0">
                                          <p:val>
                                            <p:strVal val="#ppt_y-0.4"/>
                                          </p:val>
                                        </p:tav>
                                        <p:tav tm="100000">
                                          <p:val>
                                            <p:strVal val="#ppt_y+0.1"/>
                                          </p:val>
                                        </p:tav>
                                      </p:tavLst>
                                    </p:anim>
                                    <p:anim calcmode="lin" valueType="num">
                                      <p:cBhvr>
                                        <p:cTn id="83"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84"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28" grpId="0"/>
      <p:bldP spid="31" grpId="0"/>
    </p:bldLst>
  </p:timing>
</p:sld>
</file>

<file path=ppt/tags/tag1.xml><?xml version="1.0" encoding="utf-8"?>
<p:tagLst xmlns:a="http://schemas.openxmlformats.org/drawingml/2006/main" xmlns:r="http://schemas.openxmlformats.org/officeDocument/2006/relationships" xmlns:p="http://schemas.openxmlformats.org/presentationml/2006/main">
  <p:tag name="RESOURCELIBID_PRE" val="308831"/>
</p:tagLst>
</file>

<file path=ppt/tags/tag10.xml><?xml version="1.0" encoding="utf-8"?>
<p:tagLst xmlns:a="http://schemas.openxmlformats.org/drawingml/2006/main" xmlns:r="http://schemas.openxmlformats.org/officeDocument/2006/relationships" xmlns:p="http://schemas.openxmlformats.org/presentationml/2006/main">
  <p:tag name="PA" val="v5.2.5"/>
</p:tagLst>
</file>

<file path=ppt/tags/tag100.xml><?xml version="1.0" encoding="utf-8"?>
<p:tagLst xmlns:a="http://schemas.openxmlformats.org/drawingml/2006/main" xmlns:r="http://schemas.openxmlformats.org/officeDocument/2006/relationships" xmlns:p="http://schemas.openxmlformats.org/presentationml/2006/main">
  <p:tag name="PA" val="v5.2.5"/>
  <p:tag name="WHOLESPTYPE" val="Shape_Title"/>
  <p:tag name="SHADOWSRC" val="true"/>
  <p:tag name="SCENESHAPETYPE" val="SceneShape"/>
  <p:tag name="SCENESHAPESUBTYPE" val="ScenePicShape"/>
  <p:tag name="SCENESHAPENAME" val="幻影图形"/>
  <p:tag name="LOOPID" val="637817396752823831"/>
  <p:tag name="SCANEADDTIONSP" val="false"/>
  <p:tag name="RESOURCEID" val="637817396752843748"/>
  <p:tag name="SCENEID" val="Unkown"/>
  <p:tag name="SCENELINKIDS" val="5|10|11|12"/>
  <p:tag name="ANIMSTRING" val="97dc195e9db14a91331b8d825796bfd8"/>
</p:tagLst>
</file>

<file path=ppt/tags/tag101.xml><?xml version="1.0" encoding="utf-8"?>
<p:tagLst xmlns:a="http://schemas.openxmlformats.org/drawingml/2006/main" xmlns:r="http://schemas.openxmlformats.org/officeDocument/2006/relationships" xmlns:p="http://schemas.openxmlformats.org/presentationml/2006/main">
  <p:tag name="PA" val="v5.2.5"/>
  <p:tag name="WHOLESPTYPE" val="Shape_Title"/>
</p:tagLst>
</file>

<file path=ppt/tags/tag102.xml><?xml version="1.0" encoding="utf-8"?>
<p:tagLst xmlns:a="http://schemas.openxmlformats.org/drawingml/2006/main" xmlns:r="http://schemas.openxmlformats.org/officeDocument/2006/relationships" xmlns:p="http://schemas.openxmlformats.org/presentationml/2006/main">
  <p:tag name="PA" val="v5.2.5"/>
  <p:tag name="WHOLESPTYPE" val="Shape_Title"/>
</p:tagLst>
</file>

<file path=ppt/tags/tag103.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104.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105.xml><?xml version="1.0" encoding="utf-8"?>
<p:tagLst xmlns:a="http://schemas.openxmlformats.org/drawingml/2006/main" xmlns:r="http://schemas.openxmlformats.org/officeDocument/2006/relationships" xmlns:p="http://schemas.openxmlformats.org/presentationml/2006/main">
  <p:tag name="PA" val="v5.2.5"/>
  <p:tag name="WHOLESPTYPE" val="Shape_Title"/>
  <p:tag name="SCANEADDTIONSP" val="true"/>
  <p:tag name="SCENESHAPETYPE" val="SceneShape"/>
  <p:tag name="SCENESHAPESUBTYPE" val="ScenePicShape"/>
  <p:tag name="SCENESHAPENAME" val="幻影图形"/>
  <p:tag name="LOOPID" val="637817396752823831"/>
  <p:tag name="RESOURCEID" val="637817396752843748"/>
  <p:tag name="SCENEID" val="Unkown"/>
  <p:tag name="SCENELINKIDS" val="5|10|11|12"/>
  <p:tag name="ANIMSTRING" val="97dc195e9db14a91331b8d825796bfd8"/>
</p:tagLst>
</file>

<file path=ppt/tags/tag106.xml><?xml version="1.0" encoding="utf-8"?>
<p:tagLst xmlns:a="http://schemas.openxmlformats.org/drawingml/2006/main" xmlns:r="http://schemas.openxmlformats.org/officeDocument/2006/relationships" xmlns:p="http://schemas.openxmlformats.org/presentationml/2006/main">
  <p:tag name="PA" val="v5.2.5"/>
  <p:tag name="WHOLESPTYPE" val="Shape_Title"/>
  <p:tag name="SCANEADDTIONSP" val="true"/>
  <p:tag name="SCENESHAPETYPE" val="SceneShape"/>
  <p:tag name="SCENESHAPESUBTYPE" val="ScenePicShape"/>
  <p:tag name="SCENESHAPENAME" val="幻影图形"/>
  <p:tag name="LOOPID" val="637817396752823831"/>
  <p:tag name="RESOURCEID" val="637817396752843748"/>
  <p:tag name="SCENEID" val="Unkown"/>
  <p:tag name="SCENELINKIDS" val="5|10|11|12"/>
  <p:tag name="ANIMSTRING" val="97dc195e9db14a91331b8d825796bfd8"/>
</p:tagLst>
</file>

<file path=ppt/tags/tag107.xml><?xml version="1.0" encoding="utf-8"?>
<p:tagLst xmlns:a="http://schemas.openxmlformats.org/drawingml/2006/main" xmlns:r="http://schemas.openxmlformats.org/officeDocument/2006/relationships" xmlns:p="http://schemas.openxmlformats.org/presentationml/2006/main">
  <p:tag name="PA" val="v5.2.5"/>
  <p:tag name="WHOLESPTYPE" val="Shape_Title"/>
  <p:tag name="SCANEADDTIONSP" val="true"/>
  <p:tag name="SCENESHAPETYPE" val="SceneShape"/>
  <p:tag name="SCENESHAPESUBTYPE" val="ScenePicShape"/>
  <p:tag name="SCENESHAPENAME" val="幻影图形"/>
  <p:tag name="LOOPID" val="637817396752823831"/>
  <p:tag name="RESOURCEID" val="637817396752843748"/>
  <p:tag name="SCENEID" val="Unkown"/>
  <p:tag name="SCENELINKIDS" val="5|10|11|12"/>
  <p:tag name="ANIMSTRING" val="97dc195e9db14a91331b8d825796bfd8"/>
</p:tagLst>
</file>

<file path=ppt/tags/tag108.xml><?xml version="1.0" encoding="utf-8"?>
<p:tagLst xmlns:a="http://schemas.openxmlformats.org/drawingml/2006/main" xmlns:r="http://schemas.openxmlformats.org/officeDocument/2006/relationships" xmlns:p="http://schemas.openxmlformats.org/presentationml/2006/main">
  <p:tag name="RESOURCELIBID_LIB" val="308831"/>
  <p:tag name="WHOLEPAGETYPE" val="Page_Head"/>
</p:tagLst>
</file>

<file path=ppt/tags/tag109.xml><?xml version="1.0" encoding="utf-8"?>
<p:tagLst xmlns:a="http://schemas.openxmlformats.org/drawingml/2006/main" xmlns:r="http://schemas.openxmlformats.org/officeDocument/2006/relationships" xmlns:p="http://schemas.openxmlformats.org/presentationml/2006/main">
  <p:tag name="PA" val="v5.2.5"/>
  <p:tag name="WHOLESPTYPE" val="Shape_SubTitle"/>
</p:tagLst>
</file>

<file path=ppt/tags/tag11.xml><?xml version="1.0" encoding="utf-8"?>
<p:tagLst xmlns:a="http://schemas.openxmlformats.org/drawingml/2006/main" xmlns:r="http://schemas.openxmlformats.org/officeDocument/2006/relationships" xmlns:p="http://schemas.openxmlformats.org/presentationml/2006/main">
  <p:tag name="PA" val="v5.2.5"/>
</p:tagLst>
</file>

<file path=ppt/tags/tag110.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111.xml><?xml version="1.0" encoding="utf-8"?>
<p:tagLst xmlns:a="http://schemas.openxmlformats.org/drawingml/2006/main" xmlns:r="http://schemas.openxmlformats.org/officeDocument/2006/relationships" xmlns:p="http://schemas.openxmlformats.org/presentationml/2006/main">
  <p:tag name="PA" val="v5.2.5"/>
  <p:tag name="WHOLESPTYPE" val="Shape_SubTitle"/>
</p:tagLst>
</file>

<file path=ppt/tags/tag112.xml><?xml version="1.0" encoding="utf-8"?>
<p:tagLst xmlns:a="http://schemas.openxmlformats.org/drawingml/2006/main" xmlns:r="http://schemas.openxmlformats.org/officeDocument/2006/relationships" xmlns:p="http://schemas.openxmlformats.org/presentationml/2006/main">
  <p:tag name="PA" val="v5.2.5"/>
  <p:tag name="WHOLESPTYPE" val="Shape_Text"/>
</p:tagLst>
</file>

<file path=ppt/tags/tag113.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114.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115.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116.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117.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118.xml><?xml version="1.0" encoding="utf-8"?>
<p:tagLst xmlns:a="http://schemas.openxmlformats.org/drawingml/2006/main" xmlns:r="http://schemas.openxmlformats.org/officeDocument/2006/relationships" xmlns:p="http://schemas.openxmlformats.org/presentationml/2006/main">
  <p:tag name="PA" val="v5.2.5"/>
</p:tagLst>
</file>

<file path=ppt/tags/tag119.xml><?xml version="1.0" encoding="utf-8"?>
<p:tagLst xmlns:a="http://schemas.openxmlformats.org/drawingml/2006/main" xmlns:r="http://schemas.openxmlformats.org/officeDocument/2006/relationships" xmlns:p="http://schemas.openxmlformats.org/presentationml/2006/main">
  <p:tag name="PA" val="v5.2.5"/>
</p:tagLst>
</file>

<file path=ppt/tags/tag12.xml><?xml version="1.0" encoding="utf-8"?>
<p:tagLst xmlns:a="http://schemas.openxmlformats.org/drawingml/2006/main" xmlns:r="http://schemas.openxmlformats.org/officeDocument/2006/relationships" xmlns:p="http://schemas.openxmlformats.org/presentationml/2006/main">
  <p:tag name="RESOURCELIBID_LIB" val="308831"/>
  <p:tag name="WHOLEPAGETYPE" val="Page_Cat"/>
</p:tagLst>
</file>

<file path=ppt/tags/tag120.xml><?xml version="1.0" encoding="utf-8"?>
<p:tagLst xmlns:a="http://schemas.openxmlformats.org/drawingml/2006/main" xmlns:r="http://schemas.openxmlformats.org/officeDocument/2006/relationships" xmlns:p="http://schemas.openxmlformats.org/presentationml/2006/main">
  <p:tag name="PA" val="v5.2.5"/>
</p:tagLst>
</file>

<file path=ppt/tags/tag121.xml><?xml version="1.0" encoding="utf-8"?>
<p:tagLst xmlns:a="http://schemas.openxmlformats.org/drawingml/2006/main" xmlns:r="http://schemas.openxmlformats.org/officeDocument/2006/relationships" xmlns:p="http://schemas.openxmlformats.org/presentationml/2006/main">
  <p:tag name="PA" val="v5.2.5"/>
</p:tagLst>
</file>

<file path=ppt/tags/tag122.xml><?xml version="1.0" encoding="utf-8"?>
<p:tagLst xmlns:a="http://schemas.openxmlformats.org/drawingml/2006/main" xmlns:r="http://schemas.openxmlformats.org/officeDocument/2006/relationships" xmlns:p="http://schemas.openxmlformats.org/presentationml/2006/main">
  <p:tag name="PA" val="v5.2.5"/>
</p:tagLst>
</file>

<file path=ppt/tags/tag123.xml><?xml version="1.0" encoding="utf-8"?>
<p:tagLst xmlns:a="http://schemas.openxmlformats.org/drawingml/2006/main" xmlns:r="http://schemas.openxmlformats.org/officeDocument/2006/relationships" xmlns:p="http://schemas.openxmlformats.org/presentationml/2006/main">
  <p:tag name="PA" val="v5.2.5"/>
</p:tagLst>
</file>

<file path=ppt/tags/tag124.xml><?xml version="1.0" encoding="utf-8"?>
<p:tagLst xmlns:a="http://schemas.openxmlformats.org/drawingml/2006/main" xmlns:r="http://schemas.openxmlformats.org/officeDocument/2006/relationships" xmlns:p="http://schemas.openxmlformats.org/presentationml/2006/main">
  <p:tag name="PA" val="v5.2.5"/>
</p:tagLst>
</file>

<file path=ppt/tags/tag125.xml><?xml version="1.0" encoding="utf-8"?>
<p:tagLst xmlns:a="http://schemas.openxmlformats.org/drawingml/2006/main" xmlns:r="http://schemas.openxmlformats.org/officeDocument/2006/relationships" xmlns:p="http://schemas.openxmlformats.org/presentationml/2006/main">
  <p:tag name="PA" val="v5.2.5"/>
</p:tagLst>
</file>

<file path=ppt/tags/tag126.xml><?xml version="1.0" encoding="utf-8"?>
<p:tagLst xmlns:a="http://schemas.openxmlformats.org/drawingml/2006/main" xmlns:r="http://schemas.openxmlformats.org/officeDocument/2006/relationships" xmlns:p="http://schemas.openxmlformats.org/presentationml/2006/main">
  <p:tag name="RESOURCELIBID_LIB" val="308831"/>
  <p:tag name="WHOLEPAGETYPE" val="Page_Head"/>
</p:tagLst>
</file>

<file path=ppt/tags/tag127.xml><?xml version="1.0" encoding="utf-8"?>
<p:tagLst xmlns:a="http://schemas.openxmlformats.org/drawingml/2006/main" xmlns:r="http://schemas.openxmlformats.org/officeDocument/2006/relationships" xmlns:p="http://schemas.openxmlformats.org/presentationml/2006/main">
  <p:tag name="PA" val="v5.2.5"/>
  <p:tag name="WHOLESPTYPE" val="Shape_Title"/>
</p:tagLst>
</file>

<file path=ppt/tags/tag128.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129.xml><?xml version="1.0" encoding="utf-8"?>
<p:tagLst xmlns:a="http://schemas.openxmlformats.org/drawingml/2006/main" xmlns:r="http://schemas.openxmlformats.org/officeDocument/2006/relationships" xmlns:p="http://schemas.openxmlformats.org/presentationml/2006/main">
  <p:tag name="PA" val="v5.2.5"/>
  <p:tag name="WHOLESPTYPE" val="Shape_SubTitle"/>
</p:tagLst>
</file>

<file path=ppt/tags/tag13.xml><?xml version="1.0" encoding="utf-8"?>
<p:tagLst xmlns:a="http://schemas.openxmlformats.org/drawingml/2006/main" xmlns:r="http://schemas.openxmlformats.org/officeDocument/2006/relationships" xmlns:p="http://schemas.openxmlformats.org/presentationml/2006/main">
  <p:tag name="PA" val="v5.2.5"/>
  <p:tag name="WHOLESPTYPE" val="Shape_Title"/>
</p:tagLst>
</file>

<file path=ppt/tags/tag130.xml><?xml version="1.0" encoding="utf-8"?>
<p:tagLst xmlns:a="http://schemas.openxmlformats.org/drawingml/2006/main" xmlns:r="http://schemas.openxmlformats.org/officeDocument/2006/relationships" xmlns:p="http://schemas.openxmlformats.org/presentationml/2006/main">
  <p:tag name="PA" val="v5.2.5"/>
  <p:tag name="WHOLESPTYPE" val="Shape_Text"/>
</p:tagLst>
</file>

<file path=ppt/tags/tag131.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132.xml><?xml version="1.0" encoding="utf-8"?>
<p:tagLst xmlns:a="http://schemas.openxmlformats.org/drawingml/2006/main" xmlns:r="http://schemas.openxmlformats.org/officeDocument/2006/relationships" xmlns:p="http://schemas.openxmlformats.org/presentationml/2006/main">
  <p:tag name="PA" val="v5.2.5"/>
</p:tagLst>
</file>

<file path=ppt/tags/tag133.xml><?xml version="1.0" encoding="utf-8"?>
<p:tagLst xmlns:a="http://schemas.openxmlformats.org/drawingml/2006/main" xmlns:r="http://schemas.openxmlformats.org/officeDocument/2006/relationships" xmlns:p="http://schemas.openxmlformats.org/presentationml/2006/main">
  <p:tag name="PA" val="v5.2.5"/>
</p:tagLst>
</file>

<file path=ppt/tags/tag134.xml><?xml version="1.0" encoding="utf-8"?>
<p:tagLst xmlns:a="http://schemas.openxmlformats.org/drawingml/2006/main" xmlns:r="http://schemas.openxmlformats.org/officeDocument/2006/relationships" xmlns:p="http://schemas.openxmlformats.org/presentationml/2006/main">
  <p:tag name="PA" val="v5.2.5"/>
</p:tagLst>
</file>

<file path=ppt/tags/tag135.xml><?xml version="1.0" encoding="utf-8"?>
<p:tagLst xmlns:a="http://schemas.openxmlformats.org/drawingml/2006/main" xmlns:r="http://schemas.openxmlformats.org/officeDocument/2006/relationships" xmlns:p="http://schemas.openxmlformats.org/presentationml/2006/main">
  <p:tag name="PA" val="v5.2.5"/>
</p:tagLst>
</file>

<file path=ppt/tags/tag136.xml><?xml version="1.0" encoding="utf-8"?>
<p:tagLst xmlns:a="http://schemas.openxmlformats.org/drawingml/2006/main" xmlns:r="http://schemas.openxmlformats.org/officeDocument/2006/relationships" xmlns:p="http://schemas.openxmlformats.org/presentationml/2006/main">
  <p:tag name="PA" val="v5.2.5"/>
</p:tagLst>
</file>

<file path=ppt/tags/tag137.xml><?xml version="1.0" encoding="utf-8"?>
<p:tagLst xmlns:a="http://schemas.openxmlformats.org/drawingml/2006/main" xmlns:r="http://schemas.openxmlformats.org/officeDocument/2006/relationships" xmlns:p="http://schemas.openxmlformats.org/presentationml/2006/main">
  <p:tag name="PA" val="v5.2.5"/>
</p:tagLst>
</file>

<file path=ppt/tags/tag138.xml><?xml version="1.0" encoding="utf-8"?>
<p:tagLst xmlns:a="http://schemas.openxmlformats.org/drawingml/2006/main" xmlns:r="http://schemas.openxmlformats.org/officeDocument/2006/relationships" xmlns:p="http://schemas.openxmlformats.org/presentationml/2006/main">
  <p:tag name="PA" val="v5.2.5"/>
</p:tagLst>
</file>

<file path=ppt/tags/tag139.xml><?xml version="1.0" encoding="utf-8"?>
<p:tagLst xmlns:a="http://schemas.openxmlformats.org/drawingml/2006/main" xmlns:r="http://schemas.openxmlformats.org/officeDocument/2006/relationships" xmlns:p="http://schemas.openxmlformats.org/presentationml/2006/main">
  <p:tag name="PA" val="v5.2.5"/>
</p:tagLst>
</file>

<file path=ppt/tags/tag14.xml><?xml version="1.0" encoding="utf-8"?>
<p:tagLst xmlns:a="http://schemas.openxmlformats.org/drawingml/2006/main" xmlns:r="http://schemas.openxmlformats.org/officeDocument/2006/relationships" xmlns:p="http://schemas.openxmlformats.org/presentationml/2006/main">
  <p:tag name="PA" val="v5.2.5"/>
  <p:tag name="WHOLESPTYPE" val="Shape_SubTitle"/>
</p:tagLst>
</file>

<file path=ppt/tags/tag140.xml><?xml version="1.0" encoding="utf-8"?>
<p:tagLst xmlns:a="http://schemas.openxmlformats.org/drawingml/2006/main" xmlns:r="http://schemas.openxmlformats.org/officeDocument/2006/relationships" xmlns:p="http://schemas.openxmlformats.org/presentationml/2006/main">
  <p:tag name="PA" val="v5.2.5"/>
</p:tagLst>
</file>

<file path=ppt/tags/tag141.xml><?xml version="1.0" encoding="utf-8"?>
<p:tagLst xmlns:a="http://schemas.openxmlformats.org/drawingml/2006/main" xmlns:r="http://schemas.openxmlformats.org/officeDocument/2006/relationships" xmlns:p="http://schemas.openxmlformats.org/presentationml/2006/main">
  <p:tag name="PA" val="v5.2.5"/>
</p:tagLst>
</file>

<file path=ppt/tags/tag142.xml><?xml version="1.0" encoding="utf-8"?>
<p:tagLst xmlns:a="http://schemas.openxmlformats.org/drawingml/2006/main" xmlns:r="http://schemas.openxmlformats.org/officeDocument/2006/relationships" xmlns:p="http://schemas.openxmlformats.org/presentationml/2006/main">
  <p:tag name="PA" val="v5.2.5"/>
</p:tagLst>
</file>

<file path=ppt/tags/tag143.xml><?xml version="1.0" encoding="utf-8"?>
<p:tagLst xmlns:a="http://schemas.openxmlformats.org/drawingml/2006/main" xmlns:r="http://schemas.openxmlformats.org/officeDocument/2006/relationships" xmlns:p="http://schemas.openxmlformats.org/presentationml/2006/main">
  <p:tag name="PA" val="v5.2.5"/>
</p:tagLst>
</file>

<file path=ppt/tags/tag144.xml><?xml version="1.0" encoding="utf-8"?>
<p:tagLst xmlns:a="http://schemas.openxmlformats.org/drawingml/2006/main" xmlns:r="http://schemas.openxmlformats.org/officeDocument/2006/relationships" xmlns:p="http://schemas.openxmlformats.org/presentationml/2006/main">
  <p:tag name="PA" val="v5.2.5"/>
</p:tagLst>
</file>

<file path=ppt/tags/tag145.xml><?xml version="1.0" encoding="utf-8"?>
<p:tagLst xmlns:a="http://schemas.openxmlformats.org/drawingml/2006/main" xmlns:r="http://schemas.openxmlformats.org/officeDocument/2006/relationships" xmlns:p="http://schemas.openxmlformats.org/presentationml/2006/main">
  <p:tag name="PA" val="v5.2.5"/>
</p:tagLst>
</file>

<file path=ppt/tags/tag146.xml><?xml version="1.0" encoding="utf-8"?>
<p:tagLst xmlns:a="http://schemas.openxmlformats.org/drawingml/2006/main" xmlns:r="http://schemas.openxmlformats.org/officeDocument/2006/relationships" xmlns:p="http://schemas.openxmlformats.org/presentationml/2006/main">
  <p:tag name="PA" val="v5.2.5"/>
</p:tagLst>
</file>

<file path=ppt/tags/tag147.xml><?xml version="1.0" encoding="utf-8"?>
<p:tagLst xmlns:a="http://schemas.openxmlformats.org/drawingml/2006/main" xmlns:r="http://schemas.openxmlformats.org/officeDocument/2006/relationships" xmlns:p="http://schemas.openxmlformats.org/presentationml/2006/main">
  <p:tag name="PA" val="v5.2.5"/>
</p:tagLst>
</file>

<file path=ppt/tags/tag148.xml><?xml version="1.0" encoding="utf-8"?>
<p:tagLst xmlns:a="http://schemas.openxmlformats.org/drawingml/2006/main" xmlns:r="http://schemas.openxmlformats.org/officeDocument/2006/relationships" xmlns:p="http://schemas.openxmlformats.org/presentationml/2006/main">
  <p:tag name="RESOURCELIBID_LIB" val="308831"/>
  <p:tag name="WHOLEPAGETYPE" val="Page_Head"/>
  <p:tag name="LINKREPLACED" val="True"/>
</p:tagLst>
</file>

<file path=ppt/tags/tag149.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15.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150.xml><?xml version="1.0" encoding="utf-8"?>
<p:tagLst xmlns:a="http://schemas.openxmlformats.org/drawingml/2006/main" xmlns:r="http://schemas.openxmlformats.org/officeDocument/2006/relationships" xmlns:p="http://schemas.openxmlformats.org/presentationml/2006/main">
  <p:tag name="PA" val="v5.2.5"/>
  <p:tag name="WHOLESPTYPE" val="Shape_Title"/>
  <p:tag name="SHADOWSRC" val="true"/>
  <p:tag name="SCENESHAPETYPE" val="SceneShape"/>
  <p:tag name="SCENESHAPESUBTYPE" val="ScenePicShape"/>
  <p:tag name="SCENESHAPENAME" val="幻影图形"/>
  <p:tag name="LOOPID" val="637817396753406798"/>
  <p:tag name="SCANEADDTIONSP" val="false"/>
  <p:tag name="RESOURCEID" val="637817396753427017"/>
  <p:tag name="SCENEID" val="Unkown"/>
  <p:tag name="SCENELINKIDS" val="5|10|11|12"/>
  <p:tag name="ANIMSTRING" val="97dc195e9db14a91331b8d825796bfd8"/>
</p:tagLst>
</file>

<file path=ppt/tags/tag151.xml><?xml version="1.0" encoding="utf-8"?>
<p:tagLst xmlns:a="http://schemas.openxmlformats.org/drawingml/2006/main" xmlns:r="http://schemas.openxmlformats.org/officeDocument/2006/relationships" xmlns:p="http://schemas.openxmlformats.org/presentationml/2006/main">
  <p:tag name="PA" val="v5.2.5"/>
  <p:tag name="WHOLESPTYPE" val="Shape_Title"/>
</p:tagLst>
</file>

<file path=ppt/tags/tag152.xml><?xml version="1.0" encoding="utf-8"?>
<p:tagLst xmlns:a="http://schemas.openxmlformats.org/drawingml/2006/main" xmlns:r="http://schemas.openxmlformats.org/officeDocument/2006/relationships" xmlns:p="http://schemas.openxmlformats.org/presentationml/2006/main">
  <p:tag name="PA" val="v5.2.5"/>
  <p:tag name="WHOLESPTYPE" val="Shape_Title"/>
</p:tagLst>
</file>

<file path=ppt/tags/tag153.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154.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155.xml><?xml version="1.0" encoding="utf-8"?>
<p:tagLst xmlns:a="http://schemas.openxmlformats.org/drawingml/2006/main" xmlns:r="http://schemas.openxmlformats.org/officeDocument/2006/relationships" xmlns:p="http://schemas.openxmlformats.org/presentationml/2006/main">
  <p:tag name="PA" val="v5.2.5"/>
  <p:tag name="WHOLESPTYPE" val="Shape_Title"/>
  <p:tag name="SCANEADDTIONSP" val="true"/>
  <p:tag name="SCENESHAPETYPE" val="SceneShape"/>
  <p:tag name="SCENESHAPESUBTYPE" val="ScenePicShape"/>
  <p:tag name="SCENESHAPENAME" val="幻影图形"/>
  <p:tag name="LOOPID" val="637817396753406798"/>
  <p:tag name="RESOURCEID" val="637817396753427017"/>
  <p:tag name="SCENEID" val="Unkown"/>
  <p:tag name="SCENELINKIDS" val="5|10|11|12"/>
  <p:tag name="ANIMSTRING" val="97dc195e9db14a91331b8d825796bfd8"/>
</p:tagLst>
</file>

<file path=ppt/tags/tag156.xml><?xml version="1.0" encoding="utf-8"?>
<p:tagLst xmlns:a="http://schemas.openxmlformats.org/drawingml/2006/main" xmlns:r="http://schemas.openxmlformats.org/officeDocument/2006/relationships" xmlns:p="http://schemas.openxmlformats.org/presentationml/2006/main">
  <p:tag name="PA" val="v5.2.5"/>
  <p:tag name="WHOLESPTYPE" val="Shape_Title"/>
  <p:tag name="SCANEADDTIONSP" val="true"/>
  <p:tag name="SCENESHAPETYPE" val="SceneShape"/>
  <p:tag name="SCENESHAPESUBTYPE" val="ScenePicShape"/>
  <p:tag name="SCENESHAPENAME" val="幻影图形"/>
  <p:tag name="LOOPID" val="637817396753406798"/>
  <p:tag name="RESOURCEID" val="637817396753427017"/>
  <p:tag name="SCENEID" val="Unkown"/>
  <p:tag name="SCENELINKIDS" val="5|10|11|12"/>
  <p:tag name="ANIMSTRING" val="97dc195e9db14a91331b8d825796bfd8"/>
</p:tagLst>
</file>

<file path=ppt/tags/tag157.xml><?xml version="1.0" encoding="utf-8"?>
<p:tagLst xmlns:a="http://schemas.openxmlformats.org/drawingml/2006/main" xmlns:r="http://schemas.openxmlformats.org/officeDocument/2006/relationships" xmlns:p="http://schemas.openxmlformats.org/presentationml/2006/main">
  <p:tag name="PA" val="v5.2.5"/>
  <p:tag name="WHOLESPTYPE" val="Shape_Title"/>
  <p:tag name="SCANEADDTIONSP" val="true"/>
  <p:tag name="SCENESHAPETYPE" val="SceneShape"/>
  <p:tag name="SCENESHAPESUBTYPE" val="ScenePicShape"/>
  <p:tag name="SCENESHAPENAME" val="幻影图形"/>
  <p:tag name="LOOPID" val="637817396753406798"/>
  <p:tag name="RESOURCEID" val="637817396753427017"/>
  <p:tag name="SCENEID" val="Unkown"/>
  <p:tag name="SCENELINKIDS" val="5|10|11|12"/>
  <p:tag name="ANIMSTRING" val="97dc195e9db14a91331b8d825796bfd8"/>
</p:tagLst>
</file>

<file path=ppt/tags/tag158.xml><?xml version="1.0" encoding="utf-8"?>
<p:tagLst xmlns:a="http://schemas.openxmlformats.org/drawingml/2006/main" xmlns:r="http://schemas.openxmlformats.org/officeDocument/2006/relationships" xmlns:p="http://schemas.openxmlformats.org/presentationml/2006/main">
  <p:tag name="KSO_WM_SLIDE_ITEM_CNT" val="2"/>
  <p:tag name="RESOURCELIBID_LIB" val="308831"/>
  <p:tag name="WHOLEPAGETYPE" val="Page_Head"/>
</p:tagLst>
</file>

<file path=ppt/tags/tag159.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16.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160.xml><?xml version="1.0" encoding="utf-8"?>
<p:tagLst xmlns:a="http://schemas.openxmlformats.org/drawingml/2006/main" xmlns:r="http://schemas.openxmlformats.org/officeDocument/2006/relationships" xmlns:p="http://schemas.openxmlformats.org/presentationml/2006/main">
  <p:tag name="PA" val="v5.2.5"/>
  <p:tag name="WHOLESPTYPE" val="Shape_SubTitle"/>
</p:tagLst>
</file>

<file path=ppt/tags/tag161.xml><?xml version="1.0" encoding="utf-8"?>
<p:tagLst xmlns:a="http://schemas.openxmlformats.org/drawingml/2006/main" xmlns:r="http://schemas.openxmlformats.org/officeDocument/2006/relationships" xmlns:p="http://schemas.openxmlformats.org/presentationml/2006/main">
  <p:tag name="PA" val="v5.2.5"/>
  <p:tag name="WHOLESPTYPE" val="Shape_Text"/>
</p:tagLst>
</file>

<file path=ppt/tags/tag162.xml><?xml version="1.0" encoding="utf-8"?>
<p:tagLst xmlns:a="http://schemas.openxmlformats.org/drawingml/2006/main" xmlns:r="http://schemas.openxmlformats.org/officeDocument/2006/relationships" xmlns:p="http://schemas.openxmlformats.org/presentationml/2006/main">
  <p:tag name="KSO_WM_UNIT_COLOR_SCHEME_SHAPE_ID" val="15"/>
  <p:tag name="KSO_WM_UNIT_COLOR_SCHEME_PARENT_PAGE" val="0_2"/>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4"/>
  <p:tag name="KSO_WM_UNIT_ID" val="diagram20196506_2*l_h_i*1_2_4"/>
  <p:tag name="KSO_WM_TEMPLATE_CATEGORY" val="diagram"/>
  <p:tag name="KSO_WM_TEMPLATE_INDEX" val="20196506"/>
  <p:tag name="KSO_WM_UNIT_LAYERLEVEL" val="1_1_1"/>
  <p:tag name="KSO_WM_TAG_VERSION" val="1.0"/>
  <p:tag name="KSO_WM_BEAUTIFY_FLAG" val="#wm#"/>
  <p:tag name="KSO_WM_UNIT_TEXT_FILL_FORE_SCHEMECOLOR_INDEX" val="6"/>
  <p:tag name="KSO_WM_UNIT_TEXT_FILL_TYPE" val="1"/>
  <p:tag name="KSO_WM_UNIT_USESOURCEFORMAT_APPLY" val="0"/>
  <p:tag name="PA" val="v5.2.5"/>
  <p:tag name="WHOLESPTYPE" val="Shape_SubTitle"/>
</p:tagLst>
</file>

<file path=ppt/tags/tag163.xml><?xml version="1.0" encoding="utf-8"?>
<p:tagLst xmlns:a="http://schemas.openxmlformats.org/drawingml/2006/main" xmlns:r="http://schemas.openxmlformats.org/officeDocument/2006/relationships" xmlns:p="http://schemas.openxmlformats.org/presentationml/2006/main">
  <p:tag name="KSO_WM_UNIT_TEXT_PART_ID_V2" val="c-3-1"/>
  <p:tag name="KSO_WM_UNIT_COLOR_SCHEME_SHAPE_ID" val="18"/>
  <p:tag name="KSO_WM_UNIT_COLOR_SCHEME_PARENT_PAGE" val="0_2"/>
  <p:tag name="KSO_WM_UNIT_DIAGRAM_MODELTYPE" val="stripeEnum"/>
  <p:tag name="KSO_WM_UNIT_ISCONTENTSTITLE" val="0"/>
  <p:tag name="KSO_WM_UNIT_ISNUMDGMTITLE" val="0"/>
  <p:tag name="KSO_WM_UNIT_NOCLEAR" val="0"/>
  <p:tag name="KSO_WM_UNIT_VALUE" val="35"/>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196506_2*l_h_a*1_1_1"/>
  <p:tag name="KSO_WM_TEMPLATE_CATEGORY" val="diagram"/>
  <p:tag name="KSO_WM_TEMPLATE_INDEX" val="20196506"/>
  <p:tag name="KSO_WM_UNIT_LAYERLEVEL" val="1_1_1"/>
  <p:tag name="KSO_WM_TAG_VERSION" val="1.0"/>
  <p:tag name="KSO_WM_BEAUTIFY_FLAG" val="#wm#"/>
  <p:tag name="KSO_WM_UNIT_PRESET_TEXT" val="单击此处添加小标题"/>
  <p:tag name="KSO_WM_UNIT_TEXT_FILL_FORE_SCHEMECOLOR_INDEX" val="13"/>
  <p:tag name="KSO_WM_UNIT_TEXT_FILL_TYPE" val="1"/>
  <p:tag name="KSO_WM_UNIT_USESOURCEFORMAT_APPLY" val="0"/>
  <p:tag name="PA" val="v5.2.5"/>
  <p:tag name="WHOLESPTYPE" val="Shape_SubTitle"/>
</p:tagLst>
</file>

<file path=ppt/tags/tag164.xml><?xml version="1.0" encoding="utf-8"?>
<p:tagLst xmlns:a="http://schemas.openxmlformats.org/drawingml/2006/main" xmlns:r="http://schemas.openxmlformats.org/officeDocument/2006/relationships" xmlns:p="http://schemas.openxmlformats.org/presentationml/2006/main">
  <p:tag name="KSO_WM_UNIT_TEXT_PART_ID_V2" val="d-3-1"/>
  <p:tag name="KSO_WM_UNIT_COLOR_SCHEME_SHAPE_ID" val="25"/>
  <p:tag name="KSO_WM_UNIT_COLOR_SCHEME_PARENT_PAGE" val="0_2"/>
  <p:tag name="KSO_WM_UNIT_DIAGRAM_MODELTYPE" val="stripeEnum"/>
  <p:tag name="KSO_WM_UNIT_SUBTYPE" val="a"/>
  <p:tag name="KSO_WM_UNIT_NOCLEAR" val="0"/>
  <p:tag name="KSO_WM_UNIT_VALUE" val="19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96506_2*l_h_f*1_1_1"/>
  <p:tag name="KSO_WM_TEMPLATE_CATEGORY" val="diagram"/>
  <p:tag name="KSO_WM_TEMPLATE_INDEX" val="20196506"/>
  <p:tag name="KSO_WM_UNIT_LAYERLEVEL" val="1_1_1"/>
  <p:tag name="KSO_WM_TAG_VERSION" val="1.0"/>
  <p:tag name="KSO_WM_BEAUTIFY_FLAG" val="#wm#"/>
  <p:tag name="KSO_WM_UNIT_PRESET_TEXT" val="点击此处添加正文，文字是您思想的提炼，为了最终呈现发布的良好效果，请言简意赅的阐述您的观点，并根据需要酌情增减文字。即便信息错综复杂，需要用更多的文字来表述，也请您尽可能提炼思想的精髓。"/>
  <p:tag name="KSO_WM_UNIT_TEXT_FILL_FORE_SCHEMECOLOR_INDEX" val="13"/>
  <p:tag name="KSO_WM_UNIT_TEXT_FILL_TYPE" val="1"/>
  <p:tag name="KSO_WM_UNIT_USESOURCEFORMAT_APPLY" val="0"/>
  <p:tag name="PA" val="v5.2.5"/>
  <p:tag name="WHOLESPTYPE" val="Shape_Text"/>
</p:tagLst>
</file>

<file path=ppt/tags/tag165.xml><?xml version="1.0" encoding="utf-8"?>
<p:tagLst xmlns:a="http://schemas.openxmlformats.org/drawingml/2006/main" xmlns:r="http://schemas.openxmlformats.org/officeDocument/2006/relationships" xmlns:p="http://schemas.openxmlformats.org/presentationml/2006/main">
  <p:tag name="KSO_WM_UNIT_TEXT_PART_ID_V2" val="c-3-1"/>
  <p:tag name="KSO_WM_UNIT_COLOR_SCHEME_SHAPE_ID" val="37"/>
  <p:tag name="KSO_WM_UNIT_COLOR_SCHEME_PARENT_PAGE" val="0_2"/>
  <p:tag name="KSO_WM_UNIT_DIAGRAM_MODELTYPE" val="stripeEnum"/>
  <p:tag name="KSO_WM_UNIT_ISCONTENTSTITLE" val="0"/>
  <p:tag name="KSO_WM_UNIT_ISNUMDGMTITLE" val="0"/>
  <p:tag name="KSO_WM_UNIT_NOCLEAR" val="0"/>
  <p:tag name="KSO_WM_UNIT_VALUE" val="35"/>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196506_2*l_h_a*1_2_1"/>
  <p:tag name="KSO_WM_TEMPLATE_CATEGORY" val="diagram"/>
  <p:tag name="KSO_WM_TEMPLATE_INDEX" val="20196506"/>
  <p:tag name="KSO_WM_UNIT_LAYERLEVEL" val="1_1_1"/>
  <p:tag name="KSO_WM_TAG_VERSION" val="1.0"/>
  <p:tag name="KSO_WM_BEAUTIFY_FLAG" val="#wm#"/>
  <p:tag name="KSO_WM_UNIT_PRESET_TEXT" val="单击此处添加小标题"/>
  <p:tag name="KSO_WM_UNIT_TEXT_FILL_FORE_SCHEMECOLOR_INDEX" val="13"/>
  <p:tag name="KSO_WM_UNIT_TEXT_FILL_TYPE" val="1"/>
  <p:tag name="KSO_WM_UNIT_USESOURCEFORMAT_APPLY" val="0"/>
  <p:tag name="PA" val="v5.2.5"/>
  <p:tag name="WHOLESPTYPE" val="Shape_SubTitle"/>
</p:tagLst>
</file>

<file path=ppt/tags/tag166.xml><?xml version="1.0" encoding="utf-8"?>
<p:tagLst xmlns:a="http://schemas.openxmlformats.org/drawingml/2006/main" xmlns:r="http://schemas.openxmlformats.org/officeDocument/2006/relationships" xmlns:p="http://schemas.openxmlformats.org/presentationml/2006/main">
  <p:tag name="KSO_WM_UNIT_TEXT_PART_ID_V2" val="d-3-1"/>
  <p:tag name="KSO_WM_UNIT_COLOR_SCHEME_SHAPE_ID" val="38"/>
  <p:tag name="KSO_WM_UNIT_COLOR_SCHEME_PARENT_PAGE" val="0_2"/>
  <p:tag name="KSO_WM_UNIT_DIAGRAM_MODELTYPE" val="stripeEnum"/>
  <p:tag name="KSO_WM_UNIT_SUBTYPE" val="a"/>
  <p:tag name="KSO_WM_UNIT_NOCLEAR" val="0"/>
  <p:tag name="KSO_WM_UNIT_VALUE" val="19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96506_2*l_h_f*1_2_1"/>
  <p:tag name="KSO_WM_TEMPLATE_CATEGORY" val="diagram"/>
  <p:tag name="KSO_WM_TEMPLATE_INDEX" val="20196506"/>
  <p:tag name="KSO_WM_UNIT_LAYERLEVEL" val="1_1_1"/>
  <p:tag name="KSO_WM_TAG_VERSION" val="1.0"/>
  <p:tag name="KSO_WM_BEAUTIFY_FLAG" val="#wm#"/>
  <p:tag name="KSO_WM_UNIT_PRESET_TEXT" val="点击此处添加正文，文字是您思想的提炼，为了最终呈现发布的良好效果，请言简意赅的阐述您的观点，并根据需要酌情增减文字。即便信息错综复杂，需要用更多的文字来表述，也请您尽可能提炼思想的精髓。"/>
  <p:tag name="KSO_WM_UNIT_TEXT_FILL_FORE_SCHEMECOLOR_INDEX" val="13"/>
  <p:tag name="KSO_WM_UNIT_TEXT_FILL_TYPE" val="1"/>
  <p:tag name="KSO_WM_UNIT_USESOURCEFORMAT_APPLY" val="0"/>
  <p:tag name="PA" val="v5.2.5"/>
  <p:tag name="WHOLESPTYPE" val="Shape_SubTitle"/>
</p:tagLst>
</file>

<file path=ppt/tags/tag167.xml><?xml version="1.0" encoding="utf-8"?>
<p:tagLst xmlns:a="http://schemas.openxmlformats.org/drawingml/2006/main" xmlns:r="http://schemas.openxmlformats.org/officeDocument/2006/relationships" xmlns:p="http://schemas.openxmlformats.org/presentationml/2006/main">
  <p:tag name="KSO_WM_UNIT_COLOR_SCHEME_SHAPE_ID" val="14"/>
  <p:tag name="KSO_WM_UNIT_COLOR_SCHEME_PARENT_PAGE" val="0_1"/>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196506_2*l_h_i*1_1_2"/>
  <p:tag name="KSO_WM_TEMPLATE_CATEGORY" val="diagram"/>
  <p:tag name="KSO_WM_TEMPLATE_INDEX" val="20196506"/>
  <p:tag name="KSO_WM_UNIT_LAYERLEVEL" val="1_1_1"/>
  <p:tag name="KSO_WM_TAG_VERSION" val="1.0"/>
  <p:tag name="KSO_WM_BEAUTIFY_FLAG" val="#wm#"/>
  <p:tag name="KSO_WM_UNIT_TEXT_FILL_FORE_SCHEMECOLOR_INDEX" val="6"/>
  <p:tag name="KSO_WM_UNIT_TEXT_FILL_TYPE" val="1"/>
  <p:tag name="KSO_WM_UNIT_USESOURCEFORMAT_APPLY" val="0"/>
  <p:tag name="PA" val="v5.2.5"/>
  <p:tag name="WHOLESPTYPE" val="Shape_SubTitle"/>
</p:tagLst>
</file>

<file path=ppt/tags/tag168.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169.xml><?xml version="1.0" encoding="utf-8"?>
<p:tagLst xmlns:a="http://schemas.openxmlformats.org/drawingml/2006/main" xmlns:r="http://schemas.openxmlformats.org/officeDocument/2006/relationships" xmlns:p="http://schemas.openxmlformats.org/presentationml/2006/main">
  <p:tag name="KSO_WM_SLIDE_ITEM_CNT" val="3"/>
  <p:tag name="RESOURCELIBID_LIB" val="308831"/>
  <p:tag name="WHOLEPAGETYPE" val="Page_Head"/>
</p:tagLst>
</file>

<file path=ppt/tags/tag17.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170.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171.xml><?xml version="1.0" encoding="utf-8"?>
<p:tagLst xmlns:a="http://schemas.openxmlformats.org/drawingml/2006/main" xmlns:r="http://schemas.openxmlformats.org/officeDocument/2006/relationships" xmlns:p="http://schemas.openxmlformats.org/presentationml/2006/main">
  <p:tag name="PA" val="v5.2.5"/>
  <p:tag name="WHOLESPTYPE" val="Shape_SubTitle"/>
</p:tagLst>
</file>

<file path=ppt/tags/tag172.xml><?xml version="1.0" encoding="utf-8"?>
<p:tagLst xmlns:a="http://schemas.openxmlformats.org/drawingml/2006/main" xmlns:r="http://schemas.openxmlformats.org/officeDocument/2006/relationships" xmlns:p="http://schemas.openxmlformats.org/presentationml/2006/main">
  <p:tag name="PA" val="v5.2.5"/>
  <p:tag name="WHOLESPTYPE" val="Shape_Text"/>
</p:tagLst>
</file>

<file path=ppt/tags/tag1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1"/>
  <p:tag name="KSO_WM_UNIT_ID" val="diagram160564_3*n_h_h_i*1_2_1_1"/>
  <p:tag name="KSO_WM_TEMPLATE_CATEGORY" val="diagram"/>
  <p:tag name="KSO_WM_TEMPLATE_INDEX" val="160564"/>
  <p:tag name="KSO_WM_UNIT_LAYERLEVEL" val="1_1_1_1"/>
  <p:tag name="KSO_WM_TAG_VERSION" val="1.0"/>
  <p:tag name="KSO_WM_BEAUTIFY_FLAG" val="#wm#"/>
  <p:tag name="KSO_WM_UNIT_LINE_FORE_SCHEMECOLOR_INDEX" val="5"/>
  <p:tag name="KSO_WM_UNIT_LINE_FILL_TYPE" val="2"/>
  <p:tag name="KSO_WM_UNIT_USESOURCEFORMAT_APPLY" val="0"/>
  <p:tag name="PA" val="v5.2.5"/>
  <p:tag name="WHOLESPTYPE" val="Shape_Line"/>
</p:tagLst>
</file>

<file path=ppt/tags/tag1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1"/>
  <p:tag name="KSO_WM_UNIT_ID" val="diagram160564_3*n_h_h_i*1_2_2_1"/>
  <p:tag name="KSO_WM_TEMPLATE_CATEGORY" val="diagram"/>
  <p:tag name="KSO_WM_TEMPLATE_INDEX" val="160564"/>
  <p:tag name="KSO_WM_UNIT_LAYERLEVEL" val="1_1_1_1"/>
  <p:tag name="KSO_WM_TAG_VERSION" val="1.0"/>
  <p:tag name="KSO_WM_BEAUTIFY_FLAG" val="#wm#"/>
  <p:tag name="KSO_WM_UNIT_LINE_FORE_SCHEMECOLOR_INDEX" val="5"/>
  <p:tag name="KSO_WM_UNIT_LINE_FILL_TYPE" val="2"/>
  <p:tag name="KSO_WM_UNIT_USESOURCEFORMAT_APPLY" val="0"/>
  <p:tag name="PA" val="v5.2.5"/>
  <p:tag name="WHOLESPTYPE" val="Shape_Line"/>
</p:tagLst>
</file>

<file path=ppt/tags/tag1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1"/>
  <p:tag name="KSO_WM_UNIT_ID" val="diagram160564_3*n_h_h_i*1_2_3_1"/>
  <p:tag name="KSO_WM_TEMPLATE_CATEGORY" val="diagram"/>
  <p:tag name="KSO_WM_TEMPLATE_INDEX" val="160564"/>
  <p:tag name="KSO_WM_UNIT_LAYERLEVEL" val="1_1_1_1"/>
  <p:tag name="KSO_WM_TAG_VERSION" val="1.0"/>
  <p:tag name="KSO_WM_BEAUTIFY_FLAG" val="#wm#"/>
  <p:tag name="KSO_WM_UNIT_LINE_FORE_SCHEMECOLOR_INDEX" val="5"/>
  <p:tag name="KSO_WM_UNIT_LINE_FILL_TYPE" val="2"/>
  <p:tag name="KSO_WM_UNIT_USESOURCEFORMAT_APPLY" val="0"/>
  <p:tag name="PA" val="v5.2.5"/>
  <p:tag name="WHOLESPTYPE" val="Shape_Line"/>
</p:tagLst>
</file>

<file path=ppt/tags/tag1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160564_3*n_h_i*1_1_1"/>
  <p:tag name="KSO_WM_TEMPLATE_CATEGORY" val="diagram"/>
  <p:tag name="KSO_WM_TEMPLATE_INDEX" val="160564"/>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0"/>
  <p:tag name="PA" val="v5.2.5"/>
  <p:tag name="WHOLESPTYPE" val="Shape_Other"/>
</p:tagLst>
</file>

<file path=ppt/tags/tag1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2"/>
  <p:tag name="KSO_WM_UNIT_ID" val="diagram160564_3*n_h_i*1_1_2"/>
  <p:tag name="KSO_WM_TEMPLATE_CATEGORY" val="diagram"/>
  <p:tag name="KSO_WM_TEMPLATE_INDEX" val="160564"/>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0"/>
  <p:tag name="PA" val="v5.2.5"/>
  <p:tag name="WHOLESPTYPE" val="Shape_Other"/>
</p:tagLst>
</file>

<file path=ppt/tags/tag1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160564_3*n_h_i*1_1_3"/>
  <p:tag name="KSO_WM_TEMPLATE_CATEGORY" val="diagram"/>
  <p:tag name="KSO_WM_TEMPLATE_INDEX" val="160564"/>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0"/>
  <p:tag name="PA" val="v5.2.5"/>
  <p:tag name="WHOLESPTYPE" val="Shape_Other"/>
</p:tagLst>
</file>

<file path=ppt/tags/tag1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4"/>
  <p:tag name="KSO_WM_UNIT_ID" val="diagram160564_3*n_h_i*1_1_4"/>
  <p:tag name="KSO_WM_TEMPLATE_CATEGORY" val="diagram"/>
  <p:tag name="KSO_WM_TEMPLATE_INDEX" val="160564"/>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0"/>
  <p:tag name="PA" val="v5.2.5"/>
  <p:tag name="WHOLESPTYPE" val="Shape_Other"/>
</p:tagLst>
</file>

<file path=ppt/tags/tag18.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1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5"/>
  <p:tag name="KSO_WM_UNIT_ID" val="diagram160564_3*n_h_i*1_1_5"/>
  <p:tag name="KSO_WM_TEMPLATE_CATEGORY" val="diagram"/>
  <p:tag name="KSO_WM_TEMPLATE_INDEX" val="160564"/>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0"/>
  <p:tag name="PA" val="v5.2.5"/>
  <p:tag name="WHOLESPTYPE" val="Shape_Other"/>
</p:tagLst>
</file>

<file path=ppt/tags/tag181.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
  <p:tag name="KSO_WM_UNIT_NOCLEAR" val="0"/>
  <p:tag name="KSO_WM_UNIT_VALUE" val="6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1_1"/>
  <p:tag name="KSO_WM_UNIT_ID" val="diagram160564_3*n_h_h_f*1_2_1_1"/>
  <p:tag name="KSO_WM_TEMPLATE_CATEGORY" val="diagram"/>
  <p:tag name="KSO_WM_TEMPLATE_INDEX" val="160564"/>
  <p:tag name="KSO_WM_UNIT_LAYERLEVEL" val="1_1_1_1"/>
  <p:tag name="KSO_WM_TAG_VERSION" val="1.0"/>
  <p:tag name="KSO_WM_BEAUTIFY_FLAG" val="#wm#"/>
  <p:tag name="KSO_WM_UNIT_FILL_FORE_SCHEMECOLOR_INDEX" val="5"/>
  <p:tag name="KSO_WM_UNIT_FILL_TYPE" val="1"/>
  <p:tag name="KSO_WM_UNIT_TEXT_FILL_FORE_SCHEMECOLOR_INDEX" val="14"/>
  <p:tag name="KSO_WM_UNIT_TEXT_FILL_TYPE" val="1"/>
  <p:tag name="KSO_WM_UNIT_USESOURCEFORMAT_APPLY" val="0"/>
  <p:tag name="PA" val="v5.2.5"/>
  <p:tag name="WHOLESPTYPE" val="Shape_Other"/>
</p:tagLst>
</file>

<file path=ppt/tags/tag182.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
  <p:tag name="KSO_WM_UNIT_NOCLEAR" val="0"/>
  <p:tag name="KSO_WM_UNIT_VALUE" val="6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2_1"/>
  <p:tag name="KSO_WM_UNIT_ID" val="diagram160564_3*n_h_h_f*1_2_2_1"/>
  <p:tag name="KSO_WM_TEMPLATE_CATEGORY" val="diagram"/>
  <p:tag name="KSO_WM_TEMPLATE_INDEX" val="160564"/>
  <p:tag name="KSO_WM_UNIT_LAYERLEVEL" val="1_1_1_1"/>
  <p:tag name="KSO_WM_TAG_VERSION" val="1.0"/>
  <p:tag name="KSO_WM_BEAUTIFY_FLAG" val="#wm#"/>
  <p:tag name="KSO_WM_UNIT_FILL_FORE_SCHEMECOLOR_INDEX" val="6"/>
  <p:tag name="KSO_WM_UNIT_FILL_TYPE" val="1"/>
  <p:tag name="KSO_WM_UNIT_TEXT_FILL_FORE_SCHEMECOLOR_INDEX" val="14"/>
  <p:tag name="KSO_WM_UNIT_TEXT_FILL_TYPE" val="1"/>
  <p:tag name="KSO_WM_UNIT_USESOURCEFORMAT_APPLY" val="0"/>
  <p:tag name="PA" val="v5.2.5"/>
  <p:tag name="WHOLESPTYPE" val="Shape_Other"/>
</p:tagLst>
</file>

<file path=ppt/tags/tag183.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
  <p:tag name="KSO_WM_UNIT_NOCLEAR" val="0"/>
  <p:tag name="KSO_WM_UNIT_VALUE" val="6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3_1"/>
  <p:tag name="KSO_WM_UNIT_ID" val="diagram160564_3*n_h_h_f*1_2_3_1"/>
  <p:tag name="KSO_WM_TEMPLATE_CATEGORY" val="diagram"/>
  <p:tag name="KSO_WM_TEMPLATE_INDEX" val="160564"/>
  <p:tag name="KSO_WM_UNIT_LAYERLEVEL" val="1_1_1_1"/>
  <p:tag name="KSO_WM_TAG_VERSION" val="1.0"/>
  <p:tag name="KSO_WM_BEAUTIFY_FLAG" val="#wm#"/>
  <p:tag name="KSO_WM_UNIT_FILL_FORE_SCHEMECOLOR_INDEX" val="7"/>
  <p:tag name="KSO_WM_UNIT_FILL_TYPE" val="1"/>
  <p:tag name="KSO_WM_UNIT_TEXT_FILL_FORE_SCHEMECOLOR_INDEX" val="14"/>
  <p:tag name="KSO_WM_UNIT_TEXT_FILL_TYPE" val="1"/>
  <p:tag name="KSO_WM_UNIT_USESOURCEFORMAT_APPLY" val="0"/>
  <p:tag name="PA" val="v5.2.5"/>
  <p:tag name="WHOLESPTYPE" val="Shape_Other"/>
</p:tagLst>
</file>

<file path=ppt/tags/tag1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2"/>
  <p:tag name="KSO_WM_UNIT_ID" val="diagram160564_3*n_h_h_i*1_2_1_2"/>
  <p:tag name="KSO_WM_TEMPLATE_CATEGORY" val="diagram"/>
  <p:tag name="KSO_WM_TEMPLATE_INDEX" val="160564"/>
  <p:tag name="KSO_WM_UNIT_LAYERLEVEL" val="1_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 name="KSO_WM_UNIT_USESOURCEFORMAT_APPLY" val="0"/>
  <p:tag name="PA" val="v5.2.5"/>
  <p:tag name="WHOLESPTYPE" val="Shape_Other"/>
</p:tagLst>
</file>

<file path=ppt/tags/tag1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2"/>
  <p:tag name="KSO_WM_UNIT_ID" val="diagram160564_3*n_h_h_i*1_2_2_2"/>
  <p:tag name="KSO_WM_TEMPLATE_CATEGORY" val="diagram"/>
  <p:tag name="KSO_WM_TEMPLATE_INDEX" val="160564"/>
  <p:tag name="KSO_WM_UNIT_LAYERLEVEL" val="1_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 name="KSO_WM_UNIT_USESOURCEFORMAT_APPLY" val="0"/>
  <p:tag name="PA" val="v5.2.5"/>
  <p:tag name="WHOLESPTYPE" val="Shape_Other"/>
</p:tagLst>
</file>

<file path=ppt/tags/tag1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2"/>
  <p:tag name="KSO_WM_UNIT_ID" val="diagram160564_3*n_h_h_i*1_2_3_2"/>
  <p:tag name="KSO_WM_TEMPLATE_CATEGORY" val="diagram"/>
  <p:tag name="KSO_WM_TEMPLATE_INDEX" val="160564"/>
  <p:tag name="KSO_WM_UNIT_LAYERLEVEL" val="1_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 name="KSO_WM_UNIT_USESOURCEFORMAT_APPLY" val="0"/>
  <p:tag name="PA" val="v5.2.5"/>
  <p:tag name="WHOLESPTYPE" val="Shape_Other"/>
</p:tagLst>
</file>

<file path=ppt/tags/tag187.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90"/>
  <p:tag name="KSO_WM_UNIT_HIGHLIGHT" val="0"/>
  <p:tag name="KSO_WM_UNIT_COMPATIBLE" val="0"/>
  <p:tag name="KSO_WM_UNIT_DIAGRAM_ISNUMVISUAL" val="0"/>
  <p:tag name="KSO_WM_UNIT_DIAGRAM_ISREFERUNIT" val="0"/>
  <p:tag name="KSO_WM_DIAGRAM_GROUP_CODE" val="n1-1"/>
  <p:tag name="KSO_WM_UNIT_TYPE" val="n_h_f"/>
  <p:tag name="KSO_WM_UNIT_INDEX" val="1_1_1"/>
  <p:tag name="KSO_WM_UNIT_ID" val="diagram160564_3*n_h_f*1_1_1"/>
  <p:tag name="KSO_WM_TEMPLATE_CATEGORY" val="diagram"/>
  <p:tag name="KSO_WM_TEMPLATE_INDEX" val="160564"/>
  <p:tag name="KSO_WM_UNIT_LAYERLEVEL" val="1_1_1"/>
  <p:tag name="KSO_WM_TAG_VERSION" val="1.0"/>
  <p:tag name="KSO_WM_BEAUTIFY_FLAG" val="#wm#"/>
  <p:tag name="KSO_WM_UNIT_TEXT_FILL_FORE_SCHEMECOLOR_INDEX" val="13"/>
  <p:tag name="KSO_WM_UNIT_TEXT_FILL_TYPE" val="1"/>
  <p:tag name="KSO_WM_UNIT_USESOURCEFORMAT_APPLY" val="0"/>
  <p:tag name="PA" val="v5.2.5"/>
  <p:tag name="WHOLESPTYPE" val="Shape_SubTitle"/>
</p:tagLst>
</file>

<file path=ppt/tags/tag188.xml><?xml version="1.0" encoding="utf-8"?>
<p:tagLst xmlns:a="http://schemas.openxmlformats.org/drawingml/2006/main" xmlns:r="http://schemas.openxmlformats.org/officeDocument/2006/relationships" xmlns:p="http://schemas.openxmlformats.org/presentationml/2006/main">
  <p:tag name="RESOURCELIBID_LIB" val="308831"/>
  <p:tag name="WHOLEPAGETYPE" val="Page_Head"/>
</p:tagLst>
</file>

<file path=ppt/tags/tag189.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19.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190.xml><?xml version="1.0" encoding="utf-8"?>
<p:tagLst xmlns:a="http://schemas.openxmlformats.org/drawingml/2006/main" xmlns:r="http://schemas.openxmlformats.org/officeDocument/2006/relationships" xmlns:p="http://schemas.openxmlformats.org/presentationml/2006/main">
  <p:tag name="PA" val="v5.2.5"/>
  <p:tag name="WHOLESPTYPE" val="Shape_SubTitle"/>
</p:tagLst>
</file>

<file path=ppt/tags/tag191.xml><?xml version="1.0" encoding="utf-8"?>
<p:tagLst xmlns:a="http://schemas.openxmlformats.org/drawingml/2006/main" xmlns:r="http://schemas.openxmlformats.org/officeDocument/2006/relationships" xmlns:p="http://schemas.openxmlformats.org/presentationml/2006/main">
  <p:tag name="PA" val="v5.2.5"/>
  <p:tag name="WHOLESPTYPE" val="Shape_Text"/>
</p:tagLst>
</file>

<file path=ppt/tags/tag192.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193.xml><?xml version="1.0" encoding="utf-8"?>
<p:tagLst xmlns:a="http://schemas.openxmlformats.org/drawingml/2006/main" xmlns:r="http://schemas.openxmlformats.org/officeDocument/2006/relationships" xmlns:p="http://schemas.openxmlformats.org/presentationml/2006/main">
  <p:tag name="PA" val="v5.2.5"/>
</p:tagLst>
</file>

<file path=ppt/tags/tag194.xml><?xml version="1.0" encoding="utf-8"?>
<p:tagLst xmlns:a="http://schemas.openxmlformats.org/drawingml/2006/main" xmlns:r="http://schemas.openxmlformats.org/officeDocument/2006/relationships" xmlns:p="http://schemas.openxmlformats.org/presentationml/2006/main">
  <p:tag name="PA" val="v5.2.5"/>
</p:tagLst>
</file>

<file path=ppt/tags/tag195.xml><?xml version="1.0" encoding="utf-8"?>
<p:tagLst xmlns:a="http://schemas.openxmlformats.org/drawingml/2006/main" xmlns:r="http://schemas.openxmlformats.org/officeDocument/2006/relationships" xmlns:p="http://schemas.openxmlformats.org/presentationml/2006/main">
  <p:tag name="PA" val="v5.2.5"/>
</p:tagLst>
</file>

<file path=ppt/tags/tag196.xml><?xml version="1.0" encoding="utf-8"?>
<p:tagLst xmlns:a="http://schemas.openxmlformats.org/drawingml/2006/main" xmlns:r="http://schemas.openxmlformats.org/officeDocument/2006/relationships" xmlns:p="http://schemas.openxmlformats.org/presentationml/2006/main">
  <p:tag name="PA" val="v5.2.5"/>
</p:tagLst>
</file>

<file path=ppt/tags/tag197.xml><?xml version="1.0" encoding="utf-8"?>
<p:tagLst xmlns:a="http://schemas.openxmlformats.org/drawingml/2006/main" xmlns:r="http://schemas.openxmlformats.org/officeDocument/2006/relationships" xmlns:p="http://schemas.openxmlformats.org/presentationml/2006/main">
  <p:tag name="RESOURCELIBID_LIB" val="308831"/>
  <p:tag name="WHOLEPAGETYPE" val="Page_Head"/>
</p:tagLst>
</file>

<file path=ppt/tags/tag198.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199.xml><?xml version="1.0" encoding="utf-8"?>
<p:tagLst xmlns:a="http://schemas.openxmlformats.org/drawingml/2006/main" xmlns:r="http://schemas.openxmlformats.org/officeDocument/2006/relationships" xmlns:p="http://schemas.openxmlformats.org/presentationml/2006/main">
  <p:tag name="PA" val="v5.2.5"/>
  <p:tag name="WHOLESPTYPE" val="Shape_SubTitle"/>
</p:tagLst>
</file>

<file path=ppt/tags/tag2.xml><?xml version="1.0" encoding="utf-8"?>
<p:tagLst xmlns:a="http://schemas.openxmlformats.org/drawingml/2006/main" xmlns:r="http://schemas.openxmlformats.org/officeDocument/2006/relationships" xmlns:p="http://schemas.openxmlformats.org/presentationml/2006/main">
  <p:tag name="RESOURCELIBID_LIB" val="308831"/>
  <p:tag name="WHOLEPAGETYPE" val="Page_Head"/>
</p:tagLst>
</file>

<file path=ppt/tags/tag20.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200.xml><?xml version="1.0" encoding="utf-8"?>
<p:tagLst xmlns:a="http://schemas.openxmlformats.org/drawingml/2006/main" xmlns:r="http://schemas.openxmlformats.org/officeDocument/2006/relationships" xmlns:p="http://schemas.openxmlformats.org/presentationml/2006/main">
  <p:tag name="PA" val="v5.2.5"/>
  <p:tag name="WHOLESPTYPE" val="Shape_Text"/>
</p:tagLst>
</file>

<file path=ppt/tags/tag201.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202.xml><?xml version="1.0" encoding="utf-8"?>
<p:tagLst xmlns:a="http://schemas.openxmlformats.org/drawingml/2006/main" xmlns:r="http://schemas.openxmlformats.org/officeDocument/2006/relationships" xmlns:p="http://schemas.openxmlformats.org/presentationml/2006/main">
  <p:tag name="PA" val="v5.2.5"/>
</p:tagLst>
</file>

<file path=ppt/tags/tag203.xml><?xml version="1.0" encoding="utf-8"?>
<p:tagLst xmlns:a="http://schemas.openxmlformats.org/drawingml/2006/main" xmlns:r="http://schemas.openxmlformats.org/officeDocument/2006/relationships" xmlns:p="http://schemas.openxmlformats.org/presentationml/2006/main">
  <p:tag name="PA" val="v5.2.5"/>
</p:tagLst>
</file>

<file path=ppt/tags/tag204.xml><?xml version="1.0" encoding="utf-8"?>
<p:tagLst xmlns:a="http://schemas.openxmlformats.org/drawingml/2006/main" xmlns:r="http://schemas.openxmlformats.org/officeDocument/2006/relationships" xmlns:p="http://schemas.openxmlformats.org/presentationml/2006/main">
  <p:tag name="PA" val="v5.2.5"/>
</p:tagLst>
</file>

<file path=ppt/tags/tag205.xml><?xml version="1.0" encoding="utf-8"?>
<p:tagLst xmlns:a="http://schemas.openxmlformats.org/drawingml/2006/main" xmlns:r="http://schemas.openxmlformats.org/officeDocument/2006/relationships" xmlns:p="http://schemas.openxmlformats.org/presentationml/2006/main">
  <p:tag name="RESOURCELIBID_LIB" val="308831"/>
  <p:tag name="WHOLEPAGETYPE" val="Page_Head"/>
</p:tagLst>
</file>

<file path=ppt/tags/tag206.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207.xml><?xml version="1.0" encoding="utf-8"?>
<p:tagLst xmlns:a="http://schemas.openxmlformats.org/drawingml/2006/main" xmlns:r="http://schemas.openxmlformats.org/officeDocument/2006/relationships" xmlns:p="http://schemas.openxmlformats.org/presentationml/2006/main">
  <p:tag name="PA" val="v5.2.5"/>
  <p:tag name="WHOLESPTYPE" val="Shape_SubTitle"/>
</p:tagLst>
</file>

<file path=ppt/tags/tag208.xml><?xml version="1.0" encoding="utf-8"?>
<p:tagLst xmlns:a="http://schemas.openxmlformats.org/drawingml/2006/main" xmlns:r="http://schemas.openxmlformats.org/officeDocument/2006/relationships" xmlns:p="http://schemas.openxmlformats.org/presentationml/2006/main">
  <p:tag name="PA" val="v5.2.5"/>
  <p:tag name="WHOLESPTYPE" val="Shape_Text"/>
</p:tagLst>
</file>

<file path=ppt/tags/tag209.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21.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210.xml><?xml version="1.0" encoding="utf-8"?>
<p:tagLst xmlns:a="http://schemas.openxmlformats.org/drawingml/2006/main" xmlns:r="http://schemas.openxmlformats.org/officeDocument/2006/relationships" xmlns:p="http://schemas.openxmlformats.org/presentationml/2006/main">
  <p:tag name="PA" val="v5.2.5"/>
</p:tagLst>
</file>

<file path=ppt/tags/tag211.xml><?xml version="1.0" encoding="utf-8"?>
<p:tagLst xmlns:a="http://schemas.openxmlformats.org/drawingml/2006/main" xmlns:r="http://schemas.openxmlformats.org/officeDocument/2006/relationships" xmlns:p="http://schemas.openxmlformats.org/presentationml/2006/main">
  <p:tag name="PA" val="v5.2.5"/>
</p:tagLst>
</file>

<file path=ppt/tags/tag212.xml><?xml version="1.0" encoding="utf-8"?>
<p:tagLst xmlns:a="http://schemas.openxmlformats.org/drawingml/2006/main" xmlns:r="http://schemas.openxmlformats.org/officeDocument/2006/relationships" xmlns:p="http://schemas.openxmlformats.org/presentationml/2006/main">
  <p:tag name="PA" val="v5.2.5"/>
</p:tagLst>
</file>

<file path=ppt/tags/tag213.xml><?xml version="1.0" encoding="utf-8"?>
<p:tagLst xmlns:a="http://schemas.openxmlformats.org/drawingml/2006/main" xmlns:r="http://schemas.openxmlformats.org/officeDocument/2006/relationships" xmlns:p="http://schemas.openxmlformats.org/presentationml/2006/main">
  <p:tag name="PA" val="v5.2.5"/>
</p:tagLst>
</file>

<file path=ppt/tags/tag214.xml><?xml version="1.0" encoding="utf-8"?>
<p:tagLst xmlns:a="http://schemas.openxmlformats.org/drawingml/2006/main" xmlns:r="http://schemas.openxmlformats.org/officeDocument/2006/relationships" xmlns:p="http://schemas.openxmlformats.org/presentationml/2006/main">
  <p:tag name="RESOURCELIBID_LIB" val="308831"/>
  <p:tag name="WHOLEPAGETYPE" val="Page_Head"/>
  <p:tag name="LINKREPLACED" val="True"/>
</p:tagLst>
</file>

<file path=ppt/tags/tag215.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216.xml><?xml version="1.0" encoding="utf-8"?>
<p:tagLst xmlns:a="http://schemas.openxmlformats.org/drawingml/2006/main" xmlns:r="http://schemas.openxmlformats.org/officeDocument/2006/relationships" xmlns:p="http://schemas.openxmlformats.org/presentationml/2006/main">
  <p:tag name="PA" val="v5.2.5"/>
  <p:tag name="WHOLESPTYPE" val="Shape_Title"/>
  <p:tag name="SHADOWSRC" val="true"/>
  <p:tag name="SCENESHAPETYPE" val="SceneShape"/>
  <p:tag name="SCENESHAPESUBTYPE" val="ScenePicShape"/>
  <p:tag name="SCENESHAPENAME" val="幻影图形"/>
  <p:tag name="LOOPID" val="637817396754459042"/>
  <p:tag name="SCANEADDTIONSP" val="false"/>
  <p:tag name="RESOURCEID" val="637817396754478983"/>
  <p:tag name="SCENEID" val="Unkown"/>
  <p:tag name="SCENELINKIDS" val="5|10|11|12"/>
  <p:tag name="ANIMSTRING" val="97dc195e9db14a91331b8d825796bfd8"/>
</p:tagLst>
</file>

<file path=ppt/tags/tag217.xml><?xml version="1.0" encoding="utf-8"?>
<p:tagLst xmlns:a="http://schemas.openxmlformats.org/drawingml/2006/main" xmlns:r="http://schemas.openxmlformats.org/officeDocument/2006/relationships" xmlns:p="http://schemas.openxmlformats.org/presentationml/2006/main">
  <p:tag name="PA" val="v5.2.5"/>
  <p:tag name="WHOLESPTYPE" val="Shape_Title"/>
</p:tagLst>
</file>

<file path=ppt/tags/tag218.xml><?xml version="1.0" encoding="utf-8"?>
<p:tagLst xmlns:a="http://schemas.openxmlformats.org/drawingml/2006/main" xmlns:r="http://schemas.openxmlformats.org/officeDocument/2006/relationships" xmlns:p="http://schemas.openxmlformats.org/presentationml/2006/main">
  <p:tag name="PA" val="v5.2.5"/>
  <p:tag name="WHOLESPTYPE" val="Shape_Title"/>
</p:tagLst>
</file>

<file path=ppt/tags/tag219.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22.xml><?xml version="1.0" encoding="utf-8"?>
<p:tagLst xmlns:a="http://schemas.openxmlformats.org/drawingml/2006/main" xmlns:r="http://schemas.openxmlformats.org/officeDocument/2006/relationships" xmlns:p="http://schemas.openxmlformats.org/presentationml/2006/main">
  <p:tag name="PA" val="v5.2.5"/>
</p:tagLst>
</file>

<file path=ppt/tags/tag220.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221.xml><?xml version="1.0" encoding="utf-8"?>
<p:tagLst xmlns:a="http://schemas.openxmlformats.org/drawingml/2006/main" xmlns:r="http://schemas.openxmlformats.org/officeDocument/2006/relationships" xmlns:p="http://schemas.openxmlformats.org/presentationml/2006/main">
  <p:tag name="PA" val="v5.2.5"/>
  <p:tag name="WHOLESPTYPE" val="Shape_Title"/>
  <p:tag name="SCANEADDTIONSP" val="true"/>
  <p:tag name="SCENESHAPETYPE" val="SceneShape"/>
  <p:tag name="SCENESHAPESUBTYPE" val="ScenePicShape"/>
  <p:tag name="SCENESHAPENAME" val="幻影图形"/>
  <p:tag name="LOOPID" val="637817396754459042"/>
  <p:tag name="RESOURCEID" val="637817396754478983"/>
  <p:tag name="SCENEID" val="Unkown"/>
  <p:tag name="SCENELINKIDS" val="5|10|11|12"/>
  <p:tag name="ANIMSTRING" val="97dc195e9db14a91331b8d825796bfd8"/>
</p:tagLst>
</file>

<file path=ppt/tags/tag222.xml><?xml version="1.0" encoding="utf-8"?>
<p:tagLst xmlns:a="http://schemas.openxmlformats.org/drawingml/2006/main" xmlns:r="http://schemas.openxmlformats.org/officeDocument/2006/relationships" xmlns:p="http://schemas.openxmlformats.org/presentationml/2006/main">
  <p:tag name="PA" val="v5.2.5"/>
  <p:tag name="WHOLESPTYPE" val="Shape_Title"/>
  <p:tag name="SCANEADDTIONSP" val="true"/>
  <p:tag name="SCENESHAPETYPE" val="SceneShape"/>
  <p:tag name="SCENESHAPESUBTYPE" val="ScenePicShape"/>
  <p:tag name="SCENESHAPENAME" val="幻影图形"/>
  <p:tag name="LOOPID" val="637817396754459042"/>
  <p:tag name="RESOURCEID" val="637817396754478983"/>
  <p:tag name="SCENEID" val="Unkown"/>
  <p:tag name="SCENELINKIDS" val="5|10|11|12"/>
  <p:tag name="ANIMSTRING" val="97dc195e9db14a91331b8d825796bfd8"/>
</p:tagLst>
</file>

<file path=ppt/tags/tag223.xml><?xml version="1.0" encoding="utf-8"?>
<p:tagLst xmlns:a="http://schemas.openxmlformats.org/drawingml/2006/main" xmlns:r="http://schemas.openxmlformats.org/officeDocument/2006/relationships" xmlns:p="http://schemas.openxmlformats.org/presentationml/2006/main">
  <p:tag name="PA" val="v5.2.5"/>
  <p:tag name="WHOLESPTYPE" val="Shape_Title"/>
  <p:tag name="SCANEADDTIONSP" val="true"/>
  <p:tag name="SCENESHAPETYPE" val="SceneShape"/>
  <p:tag name="SCENESHAPESUBTYPE" val="ScenePicShape"/>
  <p:tag name="SCENESHAPENAME" val="幻影图形"/>
  <p:tag name="LOOPID" val="637817396754459042"/>
  <p:tag name="RESOURCEID" val="637817396754478983"/>
  <p:tag name="SCENEID" val="Unkown"/>
  <p:tag name="SCENELINKIDS" val="5|10|11|12"/>
  <p:tag name="ANIMSTRING" val="97dc195e9db14a91331b8d825796bfd8"/>
</p:tagLst>
</file>

<file path=ppt/tags/tag224.xml><?xml version="1.0" encoding="utf-8"?>
<p:tagLst xmlns:a="http://schemas.openxmlformats.org/drawingml/2006/main" xmlns:r="http://schemas.openxmlformats.org/officeDocument/2006/relationships" xmlns:p="http://schemas.openxmlformats.org/presentationml/2006/main">
  <p:tag name="KSO_WM_SLIDE_ITEM_CNT" val="2"/>
  <p:tag name="RESOURCELIBID_LIB" val="308831"/>
  <p:tag name="WHOLEPAGETYPE" val="Page_Head"/>
</p:tagLst>
</file>

<file path=ppt/tags/tag225.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226.xml><?xml version="1.0" encoding="utf-8"?>
<p:tagLst xmlns:a="http://schemas.openxmlformats.org/drawingml/2006/main" xmlns:r="http://schemas.openxmlformats.org/officeDocument/2006/relationships" xmlns:p="http://schemas.openxmlformats.org/presentationml/2006/main">
  <p:tag name="PA" val="v5.2.5"/>
  <p:tag name="WHOLESPTYPE" val="Shape_SubTitle"/>
</p:tagLst>
</file>

<file path=ppt/tags/tag227.xml><?xml version="1.0" encoding="utf-8"?>
<p:tagLst xmlns:a="http://schemas.openxmlformats.org/drawingml/2006/main" xmlns:r="http://schemas.openxmlformats.org/officeDocument/2006/relationships" xmlns:p="http://schemas.openxmlformats.org/presentationml/2006/main">
  <p:tag name="PA" val="v5.2.5"/>
  <p:tag name="WHOLESPTYPE" val="Shape_Text"/>
</p:tagLst>
</file>

<file path=ppt/tags/tag2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70857_2*l_h_i*1_1_1"/>
  <p:tag name="KSO_WM_TEMPLATE_CATEGORY" val="diagram"/>
  <p:tag name="KSO_WM_TEMPLATE_INDEX" val="20170857"/>
  <p:tag name="KSO_WM_UNIT_LAYERLEVEL" val="1_1_1"/>
  <p:tag name="KSO_WM_TAG_VERSION" val="1.0"/>
  <p:tag name="KSO_WM_BEAUTIFY_FLAG" val="#wm#"/>
  <p:tag name="KSO_WM_UNIT_LINE_FORE_SCHEMECOLOR_INDEX" val="14"/>
  <p:tag name="KSO_WM_UNIT_LINE_FILL_TYPE" val="2"/>
  <p:tag name="KSO_WM_UNIT_USESOURCEFORMAT_APPLY" val="0"/>
  <p:tag name="PA" val="v5.2.5"/>
  <p:tag name="WHOLESPTYPE" val="Shape_Other"/>
</p:tagLst>
</file>

<file path=ppt/tags/tag2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170857_2*l_h_i*1_1_2"/>
  <p:tag name="KSO_WM_TEMPLATE_CATEGORY" val="diagram"/>
  <p:tag name="KSO_WM_TEMPLATE_INDEX" val="20170857"/>
  <p:tag name="KSO_WM_UNIT_LAYERLEVEL" val="1_1_1"/>
  <p:tag name="KSO_WM_TAG_VERSION" val="1.0"/>
  <p:tag name="KSO_WM_BEAUTIFY_FLAG" val="#wm#"/>
  <p:tag name="KSO_WM_UNIT_FILL_FORE_SCHEMECOLOR_INDEX" val="5"/>
  <p:tag name="KSO_WM_UNIT_FILL_TYPE" val="1"/>
  <p:tag name="KSO_WM_UNIT_USESOURCEFORMAT_APPLY" val="0"/>
  <p:tag name="PA" val="v5.2.5"/>
  <p:tag name="WHOLESPTYPE" val="Shape_Other"/>
</p:tagLst>
</file>

<file path=ppt/tags/tag23.xml><?xml version="1.0" encoding="utf-8"?>
<p:tagLst xmlns:a="http://schemas.openxmlformats.org/drawingml/2006/main" xmlns:r="http://schemas.openxmlformats.org/officeDocument/2006/relationships" xmlns:p="http://schemas.openxmlformats.org/presentationml/2006/main">
  <p:tag name="PA" val="v5.2.5"/>
</p:tagLst>
</file>

<file path=ppt/tags/tag2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70857_2*l_h_i*1_2_1"/>
  <p:tag name="KSO_WM_TEMPLATE_CATEGORY" val="diagram"/>
  <p:tag name="KSO_WM_TEMPLATE_INDEX" val="20170857"/>
  <p:tag name="KSO_WM_UNIT_LAYERLEVEL" val="1_1_1"/>
  <p:tag name="KSO_WM_TAG_VERSION" val="1.0"/>
  <p:tag name="KSO_WM_BEAUTIFY_FLAG" val="#wm#"/>
  <p:tag name="KSO_WM_UNIT_LINE_FORE_SCHEMECOLOR_INDEX" val="14"/>
  <p:tag name="KSO_WM_UNIT_LINE_FILL_TYPE" val="2"/>
  <p:tag name="KSO_WM_UNIT_USESOURCEFORMAT_APPLY" val="0"/>
  <p:tag name="PA" val="v5.2.5"/>
  <p:tag name="WHOLESPTYPE" val="Shape_Other"/>
</p:tagLst>
</file>

<file path=ppt/tags/tag2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170857_2*l_h_i*1_2_2"/>
  <p:tag name="KSO_WM_TEMPLATE_CATEGORY" val="diagram"/>
  <p:tag name="KSO_WM_TEMPLATE_INDEX" val="20170857"/>
  <p:tag name="KSO_WM_UNIT_LAYERLEVEL" val="1_1_1"/>
  <p:tag name="KSO_WM_TAG_VERSION" val="1.0"/>
  <p:tag name="KSO_WM_BEAUTIFY_FLAG" val="#wm#"/>
  <p:tag name="KSO_WM_UNIT_FILL_FORE_SCHEMECOLOR_INDEX" val="6"/>
  <p:tag name="KSO_WM_UNIT_FILL_TYPE" val="1"/>
  <p:tag name="KSO_WM_UNIT_USESOURCEFORMAT_APPLY" val="0"/>
  <p:tag name="PA" val="v5.2.5"/>
  <p:tag name="WHOLESPTYPE" val="Shape_Other"/>
</p:tagLst>
</file>

<file path=ppt/tags/tag23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170857_2*l_h_a*1_1_1"/>
  <p:tag name="KSO_WM_TEMPLATE_CATEGORY" val="diagram"/>
  <p:tag name="KSO_WM_TEMPLATE_INDEX" val="20170857"/>
  <p:tag name="KSO_WM_UNIT_LAYERLEVEL" val="1_1_1"/>
  <p:tag name="KSO_WM_TAG_VERSION" val="1.0"/>
  <p:tag name="KSO_WM_BEAUTIFY_FLAG" val="#wm#"/>
  <p:tag name="KSO_WM_UNIT_PRESET_TEXT" val="单击此处添加标题"/>
  <p:tag name="KSO_WM_UNIT_TEXT_FILL_FORE_SCHEMECOLOR_INDEX" val="14"/>
  <p:tag name="KSO_WM_UNIT_TEXT_FILL_TYPE" val="1"/>
  <p:tag name="KSO_WM_UNIT_USESOURCEFORMAT_APPLY" val="0"/>
  <p:tag name="PA" val="v5.2.5"/>
  <p:tag name="WHOLESPTYPE" val="Shape_SubTitle"/>
</p:tagLst>
</file>

<file path=ppt/tags/tag233.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8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857_2*l_h_f*1_1_1"/>
  <p:tag name="KSO_WM_TEMPLATE_CATEGORY" val="diagram"/>
  <p:tag name="KSO_WM_TEMPLATE_INDEX" val="20170857"/>
  <p:tag name="KSO_WM_UNIT_LAYERLEVEL" val="1_1_1"/>
  <p:tag name="KSO_WM_TAG_VERSION" val="1.0"/>
  <p:tag name="KSO_WM_BEAUTIFY_FLAG" val="#wm#"/>
  <p:tag name="KSO_WM_UNIT_PRESET_TEXT" val="单击此处添加文本具体内容，简明扼要的阐述您的观点。根据需要可酌情增减文字，以便观者准确的理解您传达的思想。"/>
  <p:tag name="KSO_WM_UNIT_TEXT_FILL_FORE_SCHEMECOLOR_INDEX" val="13"/>
  <p:tag name="KSO_WM_UNIT_TEXT_FILL_TYPE" val="1"/>
  <p:tag name="KSO_WM_UNIT_USESOURCEFORMAT_APPLY" val="0"/>
  <p:tag name="PA" val="v5.2.5"/>
  <p:tag name="WHOLESPTYPE" val="Shape_Text"/>
</p:tagLst>
</file>

<file path=ppt/tags/tag23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170857_2*l_h_a*1_2_1"/>
  <p:tag name="KSO_WM_TEMPLATE_CATEGORY" val="diagram"/>
  <p:tag name="KSO_WM_TEMPLATE_INDEX" val="20170857"/>
  <p:tag name="KSO_WM_UNIT_LAYERLEVEL" val="1_1_1"/>
  <p:tag name="KSO_WM_TAG_VERSION" val="1.0"/>
  <p:tag name="KSO_WM_BEAUTIFY_FLAG" val="#wm#"/>
  <p:tag name="KSO_WM_UNIT_PRESET_TEXT" val="单击此处添加标题"/>
  <p:tag name="KSO_WM_UNIT_TEXT_FILL_FORE_SCHEMECOLOR_INDEX" val="14"/>
  <p:tag name="KSO_WM_UNIT_TEXT_FILL_TYPE" val="1"/>
  <p:tag name="KSO_WM_UNIT_USESOURCEFORMAT_APPLY" val="0"/>
  <p:tag name="PA" val="v5.2.5"/>
  <p:tag name="WHOLESPTYPE" val="Shape_SubTitle"/>
</p:tagLst>
</file>

<file path=ppt/tags/tag235.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8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857_2*l_h_f*1_2_1"/>
  <p:tag name="KSO_WM_TEMPLATE_CATEGORY" val="diagram"/>
  <p:tag name="KSO_WM_TEMPLATE_INDEX" val="20170857"/>
  <p:tag name="KSO_WM_UNIT_LAYERLEVEL" val="1_1_1"/>
  <p:tag name="KSO_WM_TAG_VERSION" val="1.0"/>
  <p:tag name="KSO_WM_BEAUTIFY_FLAG" val="#wm#"/>
  <p:tag name="KSO_WM_UNIT_PRESET_TEXT" val="单击此处添加文本具体内容，简明扼要的阐述您的观点。根据需要可酌情增减文字，以便观者准确的理解您传达的思想。"/>
  <p:tag name="KSO_WM_UNIT_TEXT_FILL_FORE_SCHEMECOLOR_INDEX" val="13"/>
  <p:tag name="KSO_WM_UNIT_TEXT_FILL_TYPE" val="1"/>
  <p:tag name="KSO_WM_UNIT_USESOURCEFORMAT_APPLY" val="0"/>
  <p:tag name="PA" val="v5.2.5"/>
  <p:tag name="WHOLESPTYPE" val="Shape_Text"/>
</p:tagLst>
</file>

<file path=ppt/tags/tag236.xml><?xml version="1.0" encoding="utf-8"?>
<p:tagLst xmlns:a="http://schemas.openxmlformats.org/drawingml/2006/main" xmlns:r="http://schemas.openxmlformats.org/officeDocument/2006/relationships" xmlns:p="http://schemas.openxmlformats.org/presentationml/2006/main">
  <p:tag name="KSO_WM_SLIDE_ITEM_CNT" val="2"/>
  <p:tag name="RESOURCELIBID_LIB" val="308831"/>
  <p:tag name="WHOLEPAGETYPE" val="Page_Head"/>
</p:tagLst>
</file>

<file path=ppt/tags/tag237.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238.xml><?xml version="1.0" encoding="utf-8"?>
<p:tagLst xmlns:a="http://schemas.openxmlformats.org/drawingml/2006/main" xmlns:r="http://schemas.openxmlformats.org/officeDocument/2006/relationships" xmlns:p="http://schemas.openxmlformats.org/presentationml/2006/main">
  <p:tag name="PA" val="v5.2.5"/>
  <p:tag name="WHOLESPTYPE" val="Shape_SubTitle"/>
</p:tagLst>
</file>

<file path=ppt/tags/tag239.xml><?xml version="1.0" encoding="utf-8"?>
<p:tagLst xmlns:a="http://schemas.openxmlformats.org/drawingml/2006/main" xmlns:r="http://schemas.openxmlformats.org/officeDocument/2006/relationships" xmlns:p="http://schemas.openxmlformats.org/presentationml/2006/main">
  <p:tag name="PA" val="v5.2.5"/>
  <p:tag name="WHOLESPTYPE" val="Shape_Text"/>
</p:tagLst>
</file>

<file path=ppt/tags/tag24.xml><?xml version="1.0" encoding="utf-8"?>
<p:tagLst xmlns:a="http://schemas.openxmlformats.org/drawingml/2006/main" xmlns:r="http://schemas.openxmlformats.org/officeDocument/2006/relationships" xmlns:p="http://schemas.openxmlformats.org/presentationml/2006/main">
  <p:tag name="PA" val="v5.2.5"/>
</p:tagLst>
</file>

<file path=ppt/tags/tag24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634_2*l_h_a*1_1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5"/>
  <p:tag name="KSO_WM_UNIT_FILL_TYPE" val="1"/>
  <p:tag name="KSO_WM_UNIT_TEXT_FILL_FORE_SCHEMECOLOR_INDEX" val="14"/>
  <p:tag name="KSO_WM_UNIT_TEXT_FILL_TYPE" val="1"/>
  <p:tag name="KSO_WM_UNIT_USESOURCEFORMAT_APPLY" val="0"/>
  <p:tag name="PA" val="v5.2.5"/>
  <p:tag name="WHOLESPTYPE" val="Shape_Other"/>
</p:tagLst>
</file>

<file path=ppt/tags/tag2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634_2*l_h_i*1_1_1"/>
  <p:tag name="KSO_WM_TEMPLATE_CATEGORY" val="diagram"/>
  <p:tag name="KSO_WM_TEMPLATE_INDEX" val="634"/>
  <p:tag name="KSO_WM_UNIT_LAYERLEVEL" val="1_1_1"/>
  <p:tag name="KSO_WM_TAG_VERSION" val="1.0"/>
  <p:tag name="KSO_WM_BEAUTIFY_FLAG" val="#wm#"/>
  <p:tag name="KSO_WM_UNIT_TEXT_FILL_FORE_SCHEMECOLOR_INDEX" val="5"/>
  <p:tag name="KSO_WM_UNIT_TEXT_FILL_TYPE" val="1"/>
  <p:tag name="KSO_WM_UNIT_USESOURCEFORMAT_APPLY" val="0"/>
  <p:tag name="PA" val="v5.2.5"/>
  <p:tag name="WHOLESPTYPE" val="Shape_SubTitle"/>
</p:tagLst>
</file>

<file path=ppt/tags/tag242.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634_2*l_h_f*1_1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 name="KSO_WM_UNIT_USESOURCEFORMAT_APPLY" val="0"/>
  <p:tag name="PA" val="v5.2.5"/>
  <p:tag name="WHOLESPTYPE" val="Shape_Text"/>
</p:tagLst>
</file>

<file path=ppt/tags/tag24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634_2*l_h_a*1_2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6"/>
  <p:tag name="KSO_WM_UNIT_FILL_TYPE" val="1"/>
  <p:tag name="KSO_WM_UNIT_TEXT_FILL_FORE_SCHEMECOLOR_INDEX" val="14"/>
  <p:tag name="KSO_WM_UNIT_TEXT_FILL_TYPE" val="1"/>
  <p:tag name="KSO_WM_UNIT_USESOURCEFORMAT_APPLY" val="0"/>
  <p:tag name="PA" val="v5.2.5"/>
  <p:tag name="WHOLESPTYPE" val="Shape_Other"/>
</p:tagLst>
</file>

<file path=ppt/tags/tag2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634_2*l_h_i*1_2_1"/>
  <p:tag name="KSO_WM_TEMPLATE_CATEGORY" val="diagram"/>
  <p:tag name="KSO_WM_TEMPLATE_INDEX" val="634"/>
  <p:tag name="KSO_WM_UNIT_LAYERLEVEL" val="1_1_1"/>
  <p:tag name="KSO_WM_TAG_VERSION" val="1.0"/>
  <p:tag name="KSO_WM_BEAUTIFY_FLAG" val="#wm#"/>
  <p:tag name="KSO_WM_UNIT_TEXT_FILL_FORE_SCHEMECOLOR_INDEX" val="6"/>
  <p:tag name="KSO_WM_UNIT_TEXT_FILL_TYPE" val="1"/>
  <p:tag name="KSO_WM_UNIT_USESOURCEFORMAT_APPLY" val="0"/>
  <p:tag name="PA" val="v5.2.5"/>
  <p:tag name="WHOLESPTYPE" val="Shape_SubTitle"/>
</p:tagLst>
</file>

<file path=ppt/tags/tag245.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634_2*l_h_f*1_2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 name="KSO_WM_UNIT_USESOURCEFORMAT_APPLY" val="0"/>
  <p:tag name="PA" val="v5.2.5"/>
  <p:tag name="WHOLESPTYPE" val="Shape_Text"/>
</p:tagLst>
</file>

<file path=ppt/tags/tag246.xml><?xml version="1.0" encoding="utf-8"?>
<p:tagLst xmlns:a="http://schemas.openxmlformats.org/drawingml/2006/main" xmlns:r="http://schemas.openxmlformats.org/officeDocument/2006/relationships" xmlns:p="http://schemas.openxmlformats.org/presentationml/2006/main">
  <p:tag name="RESOURCELIBID_LIB" val="308831"/>
  <p:tag name="WHOLEPAGETYPE" val="Page_Head"/>
</p:tagLst>
</file>

<file path=ppt/tags/tag247.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248.xml><?xml version="1.0" encoding="utf-8"?>
<p:tagLst xmlns:a="http://schemas.openxmlformats.org/drawingml/2006/main" xmlns:r="http://schemas.openxmlformats.org/officeDocument/2006/relationships" xmlns:p="http://schemas.openxmlformats.org/presentationml/2006/main">
  <p:tag name="PA" val="v5.2.5"/>
  <p:tag name="WHOLESPTYPE" val="Shape_Title"/>
</p:tagLst>
</file>

<file path=ppt/tags/tag249.xml><?xml version="1.0" encoding="utf-8"?>
<p:tagLst xmlns:a="http://schemas.openxmlformats.org/drawingml/2006/main" xmlns:r="http://schemas.openxmlformats.org/officeDocument/2006/relationships" xmlns:p="http://schemas.openxmlformats.org/presentationml/2006/main">
  <p:tag name="PA" val="v5.2.5"/>
  <p:tag name="WHOLESPTYPE" val="Shape_Title"/>
</p:tagLst>
</file>

<file path=ppt/tags/tag25.xml><?xml version="1.0" encoding="utf-8"?>
<p:tagLst xmlns:a="http://schemas.openxmlformats.org/drawingml/2006/main" xmlns:r="http://schemas.openxmlformats.org/officeDocument/2006/relationships" xmlns:p="http://schemas.openxmlformats.org/presentationml/2006/main">
  <p:tag name="PA" val="v5.2.5"/>
</p:tagLst>
</file>

<file path=ppt/tags/tag250.xml><?xml version="1.0" encoding="utf-8"?>
<p:tagLst xmlns:a="http://schemas.openxmlformats.org/drawingml/2006/main" xmlns:r="http://schemas.openxmlformats.org/officeDocument/2006/relationships" xmlns:p="http://schemas.openxmlformats.org/presentationml/2006/main">
  <p:tag name="PA" val="v5.2.5"/>
  <p:tag name="WHOLESPTYPE" val="Shape_Title"/>
</p:tagLst>
</file>

<file path=ppt/tags/tag251.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252.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253.xml><?xml version="1.0" encoding="utf-8"?>
<p:tagLst xmlns:a="http://schemas.openxmlformats.org/drawingml/2006/main" xmlns:r="http://schemas.openxmlformats.org/officeDocument/2006/relationships" xmlns:p="http://schemas.openxmlformats.org/presentationml/2006/main">
  <p:tag name="KSO_WM_SLIDE_ITEM_CNT" val="3"/>
  <p:tag name="RESOURCELIBID_LIB" val="308831"/>
  <p:tag name="WHOLEPAGETYPE" val="Page_Head"/>
</p:tagLst>
</file>

<file path=ppt/tags/tag254.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255.xml><?xml version="1.0" encoding="utf-8"?>
<p:tagLst xmlns:a="http://schemas.openxmlformats.org/drawingml/2006/main" xmlns:r="http://schemas.openxmlformats.org/officeDocument/2006/relationships" xmlns:p="http://schemas.openxmlformats.org/presentationml/2006/main">
  <p:tag name="PA" val="v5.2.5"/>
  <p:tag name="WHOLESPTYPE" val="Shape_SubTitle"/>
</p:tagLst>
</file>

<file path=ppt/tags/tag256.xml><?xml version="1.0" encoding="utf-8"?>
<p:tagLst xmlns:a="http://schemas.openxmlformats.org/drawingml/2006/main" xmlns:r="http://schemas.openxmlformats.org/officeDocument/2006/relationships" xmlns:p="http://schemas.openxmlformats.org/presentationml/2006/main">
  <p:tag name="PA" val="v5.2.5"/>
  <p:tag name="WHOLESPTYPE" val="Shape_Text"/>
</p:tagLst>
</file>

<file path=ppt/tags/tag2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174700_3*l_h_i*1_1_2"/>
  <p:tag name="KSO_WM_TEMPLATE_CATEGORY" val="diagram"/>
  <p:tag name="KSO_WM_TEMPLATE_INDEX" val="20174700"/>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0"/>
  <p:tag name="PA" val="v5.2.5"/>
  <p:tag name="WHOLESPTYPE" val="Shape_Other"/>
</p:tagLst>
</file>

<file path=ppt/tags/tag2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174700_3*l_h_i*1_2_2"/>
  <p:tag name="KSO_WM_TEMPLATE_CATEGORY" val="diagram"/>
  <p:tag name="KSO_WM_TEMPLATE_INDEX" val="20174700"/>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0"/>
  <p:tag name="PA" val="v5.2.5"/>
  <p:tag name="WHOLESPTYPE" val="Shape_Other"/>
</p:tagLst>
</file>

<file path=ppt/tags/tag2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174700_3*l_h_i*1_3_2"/>
  <p:tag name="KSO_WM_TEMPLATE_CATEGORY" val="diagram"/>
  <p:tag name="KSO_WM_TEMPLATE_INDEX" val="20174700"/>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0"/>
  <p:tag name="PA" val="v5.2.5"/>
  <p:tag name="WHOLESPTYPE" val="Shape_Other"/>
</p:tagLst>
</file>

<file path=ppt/tags/tag26.xml><?xml version="1.0" encoding="utf-8"?>
<p:tagLst xmlns:a="http://schemas.openxmlformats.org/drawingml/2006/main" xmlns:r="http://schemas.openxmlformats.org/officeDocument/2006/relationships" xmlns:p="http://schemas.openxmlformats.org/presentationml/2006/main">
  <p:tag name="PA" val="v5.2.5"/>
</p:tagLst>
</file>

<file path=ppt/tags/tag260.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输入你的正文，请尽量言简意赅的阐述观点。"/>
  <p:tag name="KSO_WM_UNIT_NOCLEAR" val="0"/>
  <p:tag name="KSO_WM_UNIT_VALUE" val="4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4700_3*l_h_f*1_1_1"/>
  <p:tag name="KSO_WM_TEMPLATE_CATEGORY" val="diagram"/>
  <p:tag name="KSO_WM_TEMPLATE_INDEX" val="20174700"/>
  <p:tag name="KSO_WM_UNIT_LAYERLEVEL" val="1_1_1"/>
  <p:tag name="KSO_WM_TAG_VERSION" val="1.0"/>
  <p:tag name="KSO_WM_BEAUTIFY_FLAG" val="#wm#"/>
  <p:tag name="KSO_WM_UNIT_TEXT_FILL_FORE_SCHEMECOLOR_INDEX" val="14"/>
  <p:tag name="KSO_WM_UNIT_TEXT_FILL_TYPE" val="1"/>
  <p:tag name="KSO_WM_UNIT_USESOURCEFORMAT_APPLY" val="0"/>
  <p:tag name="PA" val="v5.2.5"/>
  <p:tag name="WHOLESPTYPE" val="Shape_SubTitle"/>
</p:tagLst>
</file>

<file path=ppt/tags/tag2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174700_3*l_h_i*1_1_1"/>
  <p:tag name="KSO_WM_TEMPLATE_CATEGORY" val="diagram"/>
  <p:tag name="KSO_WM_TEMPLATE_INDEX" val="20174700"/>
  <p:tag name="KSO_WM_UNIT_LAYERLEVEL" val="1_1_1"/>
  <p:tag name="KSO_WM_TAG_VERSION" val="1.0"/>
  <p:tag name="KSO_WM_BEAUTIFY_FLAG" val="#wm#"/>
  <p:tag name="KSO_WM_UNIT_TEXT_FILL_FORE_SCHEMECOLOR_INDEX" val="14"/>
  <p:tag name="KSO_WM_UNIT_TEXT_FILL_TYPE" val="1"/>
  <p:tag name="KSO_WM_UNIT_USESOURCEFORMAT_APPLY" val="0"/>
  <p:tag name="PA" val="v5.2.5"/>
  <p:tag name="WHOLESPTYPE" val="Shape_SubTitle"/>
</p:tagLst>
</file>

<file path=ppt/tags/tag262.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输入你的正文，请尽量言简意赅的阐述观点。"/>
  <p:tag name="KSO_WM_UNIT_NOCLEAR" val="0"/>
  <p:tag name="KSO_WM_UNIT_VALUE" val="26"/>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4700_3*l_h_f*1_2_1"/>
  <p:tag name="KSO_WM_TEMPLATE_CATEGORY" val="diagram"/>
  <p:tag name="KSO_WM_TEMPLATE_INDEX" val="20174700"/>
  <p:tag name="KSO_WM_UNIT_LAYERLEVEL" val="1_1_1"/>
  <p:tag name="KSO_WM_TAG_VERSION" val="1.0"/>
  <p:tag name="KSO_WM_BEAUTIFY_FLAG" val="#wm#"/>
  <p:tag name="KSO_WM_UNIT_TEXT_FILL_FORE_SCHEMECOLOR_INDEX" val="14"/>
  <p:tag name="KSO_WM_UNIT_TEXT_FILL_TYPE" val="1"/>
  <p:tag name="KSO_WM_UNIT_USESOURCEFORMAT_APPLY" val="0"/>
  <p:tag name="PA" val="v5.2.5"/>
  <p:tag name="WHOLESPTYPE" val="Shape_SubTitle"/>
</p:tagLst>
</file>

<file path=ppt/tags/tag2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174700_3*l_h_i*1_2_1"/>
  <p:tag name="KSO_WM_TEMPLATE_CATEGORY" val="diagram"/>
  <p:tag name="KSO_WM_TEMPLATE_INDEX" val="20174700"/>
  <p:tag name="KSO_WM_UNIT_LAYERLEVEL" val="1_1_1"/>
  <p:tag name="KSO_WM_TAG_VERSION" val="1.0"/>
  <p:tag name="KSO_WM_BEAUTIFY_FLAG" val="#wm#"/>
  <p:tag name="KSO_WM_UNIT_TEXT_FILL_FORE_SCHEMECOLOR_INDEX" val="14"/>
  <p:tag name="KSO_WM_UNIT_TEXT_FILL_TYPE" val="1"/>
  <p:tag name="KSO_WM_UNIT_USESOURCEFORMAT_APPLY" val="0"/>
  <p:tag name="PA" val="v5.2.5"/>
  <p:tag name="WHOLESPTYPE" val="Shape_SubTitle"/>
</p:tagLst>
</file>

<file path=ppt/tags/tag264.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输入你的正文，请尽量言简意赅的阐述观点。"/>
  <p:tag name="KSO_WM_UNIT_NOCLEAR" val="0"/>
  <p:tag name="KSO_WM_UNIT_VALUE" val="26"/>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74700_3*l_h_f*1_3_1"/>
  <p:tag name="KSO_WM_TEMPLATE_CATEGORY" val="diagram"/>
  <p:tag name="KSO_WM_TEMPLATE_INDEX" val="20174700"/>
  <p:tag name="KSO_WM_UNIT_LAYERLEVEL" val="1_1_1"/>
  <p:tag name="KSO_WM_TAG_VERSION" val="1.0"/>
  <p:tag name="KSO_WM_BEAUTIFY_FLAG" val="#wm#"/>
  <p:tag name="KSO_WM_UNIT_TEXT_FILL_FORE_SCHEMECOLOR_INDEX" val="14"/>
  <p:tag name="KSO_WM_UNIT_TEXT_FILL_TYPE" val="1"/>
  <p:tag name="KSO_WM_UNIT_USESOURCEFORMAT_APPLY" val="0"/>
  <p:tag name="PA" val="v5.2.5"/>
  <p:tag name="WHOLESPTYPE" val="Shape_SubTitle"/>
</p:tagLst>
</file>

<file path=ppt/tags/tag2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174700_3*l_h_i*1_3_1"/>
  <p:tag name="KSO_WM_TEMPLATE_CATEGORY" val="diagram"/>
  <p:tag name="KSO_WM_TEMPLATE_INDEX" val="20174700"/>
  <p:tag name="KSO_WM_UNIT_LAYERLEVEL" val="1_1_1"/>
  <p:tag name="KSO_WM_TAG_VERSION" val="1.0"/>
  <p:tag name="KSO_WM_BEAUTIFY_FLAG" val="#wm#"/>
  <p:tag name="KSO_WM_UNIT_TEXT_FILL_FORE_SCHEMECOLOR_INDEX" val="14"/>
  <p:tag name="KSO_WM_UNIT_TEXT_FILL_TYPE" val="1"/>
  <p:tag name="KSO_WM_UNIT_USESOURCEFORMAT_APPLY" val="0"/>
  <p:tag name="PA" val="v5.2.5"/>
  <p:tag name="WHOLESPTYPE" val="Shape_SubTitle"/>
</p:tagLst>
</file>

<file path=ppt/tags/tag266.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267.xml><?xml version="1.0" encoding="utf-8"?>
<p:tagLst xmlns:a="http://schemas.openxmlformats.org/drawingml/2006/main" xmlns:r="http://schemas.openxmlformats.org/officeDocument/2006/relationships" xmlns:p="http://schemas.openxmlformats.org/presentationml/2006/main">
  <p:tag name="RESOURCELIBID_LIB" val="308831"/>
  <p:tag name="WHOLEPAGETYPE" val="Page_Head"/>
</p:tagLst>
</file>

<file path=ppt/tags/tag268.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269.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27.xml><?xml version="1.0" encoding="utf-8"?>
<p:tagLst xmlns:a="http://schemas.openxmlformats.org/drawingml/2006/main" xmlns:r="http://schemas.openxmlformats.org/officeDocument/2006/relationships" xmlns:p="http://schemas.openxmlformats.org/presentationml/2006/main">
  <p:tag name="PA" val="v5.2.5"/>
</p:tagLst>
</file>

<file path=ppt/tags/tag270.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271.xml><?xml version="1.0" encoding="utf-8"?>
<p:tagLst xmlns:a="http://schemas.openxmlformats.org/drawingml/2006/main" xmlns:r="http://schemas.openxmlformats.org/officeDocument/2006/relationships" xmlns:p="http://schemas.openxmlformats.org/presentationml/2006/main">
  <p:tag name="PA" val="v5.2.5"/>
</p:tagLst>
</file>

<file path=ppt/tags/tag272.xml><?xml version="1.0" encoding="utf-8"?>
<p:tagLst xmlns:a="http://schemas.openxmlformats.org/drawingml/2006/main" xmlns:r="http://schemas.openxmlformats.org/officeDocument/2006/relationships" xmlns:p="http://schemas.openxmlformats.org/presentationml/2006/main">
  <p:tag name="PA" val="v5.2.5"/>
</p:tagLst>
</file>

<file path=ppt/tags/tag273.xml><?xml version="1.0" encoding="utf-8"?>
<p:tagLst xmlns:a="http://schemas.openxmlformats.org/drawingml/2006/main" xmlns:r="http://schemas.openxmlformats.org/officeDocument/2006/relationships" xmlns:p="http://schemas.openxmlformats.org/presentationml/2006/main">
  <p:tag name="PA" val="v5.2.5"/>
</p:tagLst>
</file>

<file path=ppt/tags/tag274.xml><?xml version="1.0" encoding="utf-8"?>
<p:tagLst xmlns:a="http://schemas.openxmlformats.org/drawingml/2006/main" xmlns:r="http://schemas.openxmlformats.org/officeDocument/2006/relationships" xmlns:p="http://schemas.openxmlformats.org/presentationml/2006/main">
  <p:tag name="PA" val="v5.2.5"/>
</p:tagLst>
</file>

<file path=ppt/tags/tag275.xml><?xml version="1.0" encoding="utf-8"?>
<p:tagLst xmlns:a="http://schemas.openxmlformats.org/drawingml/2006/main" xmlns:r="http://schemas.openxmlformats.org/officeDocument/2006/relationships" xmlns:p="http://schemas.openxmlformats.org/presentationml/2006/main">
  <p:tag name="PA" val="v5.2.5"/>
</p:tagLst>
</file>

<file path=ppt/tags/tag276.xml><?xml version="1.0" encoding="utf-8"?>
<p:tagLst xmlns:a="http://schemas.openxmlformats.org/drawingml/2006/main" xmlns:r="http://schemas.openxmlformats.org/officeDocument/2006/relationships" xmlns:p="http://schemas.openxmlformats.org/presentationml/2006/main">
  <p:tag name="PA" val="v5.2.5"/>
</p:tagLst>
</file>

<file path=ppt/tags/tag28.xml><?xml version="1.0" encoding="utf-8"?>
<p:tagLst xmlns:a="http://schemas.openxmlformats.org/drawingml/2006/main" xmlns:r="http://schemas.openxmlformats.org/officeDocument/2006/relationships" xmlns:p="http://schemas.openxmlformats.org/presentationml/2006/main">
  <p:tag name="PA" val="v5.2.5"/>
</p:tagLst>
</file>

<file path=ppt/tags/tag29.xml><?xml version="1.0" encoding="utf-8"?>
<p:tagLst xmlns:a="http://schemas.openxmlformats.org/drawingml/2006/main" xmlns:r="http://schemas.openxmlformats.org/officeDocument/2006/relationships" xmlns:p="http://schemas.openxmlformats.org/presentationml/2006/main">
  <p:tag name="PA" val="v5.2.5"/>
</p:tagLst>
</file>

<file path=ppt/tags/tag3.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30.xml><?xml version="1.0" encoding="utf-8"?>
<p:tagLst xmlns:a="http://schemas.openxmlformats.org/drawingml/2006/main" xmlns:r="http://schemas.openxmlformats.org/officeDocument/2006/relationships" xmlns:p="http://schemas.openxmlformats.org/presentationml/2006/main">
  <p:tag name="PA" val="v5.2.5"/>
</p:tagLst>
</file>

<file path=ppt/tags/tag31.xml><?xml version="1.0" encoding="utf-8"?>
<p:tagLst xmlns:a="http://schemas.openxmlformats.org/drawingml/2006/main" xmlns:r="http://schemas.openxmlformats.org/officeDocument/2006/relationships" xmlns:p="http://schemas.openxmlformats.org/presentationml/2006/main">
  <p:tag name="PA" val="v5.2.5"/>
</p:tagLst>
</file>

<file path=ppt/tags/tag32.xml><?xml version="1.0" encoding="utf-8"?>
<p:tagLst xmlns:a="http://schemas.openxmlformats.org/drawingml/2006/main" xmlns:r="http://schemas.openxmlformats.org/officeDocument/2006/relationships" xmlns:p="http://schemas.openxmlformats.org/presentationml/2006/main">
  <p:tag name="PA" val="v5.2.5"/>
</p:tagLst>
</file>

<file path=ppt/tags/tag33.xml><?xml version="1.0" encoding="utf-8"?>
<p:tagLst xmlns:a="http://schemas.openxmlformats.org/drawingml/2006/main" xmlns:r="http://schemas.openxmlformats.org/officeDocument/2006/relationships" xmlns:p="http://schemas.openxmlformats.org/presentationml/2006/main">
  <p:tag name="PA" val="v5.2.5"/>
</p:tagLst>
</file>

<file path=ppt/tags/tag34.xml><?xml version="1.0" encoding="utf-8"?>
<p:tagLst xmlns:a="http://schemas.openxmlformats.org/drawingml/2006/main" xmlns:r="http://schemas.openxmlformats.org/officeDocument/2006/relationships" xmlns:p="http://schemas.openxmlformats.org/presentationml/2006/main">
  <p:tag name="PA" val="v5.2.5"/>
</p:tagLst>
</file>

<file path=ppt/tags/tag35.xml><?xml version="1.0" encoding="utf-8"?>
<p:tagLst xmlns:a="http://schemas.openxmlformats.org/drawingml/2006/main" xmlns:r="http://schemas.openxmlformats.org/officeDocument/2006/relationships" xmlns:p="http://schemas.openxmlformats.org/presentationml/2006/main">
  <p:tag name="PA" val="v5.2.5"/>
</p:tagLst>
</file>

<file path=ppt/tags/tag36.xml><?xml version="1.0" encoding="utf-8"?>
<p:tagLst xmlns:a="http://schemas.openxmlformats.org/drawingml/2006/main" xmlns:r="http://schemas.openxmlformats.org/officeDocument/2006/relationships" xmlns:p="http://schemas.openxmlformats.org/presentationml/2006/main">
  <p:tag name="PA" val="v5.2.5"/>
</p:tagLst>
</file>

<file path=ppt/tags/tag37.xml><?xml version="1.0" encoding="utf-8"?>
<p:tagLst xmlns:a="http://schemas.openxmlformats.org/drawingml/2006/main" xmlns:r="http://schemas.openxmlformats.org/officeDocument/2006/relationships" xmlns:p="http://schemas.openxmlformats.org/presentationml/2006/main">
  <p:tag name="PA" val="v5.2.5"/>
</p:tagLst>
</file>

<file path=ppt/tags/tag38.xml><?xml version="1.0" encoding="utf-8"?>
<p:tagLst xmlns:a="http://schemas.openxmlformats.org/drawingml/2006/main" xmlns:r="http://schemas.openxmlformats.org/officeDocument/2006/relationships" xmlns:p="http://schemas.openxmlformats.org/presentationml/2006/main">
  <p:tag name="PA" val="v5.2.5"/>
</p:tagLst>
</file>

<file path=ppt/tags/tag39.xml><?xml version="1.0" encoding="utf-8"?>
<p:tagLst xmlns:a="http://schemas.openxmlformats.org/drawingml/2006/main" xmlns:r="http://schemas.openxmlformats.org/officeDocument/2006/relationships" xmlns:p="http://schemas.openxmlformats.org/presentationml/2006/main">
  <p:tag name="PA" val="v5.2.5"/>
</p:tagLst>
</file>

<file path=ppt/tags/tag4.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40.xml><?xml version="1.0" encoding="utf-8"?>
<p:tagLst xmlns:a="http://schemas.openxmlformats.org/drawingml/2006/main" xmlns:r="http://schemas.openxmlformats.org/officeDocument/2006/relationships" xmlns:p="http://schemas.openxmlformats.org/presentationml/2006/main">
  <p:tag name="RESOURCELIBID_LIB" val="308831"/>
  <p:tag name="WHOLEPAGETYPE" val="Page_Head"/>
  <p:tag name="LINKREPLACED" val="True"/>
</p:tagLst>
</file>

<file path=ppt/tags/tag41.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42.xml><?xml version="1.0" encoding="utf-8"?>
<p:tagLst xmlns:a="http://schemas.openxmlformats.org/drawingml/2006/main" xmlns:r="http://schemas.openxmlformats.org/officeDocument/2006/relationships" xmlns:p="http://schemas.openxmlformats.org/presentationml/2006/main">
  <p:tag name="PA" val="v5.2.5"/>
  <p:tag name="WHOLESPTYPE" val="Shape_Title"/>
  <p:tag name="SHADOWSRC" val="true"/>
  <p:tag name="SCENESHAPETYPE" val="SceneShape"/>
  <p:tag name="SCENESHAPESUBTYPE" val="ScenePicShape"/>
  <p:tag name="SCENESHAPENAME" val="幻影图形"/>
  <p:tag name="LOOPID" val="637817396751154459"/>
  <p:tag name="SCANEADDTIONSP" val="false"/>
  <p:tag name="RESOURCEID" val="637817396751194436"/>
  <p:tag name="SCENEID" val="Unkown"/>
  <p:tag name="SCENELINKIDS" val="5|10|11|12"/>
  <p:tag name="ANIMSTRING" val="97dc195e9db14a91331b8d825796bfd8"/>
</p:tagLst>
</file>

<file path=ppt/tags/tag43.xml><?xml version="1.0" encoding="utf-8"?>
<p:tagLst xmlns:a="http://schemas.openxmlformats.org/drawingml/2006/main" xmlns:r="http://schemas.openxmlformats.org/officeDocument/2006/relationships" xmlns:p="http://schemas.openxmlformats.org/presentationml/2006/main">
  <p:tag name="PA" val="v5.2.5"/>
  <p:tag name="WHOLESPTYPE" val="Shape_Title"/>
</p:tagLst>
</file>

<file path=ppt/tags/tag44.xml><?xml version="1.0" encoding="utf-8"?>
<p:tagLst xmlns:a="http://schemas.openxmlformats.org/drawingml/2006/main" xmlns:r="http://schemas.openxmlformats.org/officeDocument/2006/relationships" xmlns:p="http://schemas.openxmlformats.org/presentationml/2006/main">
  <p:tag name="PA" val="v5.2.5"/>
  <p:tag name="WHOLESPTYPE" val="Shape_Title"/>
</p:tagLst>
</file>

<file path=ppt/tags/tag45.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46.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47.xml><?xml version="1.0" encoding="utf-8"?>
<p:tagLst xmlns:a="http://schemas.openxmlformats.org/drawingml/2006/main" xmlns:r="http://schemas.openxmlformats.org/officeDocument/2006/relationships" xmlns:p="http://schemas.openxmlformats.org/presentationml/2006/main">
  <p:tag name="PA" val="v5.2.5"/>
  <p:tag name="WHOLESPTYPE" val="Shape_Title"/>
  <p:tag name="SCANEADDTIONSP" val="true"/>
  <p:tag name="SCENESHAPETYPE" val="SceneShape"/>
  <p:tag name="SCENESHAPESUBTYPE" val="ScenePicShape"/>
  <p:tag name="SCENESHAPENAME" val="幻影图形"/>
  <p:tag name="LOOPID" val="637817396751154459"/>
  <p:tag name="RESOURCEID" val="637817396751194436"/>
  <p:tag name="SCENEID" val="Unkown"/>
  <p:tag name="SCENELINKIDS" val="5|10|11|12"/>
  <p:tag name="ANIMSTRING" val="97dc195e9db14a91331b8d825796bfd8"/>
</p:tagLst>
</file>

<file path=ppt/tags/tag48.xml><?xml version="1.0" encoding="utf-8"?>
<p:tagLst xmlns:a="http://schemas.openxmlformats.org/drawingml/2006/main" xmlns:r="http://schemas.openxmlformats.org/officeDocument/2006/relationships" xmlns:p="http://schemas.openxmlformats.org/presentationml/2006/main">
  <p:tag name="PA" val="v5.2.5"/>
  <p:tag name="WHOLESPTYPE" val="Shape_Title"/>
  <p:tag name="SCANEADDTIONSP" val="true"/>
  <p:tag name="SCENESHAPETYPE" val="SceneShape"/>
  <p:tag name="SCENESHAPESUBTYPE" val="ScenePicShape"/>
  <p:tag name="SCENESHAPENAME" val="幻影图形"/>
  <p:tag name="LOOPID" val="637817396751154459"/>
  <p:tag name="RESOURCEID" val="637817396751194436"/>
  <p:tag name="SCENEID" val="Unkown"/>
  <p:tag name="SCENELINKIDS" val="5|10|11|12"/>
  <p:tag name="ANIMSTRING" val="97dc195e9db14a91331b8d825796bfd8"/>
</p:tagLst>
</file>

<file path=ppt/tags/tag49.xml><?xml version="1.0" encoding="utf-8"?>
<p:tagLst xmlns:a="http://schemas.openxmlformats.org/drawingml/2006/main" xmlns:r="http://schemas.openxmlformats.org/officeDocument/2006/relationships" xmlns:p="http://schemas.openxmlformats.org/presentationml/2006/main">
  <p:tag name="PA" val="v5.2.5"/>
  <p:tag name="WHOLESPTYPE" val="Shape_Title"/>
  <p:tag name="SCANEADDTIONSP" val="true"/>
  <p:tag name="SCENESHAPETYPE" val="SceneShape"/>
  <p:tag name="SCENESHAPESUBTYPE" val="ScenePicShape"/>
  <p:tag name="SCENESHAPENAME" val="幻影图形"/>
  <p:tag name="LOOPID" val="637817396751154459"/>
  <p:tag name="RESOURCEID" val="637817396751194436"/>
  <p:tag name="SCENEID" val="Unkown"/>
  <p:tag name="SCENELINKIDS" val="5|10|11|12"/>
  <p:tag name="ANIMSTRING" val="97dc195e9db14a91331b8d825796bfd8"/>
</p:tagLst>
</file>

<file path=ppt/tags/tag5.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50.xml><?xml version="1.0" encoding="utf-8"?>
<p:tagLst xmlns:a="http://schemas.openxmlformats.org/drawingml/2006/main" xmlns:r="http://schemas.openxmlformats.org/officeDocument/2006/relationships" xmlns:p="http://schemas.openxmlformats.org/presentationml/2006/main">
  <p:tag name="RESOURCELIBID_LIB" val="308831"/>
  <p:tag name="WHOLEPAGETYPE" val="Page_Head"/>
  <p:tag name="LINKREPLACED" val="True"/>
</p:tagLst>
</file>

<file path=ppt/tags/tag51.xml><?xml version="1.0" encoding="utf-8"?>
<p:tagLst xmlns:a="http://schemas.openxmlformats.org/drawingml/2006/main" xmlns:r="http://schemas.openxmlformats.org/officeDocument/2006/relationships" xmlns:p="http://schemas.openxmlformats.org/presentationml/2006/main">
  <p:tag name="PA" val="v5.2.5"/>
  <p:tag name="WHOLESPTYPE" val="Shape_Title"/>
  <p:tag name="SHADOWSRC" val="true"/>
  <p:tag name="SCENESHAPETYPE" val="SceneShape"/>
  <p:tag name="SCENESHAPESUBTYPE" val="ScenePicShape"/>
  <p:tag name="SCENESHAPENAME" val="幻影图形"/>
  <p:tag name="LOOPID" val="637817396751873430"/>
  <p:tag name="SCANEADDTIONSP" val="false"/>
  <p:tag name="RESOURCEID" val="637817396751893374"/>
  <p:tag name="SCENEID" val="Unkown"/>
  <p:tag name="SCENELINKIDS" val="2|7|8|9"/>
  <p:tag name="ANIMSTRING" val="97dc195e9db14a91331b8d825796bfd8"/>
</p:tagLst>
</file>

<file path=ppt/tags/tag52.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53.xml><?xml version="1.0" encoding="utf-8"?>
<p:tagLst xmlns:a="http://schemas.openxmlformats.org/drawingml/2006/main" xmlns:r="http://schemas.openxmlformats.org/officeDocument/2006/relationships" xmlns:p="http://schemas.openxmlformats.org/presentationml/2006/main">
  <p:tag name="PA" val="v5.2.5"/>
  <p:tag name="WHOLESPTYPE" val="Shape_SubTitle"/>
</p:tagLst>
</file>

<file path=ppt/tags/tag54.xml><?xml version="1.0" encoding="utf-8"?>
<p:tagLst xmlns:a="http://schemas.openxmlformats.org/drawingml/2006/main" xmlns:r="http://schemas.openxmlformats.org/officeDocument/2006/relationships" xmlns:p="http://schemas.openxmlformats.org/presentationml/2006/main">
  <p:tag name="PA" val="v5.2.5"/>
  <p:tag name="WHOLESPTYPE" val="Shape_Text"/>
</p:tagLst>
</file>

<file path=ppt/tags/tag55.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56.xml><?xml version="1.0" encoding="utf-8"?>
<p:tagLst xmlns:a="http://schemas.openxmlformats.org/drawingml/2006/main" xmlns:r="http://schemas.openxmlformats.org/officeDocument/2006/relationships" xmlns:p="http://schemas.openxmlformats.org/presentationml/2006/main">
  <p:tag name="RESOURCELIBID_LIB" val="308831"/>
  <p:tag name="WHOLEPAGETYPE" val="Page_Head"/>
</p:tagLst>
</file>

<file path=ppt/tags/tag57.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58.xml><?xml version="1.0" encoding="utf-8"?>
<p:tagLst xmlns:a="http://schemas.openxmlformats.org/drawingml/2006/main" xmlns:r="http://schemas.openxmlformats.org/officeDocument/2006/relationships" xmlns:p="http://schemas.openxmlformats.org/presentationml/2006/main">
  <p:tag name="PA" val="v5.2.5"/>
  <p:tag name="WHOLESPTYPE" val="Shape_SubTitle"/>
</p:tagLst>
</file>

<file path=ppt/tags/tag59.xml><?xml version="1.0" encoding="utf-8"?>
<p:tagLst xmlns:a="http://schemas.openxmlformats.org/drawingml/2006/main" xmlns:r="http://schemas.openxmlformats.org/officeDocument/2006/relationships" xmlns:p="http://schemas.openxmlformats.org/presentationml/2006/main">
  <p:tag name="PA" val="v5.2.5"/>
  <p:tag name="WHOLESPTYPE" val="Shape_Text"/>
</p:tagLst>
</file>

<file path=ppt/tags/tag6.xml><?xml version="1.0" encoding="utf-8"?>
<p:tagLst xmlns:a="http://schemas.openxmlformats.org/drawingml/2006/main" xmlns:r="http://schemas.openxmlformats.org/officeDocument/2006/relationships" xmlns:p="http://schemas.openxmlformats.org/presentationml/2006/main">
  <p:tag name="PA" val="v5.2.5"/>
</p:tagLst>
</file>

<file path=ppt/tags/tag60.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61.xml><?xml version="1.0" encoding="utf-8"?>
<p:tagLst xmlns:a="http://schemas.openxmlformats.org/drawingml/2006/main" xmlns:r="http://schemas.openxmlformats.org/officeDocument/2006/relationships" xmlns:p="http://schemas.openxmlformats.org/presentationml/2006/main">
  <p:tag name="PA" val="v5.2.5"/>
  <p:tag name="WHOLESPTYPE" val="Shape_Text"/>
</p:tagLst>
</file>

<file path=ppt/tags/tag62.xml><?xml version="1.0" encoding="utf-8"?>
<p:tagLst xmlns:a="http://schemas.openxmlformats.org/drawingml/2006/main" xmlns:r="http://schemas.openxmlformats.org/officeDocument/2006/relationships" xmlns:p="http://schemas.openxmlformats.org/presentationml/2006/main">
  <p:tag name="PA" val="v5.2.5"/>
  <p:tag name="WHOLESPTYPE" val="Shape_Text"/>
</p:tagLst>
</file>

<file path=ppt/tags/tag63.xml><?xml version="1.0" encoding="utf-8"?>
<p:tagLst xmlns:a="http://schemas.openxmlformats.org/drawingml/2006/main" xmlns:r="http://schemas.openxmlformats.org/officeDocument/2006/relationships" xmlns:p="http://schemas.openxmlformats.org/presentationml/2006/main">
  <p:tag name="PA" val="v5.2.5"/>
</p:tagLst>
</file>

<file path=ppt/tags/tag64.xml><?xml version="1.0" encoding="utf-8"?>
<p:tagLst xmlns:a="http://schemas.openxmlformats.org/drawingml/2006/main" xmlns:r="http://schemas.openxmlformats.org/officeDocument/2006/relationships" xmlns:p="http://schemas.openxmlformats.org/presentationml/2006/main">
  <p:tag name="PA" val="v5.2.5"/>
</p:tagLst>
</file>

<file path=ppt/tags/tag65.xml><?xml version="1.0" encoding="utf-8"?>
<p:tagLst xmlns:a="http://schemas.openxmlformats.org/drawingml/2006/main" xmlns:r="http://schemas.openxmlformats.org/officeDocument/2006/relationships" xmlns:p="http://schemas.openxmlformats.org/presentationml/2006/main">
  <p:tag name="RESOURCELIBID_LIB" val="308831"/>
  <p:tag name="WHOLEPAGETYPE" val="Page_Head"/>
</p:tagLst>
</file>

<file path=ppt/tags/tag66.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67.xml><?xml version="1.0" encoding="utf-8"?>
<p:tagLst xmlns:a="http://schemas.openxmlformats.org/drawingml/2006/main" xmlns:r="http://schemas.openxmlformats.org/officeDocument/2006/relationships" xmlns:p="http://schemas.openxmlformats.org/presentationml/2006/main">
  <p:tag name="PA" val="v5.2.5"/>
  <p:tag name="WHOLESPTYPE" val="Shape_Title"/>
</p:tagLst>
</file>

<file path=ppt/tags/tag68.xml><?xml version="1.0" encoding="utf-8"?>
<p:tagLst xmlns:a="http://schemas.openxmlformats.org/drawingml/2006/main" xmlns:r="http://schemas.openxmlformats.org/officeDocument/2006/relationships" xmlns:p="http://schemas.openxmlformats.org/presentationml/2006/main">
  <p:tag name="PA" val="v5.2.5"/>
  <p:tag name="WHOLESPTYPE" val="Shape_Title"/>
</p:tagLst>
</file>

<file path=ppt/tags/tag69.xml><?xml version="1.0" encoding="utf-8"?>
<p:tagLst xmlns:a="http://schemas.openxmlformats.org/drawingml/2006/main" xmlns:r="http://schemas.openxmlformats.org/officeDocument/2006/relationships" xmlns:p="http://schemas.openxmlformats.org/presentationml/2006/main">
  <p:tag name="PA" val="v5.2.5"/>
  <p:tag name="WHOLESPTYPE" val="Shape_Title"/>
</p:tagLst>
</file>

<file path=ppt/tags/tag7.xml><?xml version="1.0" encoding="utf-8"?>
<p:tagLst xmlns:a="http://schemas.openxmlformats.org/drawingml/2006/main" xmlns:r="http://schemas.openxmlformats.org/officeDocument/2006/relationships" xmlns:p="http://schemas.openxmlformats.org/presentationml/2006/main">
  <p:tag name="PA" val="v5.2.5"/>
</p:tagLst>
</file>

<file path=ppt/tags/tag70.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71.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72.xml><?xml version="1.0" encoding="utf-8"?>
<p:tagLst xmlns:a="http://schemas.openxmlformats.org/drawingml/2006/main" xmlns:r="http://schemas.openxmlformats.org/officeDocument/2006/relationships" xmlns:p="http://schemas.openxmlformats.org/presentationml/2006/main">
  <p:tag name="KSO_WM_SLIDE_ITEM_CNT" val="3"/>
  <p:tag name="RESOURCELIBID_LIB" val="308831"/>
  <p:tag name="WHOLEPAGETYPE" val="Page_Head"/>
</p:tagLst>
</file>

<file path=ppt/tags/tag73.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74.xml><?xml version="1.0" encoding="utf-8"?>
<p:tagLst xmlns:a="http://schemas.openxmlformats.org/drawingml/2006/main" xmlns:r="http://schemas.openxmlformats.org/officeDocument/2006/relationships" xmlns:p="http://schemas.openxmlformats.org/presentationml/2006/main">
  <p:tag name="PA" val="v5.2.5"/>
  <p:tag name="WHOLESPTYPE" val="Shape_SubTitle"/>
</p:tagLst>
</file>

<file path=ppt/tags/tag75.xml><?xml version="1.0" encoding="utf-8"?>
<p:tagLst xmlns:a="http://schemas.openxmlformats.org/drawingml/2006/main" xmlns:r="http://schemas.openxmlformats.org/officeDocument/2006/relationships" xmlns:p="http://schemas.openxmlformats.org/presentationml/2006/main">
  <p:tag name="PA" val="v5.2.5"/>
  <p:tag name="WHOLESPTYPE" val="Shape_Text"/>
</p:tagLst>
</file>

<file path=ppt/tags/tag76.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6250"/>
  <p:tag name="KSO_WM_UNIT_TYPE" val="m_h_i"/>
  <p:tag name="KSO_WM_UNIT_INDEX" val="1_1_1"/>
  <p:tag name="KSO_WM_UNIT_ID" val="diagram20186250_2*m_h_i*1_1_1"/>
  <p:tag name="KSO_WM_UNIT_LAYERLEVEL" val="1_1_1"/>
  <p:tag name="KSO_WM_DIAGRAM_GROUP_CODE" val="m1-1"/>
  <p:tag name="KSO_WM_BEAUTIFY_FLAG" val="#wm#"/>
  <p:tag name="KSO_WM_UNIT_FILL_FORE_SCHEMECOLOR_INDEX" val="5"/>
  <p:tag name="KSO_WM_UNIT_FILL_TYPE" val="1"/>
  <p:tag name="KSO_WM_UNIT_TEXT_FILL_FORE_SCHEMECOLOR_INDEX" val="13"/>
  <p:tag name="KSO_WM_UNIT_TEXT_FILL_TYPE" val="1"/>
  <p:tag name="KSO_WM_UNIT_USESOURCEFORMAT_APPLY" val="0"/>
  <p:tag name="PA" val="v5.2.5"/>
  <p:tag name="WHOLESPTYPE" val="Shape_Other"/>
</p:tagLst>
</file>

<file path=ppt/tags/tag77.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6250"/>
  <p:tag name="KSO_WM_UNIT_TYPE" val="m_h_i"/>
  <p:tag name="KSO_WM_UNIT_INDEX" val="1_1_2"/>
  <p:tag name="KSO_WM_UNIT_ID" val="diagram20186250_2*m_h_i*1_1_2"/>
  <p:tag name="KSO_WM_UNIT_LAYERLEVEL" val="1_1_1"/>
  <p:tag name="KSO_WM_DIAGRAM_GROUP_CODE" val="m1-1"/>
  <p:tag name="KSO_WM_BEAUTIFY_FLAG" val="#wm#"/>
  <p:tag name="KSO_WM_UNIT_TEXT_FILL_FORE_SCHEMECOLOR_INDEX" val="14"/>
  <p:tag name="KSO_WM_UNIT_TEXT_FILL_TYPE" val="1"/>
  <p:tag name="KSO_WM_UNIT_USESOURCEFORMAT_APPLY" val="0"/>
  <p:tag name="PA" val="v5.2.5"/>
  <p:tag name="WHOLESPTYPE" val="Shape_SubTitle"/>
</p:tagLst>
</file>

<file path=ppt/tags/tag78.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6250"/>
  <p:tag name="KSO_WM_UNIT_TYPE" val="m_h_i"/>
  <p:tag name="KSO_WM_UNIT_INDEX" val="1_1_3"/>
  <p:tag name="KSO_WM_UNIT_ID" val="diagram20186250_2*m_h_i*1_1_3"/>
  <p:tag name="KSO_WM_UNIT_LAYERLEVEL" val="1_1_1"/>
  <p:tag name="KSO_WM_DIAGRAM_GROUP_CODE" val="m1-1"/>
  <p:tag name="KSO_WM_BEAUTIFY_FLAG" val="#wm#"/>
  <p:tag name="KSO_WM_UNIT_FILL_FORE_SCHEMECOLOR_INDEX" val="14"/>
  <p:tag name="KSO_WM_UNIT_FILL_TYPE" val="1"/>
  <p:tag name="KSO_WM_UNIT_TEXT_FILL_FORE_SCHEMECOLOR_INDEX" val="2"/>
  <p:tag name="KSO_WM_UNIT_TEXT_FILL_TYPE" val="1"/>
  <p:tag name="KSO_WM_UNIT_USESOURCEFORMAT_APPLY" val="0"/>
  <p:tag name="PA" val="v5.2.5"/>
  <p:tag name="WHOLESPTYPE" val="Shape_Other"/>
</p:tagLst>
</file>

<file path=ppt/tags/tag79.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6250"/>
  <p:tag name="KSO_WM_UNIT_TYPE" val="m_h_i"/>
  <p:tag name="KSO_WM_UNIT_INDEX" val="1_2_1"/>
  <p:tag name="KSO_WM_UNIT_ID" val="diagram20186250_2*m_h_i*1_2_1"/>
  <p:tag name="KSO_WM_UNIT_LAYERLEVEL" val="1_1_1"/>
  <p:tag name="KSO_WM_DIAGRAM_GROUP_CODE" val="m1-1"/>
  <p:tag name="KSO_WM_BEAUTIFY_FLAG" val="#wm#"/>
  <p:tag name="KSO_WM_UNIT_FILL_FORE_SCHEMECOLOR_INDEX" val="5"/>
  <p:tag name="KSO_WM_UNIT_FILL_TYPE" val="1"/>
  <p:tag name="KSO_WM_UNIT_TEXT_FILL_FORE_SCHEMECOLOR_INDEX" val="13"/>
  <p:tag name="KSO_WM_UNIT_TEXT_FILL_TYPE" val="1"/>
  <p:tag name="KSO_WM_UNIT_USESOURCEFORMAT_APPLY" val="0"/>
  <p:tag name="PA" val="v5.2.5"/>
  <p:tag name="WHOLESPTYPE" val="Shape_Other"/>
</p:tagLst>
</file>

<file path=ppt/tags/tag8.xml><?xml version="1.0" encoding="utf-8"?>
<p:tagLst xmlns:a="http://schemas.openxmlformats.org/drawingml/2006/main" xmlns:r="http://schemas.openxmlformats.org/officeDocument/2006/relationships" xmlns:p="http://schemas.openxmlformats.org/presentationml/2006/main">
  <p:tag name="PA" val="v5.2.5"/>
</p:tagLst>
</file>

<file path=ppt/tags/tag80.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6250"/>
  <p:tag name="KSO_WM_UNIT_TYPE" val="m_h_i"/>
  <p:tag name="KSO_WM_UNIT_INDEX" val="1_2_2"/>
  <p:tag name="KSO_WM_UNIT_ID" val="diagram20186250_2*m_h_i*1_2_2"/>
  <p:tag name="KSO_WM_UNIT_LAYERLEVEL" val="1_1_1"/>
  <p:tag name="KSO_WM_DIAGRAM_GROUP_CODE" val="m1-1"/>
  <p:tag name="KSO_WM_BEAUTIFY_FLAG" val="#wm#"/>
  <p:tag name="KSO_WM_UNIT_TEXT_FILL_FORE_SCHEMECOLOR_INDEX" val="14"/>
  <p:tag name="KSO_WM_UNIT_TEXT_FILL_TYPE" val="1"/>
  <p:tag name="KSO_WM_UNIT_USESOURCEFORMAT_APPLY" val="0"/>
  <p:tag name="PA" val="v5.2.5"/>
  <p:tag name="WHOLESPTYPE" val="Shape_SubTitle"/>
</p:tagLst>
</file>

<file path=ppt/tags/tag8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6250"/>
  <p:tag name="KSO_WM_UNIT_TYPE" val="m_h_i"/>
  <p:tag name="KSO_WM_UNIT_INDEX" val="1_2_3"/>
  <p:tag name="KSO_WM_UNIT_ID" val="diagram20186250_2*m_h_i*1_2_3"/>
  <p:tag name="KSO_WM_UNIT_LAYERLEVEL" val="1_1_1"/>
  <p:tag name="KSO_WM_DIAGRAM_GROUP_CODE" val="m1-1"/>
  <p:tag name="KSO_WM_BEAUTIFY_FLAG" val="#wm#"/>
  <p:tag name="KSO_WM_UNIT_FILL_FORE_SCHEMECOLOR_INDEX" val="14"/>
  <p:tag name="KSO_WM_UNIT_FILL_TYPE" val="1"/>
  <p:tag name="KSO_WM_UNIT_TEXT_FILL_FORE_SCHEMECOLOR_INDEX" val="2"/>
  <p:tag name="KSO_WM_UNIT_TEXT_FILL_TYPE" val="1"/>
  <p:tag name="KSO_WM_UNIT_USESOURCEFORMAT_APPLY" val="0"/>
  <p:tag name="PA" val="v5.2.5"/>
  <p:tag name="WHOLESPTYPE" val="Shape_Other"/>
</p:tagLst>
</file>

<file path=ppt/tags/tag8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6250"/>
  <p:tag name="KSO_WM_UNIT_TYPE" val="m_h_i"/>
  <p:tag name="KSO_WM_UNIT_INDEX" val="1_3_1"/>
  <p:tag name="KSO_WM_UNIT_ID" val="diagram20186250_2*m_h_i*1_3_1"/>
  <p:tag name="KSO_WM_UNIT_LAYERLEVEL" val="1_1_1"/>
  <p:tag name="KSO_WM_DIAGRAM_GROUP_CODE" val="m1-1"/>
  <p:tag name="KSO_WM_BEAUTIFY_FLAG" val="#wm#"/>
  <p:tag name="KSO_WM_UNIT_FILL_FORE_SCHEMECOLOR_INDEX" val="7"/>
  <p:tag name="KSO_WM_UNIT_FILL_TYPE" val="1"/>
  <p:tag name="KSO_WM_UNIT_TEXT_FILL_FORE_SCHEMECOLOR_INDEX" val="13"/>
  <p:tag name="KSO_WM_UNIT_TEXT_FILL_TYPE" val="1"/>
  <p:tag name="KSO_WM_UNIT_USESOURCEFORMAT_APPLY" val="0"/>
  <p:tag name="PA" val="v5.2.5"/>
  <p:tag name="WHOLESPTYPE" val="Shape_Other"/>
</p:tagLst>
</file>

<file path=ppt/tags/tag8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6250"/>
  <p:tag name="KSO_WM_UNIT_TYPE" val="m_h_i"/>
  <p:tag name="KSO_WM_UNIT_INDEX" val="1_3_2"/>
  <p:tag name="KSO_WM_UNIT_ID" val="diagram20186250_2*m_h_i*1_3_2"/>
  <p:tag name="KSO_WM_UNIT_LAYERLEVEL" val="1_1_1"/>
  <p:tag name="KSO_WM_DIAGRAM_GROUP_CODE" val="m1-1"/>
  <p:tag name="KSO_WM_BEAUTIFY_FLAG" val="#wm#"/>
  <p:tag name="KSO_WM_UNIT_TEXT_FILL_FORE_SCHEMECOLOR_INDEX" val="14"/>
  <p:tag name="KSO_WM_UNIT_TEXT_FILL_TYPE" val="1"/>
  <p:tag name="KSO_WM_UNIT_USESOURCEFORMAT_APPLY" val="0"/>
  <p:tag name="PA" val="v5.2.5"/>
  <p:tag name="WHOLESPTYPE" val="Shape_SubTitle"/>
</p:tagLst>
</file>

<file path=ppt/tags/tag84.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6250"/>
  <p:tag name="KSO_WM_UNIT_TYPE" val="m_h_i"/>
  <p:tag name="KSO_WM_UNIT_INDEX" val="1_3_3"/>
  <p:tag name="KSO_WM_UNIT_ID" val="diagram20186250_2*m_h_i*1_3_3"/>
  <p:tag name="KSO_WM_UNIT_LAYERLEVEL" val="1_1_1"/>
  <p:tag name="KSO_WM_DIAGRAM_GROUP_CODE" val="m1-1"/>
  <p:tag name="KSO_WM_BEAUTIFY_FLAG" val="#wm#"/>
  <p:tag name="KSO_WM_UNIT_FILL_FORE_SCHEMECOLOR_INDEX" val="14"/>
  <p:tag name="KSO_WM_UNIT_FILL_TYPE" val="1"/>
  <p:tag name="KSO_WM_UNIT_TEXT_FILL_FORE_SCHEMECOLOR_INDEX" val="2"/>
  <p:tag name="KSO_WM_UNIT_TEXT_FILL_TYPE" val="1"/>
  <p:tag name="KSO_WM_UNIT_USESOURCEFORMAT_APPLY" val="0"/>
  <p:tag name="PA" val="v5.2.5"/>
  <p:tag name="WHOLESPTYPE" val="Shape_Other"/>
</p:tagLst>
</file>

<file path=ppt/tags/tag8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6250"/>
  <p:tag name="KSO_WM_UNIT_TYPE" val="m_h_f"/>
  <p:tag name="KSO_WM_UNIT_INDEX" val="1_3_1"/>
  <p:tag name="KSO_WM_UNIT_ID" val="diagram20186250_2*m_h_f*1_3_1"/>
  <p:tag name="KSO_WM_UNIT_LAYERLEVEL" val="1_1_1"/>
  <p:tag name="KSO_WM_UNIT_VALUE" val="120"/>
  <p:tag name="KSO_WM_UNIT_HIGHLIGHT" val="0"/>
  <p:tag name="KSO_WM_UNIT_COMPATIBLE" val="0"/>
  <p:tag name="KSO_WM_UNIT_CLEAR" val="0"/>
  <p:tag name="KSO_WM_BEAUTIFY_FLAG" val="#wm#"/>
  <p:tag name="KSO_WM_TAG_VERSION" val="1.0"/>
  <p:tag name="KSO_WM_DIAGRAM_GROUP_CODE" val="m1-1"/>
  <p:tag name="KSO_WM_UNIT_PRESET_TEXT" val="Unified fonts make reading more fluent.&#10;Theme color makes PPT more convenient to change.&#10;&#10;Adjust the spacing to adapt to Chinese typesetting, use the reference line in PPT."/>
  <p:tag name="KSO_WM_UNIT_TEXT_FILL_FORE_SCHEMECOLOR_INDEX" val="13"/>
  <p:tag name="KSO_WM_UNIT_TEXT_FILL_TYPE" val="1"/>
  <p:tag name="KSO_WM_UNIT_USESOURCEFORMAT_APPLY" val="0"/>
  <p:tag name="PA" val="v5.2.5"/>
  <p:tag name="WHOLESPTYPE" val="Shape_Text"/>
</p:tagLst>
</file>

<file path=ppt/tags/tag8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6250"/>
  <p:tag name="KSO_WM_UNIT_TYPE" val="m_h_a"/>
  <p:tag name="KSO_WM_UNIT_INDEX" val="1_3_1"/>
  <p:tag name="KSO_WM_UNIT_ID" val="diagram20186250_2*m_h_a*1_3_1"/>
  <p:tag name="KSO_WM_UNIT_LAYERLEVEL" val="1_1_1"/>
  <p:tag name="KSO_WM_UNIT_VALUE" val="8"/>
  <p:tag name="KSO_WM_UNIT_HIGHLIGHT" val="0"/>
  <p:tag name="KSO_WM_UNIT_COMPATIBLE" val="0"/>
  <p:tag name="KSO_WM_UNIT_CLEAR" val="0"/>
  <p:tag name="KSO_WM_BEAUTIFY_FLAG" val="#wm#"/>
  <p:tag name="KSO_WM_TAG_VERSION" val="1.0"/>
  <p:tag name="KSO_WM_DIAGRAM_GROUP_CODE" val="m1-1"/>
  <p:tag name="KSO_WM_UNIT_PRESET_TEXT" val="Text here"/>
  <p:tag name="KSO_WM_UNIT_TEXT_FILL_FORE_SCHEMECOLOR_INDEX" val="7"/>
  <p:tag name="KSO_WM_UNIT_TEXT_FILL_TYPE" val="1"/>
  <p:tag name="KSO_WM_UNIT_USESOURCEFORMAT_APPLY" val="0"/>
  <p:tag name="PA" val="v5.2.5"/>
  <p:tag name="WHOLESPTYPE" val="Shape_SubTitle"/>
</p:tagLst>
</file>

<file path=ppt/tags/tag87.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6250"/>
  <p:tag name="KSO_WM_UNIT_TYPE" val="m_h_i"/>
  <p:tag name="KSO_WM_UNIT_INDEX" val="1_3_4"/>
  <p:tag name="KSO_WM_UNIT_ID" val="diagram20186250_2*m_h_i*1_3_4"/>
  <p:tag name="KSO_WM_UNIT_LAYERLEVEL" val="1_1_1"/>
  <p:tag name="KSO_WM_DIAGRAM_GROUP_CODE" val="m1-1"/>
  <p:tag name="KSO_WM_BEAUTIFY_FLAG" val="#wm#"/>
  <p:tag name="KSO_WM_UNIT_FILL_FORE_SCHEMECOLOR_INDEX" val="7"/>
  <p:tag name="KSO_WM_UNIT_FILL_TYPE" val="1"/>
  <p:tag name="KSO_WM_UNIT_TEXT_FILL_FORE_SCHEMECOLOR_INDEX" val="13"/>
  <p:tag name="KSO_WM_UNIT_TEXT_FILL_TYPE" val="1"/>
  <p:tag name="KSO_WM_UNIT_USESOURCEFORMAT_APPLY" val="0"/>
  <p:tag name="PA" val="v5.2.5"/>
  <p:tag name="WHOLESPTYPE" val="Shape_Other"/>
</p:tagLst>
</file>

<file path=ppt/tags/tag8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6250"/>
  <p:tag name="KSO_WM_UNIT_TYPE" val="m_h_f"/>
  <p:tag name="KSO_WM_UNIT_INDEX" val="1_1_1"/>
  <p:tag name="KSO_WM_UNIT_ID" val="diagram20186250_2*m_h_f*1_1_1"/>
  <p:tag name="KSO_WM_UNIT_LAYERLEVEL" val="1_1_1"/>
  <p:tag name="KSO_WM_UNIT_VALUE" val="120"/>
  <p:tag name="KSO_WM_UNIT_HIGHLIGHT" val="0"/>
  <p:tag name="KSO_WM_UNIT_COMPATIBLE" val="0"/>
  <p:tag name="KSO_WM_UNIT_CLEAR" val="0"/>
  <p:tag name="KSO_WM_BEAUTIFY_FLAG" val="#wm#"/>
  <p:tag name="KSO_WM_TAG_VERSION" val="1.0"/>
  <p:tag name="KSO_WM_DIAGRAM_GROUP_CODE" val="m1-1"/>
  <p:tag name="KSO_WM_UNIT_PRESET_TEXT" val="Unified fonts make reading more fluent.&#10;Theme color makes PPT more convenient to change.&#10;&#10;Adjust the spacing to adapt to Chinese typesetting, use the reference line in PPT."/>
  <p:tag name="KSO_WM_UNIT_TEXT_FILL_FORE_SCHEMECOLOR_INDEX" val="13"/>
  <p:tag name="KSO_WM_UNIT_TEXT_FILL_TYPE" val="1"/>
  <p:tag name="KSO_WM_UNIT_USESOURCEFORMAT_APPLY" val="0"/>
  <p:tag name="PA" val="v5.2.5"/>
  <p:tag name="WHOLESPTYPE" val="Shape_Text"/>
</p:tagLst>
</file>

<file path=ppt/tags/tag8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6250"/>
  <p:tag name="KSO_WM_UNIT_TYPE" val="m_h_a"/>
  <p:tag name="KSO_WM_UNIT_INDEX" val="1_1_1"/>
  <p:tag name="KSO_WM_UNIT_ID" val="diagram20186250_2*m_h_a*1_1_1"/>
  <p:tag name="KSO_WM_UNIT_LAYERLEVEL" val="1_1_1"/>
  <p:tag name="KSO_WM_UNIT_VALUE" val="8"/>
  <p:tag name="KSO_WM_UNIT_HIGHLIGHT" val="0"/>
  <p:tag name="KSO_WM_UNIT_COMPATIBLE" val="0"/>
  <p:tag name="KSO_WM_UNIT_CLEAR" val="0"/>
  <p:tag name="KSO_WM_BEAUTIFY_FLAG" val="#wm#"/>
  <p:tag name="KSO_WM_TAG_VERSION" val="1.0"/>
  <p:tag name="KSO_WM_DIAGRAM_GROUP_CODE" val="m1-1"/>
  <p:tag name="KSO_WM_UNIT_PRESET_TEXT" val="Text here"/>
  <p:tag name="KSO_WM_UNIT_TEXT_FILL_FORE_SCHEMECOLOR_INDEX" val="5"/>
  <p:tag name="KSO_WM_UNIT_TEXT_FILL_TYPE" val="1"/>
  <p:tag name="KSO_WM_UNIT_USESOURCEFORMAT_APPLY" val="0"/>
  <p:tag name="PA" val="v5.2.5"/>
  <p:tag name="WHOLESPTYPE" val="Shape_SubTitle"/>
</p:tagLst>
</file>

<file path=ppt/tags/tag9.xml><?xml version="1.0" encoding="utf-8"?>
<p:tagLst xmlns:a="http://schemas.openxmlformats.org/drawingml/2006/main" xmlns:r="http://schemas.openxmlformats.org/officeDocument/2006/relationships" xmlns:p="http://schemas.openxmlformats.org/presentationml/2006/main">
  <p:tag name="PA" val="v5.2.5"/>
</p:tagLst>
</file>

<file path=ppt/tags/tag9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6250"/>
  <p:tag name="KSO_WM_UNIT_TYPE" val="m_h_f"/>
  <p:tag name="KSO_WM_UNIT_INDEX" val="1_2_1"/>
  <p:tag name="KSO_WM_UNIT_ID" val="diagram20186250_2*m_h_f*1_2_1"/>
  <p:tag name="KSO_WM_UNIT_LAYERLEVEL" val="1_1_1"/>
  <p:tag name="KSO_WM_UNIT_VALUE" val="120"/>
  <p:tag name="KSO_WM_UNIT_HIGHLIGHT" val="0"/>
  <p:tag name="KSO_WM_UNIT_COMPATIBLE" val="0"/>
  <p:tag name="KSO_WM_UNIT_CLEAR" val="0"/>
  <p:tag name="KSO_WM_BEAUTIFY_FLAG" val="#wm#"/>
  <p:tag name="KSO_WM_TAG_VERSION" val="1.0"/>
  <p:tag name="KSO_WM_DIAGRAM_GROUP_CODE" val="m1-1"/>
  <p:tag name="KSO_WM_UNIT_PRESET_TEXT" val="Unified fonts make reading more fluent.&#10;Theme color makes PPT more convenient to change.&#10;&#10;Adjust the spacing to adapt to Chinese typesetting, use the reference line in PPT."/>
  <p:tag name="KSO_WM_UNIT_TEXT_FILL_FORE_SCHEMECOLOR_INDEX" val="13"/>
  <p:tag name="KSO_WM_UNIT_TEXT_FILL_TYPE" val="1"/>
  <p:tag name="KSO_WM_UNIT_USESOURCEFORMAT_APPLY" val="0"/>
  <p:tag name="PA" val="v5.2.5"/>
  <p:tag name="WHOLESPTYPE" val="Shape_Text"/>
</p:tagLst>
</file>

<file path=ppt/tags/tag9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6250"/>
  <p:tag name="KSO_WM_UNIT_TYPE" val="m_h_i"/>
  <p:tag name="KSO_WM_UNIT_INDEX" val="1_1_4"/>
  <p:tag name="KSO_WM_UNIT_ID" val="diagram20186250_2*m_h_i*1_1_4"/>
  <p:tag name="KSO_WM_UNIT_LAYERLEVEL" val="1_1_1"/>
  <p:tag name="KSO_WM_DIAGRAM_GROUP_CODE" val="m1-1"/>
  <p:tag name="KSO_WM_BEAUTIFY_FLAG" val="#wm#"/>
  <p:tag name="KSO_WM_UNIT_FILL_FORE_SCHEMECOLOR_INDEX" val="5"/>
  <p:tag name="KSO_WM_UNIT_FILL_TYPE" val="1"/>
  <p:tag name="KSO_WM_UNIT_TEXT_FILL_FORE_SCHEMECOLOR_INDEX" val="13"/>
  <p:tag name="KSO_WM_UNIT_TEXT_FILL_TYPE" val="1"/>
  <p:tag name="KSO_WM_UNIT_USESOURCEFORMAT_APPLY" val="0"/>
  <p:tag name="PA" val="v5.2.5"/>
  <p:tag name="WHOLESPTYPE" val="Shape_Other"/>
</p:tagLst>
</file>

<file path=ppt/tags/tag9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6250"/>
  <p:tag name="KSO_WM_UNIT_TYPE" val="m_h_a"/>
  <p:tag name="KSO_WM_UNIT_INDEX" val="1_2_1"/>
  <p:tag name="KSO_WM_UNIT_ID" val="diagram20186250_2*m_h_a*1_2_1"/>
  <p:tag name="KSO_WM_UNIT_LAYERLEVEL" val="1_1_1"/>
  <p:tag name="KSO_WM_UNIT_VALUE" val="8"/>
  <p:tag name="KSO_WM_UNIT_HIGHLIGHT" val="0"/>
  <p:tag name="KSO_WM_UNIT_COMPATIBLE" val="0"/>
  <p:tag name="KSO_WM_UNIT_CLEAR" val="0"/>
  <p:tag name="KSO_WM_BEAUTIFY_FLAG" val="#wm#"/>
  <p:tag name="KSO_WM_TAG_VERSION" val="1.0"/>
  <p:tag name="KSO_WM_DIAGRAM_GROUP_CODE" val="m1-1"/>
  <p:tag name="KSO_WM_UNIT_PRESET_TEXT" val="Text here"/>
  <p:tag name="KSO_WM_UNIT_TEXT_FILL_FORE_SCHEMECOLOR_INDEX" val="5"/>
  <p:tag name="KSO_WM_UNIT_TEXT_FILL_TYPE" val="1"/>
  <p:tag name="KSO_WM_UNIT_USESOURCEFORMAT_APPLY" val="0"/>
  <p:tag name="PA" val="v5.2.5"/>
  <p:tag name="WHOLESPTYPE" val="Shape_SubTitle"/>
</p:tagLst>
</file>

<file path=ppt/tags/tag9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6250"/>
  <p:tag name="KSO_WM_UNIT_TYPE" val="m_h_i"/>
  <p:tag name="KSO_WM_UNIT_INDEX" val="1_2_4"/>
  <p:tag name="KSO_WM_UNIT_ID" val="diagram20186250_2*m_h_i*1_2_4"/>
  <p:tag name="KSO_WM_UNIT_LAYERLEVEL" val="1_1_1"/>
  <p:tag name="KSO_WM_DIAGRAM_GROUP_CODE" val="m1-1"/>
  <p:tag name="KSO_WM_BEAUTIFY_FLAG" val="#wm#"/>
  <p:tag name="KSO_WM_UNIT_FILL_FORE_SCHEMECOLOR_INDEX" val="5"/>
  <p:tag name="KSO_WM_UNIT_FILL_TYPE" val="1"/>
  <p:tag name="KSO_WM_UNIT_TEXT_FILL_FORE_SCHEMECOLOR_INDEX" val="13"/>
  <p:tag name="KSO_WM_UNIT_TEXT_FILL_TYPE" val="1"/>
  <p:tag name="KSO_WM_UNIT_USESOURCEFORMAT_APPLY" val="0"/>
  <p:tag name="PA" val="v5.2.5"/>
  <p:tag name="WHOLESPTYPE" val="Shape_Other"/>
</p:tagLst>
</file>

<file path=ppt/tags/tag94.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6250"/>
  <p:tag name="KSO_WM_UNIT_TYPE" val="m_h_i"/>
  <p:tag name="KSO_WM_UNIT_INDEX" val="1_2_6"/>
  <p:tag name="KSO_WM_UNIT_ID" val="diagram20186250_2*m_h_i*1_2_6"/>
  <p:tag name="KSO_WM_UNIT_LAYERLEVEL" val="1_1_1"/>
  <p:tag name="KSO_WM_DIAGRAM_GROUP_CODE" val="m1-1"/>
  <p:tag name="KSO_WM_BEAUTIFY_FLAG" val="#wm#"/>
  <p:tag name="KSO_WM_UNIT_LINE_FORE_SCHEMECOLOR_INDEX" val="14"/>
  <p:tag name="KSO_WM_UNIT_LINE_FILL_TYPE" val="2"/>
  <p:tag name="KSO_WM_UNIT_USESOURCEFORMAT_APPLY" val="0"/>
  <p:tag name="PA" val="v5.2.5"/>
  <p:tag name="WHOLESPTYPE" val="Shape_Line"/>
</p:tagLst>
</file>

<file path=ppt/tags/tag95.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6250"/>
  <p:tag name="KSO_WM_UNIT_TYPE" val="m_h_i"/>
  <p:tag name="KSO_WM_UNIT_INDEX" val="1_3_6"/>
  <p:tag name="KSO_WM_UNIT_ID" val="diagram20186250_2*m_h_i*1_3_6"/>
  <p:tag name="KSO_WM_UNIT_LAYERLEVEL" val="1_1_1"/>
  <p:tag name="KSO_WM_DIAGRAM_GROUP_CODE" val="m1-1"/>
  <p:tag name="KSO_WM_BEAUTIFY_FLAG" val="#wm#"/>
  <p:tag name="KSO_WM_UNIT_LINE_FORE_SCHEMECOLOR_INDEX" val="14"/>
  <p:tag name="KSO_WM_UNIT_LINE_FILL_TYPE" val="2"/>
  <p:tag name="KSO_WM_UNIT_USESOURCEFORMAT_APPLY" val="0"/>
  <p:tag name="PA" val="v5.2.5"/>
  <p:tag name="WHOLESPTYPE" val="Shape_Line"/>
</p:tagLst>
</file>

<file path=ppt/tags/tag96.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6250"/>
  <p:tag name="KSO_WM_UNIT_TYPE" val="m_h_i"/>
  <p:tag name="KSO_WM_UNIT_INDEX" val="1_2_5"/>
  <p:tag name="KSO_WM_UNIT_ID" val="diagram20186250_2*m_h_i*1_2_5"/>
  <p:tag name="KSO_WM_UNIT_LAYERLEVEL" val="1_1_1"/>
  <p:tag name="KSO_WM_DIAGRAM_GROUP_CODE" val="m1-1"/>
  <p:tag name="KSO_WM_BEAUTIFY_FLAG" val="#wm#"/>
  <p:tag name="KSO_WM_UNIT_LINE_FORE_SCHEMECOLOR_INDEX" val="14"/>
  <p:tag name="KSO_WM_UNIT_LINE_FILL_TYPE" val="2"/>
  <p:tag name="KSO_WM_UNIT_USESOURCEFORMAT_APPLY" val="0"/>
  <p:tag name="PA" val="v5.2.5"/>
  <p:tag name="WHOLESPTYPE" val="Shape_Line"/>
</p:tagLst>
</file>

<file path=ppt/tags/tag97.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6250"/>
  <p:tag name="KSO_WM_UNIT_TYPE" val="m_h_i"/>
  <p:tag name="KSO_WM_UNIT_INDEX" val="1_3_5"/>
  <p:tag name="KSO_WM_UNIT_ID" val="diagram20186250_2*m_h_i*1_3_5"/>
  <p:tag name="KSO_WM_UNIT_LAYERLEVEL" val="1_1_1"/>
  <p:tag name="KSO_WM_DIAGRAM_GROUP_CODE" val="m1-1"/>
  <p:tag name="KSO_WM_BEAUTIFY_FLAG" val="#wm#"/>
  <p:tag name="KSO_WM_UNIT_LINE_FORE_SCHEMECOLOR_INDEX" val="14"/>
  <p:tag name="KSO_WM_UNIT_LINE_FILL_TYPE" val="2"/>
  <p:tag name="KSO_WM_UNIT_USESOURCEFORMAT_APPLY" val="0"/>
  <p:tag name="PA" val="v5.2.5"/>
  <p:tag name="WHOLESPTYPE" val="Shape_Line"/>
</p:tagLst>
</file>

<file path=ppt/tags/tag98.xml><?xml version="1.0" encoding="utf-8"?>
<p:tagLst xmlns:a="http://schemas.openxmlformats.org/drawingml/2006/main" xmlns:r="http://schemas.openxmlformats.org/officeDocument/2006/relationships" xmlns:p="http://schemas.openxmlformats.org/presentationml/2006/main">
  <p:tag name="RESOURCELIBID_LIB" val="308831"/>
  <p:tag name="WHOLEPAGETYPE" val="Page_Head"/>
  <p:tag name="LINKREPLACED" val="True"/>
</p:tagLst>
</file>

<file path=ppt/tags/tag99.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vjoed5t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1384</Words>
  <Application>Microsoft Office PowerPoint</Application>
  <PresentationFormat>宽屏</PresentationFormat>
  <Paragraphs>204</Paragraphs>
  <Slides>23</Slides>
  <Notes>23</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23</vt:i4>
      </vt:variant>
    </vt:vector>
  </HeadingPairs>
  <TitlesOfParts>
    <vt:vector size="34" baseType="lpstr">
      <vt:lpstr>Meiryo</vt:lpstr>
      <vt:lpstr>宋体</vt:lpstr>
      <vt:lpstr>微软雅黑</vt:lpstr>
      <vt:lpstr>字魂35号-经典雅黑</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25</cp:revision>
  <dcterms:created xsi:type="dcterms:W3CDTF">2022-02-22T06:33:00Z</dcterms:created>
  <dcterms:modified xsi:type="dcterms:W3CDTF">2023-04-30T08:34:34Z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86D7F005EE6643B6B8F322D9A51A5B82</vt:lpwstr>
  </property>
  <property fmtid="{D5CDD505-2E9C-101B-9397-08002B2CF9AE}" pid="3" name="KSOProductBuildVer">
    <vt:lpwstr>2052-11.1.0.11405</vt:lpwstr>
  </property>
</Properties>
</file>