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27"/>
  </p:notesMasterIdLst>
  <p:sldIdLst>
    <p:sldId id="262" r:id="rId4"/>
    <p:sldId id="257" r:id="rId5"/>
    <p:sldId id="256" r:id="rId6"/>
    <p:sldId id="261" r:id="rId7"/>
    <p:sldId id="263" r:id="rId8"/>
    <p:sldId id="270" r:id="rId9"/>
    <p:sldId id="264" r:id="rId10"/>
    <p:sldId id="258" r:id="rId11"/>
    <p:sldId id="259" r:id="rId12"/>
    <p:sldId id="260" r:id="rId13"/>
    <p:sldId id="265" r:id="rId14"/>
    <p:sldId id="266" r:id="rId15"/>
    <p:sldId id="267" r:id="rId16"/>
    <p:sldId id="268" r:id="rId17"/>
    <p:sldId id="269" r:id="rId18"/>
    <p:sldId id="271" r:id="rId19"/>
    <p:sldId id="273" r:id="rId20"/>
    <p:sldId id="275" r:id="rId21"/>
    <p:sldId id="272" r:id="rId22"/>
    <p:sldId id="276" r:id="rId23"/>
    <p:sldId id="277" r:id="rId24"/>
    <p:sldId id="274" r:id="rId25"/>
    <p:sldId id="278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CE3"/>
    <a:srgbClr val="FAD6E2"/>
    <a:srgbClr val="FF2351"/>
    <a:srgbClr val="FD4B71"/>
    <a:srgbClr val="FF9DAF"/>
    <a:srgbClr val="BD2323"/>
    <a:srgbClr val="F95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1277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811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976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49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784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649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3755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8009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010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842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673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6729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524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6158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7460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8470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616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767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4B5F8C53-3B85-8C1F-8225-31791C1B599D}"/>
              </a:ext>
            </a:extLst>
          </p:cNvPr>
          <p:cNvSpPr txBox="1"/>
          <p:nvPr userDrawn="1"/>
        </p:nvSpPr>
        <p:spPr>
          <a:xfrm>
            <a:off x="1123933" y="6095361"/>
            <a:ext cx="432048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750628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29A32-19D0-4DE6-95B9-AE5C40E5D313}" type="datetimeFigureOut">
              <a:rPr lang="zh-CN" altLang="en-US" smtClean="0"/>
              <a:t>2023/5/1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EF738-8102-45C6-A769-FB43D8FB4A8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582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19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心形 2"/>
          <p:cNvSpPr/>
          <p:nvPr/>
        </p:nvSpPr>
        <p:spPr>
          <a:xfrm>
            <a:off x="5189220" y="1126490"/>
            <a:ext cx="6186805" cy="5190490"/>
          </a:xfrm>
          <a:prstGeom prst="hear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56530" y="2743835"/>
            <a:ext cx="605155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ln>
                  <a:noFill/>
                </a:ln>
                <a:gradFill>
                  <a:gsLst>
                    <a:gs pos="0">
                      <a:srgbClr val="FD4B71"/>
                    </a:gs>
                    <a:gs pos="100000">
                      <a:srgbClr val="FF2351"/>
                    </a:gs>
                  </a:gsLst>
                  <a:lin scaled="0"/>
                </a:gra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+mn-ea"/>
                <a:sym typeface="+mn-lt"/>
              </a:rPr>
              <a:t>妇女节贺卡</a:t>
            </a:r>
          </a:p>
          <a:p>
            <a:pPr algn="ctr"/>
            <a:r>
              <a:rPr lang="zh-CN" altLang="en-US" sz="4000" dirty="0">
                <a:ln>
                  <a:noFill/>
                </a:ln>
                <a:solidFill>
                  <a:srgbClr val="FF2351"/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+mn-ea"/>
                <a:sym typeface="+mn-lt"/>
              </a:rPr>
              <a:t>做自己的女神</a:t>
            </a:r>
          </a:p>
        </p:txBody>
      </p:sp>
      <p:pic>
        <p:nvPicPr>
          <p:cNvPr id="6" name="图片 5" descr="51miz-E1247019-64E7CDF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74815" y="846455"/>
            <a:ext cx="3018155" cy="17957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205074" y="5208905"/>
            <a:ext cx="22146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汇报人：第一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wipe/>
      </p:transition>
    </mc:Choice>
    <mc:Fallback xmlns="">
      <p:transition spd="slow" advClick="0" advTm="2000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26085" y="897890"/>
            <a:ext cx="8642350" cy="5061585"/>
            <a:chOff x="3451" y="1176"/>
            <a:chExt cx="13610" cy="7971"/>
          </a:xfrm>
        </p:grpSpPr>
        <p:grpSp>
          <p:nvGrpSpPr>
            <p:cNvPr id="15" name="组合 14"/>
            <p:cNvGrpSpPr/>
            <p:nvPr/>
          </p:nvGrpSpPr>
          <p:grpSpPr>
            <a:xfrm>
              <a:off x="3451" y="1176"/>
              <a:ext cx="13610" cy="7971"/>
              <a:chOff x="3213" y="1651"/>
              <a:chExt cx="13610" cy="7971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5250" y="1792"/>
                <a:ext cx="10811" cy="716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7" name="图片 16" descr="51miz-E1045357-D30D7A62"/>
              <p:cNvPicPr>
                <a:picLocks noChangeAspect="1"/>
              </p:cNvPicPr>
              <p:nvPr/>
            </p:nvPicPr>
            <p:blipFill>
              <a:blip r:embed="rId2" cstate="screen">
                <a:lum brigh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13" y="1651"/>
                <a:ext cx="13610" cy="7971"/>
              </a:xfrm>
              <a:prstGeom prst="rect">
                <a:avLst/>
              </a:prstGeom>
            </p:spPr>
          </p:pic>
        </p:grpSp>
        <p:sp>
          <p:nvSpPr>
            <p:cNvPr id="2" name="矩形 1"/>
            <p:cNvSpPr/>
            <p:nvPr/>
          </p:nvSpPr>
          <p:spPr>
            <a:xfrm>
              <a:off x="8042" y="1889"/>
              <a:ext cx="5703" cy="4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你低调，展现了温柔的美；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你贤淑，呈现了宁静的美；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你可人，表现了可爱的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z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美；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你伶俐，展现了智慧的美；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你端庄，呈现了内在的美；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你开朗，表现了快乐的美。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73" y="6205"/>
              <a:ext cx="7241" cy="1787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三八妇女节，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祝你一天比一天美，让生活更美！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wheel spokes="3"/>
      </p:transition>
    </mc:Choice>
    <mc:Fallback xmlns="">
      <p:transition spd="slow" advClick="0" advTm="2000">
        <p:wheel spokes="3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91255" y="188595"/>
            <a:ext cx="6480810" cy="6480810"/>
            <a:chOff x="5337" y="0"/>
            <a:chExt cx="10206" cy="10206"/>
          </a:xfrm>
        </p:grpSpPr>
        <p:pic>
          <p:nvPicPr>
            <p:cNvPr id="4" name="图片 3" descr="33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37" y="0"/>
              <a:ext cx="10207" cy="10207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8412" y="3703"/>
              <a:ext cx="4588" cy="4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送一千朵玫瑰给你，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要你好好爱自己；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一千只纸鹤给你，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让烦恼远离你！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一千颗幸运星给你，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让好运围绕着你！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pull dir="lu"/>
      </p:transition>
    </mc:Choice>
    <mc:Fallback xmlns="">
      <p:transition spd="slow" advClick="0" advTm="2000">
        <p:pull dir="l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26085" y="898525"/>
            <a:ext cx="8642350" cy="5060950"/>
            <a:chOff x="3451" y="1176"/>
            <a:chExt cx="13610" cy="7970"/>
          </a:xfrm>
        </p:grpSpPr>
        <p:grpSp>
          <p:nvGrpSpPr>
            <p:cNvPr id="15" name="组合 14"/>
            <p:cNvGrpSpPr/>
            <p:nvPr/>
          </p:nvGrpSpPr>
          <p:grpSpPr>
            <a:xfrm>
              <a:off x="3451" y="1176"/>
              <a:ext cx="13610" cy="7971"/>
              <a:chOff x="3213" y="1651"/>
              <a:chExt cx="13610" cy="7971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5250" y="1792"/>
                <a:ext cx="10811" cy="716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7" name="图片 16" descr="51miz-E1045357-D30D7A62"/>
              <p:cNvPicPr>
                <a:picLocks noChangeAspect="1"/>
              </p:cNvPicPr>
              <p:nvPr/>
            </p:nvPicPr>
            <p:blipFill>
              <a:blip r:embed="rId2" cstate="screen">
                <a:lum brigh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13" y="1651"/>
                <a:ext cx="13610" cy="7971"/>
              </a:xfrm>
              <a:prstGeom prst="rect">
                <a:avLst/>
              </a:prstGeom>
            </p:spPr>
          </p:pic>
        </p:grpSp>
        <p:sp>
          <p:nvSpPr>
            <p:cNvPr id="2" name="矩形 1"/>
            <p:cNvSpPr/>
            <p:nvPr/>
          </p:nvSpPr>
          <p:spPr>
            <a:xfrm>
              <a:off x="9148" y="3302"/>
              <a:ext cx="3490" cy="31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三月的花朵，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全都为你绽放，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传递祝福声声：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妇女节快乐！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pull dir="ru"/>
      </p:transition>
    </mc:Choice>
    <mc:Fallback xmlns="">
      <p:transition spd="slow" advClick="0" advTm="2000">
        <p:pull dir="r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425700" y="1169670"/>
            <a:ext cx="6338570" cy="4075430"/>
            <a:chOff x="5982" y="1295"/>
            <a:chExt cx="9982" cy="6418"/>
          </a:xfrm>
        </p:grpSpPr>
        <p:grpSp>
          <p:nvGrpSpPr>
            <p:cNvPr id="8" name="组合 7"/>
            <p:cNvGrpSpPr/>
            <p:nvPr/>
          </p:nvGrpSpPr>
          <p:grpSpPr>
            <a:xfrm>
              <a:off x="5982" y="1295"/>
              <a:ext cx="9983" cy="6419"/>
              <a:chOff x="4081" y="1033"/>
              <a:chExt cx="9983" cy="6419"/>
            </a:xfrm>
          </p:grpSpPr>
          <p:sp>
            <p:nvSpPr>
              <p:cNvPr id="9" name="圆角矩形 8"/>
              <p:cNvSpPr/>
              <p:nvPr/>
            </p:nvSpPr>
            <p:spPr>
              <a:xfrm>
                <a:off x="4082" y="1046"/>
                <a:ext cx="9982" cy="64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0" name="图片 9" descr="母亲节边框7p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081" y="1033"/>
                <a:ext cx="9982" cy="6419"/>
              </a:xfrm>
              <a:prstGeom prst="rect">
                <a:avLst/>
              </a:prstGeom>
            </p:spPr>
          </p:pic>
        </p:grpSp>
        <p:sp>
          <p:nvSpPr>
            <p:cNvPr id="2" name="矩形 1"/>
            <p:cNvSpPr/>
            <p:nvPr/>
          </p:nvSpPr>
          <p:spPr>
            <a:xfrm>
              <a:off x="8840" y="3705"/>
              <a:ext cx="3888" cy="15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柳条多姿，只为你摇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花儿美丽，只为你开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comb dir="vert"/>
      </p:transition>
    </mc:Choice>
    <mc:Fallback xmlns="">
      <p:transition spd="slow" advClick="0" advTm="2000">
        <p:comb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42110" y="864870"/>
            <a:ext cx="7082790" cy="4827270"/>
            <a:chOff x="5819" y="633"/>
            <a:chExt cx="11154" cy="7602"/>
          </a:xfrm>
        </p:grpSpPr>
        <p:pic>
          <p:nvPicPr>
            <p:cNvPr id="4" name="图片 3" descr="af7ccbf3a619a6eea1c5e6e10ffc5fa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19" y="633"/>
              <a:ext cx="11155" cy="7602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7511" y="2836"/>
              <a:ext cx="7771" cy="31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三八妇女节已来到，祝福送给美女早，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风醉佳人俏，快乐更妖娆，家和爱美好，事业步步高，好运追着跑，烦恼藏九霄。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愿你三八妇女节幸福逍遥。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split orient="vert"/>
      </p:transition>
    </mc:Choice>
    <mc:Fallback xmlns="">
      <p:transition spd="slow" advClick="0" advTm="2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81000" y="897890"/>
            <a:ext cx="8642350" cy="5060950"/>
            <a:chOff x="3213" y="1651"/>
            <a:chExt cx="13610" cy="7970"/>
          </a:xfrm>
        </p:grpSpPr>
        <p:sp>
          <p:nvSpPr>
            <p:cNvPr id="13" name="圆角矩形 12"/>
            <p:cNvSpPr/>
            <p:nvPr/>
          </p:nvSpPr>
          <p:spPr>
            <a:xfrm>
              <a:off x="5250" y="1792"/>
              <a:ext cx="10811" cy="7167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 descr="51miz-E1045357-D30D7A62"/>
            <p:cNvPicPr>
              <a:picLocks noChangeAspect="1"/>
            </p:cNvPicPr>
            <p:nvPr/>
          </p:nvPicPr>
          <p:blipFill>
            <a:blip r:embed="rId3" cstate="screen">
              <a:lum bright="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213" y="1651"/>
              <a:ext cx="13610" cy="7971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6164" y="3927"/>
              <a:ext cx="8983" cy="2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三八妇女节，用爱情为你梳头，用快乐为你洗脸，用美满为你装点，用幸福为你增色，用甜蜜为你进餐，祝你永远健康，美丽，吉祥。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randomBar/>
      </p:transition>
    </mc:Choice>
    <mc:Fallback xmlns="">
      <p:transition spd="slow" advClick="0" advTm="2000">
        <p:randomBa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76015" y="165735"/>
            <a:ext cx="6480810" cy="6480810"/>
            <a:chOff x="3864" y="0"/>
            <a:chExt cx="10206" cy="10206"/>
          </a:xfrm>
        </p:grpSpPr>
        <p:grpSp>
          <p:nvGrpSpPr>
            <p:cNvPr id="7" name="组合 6"/>
            <p:cNvGrpSpPr/>
            <p:nvPr/>
          </p:nvGrpSpPr>
          <p:grpSpPr>
            <a:xfrm>
              <a:off x="3864" y="0"/>
              <a:ext cx="10207" cy="10207"/>
              <a:chOff x="3864" y="0"/>
              <a:chExt cx="10207" cy="10207"/>
            </a:xfrm>
          </p:grpSpPr>
          <p:pic>
            <p:nvPicPr>
              <p:cNvPr id="4" name="图片 3" descr="33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864" y="0"/>
                <a:ext cx="10207" cy="10207"/>
              </a:xfrm>
              <a:prstGeom prst="rect">
                <a:avLst/>
              </a:prstGeom>
            </p:spPr>
          </p:pic>
          <p:sp>
            <p:nvSpPr>
              <p:cNvPr id="3" name="矩形 2"/>
              <p:cNvSpPr/>
              <p:nvPr/>
            </p:nvSpPr>
            <p:spPr>
              <a:xfrm>
                <a:off x="6605" y="4901"/>
                <a:ext cx="5989" cy="2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女人是水，以柔克刚，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多少铁血汉子都拜倒在石榴裙下变成绕指柔！</a:t>
                </a:r>
              </a:p>
            </p:txBody>
          </p:sp>
        </p:grpSp>
        <p:sp>
          <p:nvSpPr>
            <p:cNvPr id="2" name="矩形 1"/>
            <p:cNvSpPr/>
            <p:nvPr/>
          </p:nvSpPr>
          <p:spPr>
            <a:xfrm>
              <a:off x="6892" y="3852"/>
              <a:ext cx="4626" cy="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FF2351"/>
                  </a:solidFill>
                  <a:cs typeface="+mn-ea"/>
                  <a:sym typeface="+mn-lt"/>
                </a:rPr>
                <a:t>精致优雅，致女王！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2000">
        <p:checker/>
      </p:transition>
    </mc:Choice>
    <mc:Fallback xmlns="">
      <p:transition spd="slow" advClick="0" advTm="2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68805" y="794385"/>
            <a:ext cx="7082790" cy="4827270"/>
            <a:chOff x="2943" y="1251"/>
            <a:chExt cx="11154" cy="7602"/>
          </a:xfrm>
        </p:grpSpPr>
        <p:pic>
          <p:nvPicPr>
            <p:cNvPr id="4" name="图片 3" descr="af7ccbf3a619a6eea1c5e6e10ffc5fa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943" y="1251"/>
              <a:ext cx="11155" cy="7602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5014" y="3163"/>
              <a:ext cx="6653" cy="4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美丽的女人是杂志书，赏心悦目；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智慧的女人是励志书，催人进步；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善良的女人是名著，让人拜读。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三八节我博览群书，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愿天下好女人青春永驻！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push dir="u"/>
      </p:transition>
    </mc:Choice>
    <mc:Fallback xmlns="">
      <p:transition spd="slow" advClick="0" advTm="2000"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2304415" y="1256030"/>
            <a:ext cx="6338570" cy="4075430"/>
            <a:chOff x="3629" y="1978"/>
            <a:chExt cx="9982" cy="6418"/>
          </a:xfrm>
        </p:grpSpPr>
        <p:grpSp>
          <p:nvGrpSpPr>
            <p:cNvPr id="6" name="组合 5"/>
            <p:cNvGrpSpPr/>
            <p:nvPr/>
          </p:nvGrpSpPr>
          <p:grpSpPr>
            <a:xfrm>
              <a:off x="3629" y="1978"/>
              <a:ext cx="9983" cy="6419"/>
              <a:chOff x="4081" y="1033"/>
              <a:chExt cx="9983" cy="641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4082" y="1046"/>
                <a:ext cx="9982" cy="64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母亲节边框7p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081" y="1033"/>
                <a:ext cx="9982" cy="6419"/>
              </a:xfrm>
              <a:prstGeom prst="rect">
                <a:avLst/>
              </a:prstGeom>
            </p:spPr>
          </p:pic>
        </p:grpSp>
        <p:sp>
          <p:nvSpPr>
            <p:cNvPr id="2" name="矩形 1"/>
            <p:cNvSpPr/>
            <p:nvPr/>
          </p:nvSpPr>
          <p:spPr>
            <a:xfrm>
              <a:off x="5140" y="3152"/>
              <a:ext cx="7559" cy="4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外表你如玫瑰花，浪漫，美丽，迷人；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持家你如百合花，温柔，典雅，关怀；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工作你如仙人掌，坚强，乐观，豁达。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妇女节到了，祝你节日快乐，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身体健康！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cover dir="d"/>
      </p:transition>
    </mc:Choice>
    <mc:Fallback xmlns="">
      <p:transition spd="slow" advClick="0" advTm="2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26085" y="897890"/>
            <a:ext cx="8642350" cy="5060950"/>
            <a:chOff x="1051" y="1415"/>
            <a:chExt cx="13610" cy="7970"/>
          </a:xfrm>
        </p:grpSpPr>
        <p:grpSp>
          <p:nvGrpSpPr>
            <p:cNvPr id="6" name="组合 5"/>
            <p:cNvGrpSpPr/>
            <p:nvPr/>
          </p:nvGrpSpPr>
          <p:grpSpPr>
            <a:xfrm>
              <a:off x="1051" y="1415"/>
              <a:ext cx="13610" cy="7971"/>
              <a:chOff x="3213" y="1651"/>
              <a:chExt cx="13610" cy="7971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5250" y="1792"/>
                <a:ext cx="10811" cy="716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4" name="图片 3" descr="51miz-E1045357-D30D7A62"/>
              <p:cNvPicPr>
                <a:picLocks noChangeAspect="1"/>
              </p:cNvPicPr>
              <p:nvPr/>
            </p:nvPicPr>
            <p:blipFill>
              <a:blip r:embed="rId2" cstate="screen">
                <a:lum brigh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13" y="1651"/>
                <a:ext cx="13610" cy="7971"/>
              </a:xfrm>
              <a:prstGeom prst="rect">
                <a:avLst/>
              </a:prstGeom>
            </p:spPr>
          </p:pic>
        </p:grpSp>
        <p:sp>
          <p:nvSpPr>
            <p:cNvPr id="2" name="矩形 1"/>
            <p:cNvSpPr/>
            <p:nvPr/>
          </p:nvSpPr>
          <p:spPr>
            <a:xfrm>
              <a:off x="5892" y="3613"/>
              <a:ext cx="6012" cy="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鲜花娇美，比不过你的笑颜；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乐声悦耳，胜不了你的声音；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钻石璀璨，迷不了我的双眼；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你，是我心中的最美。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push/>
      </p:transition>
    </mc:Choice>
    <mc:Fallback xmlns="">
      <p:transition spd="slow" advClick="0" advTm="2000">
        <p:pu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263140" y="508000"/>
            <a:ext cx="6615430" cy="4827270"/>
            <a:chOff x="3564" y="800"/>
            <a:chExt cx="10418" cy="7602"/>
          </a:xfrm>
        </p:grpSpPr>
        <p:pic>
          <p:nvPicPr>
            <p:cNvPr id="4" name="图片 3" descr="af7ccbf3a619a6eea1c5e6e10ffc5fa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564" y="800"/>
              <a:ext cx="10419" cy="7602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5483" y="2297"/>
              <a:ext cx="6249" cy="52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佳期如梦，三八节到，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真情似水，祝福如潮。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愿阳光洒满你的心房，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永远拥有花一般的模样，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花一般的青春，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花一般的快乐，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花一般的幸福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!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wedge/>
      </p:transition>
    </mc:Choice>
    <mc:Fallback xmlns="">
      <p:transition spd="slow" advClick="0" advTm="2000">
        <p:wedg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08480" y="869950"/>
            <a:ext cx="7082790" cy="4827270"/>
            <a:chOff x="2848" y="1370"/>
            <a:chExt cx="11154" cy="7602"/>
          </a:xfrm>
        </p:grpSpPr>
        <p:pic>
          <p:nvPicPr>
            <p:cNvPr id="4" name="图片 3" descr="af7ccbf3a619a6eea1c5e6e10ffc5fa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848" y="1370"/>
              <a:ext cx="11155" cy="7602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6001" y="3645"/>
              <a:ext cx="4849" cy="30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女人如山，山清水秀，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女人如水，水波潋滟，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女人如风，风过无痕，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女人如花，花开不败。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cover dir="r"/>
      </p:transition>
    </mc:Choice>
    <mc:Fallback xmlns="">
      <p:transition spd="slow" advClick="0" advTm="2000">
        <p:cover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304415" y="1256030"/>
            <a:ext cx="6338570" cy="4075430"/>
            <a:chOff x="3629" y="1978"/>
            <a:chExt cx="9982" cy="6418"/>
          </a:xfrm>
        </p:grpSpPr>
        <p:grpSp>
          <p:nvGrpSpPr>
            <p:cNvPr id="6" name="组合 5"/>
            <p:cNvGrpSpPr/>
            <p:nvPr/>
          </p:nvGrpSpPr>
          <p:grpSpPr>
            <a:xfrm>
              <a:off x="3629" y="1978"/>
              <a:ext cx="9983" cy="6419"/>
              <a:chOff x="4081" y="1033"/>
              <a:chExt cx="9983" cy="6419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4082" y="1046"/>
                <a:ext cx="9982" cy="64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9" name="图片 8" descr="母亲节边框7p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081" y="1033"/>
                <a:ext cx="9982" cy="6419"/>
              </a:xfrm>
              <a:prstGeom prst="rect">
                <a:avLst/>
              </a:prstGeom>
            </p:spPr>
          </p:pic>
        </p:grpSp>
        <p:sp>
          <p:nvSpPr>
            <p:cNvPr id="2" name="矩形 1"/>
            <p:cNvSpPr/>
            <p:nvPr/>
          </p:nvSpPr>
          <p:spPr>
            <a:xfrm>
              <a:off x="4967" y="3787"/>
              <a:ext cx="8150" cy="2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一束娇艳的鲜花，愿你永远美丽动人，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一场煸情的电影，愿你永远像怀春的少女，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一顿丰盛的烛光晚餐，陪伴你共渡你的节日。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14:prism isInverted="1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心形 2"/>
          <p:cNvSpPr/>
          <p:nvPr/>
        </p:nvSpPr>
        <p:spPr>
          <a:xfrm>
            <a:off x="5189220" y="1126490"/>
            <a:ext cx="6186805" cy="5190490"/>
          </a:xfrm>
          <a:prstGeom prst="hear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28945" y="2351405"/>
            <a:ext cx="5688965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ln>
                  <a:noFill/>
                </a:ln>
                <a:gradFill>
                  <a:gsLst>
                    <a:gs pos="0">
                      <a:srgbClr val="FD4B71"/>
                    </a:gs>
                    <a:gs pos="100000">
                      <a:srgbClr val="FF2351"/>
                    </a:gs>
                  </a:gsLst>
                  <a:lin scaled="0"/>
                </a:gra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+mn-ea"/>
                <a:sym typeface="+mn-lt"/>
              </a:rPr>
              <a:t>精致优雅</a:t>
            </a:r>
          </a:p>
          <a:p>
            <a:pPr algn="ctr"/>
            <a:r>
              <a:rPr lang="zh-CN" altLang="en-US" sz="8000" dirty="0">
                <a:ln>
                  <a:noFill/>
                </a:ln>
                <a:gradFill>
                  <a:gsLst>
                    <a:gs pos="0">
                      <a:srgbClr val="FD4B71"/>
                    </a:gs>
                    <a:gs pos="100000">
                      <a:srgbClr val="FF2351"/>
                    </a:gs>
                  </a:gsLst>
                  <a:lin scaled="0"/>
                </a:gra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+mn-ea"/>
                <a:sym typeface="+mn-lt"/>
              </a:rPr>
              <a:t>致女王</a:t>
            </a:r>
          </a:p>
          <a:p>
            <a:pPr algn="ctr"/>
            <a:r>
              <a:rPr lang="zh-CN" altLang="en-US" sz="4000" dirty="0">
                <a:ln>
                  <a:noFill/>
                </a:ln>
                <a:solidFill>
                  <a:srgbClr val="FF2351"/>
                </a:solidFill>
                <a:effectLst/>
                <a:latin typeface="印品灵秀体" panose="02000500000000000000" pitchFamily="2" charset="-122"/>
                <a:ea typeface="印品灵秀体" panose="02000500000000000000" pitchFamily="2" charset="-122"/>
                <a:cs typeface="+mn-ea"/>
                <a:sym typeface="+mn-lt"/>
              </a:rPr>
              <a:t>愿你喜乐延延</a:t>
            </a:r>
          </a:p>
        </p:txBody>
      </p:sp>
      <p:pic>
        <p:nvPicPr>
          <p:cNvPr id="6" name="图片 5" descr="51miz-E1247019-64E7CDF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4040" y="706755"/>
            <a:ext cx="3018155" cy="17957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264400" y="5948680"/>
            <a:ext cx="2373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汇报人：第一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xmlns="" id="{21288ADE-6CE2-4DCB-B275-6B5136D520B3}"/>
              </a:ext>
            </a:extLst>
          </p:cNvPr>
          <p:cNvSpPr txBox="1"/>
          <p:nvPr/>
        </p:nvSpPr>
        <p:spPr>
          <a:xfrm>
            <a:off x="0" y="6030305"/>
            <a:ext cx="432048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FAD6E2"/>
                </a:solidFill>
                <a:latin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rgbClr val="FAD6E2"/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rgbClr val="FAD6E2"/>
                </a:solidFill>
                <a:latin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FAD6E2"/>
                </a:solidFill>
                <a:latin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FAD6E2"/>
                </a:solidFill>
                <a:latin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FAD6E2"/>
                </a:solidFill>
                <a:latin typeface="微软雅黑" panose="020B0503020204020204" pitchFamily="34" charset="-122"/>
              </a:rPr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cover dir="d"/>
      </p:transition>
    </mc:Choice>
    <mc:Fallback xmlns="">
      <p:transition spd="slow" advClick="0" advTm="2000"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681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46710" y="837565"/>
            <a:ext cx="8642350" cy="5060950"/>
            <a:chOff x="546" y="1319"/>
            <a:chExt cx="13610" cy="7970"/>
          </a:xfrm>
        </p:grpSpPr>
        <p:grpSp>
          <p:nvGrpSpPr>
            <p:cNvPr id="6" name="组合 5"/>
            <p:cNvGrpSpPr/>
            <p:nvPr/>
          </p:nvGrpSpPr>
          <p:grpSpPr>
            <a:xfrm>
              <a:off x="546" y="1319"/>
              <a:ext cx="13610" cy="7971"/>
              <a:chOff x="3213" y="1651"/>
              <a:chExt cx="13610" cy="7971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5250" y="1792"/>
                <a:ext cx="10811" cy="716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5" name="图片 4" descr="51miz-E1045357-D30D7A62"/>
              <p:cNvPicPr>
                <a:picLocks noChangeAspect="1"/>
              </p:cNvPicPr>
              <p:nvPr/>
            </p:nvPicPr>
            <p:blipFill>
              <a:blip r:embed="rId2" cstate="screen">
                <a:lum brigh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13" y="1651"/>
                <a:ext cx="13610" cy="7971"/>
              </a:xfrm>
              <a:prstGeom prst="rect">
                <a:avLst/>
              </a:prstGeom>
            </p:spPr>
          </p:pic>
        </p:grpSp>
        <p:sp>
          <p:nvSpPr>
            <p:cNvPr id="7" name="矩形 6"/>
            <p:cNvSpPr/>
            <p:nvPr/>
          </p:nvSpPr>
          <p:spPr>
            <a:xfrm>
              <a:off x="4067" y="2791"/>
              <a:ext cx="7843" cy="4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你似一幅画，赏心悦目，令人回味无穷；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你似一首歌，余音绕梁，令人充满遐想；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你似一本书，耐人寻味，令人百读不厌；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你似一朵花，阅历年华，令人惊艳非常；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你似一瓶酒，历久弥新，令人着迷沉醉；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你似一颗糖，甜蜜入心，令人终身难忘。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wipe dir="r"/>
      </p:transition>
    </mc:Choice>
    <mc:Fallback xmlns="">
      <p:transition spd="slow" advClick="0" advTm="2000"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90620" y="188595"/>
            <a:ext cx="6480810" cy="6480810"/>
            <a:chOff x="3768" y="0"/>
            <a:chExt cx="10206" cy="10206"/>
          </a:xfrm>
        </p:grpSpPr>
        <p:pic>
          <p:nvPicPr>
            <p:cNvPr id="4" name="图片 3" descr="33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68" y="0"/>
              <a:ext cx="10207" cy="10207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7136" y="3732"/>
              <a:ext cx="3850" cy="4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女人之美，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如春风一样温柔，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如夏雨一样清新，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如秋月一样明媚，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如冬雪一样皎洁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世间最靓丽的风景。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690620" y="399495"/>
            <a:ext cx="133414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DDCE3"/>
                </a:solidFill>
              </a:rPr>
              <a:t>https://www.ypppt.com/</a:t>
            </a:r>
            <a:endParaRPr lang="zh-CN" altLang="en-US" sz="700" dirty="0">
              <a:solidFill>
                <a:srgbClr val="FDDCE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wheel spokes="8"/>
      </p:transition>
    </mc:Choice>
    <mc:Fallback xmlns="">
      <p:transition spd="slow" advClick="0" advTm="2000">
        <p:wheel spokes="8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063115" y="852170"/>
            <a:ext cx="6338570" cy="4075430"/>
            <a:chOff x="3249" y="1342"/>
            <a:chExt cx="9982" cy="6418"/>
          </a:xfrm>
        </p:grpSpPr>
        <p:grpSp>
          <p:nvGrpSpPr>
            <p:cNvPr id="6" name="组合 5"/>
            <p:cNvGrpSpPr/>
            <p:nvPr/>
          </p:nvGrpSpPr>
          <p:grpSpPr>
            <a:xfrm>
              <a:off x="3249" y="1342"/>
              <a:ext cx="9983" cy="6419"/>
              <a:chOff x="4081" y="1033"/>
              <a:chExt cx="9983" cy="6419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4082" y="1046"/>
                <a:ext cx="9982" cy="6406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" name="图片 1" descr="母亲节边框7p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081" y="1033"/>
                <a:ext cx="9982" cy="6419"/>
              </a:xfrm>
              <a:prstGeom prst="rect">
                <a:avLst/>
              </a:prstGeom>
            </p:spPr>
          </p:pic>
        </p:grpSp>
        <p:sp>
          <p:nvSpPr>
            <p:cNvPr id="3" name="矩形 2"/>
            <p:cNvSpPr/>
            <p:nvPr/>
          </p:nvSpPr>
          <p:spPr>
            <a:xfrm>
              <a:off x="5203" y="3251"/>
              <a:ext cx="6439" cy="2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妇女是世界上最伟大的力量，只有通过她，男人才可能发挥出他的全部潜在力量。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2000">
        <p:blinds/>
      </p:transition>
    </mc:Choice>
    <mc:Fallback xmlns="">
      <p:transition spd="slow" advClick="0" advTm="2000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40865" y="464820"/>
            <a:ext cx="6616065" cy="4827270"/>
            <a:chOff x="2899" y="732"/>
            <a:chExt cx="10419" cy="7602"/>
          </a:xfrm>
        </p:grpSpPr>
        <p:pic>
          <p:nvPicPr>
            <p:cNvPr id="4" name="图片 3" descr="af7ccbf3a619a6eea1c5e6e10ffc5fa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899" y="732"/>
              <a:ext cx="10419" cy="7602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4658" y="3370"/>
              <a:ext cx="7200" cy="23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良辰美景三八节，金枝玉叶半边天。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淑气芝兰争繁茂，春风桃李洒芬芳。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花满三八绣春秋，红袖添香瑞华夏。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:pull dir="u"/>
      </p:transition>
    </mc:Choice>
    <mc:Fallback xmlns="">
      <p:transition spd="med" advClick="0" advTm="2000">
        <p:pull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90620" y="188595"/>
            <a:ext cx="6481445" cy="6481445"/>
            <a:chOff x="3744" y="0"/>
            <a:chExt cx="10207" cy="10207"/>
          </a:xfrm>
        </p:grpSpPr>
        <p:pic>
          <p:nvPicPr>
            <p:cNvPr id="4" name="图片 3" descr="335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44" y="0"/>
              <a:ext cx="10207" cy="10207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5514" y="3654"/>
              <a:ext cx="7390" cy="39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星，最美的是流星；花，最美的是雪花；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心，最美的是爱心；人，最美的是女人。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祝你妇女节快乐！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愿灿烂的阳光，青春的活力，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甜蜜的微笑永远属于你！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comb/>
      </p:transition>
    </mc:Choice>
    <mc:Fallback xmlns="">
      <p:transition spd="slow" advClick="0" advTm="2000">
        <p:comb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40690" y="897890"/>
            <a:ext cx="8642350" cy="5060950"/>
            <a:chOff x="3213" y="1651"/>
            <a:chExt cx="13610" cy="7970"/>
          </a:xfrm>
        </p:grpSpPr>
        <p:grpSp>
          <p:nvGrpSpPr>
            <p:cNvPr id="8" name="组合 7"/>
            <p:cNvGrpSpPr/>
            <p:nvPr/>
          </p:nvGrpSpPr>
          <p:grpSpPr>
            <a:xfrm>
              <a:off x="3213" y="1651"/>
              <a:ext cx="13610" cy="7971"/>
              <a:chOff x="3213" y="1651"/>
              <a:chExt cx="13610" cy="7971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5250" y="1792"/>
                <a:ext cx="10811" cy="7167"/>
              </a:xfrm>
              <a:prstGeom prst="round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0" name="图片 9" descr="51miz-E1045357-D30D7A62"/>
              <p:cNvPicPr>
                <a:picLocks noChangeAspect="1"/>
              </p:cNvPicPr>
              <p:nvPr/>
            </p:nvPicPr>
            <p:blipFill>
              <a:blip r:embed="rId2" cstate="screen">
                <a:lum bright="6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213" y="1651"/>
                <a:ext cx="13610" cy="7971"/>
              </a:xfrm>
              <a:prstGeom prst="rect">
                <a:avLst/>
              </a:prstGeom>
            </p:spPr>
          </p:pic>
        </p:grpSp>
        <p:sp>
          <p:nvSpPr>
            <p:cNvPr id="2" name="矩形 1"/>
            <p:cNvSpPr/>
            <p:nvPr/>
          </p:nvSpPr>
          <p:spPr>
            <a:xfrm>
              <a:off x="7494" y="3122"/>
              <a:ext cx="6322" cy="45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女人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20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是桃花，鲜艳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;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30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是玫瑰，迷人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;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40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是牡丹，大气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;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50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是兰花，淡定</a:t>
              </a: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;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60</a:t>
              </a: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是棉花，温暖。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cs typeface="+mn-ea"/>
                  <a:sym typeface="+mn-lt"/>
                </a:rPr>
                <a:t>女人一生如花，多多热爱自己吧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 advTm="2000">
        <p:pull dir="d"/>
      </p:transition>
    </mc:Choice>
    <mc:Fallback xmlns="">
      <p:transition spd="med" advClick="0" advTm="2000">
        <p:pull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903095" y="680085"/>
            <a:ext cx="7082790" cy="4827270"/>
            <a:chOff x="5035" y="608"/>
            <a:chExt cx="11154" cy="7602"/>
          </a:xfrm>
        </p:grpSpPr>
        <p:pic>
          <p:nvPicPr>
            <p:cNvPr id="4" name="图片 3" descr="af7ccbf3a619a6eea1c5e6e10ffc5fa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035" y="608"/>
              <a:ext cx="11155" cy="7602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7214" y="2108"/>
              <a:ext cx="6797" cy="5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你用微笑表现出美丽端庄的天性，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你用亲切表现出可爱动人的本性，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你用体贴表现出贤淑温柔的魅力，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你用智慧表现出气质非凡的魄力。</a:t>
              </a:r>
            </a:p>
            <a:p>
              <a:pPr algn="ctr">
                <a:lnSpc>
                  <a:spcPct val="150000"/>
                </a:lnSpc>
              </a:pP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三八妇女节，祝你越来越美丽，</a:t>
              </a:r>
            </a:p>
            <a:p>
              <a:pPr algn="ctr"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2351"/>
                  </a:solidFill>
                  <a:cs typeface="+mn-ea"/>
                  <a:sym typeface="+mn-lt"/>
                </a:rPr>
                <a:t>越来越快乐，越来越幸福！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2000">
        <p:comb dir="vert"/>
      </p:transition>
    </mc:Choice>
    <mc:Fallback xmlns="">
      <p:transition spd="slow" advClick="0" advTm="2000">
        <p:comb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10207,&quot;width&quot;:10207}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t3ujilk">
      <a:majorFont>
        <a:latin typeface="印品黑体"/>
        <a:ea typeface="微软雅黑"/>
        <a:cs typeface=""/>
      </a:majorFont>
      <a:minorFont>
        <a:latin typeface="印品黑体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910</Words>
  <Application>Microsoft Office PowerPoint</Application>
  <PresentationFormat>宽屏</PresentationFormat>
  <Paragraphs>110</Paragraphs>
  <Slides>23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Meiryo</vt:lpstr>
      <vt:lpstr>宋体</vt:lpstr>
      <vt:lpstr>微软雅黑</vt:lpstr>
      <vt:lpstr>印品黑体</vt:lpstr>
      <vt:lpstr>印品灵秀体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72</cp:revision>
  <dcterms:created xsi:type="dcterms:W3CDTF">2022-02-14T12:20:00Z</dcterms:created>
  <dcterms:modified xsi:type="dcterms:W3CDTF">2023-05-01T08:59:05Z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26C4D1D1163D4667B761665C1DB31B85</vt:lpwstr>
  </property>
  <property fmtid="{D5CDD505-2E9C-101B-9397-08002B2CF9AE}" pid="3" name="KSOProductBuildVer">
    <vt:lpwstr>2052-11.1.0.11365</vt:lpwstr>
  </property>
</Properties>
</file>