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tags/tag6.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7.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8.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 id="2147483667" r:id="rId3"/>
  </p:sldMasterIdLst>
  <p:notesMasterIdLst>
    <p:notesMasterId r:id="rId32"/>
  </p:notesMasterIdLst>
  <p:sldIdLst>
    <p:sldId id="264" r:id="rId4"/>
    <p:sldId id="258" r:id="rId5"/>
    <p:sldId id="259" r:id="rId6"/>
    <p:sldId id="266" r:id="rId7"/>
    <p:sldId id="260" r:id="rId8"/>
    <p:sldId id="267" r:id="rId9"/>
    <p:sldId id="285" r:id="rId10"/>
    <p:sldId id="261" r:id="rId11"/>
    <p:sldId id="269" r:id="rId12"/>
    <p:sldId id="270" r:id="rId13"/>
    <p:sldId id="271" r:id="rId14"/>
    <p:sldId id="272" r:id="rId15"/>
    <p:sldId id="273" r:id="rId16"/>
    <p:sldId id="274" r:id="rId17"/>
    <p:sldId id="275" r:id="rId18"/>
    <p:sldId id="262" r:id="rId19"/>
    <p:sldId id="276" r:id="rId20"/>
    <p:sldId id="277" r:id="rId21"/>
    <p:sldId id="278" r:id="rId22"/>
    <p:sldId id="279" r:id="rId23"/>
    <p:sldId id="263" r:id="rId24"/>
    <p:sldId id="280" r:id="rId25"/>
    <p:sldId id="281" r:id="rId26"/>
    <p:sldId id="282" r:id="rId27"/>
    <p:sldId id="283" r:id="rId28"/>
    <p:sldId id="286" r:id="rId29"/>
    <p:sldId id="265" r:id="rId30"/>
    <p:sldId id="287"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8746"/>
    <a:srgbClr val="FF4343"/>
    <a:srgbClr val="F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79" autoAdjust="0"/>
    <p:restoredTop sz="96314" autoAdjust="0"/>
  </p:normalViewPr>
  <p:slideViewPr>
    <p:cSldViewPr snapToGrid="0">
      <p:cViewPr varScale="1">
        <p:scale>
          <a:sx n="108" d="100"/>
          <a:sy n="108" d="100"/>
        </p:scale>
        <p:origin x="720" y="114"/>
      </p:cViewPr>
      <p:guideLst>
        <p:guide orient="horz" pos="2160"/>
        <p:guide pos="3840"/>
      </p:guideLst>
    </p:cSldViewPr>
  </p:slideViewPr>
  <p:notesTextViewPr>
    <p:cViewPr>
      <p:scale>
        <a:sx n="1" d="1"/>
        <a:sy n="1" d="1"/>
      </p:scale>
      <p:origin x="0" y="0"/>
    </p:cViewPr>
  </p:notesTextViewPr>
  <p:sorterViewPr>
    <p:cViewPr>
      <p:scale>
        <a:sx n="100" d="100"/>
        <a:sy n="100" d="100"/>
      </p:scale>
      <p:origin x="0" y="-87"/>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rgbClr val="F00000"/>
            </a:solidFill>
            <a:ln>
              <a:no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1-631C-4ACD-B1E9-90D0598D79FE}"/>
              </c:ext>
            </c:extLst>
          </c:dPt>
          <c:dPt>
            <c:idx val="1"/>
            <c:invertIfNegative val="0"/>
            <c:bubble3D val="0"/>
            <c:extLst xmlns:c16r2="http://schemas.microsoft.com/office/drawing/2015/06/chart">
              <c:ext xmlns:c16="http://schemas.microsoft.com/office/drawing/2014/chart" uri="{C3380CC4-5D6E-409C-BE32-E72D297353CC}">
                <c16:uniqueId val="{00000003-631C-4ACD-B1E9-90D0598D79FE}"/>
              </c:ext>
            </c:extLst>
          </c:dPt>
          <c:dPt>
            <c:idx val="2"/>
            <c:invertIfNegative val="0"/>
            <c:bubble3D val="0"/>
            <c:extLst xmlns:c16r2="http://schemas.microsoft.com/office/drawing/2015/06/chart">
              <c:ext xmlns:c16="http://schemas.microsoft.com/office/drawing/2014/chart" uri="{C3380CC4-5D6E-409C-BE32-E72D297353CC}">
                <c16:uniqueId val="{00000005-631C-4ACD-B1E9-90D0598D79FE}"/>
              </c:ext>
            </c:extLst>
          </c:dPt>
          <c:dLbls>
            <c:spPr>
              <a:noFill/>
              <a:ln>
                <a:noFill/>
              </a:ln>
              <a:effectLst/>
            </c:spPr>
            <c:txPr>
              <a:bodyPr rot="0" vert="horz"/>
              <a:lstStyle/>
              <a:p>
                <a:pPr>
                  <a:defRPr/>
                </a:pPr>
                <a:endParaRPr lang="zh-CN"/>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3"/>
                <c:pt idx="0">
                  <c:v>Lorem ipsum</c:v>
                </c:pt>
                <c:pt idx="1">
                  <c:v>Dolor</c:v>
                </c:pt>
                <c:pt idx="2">
                  <c:v>Sit amet</c:v>
                </c:pt>
              </c:strCache>
            </c:strRef>
          </c:cat>
          <c:val>
            <c:numRef>
              <c:f>Sheet1!$B$2:$B$5</c:f>
              <c:numCache>
                <c:formatCode>General</c:formatCode>
                <c:ptCount val="3"/>
                <c:pt idx="0">
                  <c:v>4.3</c:v>
                </c:pt>
                <c:pt idx="1">
                  <c:v>2.5</c:v>
                </c:pt>
                <c:pt idx="2">
                  <c:v>3.5</c:v>
                </c:pt>
              </c:numCache>
            </c:numRef>
          </c:val>
          <c:extLst xmlns:c16r2="http://schemas.microsoft.com/office/drawing/2015/06/chart">
            <c:ext xmlns:c16="http://schemas.microsoft.com/office/drawing/2014/chart" uri="{C3380CC4-5D6E-409C-BE32-E72D297353CC}">
              <c16:uniqueId val="{00000006-631C-4ACD-B1E9-90D0598D79FE}"/>
            </c:ext>
          </c:extLst>
        </c:ser>
        <c:dLbls>
          <c:dLblPos val="inEnd"/>
          <c:showLegendKey val="0"/>
          <c:showVal val="1"/>
          <c:showCatName val="0"/>
          <c:showSerName val="0"/>
          <c:showPercent val="0"/>
          <c:showBubbleSize val="0"/>
        </c:dLbls>
        <c:gapWidth val="142"/>
        <c:overlap val="100"/>
        <c:axId val="-233878352"/>
        <c:axId val="-233871824"/>
        <c:extLst xmlns:c16r2="http://schemas.microsoft.com/office/drawing/2015/06/chart">
          <c:ext xmlns:c15="http://schemas.microsoft.com/office/drawing/2012/chart" uri="{02D57815-91ED-43cb-92C2-25804820EDAC}">
            <c15:filteredBarSeries>
              <c15:ser>
                <c:idx val="1"/>
                <c:order val="1"/>
                <c:tx>
                  <c:strRef>
                    <c:extLst xmlns:c16r2="http://schemas.microsoft.com/office/drawing/2015/06/chart">
                      <c:ext uri="{02D57815-91ED-43cb-92C2-25804820EDAC}">
                        <c15:formulaRef>
                          <c15:sqref>Sheet1!$C$1</c15:sqref>
                        </c15:formulaRef>
                      </c:ext>
                    </c:extLst>
                    <c:strCache>
                      <c:ptCount val="1"/>
                      <c:pt idx="0">
                        <c:v>Series 2</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inEnd"/>
                  <c:showLegendKey val="0"/>
                  <c:showVal val="1"/>
                  <c:showCatName val="0"/>
                  <c:showSerName val="0"/>
                  <c:showPercent val="0"/>
                  <c:showBubbleSize val="0"/>
                  <c:showLeaderLines val="0"/>
                  <c:extLst xmlns:c16r2="http://schemas.microsoft.com/office/drawing/2015/06/char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6r2="http://schemas.microsoft.com/office/drawing/2015/06/chart">
                      <c:ext uri="{02D57815-91ED-43cb-92C2-25804820EDAC}">
                        <c15:formulaRef>
                          <c15:sqref>Sheet1!$A$2:$A$5</c15:sqref>
                        </c15:formulaRef>
                      </c:ext>
                    </c:extLst>
                    <c:strCache>
                      <c:ptCount val="3"/>
                      <c:pt idx="0">
                        <c:v>Lorem ipsum</c:v>
                      </c:pt>
                      <c:pt idx="1">
                        <c:v>Dolor</c:v>
                      </c:pt>
                      <c:pt idx="2">
                        <c:v>Sit amet</c:v>
                      </c:pt>
                    </c:strCache>
                  </c:strRef>
                </c:cat>
                <c:val>
                  <c:numRef>
                    <c:extLst xmlns:c16r2="http://schemas.microsoft.com/office/drawing/2015/06/chart">
                      <c:ext uri="{02D57815-91ED-43cb-92C2-25804820EDAC}">
                        <c15:formulaRef>
                          <c15:sqref>Sheet1!$C$2:$C$5</c15:sqref>
                        </c15:formulaRef>
                      </c:ext>
                    </c:extLst>
                    <c:numCache>
                      <c:formatCode>General</c:formatCode>
                      <c:ptCount val="3"/>
                      <c:pt idx="0">
                        <c:v>2.4</c:v>
                      </c:pt>
                      <c:pt idx="1">
                        <c:v>4.4000000000000004</c:v>
                      </c:pt>
                      <c:pt idx="2">
                        <c:v>1.8</c:v>
                      </c:pt>
                    </c:numCache>
                  </c:numRef>
                </c:val>
                <c:extLst xmlns:c16r2="http://schemas.microsoft.com/office/drawing/2015/06/chart">
                  <c:ext xmlns:c16="http://schemas.microsoft.com/office/drawing/2014/chart" uri="{C3380CC4-5D6E-409C-BE32-E72D297353CC}">
                    <c16:uniqueId val="{00000007-631C-4ACD-B1E9-90D0598D79FE}"/>
                  </c:ext>
                </c:extLst>
              </c15:ser>
            </c15:filteredBarSeries>
            <c15:filteredBarSeries>
              <c15:ser>
                <c:idx val="2"/>
                <c:order val="2"/>
                <c:tx>
                  <c:strRef>
                    <c:extLst xmlns:c16r2="http://schemas.microsoft.com/office/drawing/2015/06/chart" xmlns:c15="http://schemas.microsoft.com/office/drawing/2012/chart">
                      <c:ext xmlns:c15="http://schemas.microsoft.com/office/drawing/2012/chart" uri="{02D57815-91ED-43cb-92C2-25804820EDAC}">
                        <c15:formulaRef>
                          <c15:sqref>Sheet1!$D$1</c15:sqref>
                        </c15:formulaRef>
                      </c:ext>
                    </c:extLst>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inEnd"/>
                  <c:showLegendKey val="0"/>
                  <c:showVal val="1"/>
                  <c:showCatName val="0"/>
                  <c:showSerName val="0"/>
                  <c:showPercent val="0"/>
                  <c:showBubbleSize val="0"/>
                  <c:showLeaderLines val="0"/>
                  <c:extLst xmlns:c16r2="http://schemas.microsoft.com/office/drawing/2015/06/char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6r2="http://schemas.microsoft.com/office/drawing/2015/06/chart" xmlns:c15="http://schemas.microsoft.com/office/drawing/2012/chart">
                      <c:ext xmlns:c15="http://schemas.microsoft.com/office/drawing/2012/chart" uri="{02D57815-91ED-43cb-92C2-25804820EDAC}">
                        <c15:formulaRef>
                          <c15:sqref>Sheet1!$A$2:$A$5</c15:sqref>
                        </c15:formulaRef>
                      </c:ext>
                    </c:extLst>
                    <c:strCache>
                      <c:ptCount val="3"/>
                      <c:pt idx="0">
                        <c:v>Lorem ipsum</c:v>
                      </c:pt>
                      <c:pt idx="1">
                        <c:v>Dolor</c:v>
                      </c:pt>
                      <c:pt idx="2">
                        <c:v>Sit amet</c:v>
                      </c:pt>
                    </c:strCache>
                  </c:strRef>
                </c:cat>
                <c:val>
                  <c:numRef>
                    <c:extLst xmlns:c16r2="http://schemas.microsoft.com/office/drawing/2015/06/chart" xmlns:c15="http://schemas.microsoft.com/office/drawing/2012/chart">
                      <c:ext xmlns:c15="http://schemas.microsoft.com/office/drawing/2012/chart" uri="{02D57815-91ED-43cb-92C2-25804820EDAC}">
                        <c15:formulaRef>
                          <c15:sqref>Sheet1!$D$2:$D$5</c15:sqref>
                        </c15:formulaRef>
                      </c:ext>
                    </c:extLst>
                    <c:numCache>
                      <c:formatCode>General</c:formatCode>
                      <c:ptCount val="3"/>
                      <c:pt idx="0">
                        <c:v>2</c:v>
                      </c:pt>
                      <c:pt idx="1">
                        <c:v>2</c:v>
                      </c:pt>
                      <c:pt idx="2">
                        <c:v>3</c:v>
                      </c:pt>
                    </c:numCache>
                  </c:numRef>
                </c:val>
                <c:extLst xmlns:c16r2="http://schemas.microsoft.com/office/drawing/2015/06/chart" xmlns:c15="http://schemas.microsoft.com/office/drawing/2012/chart">
                  <c:ext xmlns:c16="http://schemas.microsoft.com/office/drawing/2014/chart" uri="{C3380CC4-5D6E-409C-BE32-E72D297353CC}">
                    <c16:uniqueId val="{00000008-631C-4ACD-B1E9-90D0598D79FE}"/>
                  </c:ext>
                </c:extLst>
              </c15:ser>
            </c15:filteredBarSeries>
          </c:ext>
        </c:extLst>
      </c:barChart>
      <c:catAx>
        <c:axId val="-233878352"/>
        <c:scaling>
          <c:orientation val="minMax"/>
        </c:scaling>
        <c:delete val="0"/>
        <c:axPos val="l"/>
        <c:numFmt formatCode="General" sourceLinked="1"/>
        <c:majorTickMark val="none"/>
        <c:minorTickMark val="none"/>
        <c:tickLblPos val="nextTo"/>
        <c:spPr>
          <a:noFill/>
          <a:ln w="9525" cap="flat" cmpd="sng" algn="ctr">
            <a:solidFill>
              <a:schemeClr val="bg1">
                <a:lumMod val="50000"/>
              </a:schemeClr>
            </a:solidFill>
            <a:round/>
          </a:ln>
          <a:effectLst/>
        </c:spPr>
        <c:txPr>
          <a:bodyPr rot="-60000000" vert="horz"/>
          <a:lstStyle/>
          <a:p>
            <a:pPr>
              <a:defRPr/>
            </a:pPr>
            <a:endParaRPr lang="zh-CN"/>
          </a:p>
        </c:txPr>
        <c:crossAx val="-233871824"/>
        <c:crosses val="autoZero"/>
        <c:auto val="1"/>
        <c:lblAlgn val="ctr"/>
        <c:lblOffset val="100"/>
        <c:noMultiLvlLbl val="0"/>
      </c:catAx>
      <c:valAx>
        <c:axId val="-233871824"/>
        <c:scaling>
          <c:orientation val="minMax"/>
        </c:scaling>
        <c:delete val="1"/>
        <c:axPos val="b"/>
        <c:numFmt formatCode="General" sourceLinked="1"/>
        <c:majorTickMark val="none"/>
        <c:minorTickMark val="none"/>
        <c:tickLblPos val="nextTo"/>
        <c:crossAx val="-233878352"/>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微软雅黑"/>
          <a:ea typeface="微软雅黑"/>
          <a:sym typeface="微软雅黑"/>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3B71F8-A66E-40FC-B8A5-98CB99D9D72C}" type="datetimeFigureOut">
              <a:rPr lang="zh-CN" altLang="en-US" smtClean="0"/>
              <a:t>2023/5/6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E02848-EAEB-4663-AC1C-5FB7695CD6F9}" type="slidenum">
              <a:rPr lang="zh-CN" altLang="en-US" smtClean="0"/>
              <a:t>‹#›</a:t>
            </a:fld>
            <a:endParaRPr lang="zh-CN" altLang="en-US"/>
          </a:p>
        </p:txBody>
      </p:sp>
    </p:spTree>
    <p:extLst>
      <p:ext uri="{BB962C8B-B14F-4D97-AF65-F5344CB8AC3E}">
        <p14:creationId xmlns:p14="http://schemas.microsoft.com/office/powerpoint/2010/main" val="357329065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6478568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0935124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6319993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6957157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981693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Tree>
    <p:extLst>
      <p:ext uri="{BB962C8B-B14F-4D97-AF65-F5344CB8AC3E}">
        <p14:creationId xmlns:p14="http://schemas.microsoft.com/office/powerpoint/2010/main" val="39608657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8334688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9548797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8322926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4983836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1827019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4468611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9877539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3894465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213668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6322622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41748145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0137249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6361894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1245286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215306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1262030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5554879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0748447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41464296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1262344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0507609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5229858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p14="http://schemas.microsoft.com/office/powerpoint/2010/main" xmlns:a14="http://schemas.microsoft.com/office/drawing/2010/main" xmlns="" id="{256F9A7D-3B6D-416F-85D6-0338776AF18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005824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p14="http://schemas.microsoft.com/office/powerpoint/2010/main" xmlns="" id="{EAE3C704-4BCE-40BE-ABED-7BAB37C80E36}"/>
              </a:ext>
            </a:extLst>
          </p:cNvPr>
          <p:cNvSpPr>
            <a:spLocks noGrp="1"/>
          </p:cNvSpPr>
          <p:nvPr>
            <p:ph type="dt" sz="half" idx="10"/>
          </p:nvPr>
        </p:nvSpPr>
        <p:spPr/>
        <p:txBody>
          <a:bodyPr/>
          <a:lstStyle/>
          <a:p>
            <a:fld id="{BA397E83-00FC-4A50-BB7A-A8282FFD3B1A}" type="datetimeFigureOut">
              <a:rPr lang="zh-CN" altLang="en-US" smtClean="0"/>
              <a:t>2023/5/6</a:t>
            </a:fld>
            <a:endParaRPr lang="zh-CN" altLang="en-US"/>
          </a:p>
        </p:txBody>
      </p:sp>
      <p:sp>
        <p:nvSpPr>
          <p:cNvPr id="3" name="页脚占位符 2">
            <a:extLst>
              <a:ext uri="{FF2B5EF4-FFF2-40B4-BE49-F238E27FC236}">
                <a16:creationId xmlns:a16="http://schemas.microsoft.com/office/drawing/2014/main" xmlns:p14="http://schemas.microsoft.com/office/powerpoint/2010/main" xmlns="" id="{B2D24C54-9CE5-4E75-9BB8-4F29306C5C71}"/>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p14="http://schemas.microsoft.com/office/powerpoint/2010/main" xmlns="" id="{7FAC1B64-485E-422C-98B6-EEAD868E80C7}"/>
              </a:ext>
            </a:extLst>
          </p:cNvPr>
          <p:cNvSpPr>
            <a:spLocks noGrp="1"/>
          </p:cNvSpPr>
          <p:nvPr>
            <p:ph type="sldNum" sz="quarter" idx="12"/>
          </p:nvPr>
        </p:nvSpPr>
        <p:spPr/>
        <p:txBody>
          <a:bodyPr/>
          <a:lstStyle/>
          <a:p>
            <a:fld id="{D535FC2D-A302-4F4F-AAAE-D11D58D22E80}" type="slidenum">
              <a:rPr lang="zh-CN" altLang="en-US" smtClean="0"/>
              <a:t>‹#›</a:t>
            </a:fld>
            <a:endParaRPr lang="zh-CN" altLang="en-US"/>
          </a:p>
        </p:txBody>
      </p:sp>
    </p:spTree>
    <p:extLst>
      <p:ext uri="{BB962C8B-B14F-4D97-AF65-F5344CB8AC3E}">
        <p14:creationId xmlns:p14="http://schemas.microsoft.com/office/powerpoint/2010/main" val="3808064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4EB23800-817D-4B56-A0F4-2542B079D8D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p14="http://schemas.microsoft.com/office/powerpoint/2010/main" xmlns="" id="{D045B708-3D24-4FF7-87C2-AFF805446B9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p14="http://schemas.microsoft.com/office/powerpoint/2010/main" xmlns="" id="{675E85AF-21D2-4ED0-B5D1-3CD443F433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p14="http://schemas.microsoft.com/office/powerpoint/2010/main" xmlns="" id="{310EF971-CF45-48D9-AD37-D58627055C66}"/>
              </a:ext>
            </a:extLst>
          </p:cNvPr>
          <p:cNvSpPr>
            <a:spLocks noGrp="1"/>
          </p:cNvSpPr>
          <p:nvPr>
            <p:ph type="dt" sz="half" idx="10"/>
          </p:nvPr>
        </p:nvSpPr>
        <p:spPr/>
        <p:txBody>
          <a:bodyPr/>
          <a:lstStyle/>
          <a:p>
            <a:fld id="{BA397E83-00FC-4A50-BB7A-A8282FFD3B1A}" type="datetimeFigureOut">
              <a:rPr lang="zh-CN" altLang="en-US" smtClean="0"/>
              <a:t>2023/5/6</a:t>
            </a:fld>
            <a:endParaRPr lang="zh-CN" altLang="en-US"/>
          </a:p>
        </p:txBody>
      </p:sp>
      <p:sp>
        <p:nvSpPr>
          <p:cNvPr id="6" name="页脚占位符 5">
            <a:extLst>
              <a:ext uri="{FF2B5EF4-FFF2-40B4-BE49-F238E27FC236}">
                <a16:creationId xmlns:a16="http://schemas.microsoft.com/office/drawing/2014/main" xmlns:p14="http://schemas.microsoft.com/office/powerpoint/2010/main" xmlns="" id="{689DE0D0-0495-445E-84D4-F067CA4FEEE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p14="http://schemas.microsoft.com/office/powerpoint/2010/main" xmlns="" id="{30656FAC-0F31-4EFF-B7E0-CA825B737EEA}"/>
              </a:ext>
            </a:extLst>
          </p:cNvPr>
          <p:cNvSpPr>
            <a:spLocks noGrp="1"/>
          </p:cNvSpPr>
          <p:nvPr>
            <p:ph type="sldNum" sz="quarter" idx="12"/>
          </p:nvPr>
        </p:nvSpPr>
        <p:spPr/>
        <p:txBody>
          <a:bodyPr/>
          <a:lstStyle/>
          <a:p>
            <a:fld id="{D535FC2D-A302-4F4F-AAAE-D11D58D22E80}" type="slidenum">
              <a:rPr lang="zh-CN" altLang="en-US" smtClean="0"/>
              <a:t>‹#›</a:t>
            </a:fld>
            <a:endParaRPr lang="zh-CN" altLang="en-US"/>
          </a:p>
        </p:txBody>
      </p:sp>
    </p:spTree>
    <p:extLst>
      <p:ext uri="{BB962C8B-B14F-4D97-AF65-F5344CB8AC3E}">
        <p14:creationId xmlns:p14="http://schemas.microsoft.com/office/powerpoint/2010/main" val="20068801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C1CE2B88-94D2-49CE-AA94-C73C00A0F3B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p14="http://schemas.microsoft.com/office/powerpoint/2010/main" xmlns="" id="{F7EB46CE-4D53-418A-AB95-C3F4A38286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p14="http://schemas.microsoft.com/office/powerpoint/2010/main" xmlns="" id="{4651D2BD-F124-426A-AF25-4331BD2BE8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p14="http://schemas.microsoft.com/office/powerpoint/2010/main" xmlns="" id="{066B9D62-7F02-4DEE-B1D2-5A638DEC10A0}"/>
              </a:ext>
            </a:extLst>
          </p:cNvPr>
          <p:cNvSpPr>
            <a:spLocks noGrp="1"/>
          </p:cNvSpPr>
          <p:nvPr>
            <p:ph type="dt" sz="half" idx="10"/>
          </p:nvPr>
        </p:nvSpPr>
        <p:spPr/>
        <p:txBody>
          <a:bodyPr/>
          <a:lstStyle/>
          <a:p>
            <a:fld id="{BA397E83-00FC-4A50-BB7A-A8282FFD3B1A}" type="datetimeFigureOut">
              <a:rPr lang="zh-CN" altLang="en-US" smtClean="0"/>
              <a:t>2023/5/6</a:t>
            </a:fld>
            <a:endParaRPr lang="zh-CN" altLang="en-US"/>
          </a:p>
        </p:txBody>
      </p:sp>
      <p:sp>
        <p:nvSpPr>
          <p:cNvPr id="6" name="页脚占位符 5">
            <a:extLst>
              <a:ext uri="{FF2B5EF4-FFF2-40B4-BE49-F238E27FC236}">
                <a16:creationId xmlns:a16="http://schemas.microsoft.com/office/drawing/2014/main" xmlns:p14="http://schemas.microsoft.com/office/powerpoint/2010/main" xmlns="" id="{82DD1ECA-CABD-41EF-9323-D50FB81B5CA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p14="http://schemas.microsoft.com/office/powerpoint/2010/main" xmlns="" id="{176F89C8-CD72-40BB-AEF9-35303024415B}"/>
              </a:ext>
            </a:extLst>
          </p:cNvPr>
          <p:cNvSpPr>
            <a:spLocks noGrp="1"/>
          </p:cNvSpPr>
          <p:nvPr>
            <p:ph type="sldNum" sz="quarter" idx="12"/>
          </p:nvPr>
        </p:nvSpPr>
        <p:spPr/>
        <p:txBody>
          <a:bodyPr/>
          <a:lstStyle/>
          <a:p>
            <a:fld id="{D535FC2D-A302-4F4F-AAAE-D11D58D22E80}" type="slidenum">
              <a:rPr lang="zh-CN" altLang="en-US" smtClean="0"/>
              <a:t>‹#›</a:t>
            </a:fld>
            <a:endParaRPr lang="zh-CN" altLang="en-US"/>
          </a:p>
        </p:txBody>
      </p:sp>
    </p:spTree>
    <p:extLst>
      <p:ext uri="{BB962C8B-B14F-4D97-AF65-F5344CB8AC3E}">
        <p14:creationId xmlns:p14="http://schemas.microsoft.com/office/powerpoint/2010/main" val="34265765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5D68AE4F-B7F4-4B18-8DEA-F445C8DC63E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p14="http://schemas.microsoft.com/office/powerpoint/2010/main" xmlns="" id="{5A639292-72F8-4665-8213-ADE89B13E063}"/>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p14="http://schemas.microsoft.com/office/powerpoint/2010/main" xmlns="" id="{ADFB4E17-68C7-4E0A-AF35-115D1DC99BE5}"/>
              </a:ext>
            </a:extLst>
          </p:cNvPr>
          <p:cNvSpPr>
            <a:spLocks noGrp="1"/>
          </p:cNvSpPr>
          <p:nvPr>
            <p:ph type="dt" sz="half" idx="10"/>
          </p:nvPr>
        </p:nvSpPr>
        <p:spPr/>
        <p:txBody>
          <a:bodyPr/>
          <a:lstStyle/>
          <a:p>
            <a:fld id="{BA397E83-00FC-4A50-BB7A-A8282FFD3B1A}" type="datetimeFigureOut">
              <a:rPr lang="zh-CN" altLang="en-US" smtClean="0"/>
              <a:t>2023/5/6</a:t>
            </a:fld>
            <a:endParaRPr lang="zh-CN" altLang="en-US"/>
          </a:p>
        </p:txBody>
      </p:sp>
      <p:sp>
        <p:nvSpPr>
          <p:cNvPr id="5" name="页脚占位符 4">
            <a:extLst>
              <a:ext uri="{FF2B5EF4-FFF2-40B4-BE49-F238E27FC236}">
                <a16:creationId xmlns:a16="http://schemas.microsoft.com/office/drawing/2014/main" xmlns:p14="http://schemas.microsoft.com/office/powerpoint/2010/main" xmlns="" id="{58E308E5-3D4D-4CCE-A8A0-187397B94CD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p14="http://schemas.microsoft.com/office/powerpoint/2010/main" xmlns="" id="{CEAC70F7-8653-49D9-871E-FECDB1D7D9D0}"/>
              </a:ext>
            </a:extLst>
          </p:cNvPr>
          <p:cNvSpPr>
            <a:spLocks noGrp="1"/>
          </p:cNvSpPr>
          <p:nvPr>
            <p:ph type="sldNum" sz="quarter" idx="12"/>
          </p:nvPr>
        </p:nvSpPr>
        <p:spPr/>
        <p:txBody>
          <a:bodyPr/>
          <a:lstStyle/>
          <a:p>
            <a:fld id="{D535FC2D-A302-4F4F-AAAE-D11D58D22E80}" type="slidenum">
              <a:rPr lang="zh-CN" altLang="en-US" smtClean="0"/>
              <a:t>‹#›</a:t>
            </a:fld>
            <a:endParaRPr lang="zh-CN" altLang="en-US"/>
          </a:p>
        </p:txBody>
      </p:sp>
    </p:spTree>
    <p:extLst>
      <p:ext uri="{BB962C8B-B14F-4D97-AF65-F5344CB8AC3E}">
        <p14:creationId xmlns:p14="http://schemas.microsoft.com/office/powerpoint/2010/main" val="12516530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p14="http://schemas.microsoft.com/office/powerpoint/2010/main" xmlns="" id="{ECD881CA-9B4B-4056-816B-172A7456569B}"/>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p14="http://schemas.microsoft.com/office/powerpoint/2010/main" xmlns="" id="{81B41B90-959E-4BC9-A50A-C79E6080FD54}"/>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p14="http://schemas.microsoft.com/office/powerpoint/2010/main" xmlns="" id="{FE493C00-2FEB-492A-BB4E-F4BDCBC628F6}"/>
              </a:ext>
            </a:extLst>
          </p:cNvPr>
          <p:cNvSpPr>
            <a:spLocks noGrp="1"/>
          </p:cNvSpPr>
          <p:nvPr>
            <p:ph type="dt" sz="half" idx="10"/>
          </p:nvPr>
        </p:nvSpPr>
        <p:spPr/>
        <p:txBody>
          <a:bodyPr/>
          <a:lstStyle/>
          <a:p>
            <a:fld id="{BA397E83-00FC-4A50-BB7A-A8282FFD3B1A}" type="datetimeFigureOut">
              <a:rPr lang="zh-CN" altLang="en-US" smtClean="0"/>
              <a:t>2023/5/6</a:t>
            </a:fld>
            <a:endParaRPr lang="zh-CN" altLang="en-US"/>
          </a:p>
        </p:txBody>
      </p:sp>
      <p:sp>
        <p:nvSpPr>
          <p:cNvPr id="5" name="页脚占位符 4">
            <a:extLst>
              <a:ext uri="{FF2B5EF4-FFF2-40B4-BE49-F238E27FC236}">
                <a16:creationId xmlns:a16="http://schemas.microsoft.com/office/drawing/2014/main" xmlns:p14="http://schemas.microsoft.com/office/powerpoint/2010/main" xmlns="" id="{5B62B479-B742-4284-93EC-A791CED0910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p14="http://schemas.microsoft.com/office/powerpoint/2010/main" xmlns="" id="{CAF563E2-20A4-4296-A7F2-723824999303}"/>
              </a:ext>
            </a:extLst>
          </p:cNvPr>
          <p:cNvSpPr>
            <a:spLocks noGrp="1"/>
          </p:cNvSpPr>
          <p:nvPr>
            <p:ph type="sldNum" sz="quarter" idx="12"/>
          </p:nvPr>
        </p:nvSpPr>
        <p:spPr/>
        <p:txBody>
          <a:bodyPr/>
          <a:lstStyle/>
          <a:p>
            <a:fld id="{D535FC2D-A302-4F4F-AAAE-D11D58D22E80}" type="slidenum">
              <a:rPr lang="zh-CN" altLang="en-US" smtClean="0"/>
              <a:t>‹#›</a:t>
            </a:fld>
            <a:endParaRPr lang="zh-CN" altLang="en-US"/>
          </a:p>
        </p:txBody>
      </p:sp>
    </p:spTree>
    <p:extLst>
      <p:ext uri="{BB962C8B-B14F-4D97-AF65-F5344CB8AC3E}">
        <p14:creationId xmlns:p14="http://schemas.microsoft.com/office/powerpoint/2010/main" val="23666345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2023/5/6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9196515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2023/5/6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7280746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78759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47122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0186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p14="http://schemas.microsoft.com/office/powerpoint/2010/main" xmlns:a14="http://schemas.microsoft.com/office/drawing/2010/main" xmlns="" id="{CD6CCAE9-FCEE-414C-82B0-4F20FCC4433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矩形 2">
            <a:extLst>
              <a:ext uri="{FF2B5EF4-FFF2-40B4-BE49-F238E27FC236}">
                <a16:creationId xmlns:a16="http://schemas.microsoft.com/office/drawing/2014/main" xmlns:p14="http://schemas.microsoft.com/office/powerpoint/2010/main" xmlns:a14="http://schemas.microsoft.com/office/drawing/2010/main" xmlns="" id="{CE3F6DEB-28CF-49BC-B305-5429FD219923}"/>
              </a:ext>
            </a:extLst>
          </p:cNvPr>
          <p:cNvSpPr/>
          <p:nvPr userDrawn="1"/>
        </p:nvSpPr>
        <p:spPr>
          <a:xfrm>
            <a:off x="0" y="0"/>
            <a:ext cx="12192000" cy="6858000"/>
          </a:xfrm>
          <a:prstGeom prst="rect">
            <a:avLst/>
          </a:prstGeom>
          <a:gradFill flip="none" rotWithShape="1">
            <a:gsLst>
              <a:gs pos="70000">
                <a:schemeClr val="bg1"/>
              </a:gs>
              <a:gs pos="100000">
                <a:schemeClr val="bg1">
                  <a:shade val="100000"/>
                  <a:satMod val="115000"/>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a:extLst>
              <a:ext uri="{FF2B5EF4-FFF2-40B4-BE49-F238E27FC236}">
                <a16:creationId xmlns:a16="http://schemas.microsoft.com/office/drawing/2014/main" xmlns:p14="http://schemas.microsoft.com/office/powerpoint/2010/main" xmlns:a14="http://schemas.microsoft.com/office/drawing/2010/main" xmlns="" id="{D9941067-70DE-4A78-9867-AAB2D7C3263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150307" y="375523"/>
            <a:ext cx="2680138" cy="893380"/>
          </a:xfrm>
          <a:prstGeom prst="rect">
            <a:avLst/>
          </a:prstGeom>
        </p:spPr>
      </p:pic>
    </p:spTree>
    <p:extLst>
      <p:ext uri="{BB962C8B-B14F-4D97-AF65-F5344CB8AC3E}">
        <p14:creationId xmlns:p14="http://schemas.microsoft.com/office/powerpoint/2010/main" val="1174422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anim calcmode="lin" valueType="num">
                                      <p:cBhvr>
                                        <p:cTn id="8" dur="1500" fill="hold"/>
                                        <p:tgtEl>
                                          <p:spTgt spid="4"/>
                                        </p:tgtEl>
                                        <p:attrNameLst>
                                          <p:attrName>ppt_x</p:attrName>
                                        </p:attrNameLst>
                                      </p:cBhvr>
                                      <p:tavLst>
                                        <p:tav tm="0">
                                          <p:val>
                                            <p:strVal val="#ppt_x"/>
                                          </p:val>
                                        </p:tav>
                                        <p:tav tm="100000">
                                          <p:val>
                                            <p:strVal val="#ppt_x"/>
                                          </p:val>
                                        </p:tav>
                                      </p:tavLst>
                                    </p:anim>
                                    <p:anim calcmode="lin" valueType="num">
                                      <p:cBhvr>
                                        <p:cTn id="9" dur="1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27392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2409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45960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85309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85423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45080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97335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30215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1925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p14="http://schemas.microsoft.com/office/powerpoint/2010/main" xmlns:a14="http://schemas.microsoft.com/office/drawing/2010/main" xmlns="" id="{1AD87CD4-59E5-4C52-83B3-9DC5185620F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939887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AE6FC5A7-C110-4D26-8416-6EC5591426A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p14="http://schemas.microsoft.com/office/powerpoint/2010/main" xmlns="" id="{0848E43B-5771-4FE7-AA63-D55CFE9EA6EE}"/>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p14="http://schemas.microsoft.com/office/powerpoint/2010/main" xmlns="" id="{1330900E-83CA-4F5E-9B2F-A6B7ACAE3F58}"/>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p14="http://schemas.microsoft.com/office/powerpoint/2010/main" xmlns="" id="{E5044C75-0832-482F-9DA5-9A55E78F3C9C}"/>
              </a:ext>
            </a:extLst>
          </p:cNvPr>
          <p:cNvSpPr>
            <a:spLocks noGrp="1"/>
          </p:cNvSpPr>
          <p:nvPr>
            <p:ph type="dt" sz="half" idx="10"/>
          </p:nvPr>
        </p:nvSpPr>
        <p:spPr/>
        <p:txBody>
          <a:bodyPr/>
          <a:lstStyle/>
          <a:p>
            <a:fld id="{BA397E83-00FC-4A50-BB7A-A8282FFD3B1A}" type="datetimeFigureOut">
              <a:rPr lang="zh-CN" altLang="en-US" smtClean="0"/>
              <a:t>2023/5/6</a:t>
            </a:fld>
            <a:endParaRPr lang="zh-CN" altLang="en-US"/>
          </a:p>
        </p:txBody>
      </p:sp>
      <p:sp>
        <p:nvSpPr>
          <p:cNvPr id="6" name="页脚占位符 5">
            <a:extLst>
              <a:ext uri="{FF2B5EF4-FFF2-40B4-BE49-F238E27FC236}">
                <a16:creationId xmlns:a16="http://schemas.microsoft.com/office/drawing/2014/main" xmlns:p14="http://schemas.microsoft.com/office/powerpoint/2010/main" xmlns="" id="{B9293505-BAD8-4402-92DC-C18FA969349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p14="http://schemas.microsoft.com/office/powerpoint/2010/main" xmlns="" id="{F6A6363A-7724-454B-A18A-3145648A52A9}"/>
              </a:ext>
            </a:extLst>
          </p:cNvPr>
          <p:cNvSpPr>
            <a:spLocks noGrp="1"/>
          </p:cNvSpPr>
          <p:nvPr>
            <p:ph type="sldNum" sz="quarter" idx="12"/>
          </p:nvPr>
        </p:nvSpPr>
        <p:spPr/>
        <p:txBody>
          <a:bodyPr/>
          <a:lstStyle/>
          <a:p>
            <a:fld id="{D535FC2D-A302-4F4F-AAAE-D11D58D22E80}" type="slidenum">
              <a:rPr lang="zh-CN" altLang="en-US" smtClean="0"/>
              <a:t>‹#›</a:t>
            </a:fld>
            <a:endParaRPr lang="zh-CN" altLang="en-US"/>
          </a:p>
        </p:txBody>
      </p:sp>
    </p:spTree>
    <p:extLst>
      <p:ext uri="{BB962C8B-B14F-4D97-AF65-F5344CB8AC3E}">
        <p14:creationId xmlns:p14="http://schemas.microsoft.com/office/powerpoint/2010/main" val="2200319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7F829ED8-8842-4AF5-AF77-259915E58EDD}"/>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p14="http://schemas.microsoft.com/office/powerpoint/2010/main" xmlns="" id="{B7A221DF-3E8A-4F97-B2A2-255A33193D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p14="http://schemas.microsoft.com/office/powerpoint/2010/main" xmlns="" id="{D91ED046-2231-4203-BB70-103FC44EB118}"/>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p14="http://schemas.microsoft.com/office/powerpoint/2010/main" xmlns="" id="{DBA18353-B8D5-44C1-AE53-2A30CF11774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p14="http://schemas.microsoft.com/office/powerpoint/2010/main" xmlns="" id="{E4ED6FF4-922D-46FD-8662-25C959376ADE}"/>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p14="http://schemas.microsoft.com/office/powerpoint/2010/main" xmlns="" id="{7279C210-7D2B-42AF-8554-A66AFB63E3B0}"/>
              </a:ext>
            </a:extLst>
          </p:cNvPr>
          <p:cNvSpPr>
            <a:spLocks noGrp="1"/>
          </p:cNvSpPr>
          <p:nvPr>
            <p:ph type="dt" sz="half" idx="10"/>
          </p:nvPr>
        </p:nvSpPr>
        <p:spPr/>
        <p:txBody>
          <a:bodyPr/>
          <a:lstStyle/>
          <a:p>
            <a:fld id="{BA397E83-00FC-4A50-BB7A-A8282FFD3B1A}" type="datetimeFigureOut">
              <a:rPr lang="zh-CN" altLang="en-US" smtClean="0"/>
              <a:t>2023/5/6</a:t>
            </a:fld>
            <a:endParaRPr lang="zh-CN" altLang="en-US"/>
          </a:p>
        </p:txBody>
      </p:sp>
      <p:sp>
        <p:nvSpPr>
          <p:cNvPr id="8" name="页脚占位符 7">
            <a:extLst>
              <a:ext uri="{FF2B5EF4-FFF2-40B4-BE49-F238E27FC236}">
                <a16:creationId xmlns:a16="http://schemas.microsoft.com/office/drawing/2014/main" xmlns:p14="http://schemas.microsoft.com/office/powerpoint/2010/main" xmlns="" id="{2E2FC914-A57D-4F08-A8D5-7AC154F4DAB3}"/>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p14="http://schemas.microsoft.com/office/powerpoint/2010/main" xmlns="" id="{EE844E42-BD34-404A-A5EA-F2CA593C2F10}"/>
              </a:ext>
            </a:extLst>
          </p:cNvPr>
          <p:cNvSpPr>
            <a:spLocks noGrp="1"/>
          </p:cNvSpPr>
          <p:nvPr>
            <p:ph type="sldNum" sz="quarter" idx="12"/>
          </p:nvPr>
        </p:nvSpPr>
        <p:spPr/>
        <p:txBody>
          <a:bodyPr/>
          <a:lstStyle/>
          <a:p>
            <a:fld id="{D535FC2D-A302-4F4F-AAAE-D11D58D22E80}" type="slidenum">
              <a:rPr lang="zh-CN" altLang="en-US" smtClean="0"/>
              <a:t>‹#›</a:t>
            </a:fld>
            <a:endParaRPr lang="zh-CN" altLang="en-US"/>
          </a:p>
        </p:txBody>
      </p:sp>
    </p:spTree>
    <p:extLst>
      <p:ext uri="{BB962C8B-B14F-4D97-AF65-F5344CB8AC3E}">
        <p14:creationId xmlns:p14="http://schemas.microsoft.com/office/powerpoint/2010/main" val="2591936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7F829ED8-8842-4AF5-AF77-259915E58EDD}"/>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p14="http://schemas.microsoft.com/office/powerpoint/2010/main" xmlns="" id="{B7A221DF-3E8A-4F97-B2A2-255A33193D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p14="http://schemas.microsoft.com/office/powerpoint/2010/main" xmlns="" id="{D91ED046-2231-4203-BB70-103FC44EB118}"/>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p14="http://schemas.microsoft.com/office/powerpoint/2010/main" xmlns="" id="{DBA18353-B8D5-44C1-AE53-2A30CF11774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p14="http://schemas.microsoft.com/office/powerpoint/2010/main" xmlns="" id="{E4ED6FF4-922D-46FD-8662-25C959376ADE}"/>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p14="http://schemas.microsoft.com/office/powerpoint/2010/main" xmlns="" id="{7279C210-7D2B-42AF-8554-A66AFB63E3B0}"/>
              </a:ext>
            </a:extLst>
          </p:cNvPr>
          <p:cNvSpPr>
            <a:spLocks noGrp="1"/>
          </p:cNvSpPr>
          <p:nvPr>
            <p:ph type="dt" sz="half" idx="10"/>
          </p:nvPr>
        </p:nvSpPr>
        <p:spPr/>
        <p:txBody>
          <a:bodyPr/>
          <a:lstStyle/>
          <a:p>
            <a:fld id="{BA397E83-00FC-4A50-BB7A-A8282FFD3B1A}" type="datetimeFigureOut">
              <a:rPr lang="zh-CN" altLang="en-US" smtClean="0"/>
              <a:t>2023/5/6</a:t>
            </a:fld>
            <a:endParaRPr lang="zh-CN" altLang="en-US"/>
          </a:p>
        </p:txBody>
      </p:sp>
      <p:sp>
        <p:nvSpPr>
          <p:cNvPr id="8" name="页脚占位符 7">
            <a:extLst>
              <a:ext uri="{FF2B5EF4-FFF2-40B4-BE49-F238E27FC236}">
                <a16:creationId xmlns:a16="http://schemas.microsoft.com/office/drawing/2014/main" xmlns:p14="http://schemas.microsoft.com/office/powerpoint/2010/main" xmlns="" id="{2E2FC914-A57D-4F08-A8D5-7AC154F4DAB3}"/>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p14="http://schemas.microsoft.com/office/powerpoint/2010/main" xmlns="" id="{EE844E42-BD34-404A-A5EA-F2CA593C2F10}"/>
              </a:ext>
            </a:extLst>
          </p:cNvPr>
          <p:cNvSpPr>
            <a:spLocks noGrp="1"/>
          </p:cNvSpPr>
          <p:nvPr>
            <p:ph type="sldNum" sz="quarter" idx="12"/>
          </p:nvPr>
        </p:nvSpPr>
        <p:spPr/>
        <p:txBody>
          <a:bodyPr/>
          <a:lstStyle/>
          <a:p>
            <a:fld id="{D535FC2D-A302-4F4F-AAAE-D11D58D22E80}" type="slidenum">
              <a:rPr lang="zh-CN" altLang="en-US" smtClean="0"/>
              <a:t>‹#›</a:t>
            </a:fld>
            <a:endParaRPr lang="zh-CN" altLang="en-US"/>
          </a:p>
        </p:txBody>
      </p:sp>
    </p:spTree>
    <p:extLst>
      <p:ext uri="{BB962C8B-B14F-4D97-AF65-F5344CB8AC3E}">
        <p14:creationId xmlns:p14="http://schemas.microsoft.com/office/powerpoint/2010/main" val="3406925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2_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7F829ED8-8842-4AF5-AF77-259915E58EDD}"/>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p14="http://schemas.microsoft.com/office/powerpoint/2010/main" xmlns="" id="{B7A221DF-3E8A-4F97-B2A2-255A33193D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p14="http://schemas.microsoft.com/office/powerpoint/2010/main" xmlns="" id="{D91ED046-2231-4203-BB70-103FC44EB118}"/>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p14="http://schemas.microsoft.com/office/powerpoint/2010/main" xmlns="" id="{DBA18353-B8D5-44C1-AE53-2A30CF11774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p14="http://schemas.microsoft.com/office/powerpoint/2010/main" xmlns="" id="{E4ED6FF4-922D-46FD-8662-25C959376ADE}"/>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p14="http://schemas.microsoft.com/office/powerpoint/2010/main" xmlns="" id="{7279C210-7D2B-42AF-8554-A66AFB63E3B0}"/>
              </a:ext>
            </a:extLst>
          </p:cNvPr>
          <p:cNvSpPr>
            <a:spLocks noGrp="1"/>
          </p:cNvSpPr>
          <p:nvPr>
            <p:ph type="dt" sz="half" idx="10"/>
          </p:nvPr>
        </p:nvSpPr>
        <p:spPr/>
        <p:txBody>
          <a:bodyPr/>
          <a:lstStyle/>
          <a:p>
            <a:fld id="{BA397E83-00FC-4A50-BB7A-A8282FFD3B1A}" type="datetimeFigureOut">
              <a:rPr lang="zh-CN" altLang="en-US" smtClean="0"/>
              <a:t>2023/5/6</a:t>
            </a:fld>
            <a:endParaRPr lang="zh-CN" altLang="en-US"/>
          </a:p>
        </p:txBody>
      </p:sp>
      <p:sp>
        <p:nvSpPr>
          <p:cNvPr id="8" name="页脚占位符 7">
            <a:extLst>
              <a:ext uri="{FF2B5EF4-FFF2-40B4-BE49-F238E27FC236}">
                <a16:creationId xmlns:a16="http://schemas.microsoft.com/office/drawing/2014/main" xmlns:p14="http://schemas.microsoft.com/office/powerpoint/2010/main" xmlns="" id="{2E2FC914-A57D-4F08-A8D5-7AC154F4DAB3}"/>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p14="http://schemas.microsoft.com/office/powerpoint/2010/main" xmlns="" id="{EE844E42-BD34-404A-A5EA-F2CA593C2F10}"/>
              </a:ext>
            </a:extLst>
          </p:cNvPr>
          <p:cNvSpPr>
            <a:spLocks noGrp="1"/>
          </p:cNvSpPr>
          <p:nvPr>
            <p:ph type="sldNum" sz="quarter" idx="12"/>
          </p:nvPr>
        </p:nvSpPr>
        <p:spPr/>
        <p:txBody>
          <a:bodyPr/>
          <a:lstStyle/>
          <a:p>
            <a:fld id="{D535FC2D-A302-4F4F-AAAE-D11D58D22E80}" type="slidenum">
              <a:rPr lang="zh-CN" altLang="en-US" smtClean="0"/>
              <a:t>‹#›</a:t>
            </a:fld>
            <a:endParaRPr lang="zh-CN" altLang="en-US"/>
          </a:p>
        </p:txBody>
      </p:sp>
    </p:spTree>
    <p:extLst>
      <p:ext uri="{BB962C8B-B14F-4D97-AF65-F5344CB8AC3E}">
        <p14:creationId xmlns:p14="http://schemas.microsoft.com/office/powerpoint/2010/main" val="24264581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3_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7F829ED8-8842-4AF5-AF77-259915E58EDD}"/>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p14="http://schemas.microsoft.com/office/powerpoint/2010/main" xmlns="" id="{B7A221DF-3E8A-4F97-B2A2-255A33193D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p14="http://schemas.microsoft.com/office/powerpoint/2010/main" xmlns="" id="{D91ED046-2231-4203-BB70-103FC44EB118}"/>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p14="http://schemas.microsoft.com/office/powerpoint/2010/main" xmlns="" id="{DBA18353-B8D5-44C1-AE53-2A30CF11774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p14="http://schemas.microsoft.com/office/powerpoint/2010/main" xmlns="" id="{E4ED6FF4-922D-46FD-8662-25C959376ADE}"/>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p14="http://schemas.microsoft.com/office/powerpoint/2010/main" xmlns="" id="{7279C210-7D2B-42AF-8554-A66AFB63E3B0}"/>
              </a:ext>
            </a:extLst>
          </p:cNvPr>
          <p:cNvSpPr>
            <a:spLocks noGrp="1"/>
          </p:cNvSpPr>
          <p:nvPr>
            <p:ph type="dt" sz="half" idx="10"/>
          </p:nvPr>
        </p:nvSpPr>
        <p:spPr/>
        <p:txBody>
          <a:bodyPr/>
          <a:lstStyle/>
          <a:p>
            <a:fld id="{BA397E83-00FC-4A50-BB7A-A8282FFD3B1A}" type="datetimeFigureOut">
              <a:rPr lang="zh-CN" altLang="en-US" smtClean="0"/>
              <a:t>2023/5/6</a:t>
            </a:fld>
            <a:endParaRPr lang="zh-CN" altLang="en-US"/>
          </a:p>
        </p:txBody>
      </p:sp>
      <p:sp>
        <p:nvSpPr>
          <p:cNvPr id="8" name="页脚占位符 7">
            <a:extLst>
              <a:ext uri="{FF2B5EF4-FFF2-40B4-BE49-F238E27FC236}">
                <a16:creationId xmlns:a16="http://schemas.microsoft.com/office/drawing/2014/main" xmlns:p14="http://schemas.microsoft.com/office/powerpoint/2010/main" xmlns="" id="{2E2FC914-A57D-4F08-A8D5-7AC154F4DAB3}"/>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p14="http://schemas.microsoft.com/office/powerpoint/2010/main" xmlns="" id="{EE844E42-BD34-404A-A5EA-F2CA593C2F10}"/>
              </a:ext>
            </a:extLst>
          </p:cNvPr>
          <p:cNvSpPr>
            <a:spLocks noGrp="1"/>
          </p:cNvSpPr>
          <p:nvPr>
            <p:ph type="sldNum" sz="quarter" idx="12"/>
          </p:nvPr>
        </p:nvSpPr>
        <p:spPr/>
        <p:txBody>
          <a:bodyPr/>
          <a:lstStyle/>
          <a:p>
            <a:fld id="{D535FC2D-A302-4F4F-AAAE-D11D58D22E80}" type="slidenum">
              <a:rPr lang="zh-CN" altLang="en-US" smtClean="0"/>
              <a:t>‹#›</a:t>
            </a:fld>
            <a:endParaRPr lang="zh-CN" altLang="en-US"/>
          </a:p>
        </p:txBody>
      </p:sp>
      <p:sp>
        <p:nvSpPr>
          <p:cNvPr id="10" name="TextBox 9"/>
          <p:cNvSpPr txBox="1"/>
          <p:nvPr userDrawn="1"/>
        </p:nvSpPr>
        <p:spPr>
          <a:xfrm>
            <a:off x="453650" y="0"/>
            <a:ext cx="54006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a:t>
            </a:r>
            <a:r>
              <a:rPr lang="en-US" altLang="zh-CN" sz="100" dirty="0" smtClean="0">
                <a:solidFill>
                  <a:schemeClr val="tx1">
                    <a:alpha val="0"/>
                  </a:schemeClr>
                </a:solidFill>
                <a:latin typeface="微软雅黑" panose="020B0503020204020204" pitchFamily="34" charset="-122"/>
                <a:ea typeface="微软雅黑" panose="020B0503020204020204" pitchFamily="34" charset="-122"/>
              </a:rPr>
              <a:t>www.ypppt.com/hangye</a:t>
            </a:r>
            <a:r>
              <a:rPr lang="en-US" altLang="zh-CN" sz="100" dirty="0">
                <a:solidFill>
                  <a:schemeClr val="tx1">
                    <a:alpha val="0"/>
                  </a:schemeClr>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3522356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p14="http://schemas.microsoft.com/office/powerpoint/2010/main" xmlns="" id="{003759EB-7B5F-436D-A909-2309862386C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p14="http://schemas.microsoft.com/office/powerpoint/2010/main" xmlns="" id="{95CC2820-8E2C-4A1A-B202-35C7C91AC1EA}"/>
              </a:ext>
            </a:extLst>
          </p:cNvPr>
          <p:cNvSpPr>
            <a:spLocks noGrp="1"/>
          </p:cNvSpPr>
          <p:nvPr>
            <p:ph type="dt" sz="half" idx="10"/>
          </p:nvPr>
        </p:nvSpPr>
        <p:spPr/>
        <p:txBody>
          <a:bodyPr/>
          <a:lstStyle/>
          <a:p>
            <a:fld id="{BA397E83-00FC-4A50-BB7A-A8282FFD3B1A}" type="datetimeFigureOut">
              <a:rPr lang="zh-CN" altLang="en-US" smtClean="0"/>
              <a:t>2023/5/6</a:t>
            </a:fld>
            <a:endParaRPr lang="zh-CN" altLang="en-US"/>
          </a:p>
        </p:txBody>
      </p:sp>
      <p:sp>
        <p:nvSpPr>
          <p:cNvPr id="4" name="页脚占位符 3">
            <a:extLst>
              <a:ext uri="{FF2B5EF4-FFF2-40B4-BE49-F238E27FC236}">
                <a16:creationId xmlns:a16="http://schemas.microsoft.com/office/drawing/2014/main" xmlns:p14="http://schemas.microsoft.com/office/powerpoint/2010/main" xmlns="" id="{8FA99F38-7CA2-41F6-87FA-A874C42AAFAB}"/>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p14="http://schemas.microsoft.com/office/powerpoint/2010/main" xmlns="" id="{C28FA18E-7999-4ADC-A6C0-0C782DECC5D8}"/>
              </a:ext>
            </a:extLst>
          </p:cNvPr>
          <p:cNvSpPr>
            <a:spLocks noGrp="1"/>
          </p:cNvSpPr>
          <p:nvPr>
            <p:ph type="sldNum" sz="quarter" idx="12"/>
          </p:nvPr>
        </p:nvSpPr>
        <p:spPr/>
        <p:txBody>
          <a:bodyPr/>
          <a:lstStyle/>
          <a:p>
            <a:fld id="{D535FC2D-A302-4F4F-AAAE-D11D58D22E80}" type="slidenum">
              <a:rPr lang="zh-CN" altLang="en-US" smtClean="0"/>
              <a:t>‹#›</a:t>
            </a:fld>
            <a:endParaRPr lang="zh-CN" altLang="en-US"/>
          </a:p>
        </p:txBody>
      </p:sp>
    </p:spTree>
    <p:extLst>
      <p:ext uri="{BB962C8B-B14F-4D97-AF65-F5344CB8AC3E}">
        <p14:creationId xmlns:p14="http://schemas.microsoft.com/office/powerpoint/2010/main" val="790608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p14="http://schemas.microsoft.com/office/powerpoint/2010/main" xmlns="" id="{D3C45644-7E2B-4760-B117-A6A13A88181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p14="http://schemas.microsoft.com/office/powerpoint/2010/main" xmlns="" id="{5A508274-EBE0-4746-AC20-9F4E5DA040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p14="http://schemas.microsoft.com/office/powerpoint/2010/main" xmlns="" id="{825F79AF-EB8D-406A-8689-910F2EB93B3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397E83-00FC-4A50-BB7A-A8282FFD3B1A}" type="datetimeFigureOut">
              <a:rPr lang="zh-CN" altLang="en-US" smtClean="0"/>
              <a:t>2023/5/6</a:t>
            </a:fld>
            <a:endParaRPr lang="zh-CN" altLang="en-US"/>
          </a:p>
        </p:txBody>
      </p:sp>
      <p:sp>
        <p:nvSpPr>
          <p:cNvPr id="5" name="页脚占位符 4">
            <a:extLst>
              <a:ext uri="{FF2B5EF4-FFF2-40B4-BE49-F238E27FC236}">
                <a16:creationId xmlns:a16="http://schemas.microsoft.com/office/drawing/2014/main" xmlns:p14="http://schemas.microsoft.com/office/powerpoint/2010/main" xmlns="" id="{41908C2C-5FAF-4245-AAC0-3EB4B7118D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p14="http://schemas.microsoft.com/office/powerpoint/2010/main" xmlns="" id="{82010D2D-C0FC-4945-8B97-73B2E36F298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35FC2D-A302-4F4F-AAAE-D11D58D22E80}" type="slidenum">
              <a:rPr lang="zh-CN" altLang="en-US" smtClean="0"/>
              <a:t>‹#›</a:t>
            </a:fld>
            <a:endParaRPr lang="zh-CN" altLang="en-US"/>
          </a:p>
        </p:txBody>
      </p:sp>
    </p:spTree>
    <p:extLst>
      <p:ext uri="{BB962C8B-B14F-4D97-AF65-F5344CB8AC3E}">
        <p14:creationId xmlns:p14="http://schemas.microsoft.com/office/powerpoint/2010/main" val="24371051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61" r:id="rId7"/>
    <p:sldLayoutId id="2147483662" r:id="rId8"/>
    <p:sldLayoutId id="2147483654" r:id="rId9"/>
    <p:sldLayoutId id="2147483655" r:id="rId10"/>
    <p:sldLayoutId id="2147483656" r:id="rId11"/>
    <p:sldLayoutId id="2147483657" r:id="rId12"/>
    <p:sldLayoutId id="2147483658" r:id="rId13"/>
    <p:sldLayoutId id="2147483659" r:id="rId14"/>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893761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2023/5/6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3983736"/>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1.xml"/><Relationship Id="rId7" Type="http://schemas.openxmlformats.org/officeDocument/2006/relationships/image" Target="../media/image6.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1.xml"/><Relationship Id="rId9"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notesSlide" Target="../notesSlides/notesSlide16.xml"/><Relationship Id="rId7" Type="http://schemas.openxmlformats.org/officeDocument/2006/relationships/image" Target="../media/image7.png"/><Relationship Id="rId2" Type="http://schemas.openxmlformats.org/officeDocument/2006/relationships/slideLayout" Target="../slideLayouts/slideLayout3.xml"/><Relationship Id="rId1" Type="http://schemas.openxmlformats.org/officeDocument/2006/relationships/tags" Target="../tags/tag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8.png"/><Relationship Id="rId9"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2.xml"/><Relationship Id="rId7"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image" Target="../media/image7.png"/><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9.png"/><Relationship Id="rId7" Type="http://schemas.openxmlformats.org/officeDocument/2006/relationships/image" Target="../media/image26.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notesSlide" Target="../notesSlides/notesSlide21.xml"/><Relationship Id="rId7" Type="http://schemas.openxmlformats.org/officeDocument/2006/relationships/image" Target="../media/image7.png"/><Relationship Id="rId2" Type="http://schemas.openxmlformats.org/officeDocument/2006/relationships/slideLayout" Target="../slideLayouts/slideLayout3.xml"/><Relationship Id="rId1" Type="http://schemas.openxmlformats.org/officeDocument/2006/relationships/tags" Target="../tags/tag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8.png"/><Relationship Id="rId9"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xml"/><Relationship Id="rId7" Type="http://schemas.openxmlformats.org/officeDocument/2006/relationships/image" Target="../media/image8.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2.png"/><Relationship Id="rId4" Type="http://schemas.openxmlformats.org/officeDocument/2006/relationships/notesSlide" Target="../notesSlides/notesSlide27.xml"/><Relationship Id="rId9" Type="http://schemas.openxmlformats.org/officeDocument/2006/relationships/image" Target="../media/image7.png"/></Relationships>
</file>

<file path=ppt/slides/_rels/slide2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8.xml"/><Relationship Id="rId1" Type="http://schemas.openxmlformats.org/officeDocument/2006/relationships/slideLayout" Target="../slideLayouts/slideLayout2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notesSlide" Target="../notesSlides/notesSlide3.xml"/><Relationship Id="rId7" Type="http://schemas.openxmlformats.org/officeDocument/2006/relationships/image" Target="../media/image7.png"/><Relationship Id="rId2" Type="http://schemas.openxmlformats.org/officeDocument/2006/relationships/slideLayout" Target="../slideLayouts/slideLayout3.xml"/><Relationship Id="rId1" Type="http://schemas.openxmlformats.org/officeDocument/2006/relationships/tags" Target="../tags/tag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8.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notesSlide" Target="../notesSlides/notesSlide5.xml"/><Relationship Id="rId7" Type="http://schemas.openxmlformats.org/officeDocument/2006/relationships/image" Target="../media/image7.png"/><Relationship Id="rId2" Type="http://schemas.openxmlformats.org/officeDocument/2006/relationships/slideLayout" Target="../slideLayouts/slideLayout3.xml"/><Relationship Id="rId1" Type="http://schemas.openxmlformats.org/officeDocument/2006/relationships/tags" Target="../tags/tag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8.png"/><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notesSlide" Target="../notesSlides/notesSlide8.xml"/><Relationship Id="rId7" Type="http://schemas.openxmlformats.org/officeDocument/2006/relationships/image" Target="../media/image7.png"/><Relationship Id="rId2" Type="http://schemas.openxmlformats.org/officeDocument/2006/relationships/slideLayout" Target="../slideLayouts/slideLayout3.xml"/><Relationship Id="rId1" Type="http://schemas.openxmlformats.org/officeDocument/2006/relationships/tags" Target="../tags/tag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8.png"/><Relationship Id="rId9"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p14="http://schemas.microsoft.com/office/powerpoint/2010/main" xmlns:a14="http://schemas.microsoft.com/office/drawing/2010/main" xmlns="" id="{C1E30081-2D56-48A7-9DD5-C19BEF68062C}"/>
              </a:ext>
            </a:extLst>
          </p:cNvPr>
          <p:cNvGrpSpPr/>
          <p:nvPr/>
        </p:nvGrpSpPr>
        <p:grpSpPr>
          <a:xfrm>
            <a:off x="3218442" y="3093856"/>
            <a:ext cx="5755116" cy="302884"/>
            <a:chOff x="3207657" y="4312713"/>
            <a:chExt cx="5755116" cy="302884"/>
          </a:xfrm>
        </p:grpSpPr>
        <p:grpSp>
          <p:nvGrpSpPr>
            <p:cNvPr id="4" name="组合 3">
              <a:extLst>
                <a:ext uri="{FF2B5EF4-FFF2-40B4-BE49-F238E27FC236}">
                  <a16:creationId xmlns:a16="http://schemas.microsoft.com/office/drawing/2014/main" xmlns:p14="http://schemas.microsoft.com/office/powerpoint/2010/main" xmlns:a14="http://schemas.microsoft.com/office/drawing/2010/main" xmlns="" id="{E031D518-8F96-4D87-BB51-4DA4B329A5DC}"/>
                </a:ext>
              </a:extLst>
            </p:cNvPr>
            <p:cNvGrpSpPr/>
            <p:nvPr/>
          </p:nvGrpSpPr>
          <p:grpSpPr>
            <a:xfrm>
              <a:off x="5120943" y="4312713"/>
              <a:ext cx="1945832" cy="302884"/>
              <a:chOff x="5120943" y="4427470"/>
              <a:chExt cx="1945832" cy="302884"/>
            </a:xfrm>
          </p:grpSpPr>
          <p:pic>
            <p:nvPicPr>
              <p:cNvPr id="7" name="图片 6">
                <a:extLst>
                  <a:ext uri="{FF2B5EF4-FFF2-40B4-BE49-F238E27FC236}">
                    <a16:creationId xmlns:a16="http://schemas.microsoft.com/office/drawing/2014/main" xmlns:p14="http://schemas.microsoft.com/office/powerpoint/2010/main" xmlns:a14="http://schemas.microsoft.com/office/drawing/2010/main" xmlns="" id="{700FA682-BD9F-46EC-97AB-0C6B8E4F4EF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29312" y="4427470"/>
                <a:ext cx="333376" cy="302884"/>
              </a:xfrm>
              <a:prstGeom prst="rect">
                <a:avLst/>
              </a:prstGeom>
            </p:spPr>
          </p:pic>
          <p:pic>
            <p:nvPicPr>
              <p:cNvPr id="8" name="图片 7">
                <a:extLst>
                  <a:ext uri="{FF2B5EF4-FFF2-40B4-BE49-F238E27FC236}">
                    <a16:creationId xmlns:a16="http://schemas.microsoft.com/office/drawing/2014/main" xmlns:p14="http://schemas.microsoft.com/office/powerpoint/2010/main" xmlns:a14="http://schemas.microsoft.com/office/drawing/2010/main" xmlns="" id="{C73EB189-BEBD-4190-AD37-DF30D5A0910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00740" y="4512469"/>
                <a:ext cx="146264" cy="132886"/>
              </a:xfrm>
              <a:prstGeom prst="rect">
                <a:avLst/>
              </a:prstGeom>
            </p:spPr>
          </p:pic>
          <p:pic>
            <p:nvPicPr>
              <p:cNvPr id="9" name="图片 8">
                <a:extLst>
                  <a:ext uri="{FF2B5EF4-FFF2-40B4-BE49-F238E27FC236}">
                    <a16:creationId xmlns:a16="http://schemas.microsoft.com/office/drawing/2014/main" xmlns:p14="http://schemas.microsoft.com/office/powerpoint/2010/main" xmlns:a14="http://schemas.microsoft.com/office/drawing/2010/main" xmlns="" id="{FAAD0F4C-36F2-4D60-95AF-736371475DF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15124" y="4512469"/>
                <a:ext cx="146264" cy="132886"/>
              </a:xfrm>
              <a:prstGeom prst="rect">
                <a:avLst/>
              </a:prstGeom>
            </p:spPr>
          </p:pic>
          <p:pic>
            <p:nvPicPr>
              <p:cNvPr id="10" name="图片 9">
                <a:extLst>
                  <a:ext uri="{FF2B5EF4-FFF2-40B4-BE49-F238E27FC236}">
                    <a16:creationId xmlns:a16="http://schemas.microsoft.com/office/drawing/2014/main" xmlns:p14="http://schemas.microsoft.com/office/powerpoint/2010/main" xmlns:a14="http://schemas.microsoft.com/office/drawing/2010/main" xmlns="" id="{01BDA7EA-5FB9-4A18-851F-B2B79F78BE2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10841" y="4512469"/>
                <a:ext cx="146264" cy="132886"/>
              </a:xfrm>
              <a:prstGeom prst="rect">
                <a:avLst/>
              </a:prstGeom>
            </p:spPr>
          </p:pic>
          <p:pic>
            <p:nvPicPr>
              <p:cNvPr id="11" name="图片 10">
                <a:extLst>
                  <a:ext uri="{FF2B5EF4-FFF2-40B4-BE49-F238E27FC236}">
                    <a16:creationId xmlns:a16="http://schemas.microsoft.com/office/drawing/2014/main" xmlns:p14="http://schemas.microsoft.com/office/powerpoint/2010/main" xmlns:a14="http://schemas.microsoft.com/office/drawing/2010/main" xmlns="" id="{017A0302-B79E-416F-BDE1-BF3F5466068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120943" y="4512469"/>
                <a:ext cx="146264" cy="132886"/>
              </a:xfrm>
              <a:prstGeom prst="rect">
                <a:avLst/>
              </a:prstGeom>
            </p:spPr>
          </p:pic>
          <p:pic>
            <p:nvPicPr>
              <p:cNvPr id="12" name="图片 11">
                <a:extLst>
                  <a:ext uri="{FF2B5EF4-FFF2-40B4-BE49-F238E27FC236}">
                    <a16:creationId xmlns:a16="http://schemas.microsoft.com/office/drawing/2014/main" xmlns:p14="http://schemas.microsoft.com/office/powerpoint/2010/main" xmlns:a14="http://schemas.microsoft.com/office/drawing/2010/main" xmlns="" id="{D6240DDA-DF71-4A78-B7FF-E8438E483F9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20511" y="4512469"/>
                <a:ext cx="146264" cy="132886"/>
              </a:xfrm>
              <a:prstGeom prst="rect">
                <a:avLst/>
              </a:prstGeom>
            </p:spPr>
          </p:pic>
          <p:pic>
            <p:nvPicPr>
              <p:cNvPr id="13" name="图片 12">
                <a:extLst>
                  <a:ext uri="{FF2B5EF4-FFF2-40B4-BE49-F238E27FC236}">
                    <a16:creationId xmlns:a16="http://schemas.microsoft.com/office/drawing/2014/main" xmlns:p14="http://schemas.microsoft.com/office/powerpoint/2010/main" xmlns:a14="http://schemas.microsoft.com/office/drawing/2010/main" xmlns="" id="{21CEA2BD-AE46-4905-BF48-4A4A068DD71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630612" y="4512469"/>
                <a:ext cx="146264" cy="132886"/>
              </a:xfrm>
              <a:prstGeom prst="rect">
                <a:avLst/>
              </a:prstGeom>
            </p:spPr>
          </p:pic>
          <p:pic>
            <p:nvPicPr>
              <p:cNvPr id="14" name="图片 13">
                <a:extLst>
                  <a:ext uri="{FF2B5EF4-FFF2-40B4-BE49-F238E27FC236}">
                    <a16:creationId xmlns:a16="http://schemas.microsoft.com/office/drawing/2014/main" xmlns:p14="http://schemas.microsoft.com/office/powerpoint/2010/main" xmlns:a14="http://schemas.microsoft.com/office/drawing/2010/main" xmlns="" id="{3D4604C7-B20D-4DCA-B41A-2E4D655590E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40714" y="4512469"/>
                <a:ext cx="146264" cy="132886"/>
              </a:xfrm>
              <a:prstGeom prst="rect">
                <a:avLst/>
              </a:prstGeom>
            </p:spPr>
          </p:pic>
        </p:grpSp>
        <p:cxnSp>
          <p:nvCxnSpPr>
            <p:cNvPr id="5" name="直接连接符 4">
              <a:extLst>
                <a:ext uri="{FF2B5EF4-FFF2-40B4-BE49-F238E27FC236}">
                  <a16:creationId xmlns:a16="http://schemas.microsoft.com/office/drawing/2014/main" xmlns:p14="http://schemas.microsoft.com/office/powerpoint/2010/main" xmlns:a14="http://schemas.microsoft.com/office/drawing/2010/main" xmlns="" id="{70C10FF6-6802-4D0C-9CCB-BC9396A1AF63}"/>
                </a:ext>
              </a:extLst>
            </p:cNvPr>
            <p:cNvCxnSpPr>
              <a:cxnSpLocks/>
            </p:cNvCxnSpPr>
            <p:nvPr/>
          </p:nvCxnSpPr>
          <p:spPr>
            <a:xfrm>
              <a:off x="3207657" y="4449777"/>
              <a:ext cx="1719979" cy="0"/>
            </a:xfrm>
            <a:prstGeom prst="line">
              <a:avLst/>
            </a:prstGeom>
            <a:ln>
              <a:solidFill>
                <a:srgbClr val="FF2D37"/>
              </a:solidFill>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xmlns:p14="http://schemas.microsoft.com/office/powerpoint/2010/main" xmlns:a14="http://schemas.microsoft.com/office/drawing/2010/main" xmlns="" id="{054B039F-03AC-40B7-A67D-CD8BB9391FAB}"/>
                </a:ext>
              </a:extLst>
            </p:cNvPr>
            <p:cNvCxnSpPr>
              <a:cxnSpLocks/>
            </p:cNvCxnSpPr>
            <p:nvPr/>
          </p:nvCxnSpPr>
          <p:spPr>
            <a:xfrm>
              <a:off x="7242794" y="4449777"/>
              <a:ext cx="1719979" cy="0"/>
            </a:xfrm>
            <a:prstGeom prst="line">
              <a:avLst/>
            </a:prstGeom>
            <a:ln>
              <a:solidFill>
                <a:srgbClr val="FF2D37"/>
              </a:solidFill>
            </a:ln>
          </p:spPr>
          <p:style>
            <a:lnRef idx="1">
              <a:schemeClr val="accent1"/>
            </a:lnRef>
            <a:fillRef idx="0">
              <a:schemeClr val="accent1"/>
            </a:fillRef>
            <a:effectRef idx="0">
              <a:schemeClr val="accent1"/>
            </a:effectRef>
            <a:fontRef idx="minor">
              <a:schemeClr val="tx1"/>
            </a:fontRef>
          </p:style>
        </p:cxnSp>
      </p:grpSp>
      <p:sp>
        <p:nvSpPr>
          <p:cNvPr id="16" name="PA_文本框 11">
            <a:extLst>
              <a:ext uri="{FF2B5EF4-FFF2-40B4-BE49-F238E27FC236}">
                <a16:creationId xmlns:a16="http://schemas.microsoft.com/office/drawing/2014/main" xmlns:p14="http://schemas.microsoft.com/office/powerpoint/2010/main" xmlns:a14="http://schemas.microsoft.com/office/drawing/2010/main" xmlns="" id="{8E6AAF2B-5B3D-450B-A730-787589F1DEF1}"/>
              </a:ext>
            </a:extLst>
          </p:cNvPr>
          <p:cNvSpPr txBox="1"/>
          <p:nvPr>
            <p:custDataLst>
              <p:tags r:id="rId1"/>
            </p:custDataLst>
          </p:nvPr>
        </p:nvSpPr>
        <p:spPr>
          <a:xfrm>
            <a:off x="825634" y="1244708"/>
            <a:ext cx="5423818" cy="1569660"/>
          </a:xfrm>
          <a:prstGeom prst="rect">
            <a:avLst/>
          </a:prstGeom>
          <a:noFill/>
        </p:spPr>
        <p:txBody>
          <a:bodyPr wrap="square" rtlCol="0">
            <a:spAutoFit/>
          </a:bodyPr>
          <a:lstStyle/>
          <a:p>
            <a:pPr algn="ctr"/>
            <a:r>
              <a:rPr lang="zh-CN" altLang="en-US" sz="9600" b="1" dirty="0">
                <a:ln w="28575">
                  <a:solidFill>
                    <a:schemeClr val="accent4">
                      <a:lumMod val="40000"/>
                      <a:lumOff val="60000"/>
                    </a:schemeClr>
                  </a:solidFill>
                </a:ln>
                <a:gradFill flip="none" rotWithShape="1">
                  <a:gsLst>
                    <a:gs pos="23000">
                      <a:srgbClr val="C00000"/>
                    </a:gs>
                    <a:gs pos="26000">
                      <a:srgbClr val="F00000"/>
                    </a:gs>
                    <a:gs pos="50000">
                      <a:srgbClr val="FF8746"/>
                    </a:gs>
                    <a:gs pos="80000">
                      <a:srgbClr val="F00000"/>
                    </a:gs>
                    <a:gs pos="77000">
                      <a:srgbClr val="C00000"/>
                    </a:gs>
                  </a:gsLst>
                  <a:path path="circle">
                    <a:fillToRect l="100000" t="100000"/>
                  </a:path>
                  <a:tileRect r="-100000" b="-100000"/>
                </a:gradFill>
                <a:effectLst>
                  <a:outerShdw dist="38100" dir="2700000" algn="tl" rotWithShape="0">
                    <a:schemeClr val="accent4">
                      <a:lumMod val="40000"/>
                      <a:lumOff val="60000"/>
                    </a:schemeClr>
                  </a:outerShdw>
                </a:effectLst>
                <a:latin typeface="三极春联字体简" pitchFamily="2" charset="-122"/>
                <a:ea typeface="三极春联字体简" pitchFamily="2" charset="-122"/>
                <a:cs typeface="经典特宋简" panose="02010609010101010101" pitchFamily="49" charset="-122"/>
                <a:sym typeface="微软雅黑"/>
              </a:rPr>
              <a:t>五四演讲</a:t>
            </a:r>
          </a:p>
        </p:txBody>
      </p:sp>
      <p:sp>
        <p:nvSpPr>
          <p:cNvPr id="17" name="PA_文本框 11">
            <a:extLst>
              <a:ext uri="{FF2B5EF4-FFF2-40B4-BE49-F238E27FC236}">
                <a16:creationId xmlns:a16="http://schemas.microsoft.com/office/drawing/2014/main" xmlns:p14="http://schemas.microsoft.com/office/powerpoint/2010/main" xmlns:a14="http://schemas.microsoft.com/office/drawing/2010/main" xmlns="" id="{3B9C1D75-996C-4A21-85A6-4FA854055EE3}"/>
              </a:ext>
            </a:extLst>
          </p:cNvPr>
          <p:cNvSpPr txBox="1"/>
          <p:nvPr>
            <p:custDataLst>
              <p:tags r:id="rId2"/>
            </p:custDataLst>
          </p:nvPr>
        </p:nvSpPr>
        <p:spPr>
          <a:xfrm>
            <a:off x="5827507" y="1244708"/>
            <a:ext cx="5423818" cy="1569660"/>
          </a:xfrm>
          <a:prstGeom prst="rect">
            <a:avLst/>
          </a:prstGeom>
          <a:noFill/>
        </p:spPr>
        <p:txBody>
          <a:bodyPr wrap="square" rtlCol="0">
            <a:spAutoFit/>
          </a:bodyPr>
          <a:lstStyle/>
          <a:p>
            <a:pPr algn="ctr"/>
            <a:r>
              <a:rPr lang="zh-CN" altLang="en-US" sz="9600" b="1" dirty="0">
                <a:ln w="28575">
                  <a:solidFill>
                    <a:schemeClr val="accent4">
                      <a:lumMod val="40000"/>
                      <a:lumOff val="60000"/>
                    </a:schemeClr>
                  </a:solidFill>
                </a:ln>
                <a:gradFill>
                  <a:gsLst>
                    <a:gs pos="23000">
                      <a:srgbClr val="C00000"/>
                    </a:gs>
                    <a:gs pos="26000">
                      <a:srgbClr val="F00000"/>
                    </a:gs>
                    <a:gs pos="50000">
                      <a:srgbClr val="FF8746"/>
                    </a:gs>
                    <a:gs pos="80000">
                      <a:srgbClr val="F00000"/>
                    </a:gs>
                    <a:gs pos="77000">
                      <a:srgbClr val="C00000"/>
                    </a:gs>
                  </a:gsLst>
                  <a:path path="circle">
                    <a:fillToRect l="100000" t="100000"/>
                  </a:path>
                </a:gradFill>
                <a:effectLst>
                  <a:outerShdw dist="38100" dir="2700000" algn="tl" rotWithShape="0">
                    <a:schemeClr val="accent4">
                      <a:lumMod val="40000"/>
                      <a:lumOff val="60000"/>
                    </a:schemeClr>
                  </a:outerShdw>
                </a:effectLst>
                <a:latin typeface="三极春联字体简" pitchFamily="2" charset="-122"/>
                <a:ea typeface="三极春联字体简" pitchFamily="2" charset="-122"/>
                <a:cs typeface="经典特宋简" panose="02010609010101010101" pitchFamily="49" charset="-122"/>
                <a:sym typeface="微软雅黑"/>
              </a:rPr>
              <a:t>青年风采</a:t>
            </a:r>
          </a:p>
        </p:txBody>
      </p:sp>
      <p:sp>
        <p:nvSpPr>
          <p:cNvPr id="18" name="文本框 17">
            <a:extLst>
              <a:ext uri="{FF2B5EF4-FFF2-40B4-BE49-F238E27FC236}">
                <a16:creationId xmlns:a16="http://schemas.microsoft.com/office/drawing/2014/main" xmlns:p14="http://schemas.microsoft.com/office/powerpoint/2010/main" xmlns:a14="http://schemas.microsoft.com/office/drawing/2010/main" xmlns="" id="{8B934C01-31AC-4442-A0B9-6EB3389983FC}"/>
              </a:ext>
            </a:extLst>
          </p:cNvPr>
          <p:cNvSpPr txBox="1"/>
          <p:nvPr/>
        </p:nvSpPr>
        <p:spPr>
          <a:xfrm>
            <a:off x="3441023" y="3547085"/>
            <a:ext cx="5367104" cy="646331"/>
          </a:xfrm>
          <a:prstGeom prst="rect">
            <a:avLst/>
          </a:prstGeom>
          <a:noFill/>
        </p:spPr>
        <p:txBody>
          <a:bodyPr wrap="square" rtlCol="0">
            <a:spAutoFit/>
          </a:bodyPr>
          <a:lstStyle/>
          <a:p>
            <a:pPr algn="ctr"/>
            <a:r>
              <a:rPr lang="zh-CN" altLang="en-US" sz="3600" b="1" dirty="0">
                <a:solidFill>
                  <a:srgbClr val="F00000"/>
                </a:solidFill>
                <a:latin typeface="微软雅黑"/>
                <a:ea typeface="微软雅黑"/>
                <a:cs typeface="+mn-ea"/>
                <a:sym typeface="微软雅黑"/>
              </a:rPr>
              <a:t>五四青年节演讲活动</a:t>
            </a:r>
          </a:p>
        </p:txBody>
      </p:sp>
      <p:sp>
        <p:nvSpPr>
          <p:cNvPr id="19" name="文本框 18">
            <a:extLst>
              <a:ext uri="{FF2B5EF4-FFF2-40B4-BE49-F238E27FC236}">
                <a16:creationId xmlns:a16="http://schemas.microsoft.com/office/drawing/2014/main" xmlns:p14="http://schemas.microsoft.com/office/powerpoint/2010/main" xmlns:a14="http://schemas.microsoft.com/office/drawing/2010/main" xmlns="" id="{92031C87-B664-4662-A23B-BE2A4EA63318}"/>
              </a:ext>
            </a:extLst>
          </p:cNvPr>
          <p:cNvSpPr txBox="1"/>
          <p:nvPr/>
        </p:nvSpPr>
        <p:spPr>
          <a:xfrm>
            <a:off x="3128282" y="350912"/>
            <a:ext cx="5935437" cy="261610"/>
          </a:xfrm>
          <a:prstGeom prst="rect">
            <a:avLst/>
          </a:prstGeom>
          <a:noFill/>
        </p:spPr>
        <p:txBody>
          <a:bodyPr wrap="square">
            <a:spAutoFit/>
          </a:bodyPr>
          <a:lstStyle/>
          <a:p>
            <a:pPr algn="ctr"/>
            <a:r>
              <a:rPr lang="zh-CN" altLang="en-US" sz="1100" spc="2000" dirty="0">
                <a:latin typeface="微软雅黑"/>
                <a:ea typeface="微软雅黑"/>
                <a:sym typeface="微软雅黑"/>
              </a:rPr>
              <a:t>五</a:t>
            </a:r>
            <a:r>
              <a:rPr lang="en-US" altLang="zh-CN" sz="1100" spc="2000" dirty="0">
                <a:latin typeface="微软雅黑"/>
                <a:ea typeface="微软雅黑"/>
                <a:sym typeface="微软雅黑"/>
              </a:rPr>
              <a:t>/</a:t>
            </a:r>
            <a:r>
              <a:rPr lang="zh-CN" altLang="en-US" sz="1100" spc="2000" dirty="0">
                <a:latin typeface="微软雅黑"/>
                <a:ea typeface="微软雅黑"/>
                <a:sym typeface="微软雅黑"/>
              </a:rPr>
              <a:t>四</a:t>
            </a:r>
            <a:r>
              <a:rPr lang="en-US" altLang="zh-CN" sz="1100" spc="2000" dirty="0">
                <a:latin typeface="微软雅黑"/>
                <a:ea typeface="微软雅黑"/>
                <a:sym typeface="微软雅黑"/>
              </a:rPr>
              <a:t>/</a:t>
            </a:r>
            <a:r>
              <a:rPr lang="zh-CN" altLang="en-US" sz="1100" spc="2000" dirty="0">
                <a:latin typeface="微软雅黑"/>
                <a:ea typeface="微软雅黑"/>
                <a:sym typeface="微软雅黑"/>
              </a:rPr>
              <a:t>青</a:t>
            </a:r>
            <a:r>
              <a:rPr lang="en-US" altLang="zh-CN" sz="1100" spc="2000" dirty="0">
                <a:latin typeface="微软雅黑"/>
                <a:ea typeface="微软雅黑"/>
                <a:sym typeface="微软雅黑"/>
              </a:rPr>
              <a:t>/</a:t>
            </a:r>
            <a:r>
              <a:rPr lang="zh-CN" altLang="en-US" sz="1100" spc="2000" dirty="0">
                <a:latin typeface="微软雅黑"/>
                <a:ea typeface="微软雅黑"/>
                <a:sym typeface="微软雅黑"/>
              </a:rPr>
              <a:t>年</a:t>
            </a:r>
            <a:r>
              <a:rPr lang="en-US" altLang="zh-CN" sz="1100" spc="2000" dirty="0">
                <a:latin typeface="微软雅黑"/>
                <a:ea typeface="微软雅黑"/>
                <a:sym typeface="微软雅黑"/>
              </a:rPr>
              <a:t>/</a:t>
            </a:r>
            <a:r>
              <a:rPr lang="zh-CN" altLang="en-US" sz="1100" spc="2000" dirty="0">
                <a:latin typeface="微软雅黑"/>
                <a:ea typeface="微软雅黑"/>
                <a:sym typeface="微软雅黑"/>
              </a:rPr>
              <a:t>节</a:t>
            </a:r>
          </a:p>
        </p:txBody>
      </p:sp>
      <p:pic>
        <p:nvPicPr>
          <p:cNvPr id="21" name="图片 20">
            <a:extLst>
              <a:ext uri="{FF2B5EF4-FFF2-40B4-BE49-F238E27FC236}">
                <a16:creationId xmlns:a16="http://schemas.microsoft.com/office/drawing/2014/main" xmlns:p14="http://schemas.microsoft.com/office/powerpoint/2010/main" xmlns:a14="http://schemas.microsoft.com/office/drawing/2010/main" xmlns="" id="{7E2AE020-7364-4A90-AF16-136AA56AE37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813333" y="4622092"/>
            <a:ext cx="2178310" cy="1574725"/>
          </a:xfrm>
          <a:prstGeom prst="rect">
            <a:avLst/>
          </a:prstGeom>
          <a:effectLst>
            <a:outerShdw blurRad="76200" dir="13500000" sy="23000" kx="1200000" algn="br" rotWithShape="0">
              <a:prstClr val="black">
                <a:alpha val="20000"/>
              </a:prstClr>
            </a:outerShdw>
          </a:effectLst>
        </p:spPr>
      </p:pic>
      <p:pic>
        <p:nvPicPr>
          <p:cNvPr id="27" name="图片 26">
            <a:extLst>
              <a:ext uri="{FF2B5EF4-FFF2-40B4-BE49-F238E27FC236}">
                <a16:creationId xmlns:a16="http://schemas.microsoft.com/office/drawing/2014/main" xmlns:p14="http://schemas.microsoft.com/office/powerpoint/2010/main" xmlns:a14="http://schemas.microsoft.com/office/drawing/2010/main" xmlns="" id="{340DA8F2-2620-4D52-90A4-EB04DDFA66A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667547" y="172544"/>
            <a:ext cx="1425925" cy="1463360"/>
          </a:xfrm>
          <a:prstGeom prst="rect">
            <a:avLst/>
          </a:prstGeom>
        </p:spPr>
      </p:pic>
      <p:pic>
        <p:nvPicPr>
          <p:cNvPr id="30" name="图片 29">
            <a:extLst>
              <a:ext uri="{FF2B5EF4-FFF2-40B4-BE49-F238E27FC236}">
                <a16:creationId xmlns:a16="http://schemas.microsoft.com/office/drawing/2014/main" xmlns:p14="http://schemas.microsoft.com/office/powerpoint/2010/main" xmlns:a14="http://schemas.microsoft.com/office/drawing/2010/main" xmlns="" id="{358CA1E3-03DF-4931-944C-2C787C09299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84680" y="558403"/>
            <a:ext cx="2680138" cy="893380"/>
          </a:xfrm>
          <a:prstGeom prst="rect">
            <a:avLst/>
          </a:prstGeom>
        </p:spPr>
      </p:pic>
    </p:spTree>
    <p:extLst>
      <p:ext uri="{BB962C8B-B14F-4D97-AF65-F5344CB8AC3E}">
        <p14:creationId xmlns:p14="http://schemas.microsoft.com/office/powerpoint/2010/main" val="713523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47"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500"/>
                                        <p:tgtEl>
                                          <p:spTgt spid="30"/>
                                        </p:tgtEl>
                                      </p:cBhvr>
                                    </p:animEffect>
                                    <p:anim calcmode="lin" valueType="num">
                                      <p:cBhvr>
                                        <p:cTn id="13" dur="1500" fill="hold"/>
                                        <p:tgtEl>
                                          <p:spTgt spid="30"/>
                                        </p:tgtEl>
                                        <p:attrNameLst>
                                          <p:attrName>ppt_x</p:attrName>
                                        </p:attrNameLst>
                                      </p:cBhvr>
                                      <p:tavLst>
                                        <p:tav tm="0">
                                          <p:val>
                                            <p:strVal val="#ppt_x"/>
                                          </p:val>
                                        </p:tav>
                                        <p:tav tm="100000">
                                          <p:val>
                                            <p:strVal val="#ppt_x"/>
                                          </p:val>
                                        </p:tav>
                                      </p:tavLst>
                                    </p:anim>
                                    <p:anim calcmode="lin" valueType="num">
                                      <p:cBhvr>
                                        <p:cTn id="14" dur="1500" fill="hold"/>
                                        <p:tgtEl>
                                          <p:spTgt spid="30"/>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childTnLst>
                          </p:cTn>
                        </p:par>
                        <p:par>
                          <p:cTn id="20" fill="hold">
                            <p:stCondLst>
                              <p:cond delay="1500"/>
                            </p:stCondLst>
                            <p:childTnLst>
                              <p:par>
                                <p:cTn id="21" presetID="15" presetClass="entr" presetSubtype="0" fill="hold" grpId="0" nodeType="afterEffect">
                                  <p:stCondLst>
                                    <p:cond delay="0"/>
                                  </p:stCondLst>
                                  <p:iterate type="lt">
                                    <p:tmPct val="10000"/>
                                  </p:iterate>
                                  <p:childTnLst>
                                    <p:set>
                                      <p:cBhvr>
                                        <p:cTn id="22" dur="1" fill="hold">
                                          <p:stCondLst>
                                            <p:cond delay="0"/>
                                          </p:stCondLst>
                                        </p:cTn>
                                        <p:tgtEl>
                                          <p:spTgt spid="16"/>
                                        </p:tgtEl>
                                        <p:attrNameLst>
                                          <p:attrName>style.visibility</p:attrName>
                                        </p:attrNameLst>
                                      </p:cBhvr>
                                      <p:to>
                                        <p:strVal val="visible"/>
                                      </p:to>
                                    </p:set>
                                    <p:anim calcmode="lin" valueType="num">
                                      <p:cBhvr>
                                        <p:cTn id="23" dur="1000" fill="hold"/>
                                        <p:tgtEl>
                                          <p:spTgt spid="16"/>
                                        </p:tgtEl>
                                        <p:attrNameLst>
                                          <p:attrName>ppt_w</p:attrName>
                                        </p:attrNameLst>
                                      </p:cBhvr>
                                      <p:tavLst>
                                        <p:tav tm="0">
                                          <p:val>
                                            <p:fltVal val="0"/>
                                          </p:val>
                                        </p:tav>
                                        <p:tav tm="100000">
                                          <p:val>
                                            <p:strVal val="#ppt_w"/>
                                          </p:val>
                                        </p:tav>
                                      </p:tavLst>
                                    </p:anim>
                                    <p:anim calcmode="lin" valueType="num">
                                      <p:cBhvr>
                                        <p:cTn id="24" dur="1000" fill="hold"/>
                                        <p:tgtEl>
                                          <p:spTgt spid="16"/>
                                        </p:tgtEl>
                                        <p:attrNameLst>
                                          <p:attrName>ppt_h</p:attrName>
                                        </p:attrNameLst>
                                      </p:cBhvr>
                                      <p:tavLst>
                                        <p:tav tm="0">
                                          <p:val>
                                            <p:fltVal val="0"/>
                                          </p:val>
                                        </p:tav>
                                        <p:tav tm="100000">
                                          <p:val>
                                            <p:strVal val="#ppt_h"/>
                                          </p:val>
                                        </p:tav>
                                      </p:tavLst>
                                    </p:anim>
                                    <p:anim calcmode="lin" valueType="num">
                                      <p:cBhvr>
                                        <p:cTn id="25"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6"/>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grpId="0" nodeType="withEffect">
                                  <p:stCondLst>
                                    <p:cond delay="500"/>
                                  </p:stCondLst>
                                  <p:iterate type="lt">
                                    <p:tmPct val="10000"/>
                                  </p:iterate>
                                  <p:childTnLst>
                                    <p:set>
                                      <p:cBhvr>
                                        <p:cTn id="28" dur="1" fill="hold">
                                          <p:stCondLst>
                                            <p:cond delay="0"/>
                                          </p:stCondLst>
                                        </p:cTn>
                                        <p:tgtEl>
                                          <p:spTgt spid="17"/>
                                        </p:tgtEl>
                                        <p:attrNameLst>
                                          <p:attrName>style.visibility</p:attrName>
                                        </p:attrNameLst>
                                      </p:cBhvr>
                                      <p:to>
                                        <p:strVal val="visible"/>
                                      </p:to>
                                    </p:set>
                                    <p:anim calcmode="lin" valueType="num">
                                      <p:cBhvr>
                                        <p:cTn id="29" dur="1000" fill="hold"/>
                                        <p:tgtEl>
                                          <p:spTgt spid="17"/>
                                        </p:tgtEl>
                                        <p:attrNameLst>
                                          <p:attrName>ppt_w</p:attrName>
                                        </p:attrNameLst>
                                      </p:cBhvr>
                                      <p:tavLst>
                                        <p:tav tm="0">
                                          <p:val>
                                            <p:fltVal val="0"/>
                                          </p:val>
                                        </p:tav>
                                        <p:tav tm="100000">
                                          <p:val>
                                            <p:strVal val="#ppt_w"/>
                                          </p:val>
                                        </p:tav>
                                      </p:tavLst>
                                    </p:anim>
                                    <p:anim calcmode="lin" valueType="num">
                                      <p:cBhvr>
                                        <p:cTn id="30" dur="1000" fill="hold"/>
                                        <p:tgtEl>
                                          <p:spTgt spid="17"/>
                                        </p:tgtEl>
                                        <p:attrNameLst>
                                          <p:attrName>ppt_h</p:attrName>
                                        </p:attrNameLst>
                                      </p:cBhvr>
                                      <p:tavLst>
                                        <p:tav tm="0">
                                          <p:val>
                                            <p:fltVal val="0"/>
                                          </p:val>
                                        </p:tav>
                                        <p:tav tm="100000">
                                          <p:val>
                                            <p:strVal val="#ppt_h"/>
                                          </p:val>
                                        </p:tav>
                                      </p:tavLst>
                                    </p:anim>
                                    <p:anim calcmode="lin" valueType="num">
                                      <p:cBhvr>
                                        <p:cTn id="31"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7"/>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3300"/>
                            </p:stCondLst>
                            <p:childTnLst>
                              <p:par>
                                <p:cTn id="34" presetID="27" presetClass="emph" presetSubtype="0" fill="remove" grpId="1" nodeType="afterEffect">
                                  <p:stCondLst>
                                    <p:cond delay="0"/>
                                  </p:stCondLst>
                                  <p:iterate type="lt">
                                    <p:tmPct val="10000"/>
                                  </p:iterate>
                                  <p:childTnLst>
                                    <p:animClr clrSpc="rgb" dir="cw">
                                      <p:cBhvr override="childStyle">
                                        <p:cTn id="35" dur="250" autoRev="1" fill="remove"/>
                                        <p:tgtEl>
                                          <p:spTgt spid="16"/>
                                        </p:tgtEl>
                                        <p:attrNameLst>
                                          <p:attrName>style.color</p:attrName>
                                        </p:attrNameLst>
                                      </p:cBhvr>
                                      <p:to>
                                        <a:srgbClr val="FF6600"/>
                                      </p:to>
                                    </p:animClr>
                                    <p:animClr clrSpc="rgb" dir="cw">
                                      <p:cBhvr>
                                        <p:cTn id="36" dur="250" autoRev="1" fill="remove"/>
                                        <p:tgtEl>
                                          <p:spTgt spid="16"/>
                                        </p:tgtEl>
                                        <p:attrNameLst>
                                          <p:attrName>fillcolor</p:attrName>
                                        </p:attrNameLst>
                                      </p:cBhvr>
                                      <p:to>
                                        <a:srgbClr val="FF6600"/>
                                      </p:to>
                                    </p:animClr>
                                    <p:set>
                                      <p:cBhvr>
                                        <p:cTn id="37" dur="250" autoRev="1" fill="remove"/>
                                        <p:tgtEl>
                                          <p:spTgt spid="16"/>
                                        </p:tgtEl>
                                        <p:attrNameLst>
                                          <p:attrName>fill.type</p:attrName>
                                        </p:attrNameLst>
                                      </p:cBhvr>
                                      <p:to>
                                        <p:strVal val="solid"/>
                                      </p:to>
                                    </p:set>
                                    <p:set>
                                      <p:cBhvr>
                                        <p:cTn id="38" dur="250" autoRev="1" fill="remove"/>
                                        <p:tgtEl>
                                          <p:spTgt spid="16"/>
                                        </p:tgtEl>
                                        <p:attrNameLst>
                                          <p:attrName>fill.on</p:attrName>
                                        </p:attrNameLst>
                                      </p:cBhvr>
                                      <p:to>
                                        <p:strVal val="true"/>
                                      </p:to>
                                    </p:set>
                                  </p:childTnLst>
                                </p:cTn>
                              </p:par>
                              <p:par>
                                <p:cTn id="39" presetID="27" presetClass="emph" presetSubtype="0" fill="remove" grpId="1" nodeType="withEffect">
                                  <p:stCondLst>
                                    <p:cond delay="0"/>
                                  </p:stCondLst>
                                  <p:iterate type="lt">
                                    <p:tmPct val="10000"/>
                                  </p:iterate>
                                  <p:childTnLst>
                                    <p:animClr clrSpc="rgb" dir="cw">
                                      <p:cBhvr override="childStyle">
                                        <p:cTn id="40" dur="250" autoRev="1" fill="remove"/>
                                        <p:tgtEl>
                                          <p:spTgt spid="17"/>
                                        </p:tgtEl>
                                        <p:attrNameLst>
                                          <p:attrName>style.color</p:attrName>
                                        </p:attrNameLst>
                                      </p:cBhvr>
                                      <p:to>
                                        <a:srgbClr val="FF6600"/>
                                      </p:to>
                                    </p:animClr>
                                    <p:animClr clrSpc="rgb" dir="cw">
                                      <p:cBhvr>
                                        <p:cTn id="41" dur="250" autoRev="1" fill="remove"/>
                                        <p:tgtEl>
                                          <p:spTgt spid="17"/>
                                        </p:tgtEl>
                                        <p:attrNameLst>
                                          <p:attrName>fillcolor</p:attrName>
                                        </p:attrNameLst>
                                      </p:cBhvr>
                                      <p:to>
                                        <a:srgbClr val="FF6600"/>
                                      </p:to>
                                    </p:animClr>
                                    <p:set>
                                      <p:cBhvr>
                                        <p:cTn id="42" dur="250" autoRev="1" fill="remove"/>
                                        <p:tgtEl>
                                          <p:spTgt spid="17"/>
                                        </p:tgtEl>
                                        <p:attrNameLst>
                                          <p:attrName>fill.type</p:attrName>
                                        </p:attrNameLst>
                                      </p:cBhvr>
                                      <p:to>
                                        <p:strVal val="solid"/>
                                      </p:to>
                                    </p:set>
                                    <p:set>
                                      <p:cBhvr>
                                        <p:cTn id="43" dur="250" autoRev="1" fill="remove"/>
                                        <p:tgtEl>
                                          <p:spTgt spid="17"/>
                                        </p:tgtEl>
                                        <p:attrNameLst>
                                          <p:attrName>fill.on</p:attrName>
                                        </p:attrNameLst>
                                      </p:cBhvr>
                                      <p:to>
                                        <p:strVal val="true"/>
                                      </p:to>
                                    </p:set>
                                  </p:childTnLst>
                                </p:cTn>
                              </p:par>
                              <p:par>
                                <p:cTn id="44" presetID="55" presetClass="entr" presetSubtype="0" fill="hold" nodeType="with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p:cTn id="46" dur="1000" fill="hold"/>
                                        <p:tgtEl>
                                          <p:spTgt spid="3"/>
                                        </p:tgtEl>
                                        <p:attrNameLst>
                                          <p:attrName>ppt_w</p:attrName>
                                        </p:attrNameLst>
                                      </p:cBhvr>
                                      <p:tavLst>
                                        <p:tav tm="0">
                                          <p:val>
                                            <p:strVal val="#ppt_w*0.70"/>
                                          </p:val>
                                        </p:tav>
                                        <p:tav tm="100000">
                                          <p:val>
                                            <p:strVal val="#ppt_w"/>
                                          </p:val>
                                        </p:tav>
                                      </p:tavLst>
                                    </p:anim>
                                    <p:anim calcmode="lin" valueType="num">
                                      <p:cBhvr>
                                        <p:cTn id="47" dur="1000" fill="hold"/>
                                        <p:tgtEl>
                                          <p:spTgt spid="3"/>
                                        </p:tgtEl>
                                        <p:attrNameLst>
                                          <p:attrName>ppt_h</p:attrName>
                                        </p:attrNameLst>
                                      </p:cBhvr>
                                      <p:tavLst>
                                        <p:tav tm="0">
                                          <p:val>
                                            <p:strVal val="#ppt_h"/>
                                          </p:val>
                                        </p:tav>
                                        <p:tav tm="100000">
                                          <p:val>
                                            <p:strVal val="#ppt_h"/>
                                          </p:val>
                                        </p:tav>
                                      </p:tavLst>
                                    </p:anim>
                                    <p:animEffect transition="in" filter="fade">
                                      <p:cBhvr>
                                        <p:cTn id="48" dur="1000"/>
                                        <p:tgtEl>
                                          <p:spTgt spid="3"/>
                                        </p:tgtEl>
                                      </p:cBhvr>
                                    </p:animEffect>
                                  </p:childTnLst>
                                </p:cTn>
                              </p:par>
                            </p:childTnLst>
                          </p:cTn>
                        </p:par>
                        <p:par>
                          <p:cTn id="49" fill="hold">
                            <p:stCondLst>
                              <p:cond delay="4300"/>
                            </p:stCondLst>
                            <p:childTnLst>
                              <p:par>
                                <p:cTn id="50" presetID="53" presetClass="entr" presetSubtype="16" fill="hold" grpId="0" nodeType="afterEffect">
                                  <p:stCondLst>
                                    <p:cond delay="0"/>
                                  </p:stCondLst>
                                  <p:iterate type="lt">
                                    <p:tmPct val="10000"/>
                                  </p:iterate>
                                  <p:childTnLst>
                                    <p:set>
                                      <p:cBhvr>
                                        <p:cTn id="51" dur="1" fill="hold">
                                          <p:stCondLst>
                                            <p:cond delay="0"/>
                                          </p:stCondLst>
                                        </p:cTn>
                                        <p:tgtEl>
                                          <p:spTgt spid="18"/>
                                        </p:tgtEl>
                                        <p:attrNameLst>
                                          <p:attrName>style.visibility</p:attrName>
                                        </p:attrNameLst>
                                      </p:cBhvr>
                                      <p:to>
                                        <p:strVal val="visible"/>
                                      </p:to>
                                    </p:set>
                                    <p:anim calcmode="lin" valueType="num">
                                      <p:cBhvr>
                                        <p:cTn id="52" dur="500" fill="hold"/>
                                        <p:tgtEl>
                                          <p:spTgt spid="18"/>
                                        </p:tgtEl>
                                        <p:attrNameLst>
                                          <p:attrName>ppt_w</p:attrName>
                                        </p:attrNameLst>
                                      </p:cBhvr>
                                      <p:tavLst>
                                        <p:tav tm="0">
                                          <p:val>
                                            <p:fltVal val="0"/>
                                          </p:val>
                                        </p:tav>
                                        <p:tav tm="100000">
                                          <p:val>
                                            <p:strVal val="#ppt_w"/>
                                          </p:val>
                                        </p:tav>
                                      </p:tavLst>
                                    </p:anim>
                                    <p:anim calcmode="lin" valueType="num">
                                      <p:cBhvr>
                                        <p:cTn id="53" dur="500" fill="hold"/>
                                        <p:tgtEl>
                                          <p:spTgt spid="18"/>
                                        </p:tgtEl>
                                        <p:attrNameLst>
                                          <p:attrName>ppt_h</p:attrName>
                                        </p:attrNameLst>
                                      </p:cBhvr>
                                      <p:tavLst>
                                        <p:tav tm="0">
                                          <p:val>
                                            <p:fltVal val="0"/>
                                          </p:val>
                                        </p:tav>
                                        <p:tav tm="100000">
                                          <p:val>
                                            <p:strVal val="#ppt_h"/>
                                          </p:val>
                                        </p:tav>
                                      </p:tavLst>
                                    </p:anim>
                                    <p:animEffect transition="in" filter="fade">
                                      <p:cBhvr>
                                        <p:cTn id="54" dur="500"/>
                                        <p:tgtEl>
                                          <p:spTgt spid="18"/>
                                        </p:tgtEl>
                                      </p:cBhvr>
                                    </p:animEffect>
                                  </p:childTnLst>
                                </p:cTn>
                              </p:par>
                            </p:childTnLst>
                          </p:cTn>
                        </p:par>
                        <p:par>
                          <p:cTn id="55" fill="hold">
                            <p:stCondLst>
                              <p:cond delay="5200"/>
                            </p:stCondLst>
                            <p:childTnLst>
                              <p:par>
                                <p:cTn id="56" presetID="2" presetClass="entr" presetSubtype="3" decel="100000" fill="hold" nodeType="afterEffect">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cBhvr additive="base">
                                        <p:cTn id="58" dur="1500" fill="hold"/>
                                        <p:tgtEl>
                                          <p:spTgt spid="27"/>
                                        </p:tgtEl>
                                        <p:attrNameLst>
                                          <p:attrName>ppt_x</p:attrName>
                                        </p:attrNameLst>
                                      </p:cBhvr>
                                      <p:tavLst>
                                        <p:tav tm="0">
                                          <p:val>
                                            <p:strVal val="1+#ppt_w/2"/>
                                          </p:val>
                                        </p:tav>
                                        <p:tav tm="100000">
                                          <p:val>
                                            <p:strVal val="#ppt_x"/>
                                          </p:val>
                                        </p:tav>
                                      </p:tavLst>
                                    </p:anim>
                                    <p:anim calcmode="lin" valueType="num">
                                      <p:cBhvr additive="base">
                                        <p:cTn id="59" dur="1500" fill="hold"/>
                                        <p:tgtEl>
                                          <p:spTgt spid="2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6" grpId="1"/>
      <p:bldP spid="17" grpId="0"/>
      <p:bldP spid="17" grpId="1"/>
      <p:bldP spid="18" grpId="0"/>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C977EF1-2C16-4CC4-94AD-EACBE139511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099858" y="0"/>
            <a:ext cx="8092141" cy="6858000"/>
          </a:xfrm>
          <a:prstGeom prst="rect">
            <a:avLst/>
          </a:prstGeom>
        </p:spPr>
      </p:pic>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09EE8B-503E-4266-8F0B-10A843C6A92F}"/>
              </a:ext>
            </a:extLst>
          </p:cNvPr>
          <p:cNvGrpSpPr/>
          <p:nvPr/>
        </p:nvGrpSpPr>
        <p:grpSpPr>
          <a:xfrm>
            <a:off x="1317295" y="518444"/>
            <a:ext cx="1753828" cy="461665"/>
            <a:chOff x="3303678" y="1772209"/>
            <a:chExt cx="3370318" cy="461665"/>
          </a:xfrm>
        </p:grpSpPr>
        <p:sp>
          <p:nvSpPr>
            <p:cNvPr id="3" name="TextBox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B63930-BB08-4559-85D2-1916A778E39F}"/>
                </a:ext>
              </a:extLst>
            </p:cNvPr>
            <p:cNvSpPr txBox="1"/>
            <p:nvPr/>
          </p:nvSpPr>
          <p:spPr>
            <a:xfrm>
              <a:off x="3303678" y="1772209"/>
              <a:ext cx="3370318" cy="461665"/>
            </a:xfrm>
            <a:prstGeom prst="rect">
              <a:avLst/>
            </a:prstGeom>
            <a:noFill/>
          </p:spPr>
          <p:txBody>
            <a:bodyPr wrap="square" rtlCol="0">
              <a:spAutoFit/>
            </a:bodyPr>
            <a:lstStyle/>
            <a:p>
              <a:r>
                <a:rPr lang="zh-CN" altLang="en-US" sz="2400" b="1" spc="600" dirty="0">
                  <a:latin typeface="微软雅黑"/>
                  <a:ea typeface="微软雅黑"/>
                  <a:sym typeface="微软雅黑"/>
                </a:rPr>
                <a:t>活动说明</a:t>
              </a:r>
            </a:p>
          </p:txBody>
        </p:sp>
        <p:cxnSp>
          <p:nvCxnSpPr>
            <p:cNvPr id="4" name="直接连接符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22B1CB-4A03-44B4-8639-74AD615FA845}"/>
                </a:ext>
              </a:extLst>
            </p:cNvPr>
            <p:cNvCxnSpPr/>
            <p:nvPr/>
          </p:nvCxnSpPr>
          <p:spPr>
            <a:xfrm>
              <a:off x="3419872" y="2189749"/>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5" name="组合 4"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A0E7543-8C94-4557-9E21-F88C04E2BAA0}"/>
              </a:ext>
            </a:extLst>
          </p:cNvPr>
          <p:cNvGrpSpPr/>
          <p:nvPr/>
        </p:nvGrpSpPr>
        <p:grpSpPr>
          <a:xfrm>
            <a:off x="486229" y="447163"/>
            <a:ext cx="643551" cy="570387"/>
            <a:chOff x="6003757" y="1979655"/>
            <a:chExt cx="1399307" cy="1240222"/>
          </a:xfrm>
        </p:grpSpPr>
        <p:sp>
          <p:nvSpPr>
            <p:cNvPr id="6"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5F7914-926D-40FB-96B4-9D850D288797}"/>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4"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7"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6A9652-E708-4FEA-A015-40CA093131F6}"/>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8" name="组合 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592C79-E398-4CE8-9994-867F59C1F135}"/>
                </a:ext>
              </a:extLst>
            </p:cNvPr>
            <p:cNvGrpSpPr/>
            <p:nvPr/>
          </p:nvGrpSpPr>
          <p:grpSpPr>
            <a:xfrm>
              <a:off x="6299134" y="1995149"/>
              <a:ext cx="776055" cy="1137666"/>
              <a:chOff x="897622" y="2326339"/>
              <a:chExt cx="1001347" cy="1467937"/>
            </a:xfrm>
          </p:grpSpPr>
          <p:sp>
            <p:nvSpPr>
              <p:cNvPr id="10" name="文本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3B26197-8775-4999-9C07-EF41482CF1BD}"/>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sp>
            <p:nvSpPr>
              <p:cNvPr id="9" name="文本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A14AC6-B527-4844-9535-3D461E6FE91D}"/>
                  </a:ext>
                </a:extLst>
              </p:cNvPr>
              <p:cNvSpPr txBox="1"/>
              <p:nvPr/>
            </p:nvSpPr>
            <p:spPr>
              <a:xfrm>
                <a:off x="986172" y="2326339"/>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2</a:t>
                </a:r>
                <a:endParaRPr lang="zh-CN" altLang="en-US" sz="2800" b="1" dirty="0">
                  <a:ln w="15875">
                    <a:noFill/>
                  </a:ln>
                  <a:solidFill>
                    <a:schemeClr val="bg1"/>
                  </a:solidFill>
                  <a:latin typeface="微软雅黑"/>
                  <a:ea typeface="微软雅黑"/>
                  <a:sym typeface="微软雅黑"/>
                </a:endParaRPr>
              </a:p>
            </p:txBody>
          </p:sp>
        </p:grpSp>
      </p:grpSp>
      <p:sp>
        <p:nvSpPr>
          <p:cNvPr id="25" name="îSļiḑê">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687A273-6EEF-4793-8840-BCCE53A39FA4}"/>
              </a:ext>
            </a:extLst>
          </p:cNvPr>
          <p:cNvSpPr/>
          <p:nvPr/>
        </p:nvSpPr>
        <p:spPr>
          <a:xfrm>
            <a:off x="999391" y="2229573"/>
            <a:ext cx="665323" cy="665323"/>
          </a:xfrm>
          <a:prstGeom prst="roundRect">
            <a:avLst/>
          </a:prstGeom>
          <a:gradFill>
            <a:gsLst>
              <a:gs pos="7000">
                <a:srgbClr val="C00000"/>
              </a:gs>
              <a:gs pos="82000">
                <a:srgbClr val="FF8746"/>
              </a:gs>
            </a:gsLst>
            <a:lin ang="2700000" scaled="1"/>
          </a:gradFill>
          <a:ln w="12700">
            <a:solidFill>
              <a:srgbClr val="FF8746"/>
            </a:solidFill>
          </a:ln>
          <a:effectLst>
            <a:outerShdw blurRad="508000" dist="381000" dir="54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sz="2800" i="1" dirty="0">
                <a:solidFill>
                  <a:schemeClr val="bg1"/>
                </a:solidFill>
                <a:latin typeface="微软雅黑"/>
                <a:ea typeface="微软雅黑"/>
                <a:sym typeface="微软雅黑"/>
              </a:rPr>
              <a:t>1</a:t>
            </a:r>
          </a:p>
        </p:txBody>
      </p:sp>
      <p:sp>
        <p:nvSpPr>
          <p:cNvPr id="26" name="íSļiḋé">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B67BD8E-51DD-4D2A-BDC6-656974E33DDC}"/>
              </a:ext>
            </a:extLst>
          </p:cNvPr>
          <p:cNvSpPr/>
          <p:nvPr/>
        </p:nvSpPr>
        <p:spPr>
          <a:xfrm>
            <a:off x="999391" y="3621664"/>
            <a:ext cx="665324" cy="665323"/>
          </a:xfrm>
          <a:prstGeom prst="roundRect">
            <a:avLst/>
          </a:prstGeom>
          <a:gradFill>
            <a:gsLst>
              <a:gs pos="7000">
                <a:srgbClr val="C00000"/>
              </a:gs>
              <a:gs pos="82000">
                <a:srgbClr val="FF8746"/>
              </a:gs>
            </a:gsLst>
            <a:lin ang="2700000" scaled="1"/>
          </a:gradFill>
          <a:ln w="12700">
            <a:solidFill>
              <a:srgbClr val="FF8746"/>
            </a:solidFill>
          </a:ln>
          <a:effectLst>
            <a:outerShdw blurRad="508000" dist="381000" dir="54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800" i="1" dirty="0">
                <a:solidFill>
                  <a:schemeClr val="bg1"/>
                </a:solidFill>
                <a:latin typeface="微软雅黑"/>
                <a:ea typeface="微软雅黑"/>
                <a:sym typeface="微软雅黑"/>
              </a:rPr>
              <a:t>2</a:t>
            </a:r>
            <a:endParaRPr lang="en-US" sz="2800" i="1" dirty="0">
              <a:solidFill>
                <a:schemeClr val="bg1"/>
              </a:solidFill>
              <a:latin typeface="微软雅黑"/>
              <a:ea typeface="微软雅黑"/>
              <a:sym typeface="微软雅黑"/>
            </a:endParaRPr>
          </a:p>
        </p:txBody>
      </p:sp>
      <p:sp>
        <p:nvSpPr>
          <p:cNvPr id="27" name="ïṡľïḍè">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ABB3E18-301C-445A-87A8-CB075528F3BF}"/>
              </a:ext>
            </a:extLst>
          </p:cNvPr>
          <p:cNvSpPr/>
          <p:nvPr/>
        </p:nvSpPr>
        <p:spPr>
          <a:xfrm>
            <a:off x="999391" y="5013756"/>
            <a:ext cx="665323" cy="665323"/>
          </a:xfrm>
          <a:prstGeom prst="roundRect">
            <a:avLst/>
          </a:prstGeom>
          <a:gradFill>
            <a:gsLst>
              <a:gs pos="7000">
                <a:srgbClr val="C00000"/>
              </a:gs>
              <a:gs pos="82000">
                <a:srgbClr val="FF8746"/>
              </a:gs>
            </a:gsLst>
            <a:lin ang="2700000" scaled="1"/>
          </a:gradFill>
          <a:ln w="12700">
            <a:solidFill>
              <a:srgbClr val="FF8746"/>
            </a:solidFill>
          </a:ln>
          <a:effectLst>
            <a:outerShdw blurRad="508000" dist="381000" dir="54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800" i="1" dirty="0">
                <a:solidFill>
                  <a:schemeClr val="bg1"/>
                </a:solidFill>
                <a:latin typeface="微软雅黑"/>
                <a:ea typeface="微软雅黑"/>
                <a:sym typeface="微软雅黑"/>
              </a:rPr>
              <a:t>3</a:t>
            </a:r>
            <a:endParaRPr lang="en-US" sz="2800" i="1" dirty="0">
              <a:solidFill>
                <a:schemeClr val="bg1"/>
              </a:solidFill>
              <a:latin typeface="微软雅黑"/>
              <a:ea typeface="微软雅黑"/>
              <a:sym typeface="微软雅黑"/>
            </a:endParaRPr>
          </a:p>
        </p:txBody>
      </p:sp>
      <p:sp>
        <p:nvSpPr>
          <p:cNvPr id="28" name="TextBox 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6FBAD7F-F637-4E4E-A1F7-108EC7717687}"/>
              </a:ext>
            </a:extLst>
          </p:cNvPr>
          <p:cNvSpPr txBox="1"/>
          <p:nvPr/>
        </p:nvSpPr>
        <p:spPr>
          <a:xfrm>
            <a:off x="2028744" y="2136782"/>
            <a:ext cx="1256754" cy="236603"/>
          </a:xfrm>
          <a:prstGeom prst="rect">
            <a:avLst/>
          </a:prstGeom>
          <a:noFill/>
        </p:spPr>
        <p:txBody>
          <a:bodyPr wrap="none" lIns="0" tIns="0" rIns="0" bIns="0" rtlCol="0">
            <a:spAutoFit/>
          </a:bodyPr>
          <a:lstStyle/>
          <a:p>
            <a:pPr defTabSz="866943" fontAlgn="base">
              <a:lnSpc>
                <a:spcPct val="120000"/>
              </a:lnSpc>
              <a:spcBef>
                <a:spcPct val="0"/>
              </a:spcBef>
              <a:spcAft>
                <a:spcPct val="0"/>
              </a:spcAft>
            </a:pPr>
            <a:r>
              <a:rPr lang="zh-CN" altLang="en-US" sz="1400" b="1" dirty="0">
                <a:solidFill>
                  <a:schemeClr val="tx1">
                    <a:lumMod val="85000"/>
                    <a:lumOff val="15000"/>
                  </a:schemeClr>
                </a:solidFill>
                <a:latin typeface="微软雅黑"/>
                <a:ea typeface="微软雅黑"/>
                <a:cs typeface="+mn-ea"/>
                <a:sym typeface="微软雅黑"/>
              </a:rPr>
              <a:t>请替换文字内容</a:t>
            </a:r>
            <a:endParaRPr lang="en-GB" sz="1400" b="1" dirty="0">
              <a:solidFill>
                <a:schemeClr val="tx1">
                  <a:lumMod val="85000"/>
                  <a:lumOff val="15000"/>
                </a:schemeClr>
              </a:solidFill>
              <a:latin typeface="微软雅黑"/>
              <a:ea typeface="微软雅黑"/>
              <a:sym typeface="微软雅黑"/>
            </a:endParaRPr>
          </a:p>
        </p:txBody>
      </p:sp>
      <p:sp>
        <p:nvSpPr>
          <p:cNvPr id="29" name="Rectangle 4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786928-F4FD-4B4D-A50F-8CA9AC76965E}"/>
              </a:ext>
            </a:extLst>
          </p:cNvPr>
          <p:cNvSpPr/>
          <p:nvPr/>
        </p:nvSpPr>
        <p:spPr>
          <a:xfrm>
            <a:off x="2028744" y="2440712"/>
            <a:ext cx="1958757" cy="553998"/>
          </a:xfrm>
          <a:prstGeom prst="rect">
            <a:avLst/>
          </a:prstGeom>
        </p:spPr>
        <p:txBody>
          <a:bodyPr wrap="square" lIns="0" tIns="0" rIns="0" bIns="0">
            <a:spAutoFit/>
          </a:bodyPr>
          <a:lstStyle/>
          <a:p>
            <a:pPr defTabSz="866943" fontAlgn="base">
              <a:lnSpc>
                <a:spcPct val="120000"/>
              </a:lnSpc>
              <a:spcBef>
                <a:spcPct val="0"/>
              </a:spcBef>
              <a:spcAft>
                <a:spcPct val="0"/>
              </a:spcAft>
            </a:pPr>
            <a:r>
              <a:rPr lang="zh-CN" altLang="en-US" sz="1000" dirty="0">
                <a:solidFill>
                  <a:schemeClr val="bg1">
                    <a:lumMod val="50000"/>
                  </a:schemeClr>
                </a:solidFill>
                <a:latin typeface="微软雅黑"/>
                <a:ea typeface="微软雅黑"/>
                <a:cs typeface="+mn-ea"/>
                <a:sym typeface="微软雅黑"/>
              </a:rPr>
              <a:t>单击添加详细文字说明，或复制文本黏贴自此右键只保留文字单击添加详细文字说明</a:t>
            </a:r>
          </a:p>
        </p:txBody>
      </p:sp>
      <p:sp>
        <p:nvSpPr>
          <p:cNvPr id="30" name="TextBox 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03F16FB-C6E1-49F1-9391-3961AE155FD7}"/>
              </a:ext>
            </a:extLst>
          </p:cNvPr>
          <p:cNvSpPr txBox="1"/>
          <p:nvPr/>
        </p:nvSpPr>
        <p:spPr>
          <a:xfrm>
            <a:off x="2028744" y="3543727"/>
            <a:ext cx="1256754" cy="236603"/>
          </a:xfrm>
          <a:prstGeom prst="rect">
            <a:avLst/>
          </a:prstGeom>
          <a:noFill/>
        </p:spPr>
        <p:txBody>
          <a:bodyPr wrap="none" lIns="0" tIns="0" rIns="0" bIns="0" rtlCol="0">
            <a:spAutoFit/>
          </a:bodyPr>
          <a:lstStyle/>
          <a:p>
            <a:pPr defTabSz="866943" fontAlgn="base">
              <a:lnSpc>
                <a:spcPct val="120000"/>
              </a:lnSpc>
              <a:spcBef>
                <a:spcPct val="0"/>
              </a:spcBef>
              <a:spcAft>
                <a:spcPct val="0"/>
              </a:spcAft>
            </a:pPr>
            <a:r>
              <a:rPr lang="zh-CN" altLang="en-US" sz="1400" b="1" dirty="0">
                <a:solidFill>
                  <a:schemeClr val="tx1">
                    <a:lumMod val="85000"/>
                    <a:lumOff val="15000"/>
                  </a:schemeClr>
                </a:solidFill>
                <a:latin typeface="微软雅黑"/>
                <a:ea typeface="微软雅黑"/>
                <a:cs typeface="+mn-ea"/>
                <a:sym typeface="微软雅黑"/>
              </a:rPr>
              <a:t>请替换文字内容</a:t>
            </a:r>
            <a:endParaRPr lang="en-GB" sz="1400" b="1" dirty="0">
              <a:solidFill>
                <a:schemeClr val="tx1">
                  <a:lumMod val="85000"/>
                  <a:lumOff val="15000"/>
                </a:schemeClr>
              </a:solidFill>
              <a:latin typeface="微软雅黑"/>
              <a:ea typeface="微软雅黑"/>
              <a:sym typeface="微软雅黑"/>
            </a:endParaRPr>
          </a:p>
        </p:txBody>
      </p:sp>
      <p:sp>
        <p:nvSpPr>
          <p:cNvPr id="31" name="Rectangle 4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4816A3E-AAB9-4CC1-A16F-B1F967F9ED29}"/>
              </a:ext>
            </a:extLst>
          </p:cNvPr>
          <p:cNvSpPr/>
          <p:nvPr/>
        </p:nvSpPr>
        <p:spPr>
          <a:xfrm>
            <a:off x="2028744" y="3847657"/>
            <a:ext cx="1958757" cy="553998"/>
          </a:xfrm>
          <a:prstGeom prst="rect">
            <a:avLst/>
          </a:prstGeom>
        </p:spPr>
        <p:txBody>
          <a:bodyPr wrap="square" lIns="0" tIns="0" rIns="0" bIns="0">
            <a:spAutoFit/>
          </a:bodyPr>
          <a:lstStyle/>
          <a:p>
            <a:pPr defTabSz="866943" fontAlgn="base">
              <a:lnSpc>
                <a:spcPct val="120000"/>
              </a:lnSpc>
              <a:spcBef>
                <a:spcPct val="0"/>
              </a:spcBef>
              <a:spcAft>
                <a:spcPct val="0"/>
              </a:spcAft>
            </a:pPr>
            <a:r>
              <a:rPr lang="zh-CN" altLang="en-US" sz="1000" dirty="0">
                <a:solidFill>
                  <a:schemeClr val="bg1">
                    <a:lumMod val="50000"/>
                  </a:schemeClr>
                </a:solidFill>
                <a:latin typeface="微软雅黑"/>
                <a:ea typeface="微软雅黑"/>
                <a:cs typeface="+mn-ea"/>
                <a:sym typeface="微软雅黑"/>
              </a:rPr>
              <a:t>单击添加详细文字说明，或复制文本黏贴自此右键只保留文字单击添加详细文字说明</a:t>
            </a:r>
          </a:p>
        </p:txBody>
      </p:sp>
      <p:sp>
        <p:nvSpPr>
          <p:cNvPr id="32" name="TextBox 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5F8F1B6-69AB-4BF6-B9E4-75F09AB3DA41}"/>
              </a:ext>
            </a:extLst>
          </p:cNvPr>
          <p:cNvSpPr txBox="1"/>
          <p:nvPr/>
        </p:nvSpPr>
        <p:spPr>
          <a:xfrm>
            <a:off x="2028744" y="4950672"/>
            <a:ext cx="1256754" cy="236603"/>
          </a:xfrm>
          <a:prstGeom prst="rect">
            <a:avLst/>
          </a:prstGeom>
          <a:noFill/>
        </p:spPr>
        <p:txBody>
          <a:bodyPr wrap="none" lIns="0" tIns="0" rIns="0" bIns="0" rtlCol="0">
            <a:spAutoFit/>
          </a:bodyPr>
          <a:lstStyle/>
          <a:p>
            <a:pPr defTabSz="866943" fontAlgn="base">
              <a:lnSpc>
                <a:spcPct val="120000"/>
              </a:lnSpc>
              <a:spcBef>
                <a:spcPct val="0"/>
              </a:spcBef>
              <a:spcAft>
                <a:spcPct val="0"/>
              </a:spcAft>
            </a:pPr>
            <a:r>
              <a:rPr lang="zh-CN" altLang="en-US" sz="1400" b="1" dirty="0">
                <a:solidFill>
                  <a:schemeClr val="tx1">
                    <a:lumMod val="85000"/>
                    <a:lumOff val="15000"/>
                  </a:schemeClr>
                </a:solidFill>
                <a:latin typeface="微软雅黑"/>
                <a:ea typeface="微软雅黑"/>
                <a:cs typeface="+mn-ea"/>
                <a:sym typeface="微软雅黑"/>
              </a:rPr>
              <a:t>请替换文字内容</a:t>
            </a:r>
            <a:endParaRPr lang="en-GB" sz="1400" b="1" dirty="0">
              <a:solidFill>
                <a:schemeClr val="tx1">
                  <a:lumMod val="85000"/>
                  <a:lumOff val="15000"/>
                </a:schemeClr>
              </a:solidFill>
              <a:latin typeface="微软雅黑"/>
              <a:ea typeface="微软雅黑"/>
              <a:sym typeface="微软雅黑"/>
            </a:endParaRPr>
          </a:p>
        </p:txBody>
      </p:sp>
      <p:sp>
        <p:nvSpPr>
          <p:cNvPr id="33" name="Rectangle 4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A2D933A-3BF8-4D0E-81E7-6A6301A688D5}"/>
              </a:ext>
            </a:extLst>
          </p:cNvPr>
          <p:cNvSpPr/>
          <p:nvPr/>
        </p:nvSpPr>
        <p:spPr>
          <a:xfrm>
            <a:off x="2028744" y="5254602"/>
            <a:ext cx="1958757" cy="553998"/>
          </a:xfrm>
          <a:prstGeom prst="rect">
            <a:avLst/>
          </a:prstGeom>
        </p:spPr>
        <p:txBody>
          <a:bodyPr wrap="square" lIns="0" tIns="0" rIns="0" bIns="0">
            <a:spAutoFit/>
          </a:bodyPr>
          <a:lstStyle/>
          <a:p>
            <a:pPr defTabSz="866943" fontAlgn="base">
              <a:lnSpc>
                <a:spcPct val="120000"/>
              </a:lnSpc>
              <a:spcBef>
                <a:spcPct val="0"/>
              </a:spcBef>
              <a:spcAft>
                <a:spcPct val="0"/>
              </a:spcAft>
            </a:pPr>
            <a:r>
              <a:rPr lang="zh-CN" altLang="en-US" sz="1000" dirty="0">
                <a:solidFill>
                  <a:schemeClr val="bg1">
                    <a:lumMod val="50000"/>
                  </a:schemeClr>
                </a:solidFill>
                <a:latin typeface="微软雅黑"/>
                <a:ea typeface="微软雅黑"/>
                <a:cs typeface="+mn-ea"/>
                <a:sym typeface="微软雅黑"/>
              </a:rPr>
              <a:t>单击添加详细文字说明，或复制文本黏贴自此右键只保留文字单击添加详细文字说明</a:t>
            </a:r>
          </a:p>
        </p:txBody>
      </p:sp>
    </p:spTree>
    <p:extLst>
      <p:ext uri="{BB962C8B-B14F-4D97-AF65-F5344CB8AC3E}">
        <p14:creationId xmlns:p14="http://schemas.microsoft.com/office/powerpoint/2010/main" val="46165986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2" presetClass="entr" presetSubtype="2" decel="10000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1500" fill="hold"/>
                                        <p:tgtEl>
                                          <p:spTgt spid="20"/>
                                        </p:tgtEl>
                                        <p:attrNameLst>
                                          <p:attrName>ppt_x</p:attrName>
                                        </p:attrNameLst>
                                      </p:cBhvr>
                                      <p:tavLst>
                                        <p:tav tm="0">
                                          <p:val>
                                            <p:strVal val="1+#ppt_w/2"/>
                                          </p:val>
                                        </p:tav>
                                        <p:tav tm="100000">
                                          <p:val>
                                            <p:strVal val="#ppt_x"/>
                                          </p:val>
                                        </p:tav>
                                      </p:tavLst>
                                    </p:anim>
                                    <p:anim calcmode="lin" valueType="num">
                                      <p:cBhvr additive="base">
                                        <p:cTn id="17" dur="1500" fill="hold"/>
                                        <p:tgtEl>
                                          <p:spTgt spid="20"/>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53" presetClass="entr" presetSubtype="528"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200" fill="hold"/>
                                        <p:tgtEl>
                                          <p:spTgt spid="25"/>
                                        </p:tgtEl>
                                        <p:attrNameLst>
                                          <p:attrName>ppt_w</p:attrName>
                                        </p:attrNameLst>
                                      </p:cBhvr>
                                      <p:tavLst>
                                        <p:tav tm="0">
                                          <p:val>
                                            <p:fltVal val="0"/>
                                          </p:val>
                                        </p:tav>
                                        <p:tav tm="100000">
                                          <p:val>
                                            <p:strVal val="#ppt_w"/>
                                          </p:val>
                                        </p:tav>
                                      </p:tavLst>
                                    </p:anim>
                                    <p:anim calcmode="lin" valueType="num">
                                      <p:cBhvr>
                                        <p:cTn id="22" dur="200" fill="hold"/>
                                        <p:tgtEl>
                                          <p:spTgt spid="25"/>
                                        </p:tgtEl>
                                        <p:attrNameLst>
                                          <p:attrName>ppt_h</p:attrName>
                                        </p:attrNameLst>
                                      </p:cBhvr>
                                      <p:tavLst>
                                        <p:tav tm="0">
                                          <p:val>
                                            <p:fltVal val="0"/>
                                          </p:val>
                                        </p:tav>
                                        <p:tav tm="100000">
                                          <p:val>
                                            <p:strVal val="#ppt_h"/>
                                          </p:val>
                                        </p:tav>
                                      </p:tavLst>
                                    </p:anim>
                                    <p:animEffect transition="in" filter="fade">
                                      <p:cBhvr>
                                        <p:cTn id="23" dur="200"/>
                                        <p:tgtEl>
                                          <p:spTgt spid="25"/>
                                        </p:tgtEl>
                                      </p:cBhvr>
                                    </p:animEffect>
                                    <p:anim calcmode="lin" valueType="num">
                                      <p:cBhvr>
                                        <p:cTn id="24" dur="200" fill="hold"/>
                                        <p:tgtEl>
                                          <p:spTgt spid="25"/>
                                        </p:tgtEl>
                                        <p:attrNameLst>
                                          <p:attrName>ppt_x</p:attrName>
                                        </p:attrNameLst>
                                      </p:cBhvr>
                                      <p:tavLst>
                                        <p:tav tm="0">
                                          <p:val>
                                            <p:fltVal val="0.5"/>
                                          </p:val>
                                        </p:tav>
                                        <p:tav tm="100000">
                                          <p:val>
                                            <p:strVal val="#ppt_x"/>
                                          </p:val>
                                        </p:tav>
                                      </p:tavLst>
                                    </p:anim>
                                    <p:anim calcmode="lin" valueType="num">
                                      <p:cBhvr>
                                        <p:cTn id="25" dur="200" fill="hold"/>
                                        <p:tgtEl>
                                          <p:spTgt spid="25"/>
                                        </p:tgtEl>
                                        <p:attrNameLst>
                                          <p:attrName>ppt_y</p:attrName>
                                        </p:attrNameLst>
                                      </p:cBhvr>
                                      <p:tavLst>
                                        <p:tav tm="0">
                                          <p:val>
                                            <p:fltVal val="0.5"/>
                                          </p:val>
                                        </p:tav>
                                        <p:tav tm="100000">
                                          <p:val>
                                            <p:strVal val="#ppt_y"/>
                                          </p:val>
                                        </p:tav>
                                      </p:tavLst>
                                    </p:anim>
                                  </p:childTnLst>
                                </p:cTn>
                              </p:par>
                            </p:childTnLst>
                          </p:cTn>
                        </p:par>
                        <p:par>
                          <p:cTn id="26" fill="hold">
                            <p:stCondLst>
                              <p:cond delay="2200"/>
                            </p:stCondLst>
                            <p:childTnLst>
                              <p:par>
                                <p:cTn id="27" presetID="53" presetClass="entr" presetSubtype="528" fill="hold" grpId="0" nodeType="after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200" fill="hold"/>
                                        <p:tgtEl>
                                          <p:spTgt spid="26"/>
                                        </p:tgtEl>
                                        <p:attrNameLst>
                                          <p:attrName>ppt_w</p:attrName>
                                        </p:attrNameLst>
                                      </p:cBhvr>
                                      <p:tavLst>
                                        <p:tav tm="0">
                                          <p:val>
                                            <p:fltVal val="0"/>
                                          </p:val>
                                        </p:tav>
                                        <p:tav tm="100000">
                                          <p:val>
                                            <p:strVal val="#ppt_w"/>
                                          </p:val>
                                        </p:tav>
                                      </p:tavLst>
                                    </p:anim>
                                    <p:anim calcmode="lin" valueType="num">
                                      <p:cBhvr>
                                        <p:cTn id="30" dur="200" fill="hold"/>
                                        <p:tgtEl>
                                          <p:spTgt spid="26"/>
                                        </p:tgtEl>
                                        <p:attrNameLst>
                                          <p:attrName>ppt_h</p:attrName>
                                        </p:attrNameLst>
                                      </p:cBhvr>
                                      <p:tavLst>
                                        <p:tav tm="0">
                                          <p:val>
                                            <p:fltVal val="0"/>
                                          </p:val>
                                        </p:tav>
                                        <p:tav tm="100000">
                                          <p:val>
                                            <p:strVal val="#ppt_h"/>
                                          </p:val>
                                        </p:tav>
                                      </p:tavLst>
                                    </p:anim>
                                    <p:animEffect transition="in" filter="fade">
                                      <p:cBhvr>
                                        <p:cTn id="31" dur="200"/>
                                        <p:tgtEl>
                                          <p:spTgt spid="26"/>
                                        </p:tgtEl>
                                      </p:cBhvr>
                                    </p:animEffect>
                                    <p:anim calcmode="lin" valueType="num">
                                      <p:cBhvr>
                                        <p:cTn id="32" dur="200" fill="hold"/>
                                        <p:tgtEl>
                                          <p:spTgt spid="26"/>
                                        </p:tgtEl>
                                        <p:attrNameLst>
                                          <p:attrName>ppt_x</p:attrName>
                                        </p:attrNameLst>
                                      </p:cBhvr>
                                      <p:tavLst>
                                        <p:tav tm="0">
                                          <p:val>
                                            <p:fltVal val="0.5"/>
                                          </p:val>
                                        </p:tav>
                                        <p:tav tm="100000">
                                          <p:val>
                                            <p:strVal val="#ppt_x"/>
                                          </p:val>
                                        </p:tav>
                                      </p:tavLst>
                                    </p:anim>
                                    <p:anim calcmode="lin" valueType="num">
                                      <p:cBhvr>
                                        <p:cTn id="33" dur="200" fill="hold"/>
                                        <p:tgtEl>
                                          <p:spTgt spid="26"/>
                                        </p:tgtEl>
                                        <p:attrNameLst>
                                          <p:attrName>ppt_y</p:attrName>
                                        </p:attrNameLst>
                                      </p:cBhvr>
                                      <p:tavLst>
                                        <p:tav tm="0">
                                          <p:val>
                                            <p:fltVal val="0.5"/>
                                          </p:val>
                                        </p:tav>
                                        <p:tav tm="100000">
                                          <p:val>
                                            <p:strVal val="#ppt_y"/>
                                          </p:val>
                                        </p:tav>
                                      </p:tavLst>
                                    </p:anim>
                                  </p:childTnLst>
                                </p:cTn>
                              </p:par>
                            </p:childTnLst>
                          </p:cTn>
                        </p:par>
                        <p:par>
                          <p:cTn id="34" fill="hold">
                            <p:stCondLst>
                              <p:cond delay="2400"/>
                            </p:stCondLst>
                            <p:childTnLst>
                              <p:par>
                                <p:cTn id="35" presetID="53" presetClass="entr" presetSubtype="52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p:cTn id="37" dur="200" fill="hold"/>
                                        <p:tgtEl>
                                          <p:spTgt spid="27"/>
                                        </p:tgtEl>
                                        <p:attrNameLst>
                                          <p:attrName>ppt_w</p:attrName>
                                        </p:attrNameLst>
                                      </p:cBhvr>
                                      <p:tavLst>
                                        <p:tav tm="0">
                                          <p:val>
                                            <p:fltVal val="0"/>
                                          </p:val>
                                        </p:tav>
                                        <p:tav tm="100000">
                                          <p:val>
                                            <p:strVal val="#ppt_w"/>
                                          </p:val>
                                        </p:tav>
                                      </p:tavLst>
                                    </p:anim>
                                    <p:anim calcmode="lin" valueType="num">
                                      <p:cBhvr>
                                        <p:cTn id="38" dur="200" fill="hold"/>
                                        <p:tgtEl>
                                          <p:spTgt spid="27"/>
                                        </p:tgtEl>
                                        <p:attrNameLst>
                                          <p:attrName>ppt_h</p:attrName>
                                        </p:attrNameLst>
                                      </p:cBhvr>
                                      <p:tavLst>
                                        <p:tav tm="0">
                                          <p:val>
                                            <p:fltVal val="0"/>
                                          </p:val>
                                        </p:tav>
                                        <p:tav tm="100000">
                                          <p:val>
                                            <p:strVal val="#ppt_h"/>
                                          </p:val>
                                        </p:tav>
                                      </p:tavLst>
                                    </p:anim>
                                    <p:animEffect transition="in" filter="fade">
                                      <p:cBhvr>
                                        <p:cTn id="39" dur="200"/>
                                        <p:tgtEl>
                                          <p:spTgt spid="27"/>
                                        </p:tgtEl>
                                      </p:cBhvr>
                                    </p:animEffect>
                                    <p:anim calcmode="lin" valueType="num">
                                      <p:cBhvr>
                                        <p:cTn id="40" dur="200" fill="hold"/>
                                        <p:tgtEl>
                                          <p:spTgt spid="27"/>
                                        </p:tgtEl>
                                        <p:attrNameLst>
                                          <p:attrName>ppt_x</p:attrName>
                                        </p:attrNameLst>
                                      </p:cBhvr>
                                      <p:tavLst>
                                        <p:tav tm="0">
                                          <p:val>
                                            <p:fltVal val="0.5"/>
                                          </p:val>
                                        </p:tav>
                                        <p:tav tm="100000">
                                          <p:val>
                                            <p:strVal val="#ppt_x"/>
                                          </p:val>
                                        </p:tav>
                                      </p:tavLst>
                                    </p:anim>
                                    <p:anim calcmode="lin" valueType="num">
                                      <p:cBhvr>
                                        <p:cTn id="41" dur="200" fill="hold"/>
                                        <p:tgtEl>
                                          <p:spTgt spid="27"/>
                                        </p:tgtEl>
                                        <p:attrNameLst>
                                          <p:attrName>ppt_y</p:attrName>
                                        </p:attrNameLst>
                                      </p:cBhvr>
                                      <p:tavLst>
                                        <p:tav tm="0">
                                          <p:val>
                                            <p:fltVal val="0.5"/>
                                          </p:val>
                                        </p:tav>
                                        <p:tav tm="100000">
                                          <p:val>
                                            <p:strVal val="#ppt_y"/>
                                          </p:val>
                                        </p:tav>
                                      </p:tavLst>
                                    </p:anim>
                                  </p:childTnLst>
                                </p:cTn>
                              </p:par>
                            </p:childTnLst>
                          </p:cTn>
                        </p:par>
                        <p:par>
                          <p:cTn id="42" fill="hold">
                            <p:stCondLst>
                              <p:cond delay="2600"/>
                            </p:stCondLst>
                            <p:childTnLst>
                              <p:par>
                                <p:cTn id="43" presetID="22" presetClass="entr" presetSubtype="4"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down)">
                                      <p:cBhvr>
                                        <p:cTn id="45" dur="500"/>
                                        <p:tgtEl>
                                          <p:spTgt spid="28"/>
                                        </p:tgtEl>
                                      </p:cBhvr>
                                    </p:animEffect>
                                  </p:childTnLst>
                                </p:cTn>
                              </p:par>
                            </p:childTnLst>
                          </p:cTn>
                        </p:par>
                        <p:par>
                          <p:cTn id="46" fill="hold">
                            <p:stCondLst>
                              <p:cond delay="3100"/>
                            </p:stCondLst>
                            <p:childTnLst>
                              <p:par>
                                <p:cTn id="47" presetID="22" presetClass="entr" presetSubtype="4"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down)">
                                      <p:cBhvr>
                                        <p:cTn id="49" dur="500"/>
                                        <p:tgtEl>
                                          <p:spTgt spid="29"/>
                                        </p:tgtEl>
                                      </p:cBhvr>
                                    </p:animEffect>
                                  </p:childTnLst>
                                </p:cTn>
                              </p:par>
                            </p:childTnLst>
                          </p:cTn>
                        </p:par>
                        <p:par>
                          <p:cTn id="50" fill="hold">
                            <p:stCondLst>
                              <p:cond delay="3600"/>
                            </p:stCondLst>
                            <p:childTnLst>
                              <p:par>
                                <p:cTn id="51" presetID="22" presetClass="entr" presetSubtype="4"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down)">
                                      <p:cBhvr>
                                        <p:cTn id="53" dur="500"/>
                                        <p:tgtEl>
                                          <p:spTgt spid="30"/>
                                        </p:tgtEl>
                                      </p:cBhvr>
                                    </p:animEffect>
                                  </p:childTnLst>
                                </p:cTn>
                              </p:par>
                            </p:childTnLst>
                          </p:cTn>
                        </p:par>
                        <p:par>
                          <p:cTn id="54" fill="hold">
                            <p:stCondLst>
                              <p:cond delay="4100"/>
                            </p:stCondLst>
                            <p:childTnLst>
                              <p:par>
                                <p:cTn id="55" presetID="22" presetClass="entr" presetSubtype="4" fill="hold" grpId="0" nodeType="after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wipe(down)">
                                      <p:cBhvr>
                                        <p:cTn id="57" dur="500"/>
                                        <p:tgtEl>
                                          <p:spTgt spid="31"/>
                                        </p:tgtEl>
                                      </p:cBhvr>
                                    </p:animEffect>
                                  </p:childTnLst>
                                </p:cTn>
                              </p:par>
                            </p:childTnLst>
                          </p:cTn>
                        </p:par>
                        <p:par>
                          <p:cTn id="58" fill="hold">
                            <p:stCondLst>
                              <p:cond delay="4600"/>
                            </p:stCondLst>
                            <p:childTnLst>
                              <p:par>
                                <p:cTn id="59" presetID="22" presetClass="entr" presetSubtype="4"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wipe(down)">
                                      <p:cBhvr>
                                        <p:cTn id="61" dur="500"/>
                                        <p:tgtEl>
                                          <p:spTgt spid="32"/>
                                        </p:tgtEl>
                                      </p:cBhvr>
                                    </p:animEffect>
                                  </p:childTnLst>
                                </p:cTn>
                              </p:par>
                            </p:childTnLst>
                          </p:cTn>
                        </p:par>
                        <p:par>
                          <p:cTn id="62" fill="hold">
                            <p:stCondLst>
                              <p:cond delay="5100"/>
                            </p:stCondLst>
                            <p:childTnLst>
                              <p:par>
                                <p:cTn id="63" presetID="22" presetClass="entr" presetSubtype="4"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wipe(down)">
                                      <p:cBhvr>
                                        <p:cTn id="6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p:bldP spid="29" grpId="0"/>
      <p:bldP spid="30" grpId="0"/>
      <p:bldP spid="31" grpId="0"/>
      <p:bldP spid="32" grpId="0"/>
      <p:bldP spid="3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09EE8B-503E-4266-8F0B-10A843C6A92F}"/>
              </a:ext>
            </a:extLst>
          </p:cNvPr>
          <p:cNvGrpSpPr/>
          <p:nvPr/>
        </p:nvGrpSpPr>
        <p:grpSpPr>
          <a:xfrm>
            <a:off x="1317295" y="518444"/>
            <a:ext cx="1753828" cy="461665"/>
            <a:chOff x="3303678" y="1772209"/>
            <a:chExt cx="3370318" cy="461665"/>
          </a:xfrm>
        </p:grpSpPr>
        <p:sp>
          <p:nvSpPr>
            <p:cNvPr id="3" name="TextBox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B63930-BB08-4559-85D2-1916A778E39F}"/>
                </a:ext>
              </a:extLst>
            </p:cNvPr>
            <p:cNvSpPr txBox="1"/>
            <p:nvPr/>
          </p:nvSpPr>
          <p:spPr>
            <a:xfrm>
              <a:off x="3303678" y="1772209"/>
              <a:ext cx="3370318" cy="461665"/>
            </a:xfrm>
            <a:prstGeom prst="rect">
              <a:avLst/>
            </a:prstGeom>
            <a:noFill/>
          </p:spPr>
          <p:txBody>
            <a:bodyPr wrap="square" rtlCol="0">
              <a:spAutoFit/>
            </a:bodyPr>
            <a:lstStyle/>
            <a:p>
              <a:r>
                <a:rPr lang="zh-CN" altLang="en-US" sz="2400" b="1" spc="600" dirty="0">
                  <a:latin typeface="微软雅黑"/>
                  <a:ea typeface="微软雅黑"/>
                  <a:sym typeface="微软雅黑"/>
                </a:rPr>
                <a:t>活动安排</a:t>
              </a:r>
            </a:p>
          </p:txBody>
        </p:sp>
        <p:cxnSp>
          <p:nvCxnSpPr>
            <p:cNvPr id="4" name="直接连接符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22B1CB-4A03-44B4-8639-74AD615FA845}"/>
                </a:ext>
              </a:extLst>
            </p:cNvPr>
            <p:cNvCxnSpPr/>
            <p:nvPr/>
          </p:nvCxnSpPr>
          <p:spPr>
            <a:xfrm>
              <a:off x="3419872" y="2189749"/>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5" name="组合 4"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A0E7543-8C94-4557-9E21-F88C04E2BAA0}"/>
              </a:ext>
            </a:extLst>
          </p:cNvPr>
          <p:cNvGrpSpPr/>
          <p:nvPr/>
        </p:nvGrpSpPr>
        <p:grpSpPr>
          <a:xfrm>
            <a:off x="486229" y="447163"/>
            <a:ext cx="643551" cy="570387"/>
            <a:chOff x="6003757" y="1979655"/>
            <a:chExt cx="1399307" cy="1240222"/>
          </a:xfrm>
        </p:grpSpPr>
        <p:sp>
          <p:nvSpPr>
            <p:cNvPr id="6"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5F7914-926D-40FB-96B4-9D850D288797}"/>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3"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7"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6A9652-E708-4FEA-A015-40CA093131F6}"/>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8" name="组合 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592C79-E398-4CE8-9994-867F59C1F135}"/>
                </a:ext>
              </a:extLst>
            </p:cNvPr>
            <p:cNvGrpSpPr/>
            <p:nvPr/>
          </p:nvGrpSpPr>
          <p:grpSpPr>
            <a:xfrm>
              <a:off x="6299134" y="1995149"/>
              <a:ext cx="776055" cy="1137666"/>
              <a:chOff x="897622" y="2326339"/>
              <a:chExt cx="1001347" cy="1467937"/>
            </a:xfrm>
          </p:grpSpPr>
          <p:sp>
            <p:nvSpPr>
              <p:cNvPr id="10" name="文本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3B26197-8775-4999-9C07-EF41482CF1BD}"/>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sp>
            <p:nvSpPr>
              <p:cNvPr id="9" name="文本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A14AC6-B527-4844-9535-3D461E6FE91D}"/>
                  </a:ext>
                </a:extLst>
              </p:cNvPr>
              <p:cNvSpPr txBox="1"/>
              <p:nvPr/>
            </p:nvSpPr>
            <p:spPr>
              <a:xfrm>
                <a:off x="986172" y="2326339"/>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3</a:t>
                </a:r>
                <a:endParaRPr lang="zh-CN" altLang="en-US" sz="2800" b="1" dirty="0">
                  <a:ln w="15875">
                    <a:noFill/>
                  </a:ln>
                  <a:solidFill>
                    <a:schemeClr val="bg1"/>
                  </a:solidFill>
                  <a:latin typeface="微软雅黑"/>
                  <a:ea typeface="微软雅黑"/>
                  <a:sym typeface="微软雅黑"/>
                </a:endParaRPr>
              </a:p>
            </p:txBody>
          </p:sp>
        </p:grpSp>
      </p:grpSp>
      <p:pic>
        <p:nvPicPr>
          <p:cNvPr id="42" name="图片 4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2B34D5F-2BE2-4BC7-9C8F-88B780AE1F5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3666563"/>
            <a:ext cx="12192000" cy="3191437"/>
          </a:xfrm>
          <a:prstGeom prst="rect">
            <a:avLst/>
          </a:prstGeom>
        </p:spPr>
      </p:pic>
      <p:grpSp>
        <p:nvGrpSpPr>
          <p:cNvPr id="43" name="组合 4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3506B02-BF63-4AEF-BFE1-DFEDFA7DBB63}"/>
              </a:ext>
            </a:extLst>
          </p:cNvPr>
          <p:cNvGrpSpPr/>
          <p:nvPr/>
        </p:nvGrpSpPr>
        <p:grpSpPr>
          <a:xfrm>
            <a:off x="934643" y="2120299"/>
            <a:ext cx="843135" cy="934313"/>
            <a:chOff x="6986467" y="1730002"/>
            <a:chExt cx="825571" cy="914849"/>
          </a:xfrm>
        </p:grpSpPr>
        <p:sp>
          <p:nvSpPr>
            <p:cNvPr id="44"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63A199D-3E27-4EDE-9C6F-20F3B49A3B6E}"/>
                </a:ext>
              </a:extLst>
            </p:cNvPr>
            <p:cNvSpPr>
              <a:spLocks/>
            </p:cNvSpPr>
            <p:nvPr/>
          </p:nvSpPr>
          <p:spPr bwMode="auto">
            <a:xfrm rot="5400000">
              <a:off x="6941828" y="1774641"/>
              <a:ext cx="914849" cy="825571"/>
            </a:xfrm>
            <a:custGeom>
              <a:avLst/>
              <a:gdLst>
                <a:gd name="T0" fmla="*/ 1136760 w 2740"/>
                <a:gd name="T1" fmla="*/ 1235640 h 2446"/>
                <a:gd name="T2" fmla="*/ 1086026 w 2740"/>
                <a:gd name="T3" fmla="*/ 1286347 h 2446"/>
                <a:gd name="T4" fmla="*/ 1013624 w 2740"/>
                <a:gd name="T5" fmla="*/ 1305028 h 2446"/>
                <a:gd name="T6" fmla="*/ 431239 w 2740"/>
                <a:gd name="T7" fmla="*/ 1305028 h 2446"/>
                <a:gd name="T8" fmla="*/ 362009 w 2740"/>
                <a:gd name="T9" fmla="*/ 1286347 h 2446"/>
                <a:gd name="T10" fmla="*/ 311274 w 2740"/>
                <a:gd name="T11" fmla="*/ 1235107 h 2446"/>
                <a:gd name="T12" fmla="*/ 19025 w 2740"/>
                <a:gd name="T13" fmla="*/ 723770 h 2446"/>
                <a:gd name="T14" fmla="*/ 0 w 2740"/>
                <a:gd name="T15" fmla="*/ 652781 h 2446"/>
                <a:gd name="T16" fmla="*/ 19025 w 2740"/>
                <a:gd name="T17" fmla="*/ 581258 h 2446"/>
                <a:gd name="T18" fmla="*/ 310218 w 2740"/>
                <a:gd name="T19" fmla="*/ 72057 h 2446"/>
                <a:gd name="T20" fmla="*/ 362009 w 2740"/>
                <a:gd name="T21" fmla="*/ 19749 h 2446"/>
                <a:gd name="T22" fmla="*/ 428068 w 2740"/>
                <a:gd name="T23" fmla="*/ 534 h 2446"/>
                <a:gd name="T24" fmla="*/ 1012567 w 2740"/>
                <a:gd name="T25" fmla="*/ 534 h 2446"/>
                <a:gd name="T26" fmla="*/ 1086026 w 2740"/>
                <a:gd name="T27" fmla="*/ 19749 h 2446"/>
                <a:gd name="T28" fmla="*/ 1136760 w 2740"/>
                <a:gd name="T29" fmla="*/ 70456 h 2446"/>
                <a:gd name="T30" fmla="*/ 1427952 w 2740"/>
                <a:gd name="T31" fmla="*/ 579657 h 2446"/>
                <a:gd name="T32" fmla="*/ 1448034 w 2740"/>
                <a:gd name="T33" fmla="*/ 652781 h 2446"/>
                <a:gd name="T34" fmla="*/ 1427423 w 2740"/>
                <a:gd name="T35" fmla="*/ 726439 h 2446"/>
                <a:gd name="T36" fmla="*/ 1136760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7000">
                  <a:srgbClr val="C00000"/>
                </a:gs>
                <a:gs pos="82000">
                  <a:srgbClr val="FF8746"/>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2000" dirty="0">
                <a:solidFill>
                  <a:schemeClr val="tx1"/>
                </a:solidFill>
                <a:latin typeface="微软雅黑"/>
                <a:ea typeface="微软雅黑"/>
                <a:sym typeface="微软雅黑"/>
              </a:endParaRPr>
            </a:p>
          </p:txBody>
        </p:sp>
        <p:sp>
          <p:nvSpPr>
            <p:cNvPr id="45"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7F3888D-19D1-4FB7-A6BE-06337A25F642}"/>
                </a:ext>
              </a:extLst>
            </p:cNvPr>
            <p:cNvSpPr>
              <a:spLocks/>
            </p:cNvSpPr>
            <p:nvPr/>
          </p:nvSpPr>
          <p:spPr bwMode="auto">
            <a:xfrm rot="5400000">
              <a:off x="7079199" y="1898606"/>
              <a:ext cx="640107" cy="577641"/>
            </a:xfrm>
            <a:custGeom>
              <a:avLst/>
              <a:gdLst>
                <a:gd name="T0" fmla="*/ 1136760 w 2740"/>
                <a:gd name="T1" fmla="*/ 1235640 h 2446"/>
                <a:gd name="T2" fmla="*/ 1086026 w 2740"/>
                <a:gd name="T3" fmla="*/ 1286347 h 2446"/>
                <a:gd name="T4" fmla="*/ 1013624 w 2740"/>
                <a:gd name="T5" fmla="*/ 1305028 h 2446"/>
                <a:gd name="T6" fmla="*/ 431239 w 2740"/>
                <a:gd name="T7" fmla="*/ 1305028 h 2446"/>
                <a:gd name="T8" fmla="*/ 362009 w 2740"/>
                <a:gd name="T9" fmla="*/ 1286347 h 2446"/>
                <a:gd name="T10" fmla="*/ 311274 w 2740"/>
                <a:gd name="T11" fmla="*/ 1235107 h 2446"/>
                <a:gd name="T12" fmla="*/ 19025 w 2740"/>
                <a:gd name="T13" fmla="*/ 723770 h 2446"/>
                <a:gd name="T14" fmla="*/ 0 w 2740"/>
                <a:gd name="T15" fmla="*/ 652781 h 2446"/>
                <a:gd name="T16" fmla="*/ 19025 w 2740"/>
                <a:gd name="T17" fmla="*/ 581258 h 2446"/>
                <a:gd name="T18" fmla="*/ 310218 w 2740"/>
                <a:gd name="T19" fmla="*/ 72057 h 2446"/>
                <a:gd name="T20" fmla="*/ 362009 w 2740"/>
                <a:gd name="T21" fmla="*/ 19749 h 2446"/>
                <a:gd name="T22" fmla="*/ 428068 w 2740"/>
                <a:gd name="T23" fmla="*/ 534 h 2446"/>
                <a:gd name="T24" fmla="*/ 1012567 w 2740"/>
                <a:gd name="T25" fmla="*/ 534 h 2446"/>
                <a:gd name="T26" fmla="*/ 1086026 w 2740"/>
                <a:gd name="T27" fmla="*/ 19749 h 2446"/>
                <a:gd name="T28" fmla="*/ 1136760 w 2740"/>
                <a:gd name="T29" fmla="*/ 70456 h 2446"/>
                <a:gd name="T30" fmla="*/ 1427952 w 2740"/>
                <a:gd name="T31" fmla="*/ 579657 h 2446"/>
                <a:gd name="T32" fmla="*/ 1448034 w 2740"/>
                <a:gd name="T33" fmla="*/ 652781 h 2446"/>
                <a:gd name="T34" fmla="*/ 1427423 w 2740"/>
                <a:gd name="T35" fmla="*/ 726439 h 2446"/>
                <a:gd name="T36" fmla="*/ 1136760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55000">
                  <a:schemeClr val="bg1"/>
                </a:gs>
                <a:gs pos="100000">
                  <a:schemeClr val="bg1">
                    <a:lumMod val="85000"/>
                  </a:schemeClr>
                </a:gs>
              </a:gsLst>
              <a:lin ang="13500000" scaled="1"/>
            </a:gradFill>
            <a:ln>
              <a:noFill/>
            </a:ln>
            <a:effectLst>
              <a:outerShdw blurRad="381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2000">
                <a:solidFill>
                  <a:schemeClr val="tx1"/>
                </a:solidFill>
                <a:latin typeface="微软雅黑"/>
                <a:ea typeface="微软雅黑"/>
                <a:sym typeface="微软雅黑"/>
              </a:endParaRPr>
            </a:p>
          </p:txBody>
        </p:sp>
        <p:sp>
          <p:nvSpPr>
            <p:cNvPr id="46" name="矩形 4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3F648AD-463C-47E0-94CD-728BACE2B829}"/>
                </a:ext>
              </a:extLst>
            </p:cNvPr>
            <p:cNvSpPr/>
            <p:nvPr/>
          </p:nvSpPr>
          <p:spPr>
            <a:xfrm>
              <a:off x="7020462" y="2004650"/>
              <a:ext cx="757580" cy="365553"/>
            </a:xfrm>
            <a:prstGeom prst="rect">
              <a:avLst/>
            </a:prstGeom>
            <a:no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b="1" dirty="0">
                  <a:solidFill>
                    <a:schemeClr val="tx1"/>
                  </a:solidFill>
                  <a:latin typeface="微软雅黑"/>
                  <a:ea typeface="微软雅黑"/>
                  <a:sym typeface="微软雅黑"/>
                </a:rPr>
                <a:t>01</a:t>
              </a:r>
              <a:endParaRPr lang="zh-CN" altLang="en-US" sz="2000" b="1" dirty="0">
                <a:solidFill>
                  <a:schemeClr val="tx1"/>
                </a:solidFill>
                <a:latin typeface="微软雅黑"/>
                <a:ea typeface="微软雅黑"/>
                <a:sym typeface="微软雅黑"/>
              </a:endParaRPr>
            </a:p>
          </p:txBody>
        </p:sp>
      </p:grpSp>
      <p:sp>
        <p:nvSpPr>
          <p:cNvPr id="47" name="TextBox 44" descr="e7d195523061f1c029d8a470330beef7eecbf578a74c67be34E755975358C32C42B60046E65E5AB2B817CFACDA70963A03272FA99D31C85E250EFEC4061BFB07F05F931B289192FCB8E0285A555C1F230D307BE5C25C0A02E8739C97CB5A0DF621B0CD0A352C5C4A10D08F2048116EC93F494E4EF23452DCE2A290F1F11D87D7B0F9481EC546DEEDD59C2AD2C9EDC56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D0CCA7C-FAE7-46A8-B24B-4E0C52404E12}"/>
              </a:ext>
            </a:extLst>
          </p:cNvPr>
          <p:cNvSpPr txBox="1"/>
          <p:nvPr/>
        </p:nvSpPr>
        <p:spPr>
          <a:xfrm flipH="1">
            <a:off x="1933264" y="1949669"/>
            <a:ext cx="2153059" cy="367359"/>
          </a:xfrm>
          <a:prstGeom prst="rect">
            <a:avLst/>
          </a:prstGeom>
          <a:noFill/>
        </p:spPr>
        <p:txBody>
          <a:bodyPr wrap="none" rtlCol="0">
            <a:noAutofit/>
          </a:bodyPr>
          <a:lstStyle/>
          <a:p>
            <a:r>
              <a:rPr lang="zh-CN" altLang="en-US" sz="1600" b="1" dirty="0">
                <a:latin typeface="微软雅黑"/>
                <a:ea typeface="微软雅黑"/>
                <a:cs typeface="Segoe UI Light" panose="020B0502040204020203" pitchFamily="34" charset="0"/>
                <a:sym typeface="微软雅黑"/>
              </a:rPr>
              <a:t>在此添加标题</a:t>
            </a:r>
          </a:p>
        </p:txBody>
      </p:sp>
      <p:sp>
        <p:nvSpPr>
          <p:cNvPr id="48" name="TextBox 45" descr="e7d195523061f1c029d8a470330beef7eecbf578a74c67be34E755975358C32C42B60046E65E5AB2B817CFACDA70963A03272FA99D31C85E250EFEC4061BFB07F05F931B289192FCB8E0285A555C1F230D307BE5C25C0A02E8739C97CB5A0DF621B0CD0A352C5C4A10D08F2048116EC93F494E4EF23452DCE2A290F1F11D87D7B0F9481EC546DEEDD59C2AD2C9EDC56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6E81764-3824-4E98-86D4-0EBF511057AB}"/>
              </a:ext>
            </a:extLst>
          </p:cNvPr>
          <p:cNvSpPr txBox="1"/>
          <p:nvPr/>
        </p:nvSpPr>
        <p:spPr>
          <a:xfrm flipH="1">
            <a:off x="1933259" y="2281887"/>
            <a:ext cx="2063506" cy="1061829"/>
          </a:xfrm>
          <a:prstGeom prst="rect">
            <a:avLst/>
          </a:prstGeom>
          <a:noFill/>
        </p:spPr>
        <p:txBody>
          <a:bodyPr wrap="square" rtlCol="0">
            <a:spAutoFit/>
          </a:bodyPr>
          <a:lstStyle/>
          <a:p>
            <a:pPr>
              <a:lnSpc>
                <a:spcPct val="150000"/>
              </a:lnSpc>
            </a:pPr>
            <a:r>
              <a:rPr lang="zh-CN" altLang="en-US" sz="1050" dirty="0">
                <a:solidFill>
                  <a:schemeClr val="bg1">
                    <a:lumMod val="50000"/>
                  </a:schemeClr>
                </a:solidFill>
                <a:latin typeface="微软雅黑"/>
                <a:ea typeface="微软雅黑"/>
                <a:sym typeface="微软雅黑"/>
              </a:rPr>
              <a:t>单击添加详细文字说明，或复制文本黏贴自此右键只保留文字单击添加详细文字说明，或复制文本黏贴自此</a:t>
            </a:r>
          </a:p>
        </p:txBody>
      </p:sp>
      <p:grpSp>
        <p:nvGrpSpPr>
          <p:cNvPr id="49" name="组合 4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9385AB5-D620-4D31-AD0D-5E1E74FCD141}"/>
              </a:ext>
            </a:extLst>
          </p:cNvPr>
          <p:cNvGrpSpPr/>
          <p:nvPr/>
        </p:nvGrpSpPr>
        <p:grpSpPr>
          <a:xfrm>
            <a:off x="4587760" y="2120299"/>
            <a:ext cx="843135" cy="934313"/>
            <a:chOff x="6986467" y="1730002"/>
            <a:chExt cx="825571" cy="914849"/>
          </a:xfrm>
        </p:grpSpPr>
        <p:sp>
          <p:nvSpPr>
            <p:cNvPr id="50"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5729F6E-CE2C-48E5-8259-40DF5C91BA4F}"/>
                </a:ext>
              </a:extLst>
            </p:cNvPr>
            <p:cNvSpPr>
              <a:spLocks/>
            </p:cNvSpPr>
            <p:nvPr/>
          </p:nvSpPr>
          <p:spPr bwMode="auto">
            <a:xfrm rot="5400000">
              <a:off x="6941828" y="1774641"/>
              <a:ext cx="914849" cy="825571"/>
            </a:xfrm>
            <a:custGeom>
              <a:avLst/>
              <a:gdLst>
                <a:gd name="T0" fmla="*/ 1136760 w 2740"/>
                <a:gd name="T1" fmla="*/ 1235640 h 2446"/>
                <a:gd name="T2" fmla="*/ 1086026 w 2740"/>
                <a:gd name="T3" fmla="*/ 1286347 h 2446"/>
                <a:gd name="T4" fmla="*/ 1013624 w 2740"/>
                <a:gd name="T5" fmla="*/ 1305028 h 2446"/>
                <a:gd name="T6" fmla="*/ 431239 w 2740"/>
                <a:gd name="T7" fmla="*/ 1305028 h 2446"/>
                <a:gd name="T8" fmla="*/ 362009 w 2740"/>
                <a:gd name="T9" fmla="*/ 1286347 h 2446"/>
                <a:gd name="T10" fmla="*/ 311274 w 2740"/>
                <a:gd name="T11" fmla="*/ 1235107 h 2446"/>
                <a:gd name="T12" fmla="*/ 19025 w 2740"/>
                <a:gd name="T13" fmla="*/ 723770 h 2446"/>
                <a:gd name="T14" fmla="*/ 0 w 2740"/>
                <a:gd name="T15" fmla="*/ 652781 h 2446"/>
                <a:gd name="T16" fmla="*/ 19025 w 2740"/>
                <a:gd name="T17" fmla="*/ 581258 h 2446"/>
                <a:gd name="T18" fmla="*/ 310218 w 2740"/>
                <a:gd name="T19" fmla="*/ 72057 h 2446"/>
                <a:gd name="T20" fmla="*/ 362009 w 2740"/>
                <a:gd name="T21" fmla="*/ 19749 h 2446"/>
                <a:gd name="T22" fmla="*/ 428068 w 2740"/>
                <a:gd name="T23" fmla="*/ 534 h 2446"/>
                <a:gd name="T24" fmla="*/ 1012567 w 2740"/>
                <a:gd name="T25" fmla="*/ 534 h 2446"/>
                <a:gd name="T26" fmla="*/ 1086026 w 2740"/>
                <a:gd name="T27" fmla="*/ 19749 h 2446"/>
                <a:gd name="T28" fmla="*/ 1136760 w 2740"/>
                <a:gd name="T29" fmla="*/ 70456 h 2446"/>
                <a:gd name="T30" fmla="*/ 1427952 w 2740"/>
                <a:gd name="T31" fmla="*/ 579657 h 2446"/>
                <a:gd name="T32" fmla="*/ 1448034 w 2740"/>
                <a:gd name="T33" fmla="*/ 652781 h 2446"/>
                <a:gd name="T34" fmla="*/ 1427423 w 2740"/>
                <a:gd name="T35" fmla="*/ 726439 h 2446"/>
                <a:gd name="T36" fmla="*/ 1136760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7000">
                  <a:srgbClr val="C00000"/>
                </a:gs>
                <a:gs pos="82000">
                  <a:srgbClr val="FF8746"/>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2000" dirty="0">
                <a:solidFill>
                  <a:schemeClr val="tx1"/>
                </a:solidFill>
                <a:latin typeface="微软雅黑"/>
                <a:ea typeface="微软雅黑"/>
                <a:sym typeface="微软雅黑"/>
              </a:endParaRPr>
            </a:p>
          </p:txBody>
        </p:sp>
        <p:sp>
          <p:nvSpPr>
            <p:cNvPr id="51"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53DC35D-3443-447C-9D71-16226E97DFFE}"/>
                </a:ext>
              </a:extLst>
            </p:cNvPr>
            <p:cNvSpPr>
              <a:spLocks/>
            </p:cNvSpPr>
            <p:nvPr/>
          </p:nvSpPr>
          <p:spPr bwMode="auto">
            <a:xfrm rot="5400000">
              <a:off x="7079199" y="1898606"/>
              <a:ext cx="640107" cy="577641"/>
            </a:xfrm>
            <a:custGeom>
              <a:avLst/>
              <a:gdLst>
                <a:gd name="T0" fmla="*/ 1136760 w 2740"/>
                <a:gd name="T1" fmla="*/ 1235640 h 2446"/>
                <a:gd name="T2" fmla="*/ 1086026 w 2740"/>
                <a:gd name="T3" fmla="*/ 1286347 h 2446"/>
                <a:gd name="T4" fmla="*/ 1013624 w 2740"/>
                <a:gd name="T5" fmla="*/ 1305028 h 2446"/>
                <a:gd name="T6" fmla="*/ 431239 w 2740"/>
                <a:gd name="T7" fmla="*/ 1305028 h 2446"/>
                <a:gd name="T8" fmla="*/ 362009 w 2740"/>
                <a:gd name="T9" fmla="*/ 1286347 h 2446"/>
                <a:gd name="T10" fmla="*/ 311274 w 2740"/>
                <a:gd name="T11" fmla="*/ 1235107 h 2446"/>
                <a:gd name="T12" fmla="*/ 19025 w 2740"/>
                <a:gd name="T13" fmla="*/ 723770 h 2446"/>
                <a:gd name="T14" fmla="*/ 0 w 2740"/>
                <a:gd name="T15" fmla="*/ 652781 h 2446"/>
                <a:gd name="T16" fmla="*/ 19025 w 2740"/>
                <a:gd name="T17" fmla="*/ 581258 h 2446"/>
                <a:gd name="T18" fmla="*/ 310218 w 2740"/>
                <a:gd name="T19" fmla="*/ 72057 h 2446"/>
                <a:gd name="T20" fmla="*/ 362009 w 2740"/>
                <a:gd name="T21" fmla="*/ 19749 h 2446"/>
                <a:gd name="T22" fmla="*/ 428068 w 2740"/>
                <a:gd name="T23" fmla="*/ 534 h 2446"/>
                <a:gd name="T24" fmla="*/ 1012567 w 2740"/>
                <a:gd name="T25" fmla="*/ 534 h 2446"/>
                <a:gd name="T26" fmla="*/ 1086026 w 2740"/>
                <a:gd name="T27" fmla="*/ 19749 h 2446"/>
                <a:gd name="T28" fmla="*/ 1136760 w 2740"/>
                <a:gd name="T29" fmla="*/ 70456 h 2446"/>
                <a:gd name="T30" fmla="*/ 1427952 w 2740"/>
                <a:gd name="T31" fmla="*/ 579657 h 2446"/>
                <a:gd name="T32" fmla="*/ 1448034 w 2740"/>
                <a:gd name="T33" fmla="*/ 652781 h 2446"/>
                <a:gd name="T34" fmla="*/ 1427423 w 2740"/>
                <a:gd name="T35" fmla="*/ 726439 h 2446"/>
                <a:gd name="T36" fmla="*/ 1136760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55000">
                  <a:schemeClr val="bg1"/>
                </a:gs>
                <a:gs pos="100000">
                  <a:schemeClr val="bg1">
                    <a:lumMod val="85000"/>
                  </a:schemeClr>
                </a:gs>
              </a:gsLst>
              <a:lin ang="13500000" scaled="1"/>
            </a:gradFill>
            <a:ln>
              <a:noFill/>
            </a:ln>
            <a:effectLst>
              <a:outerShdw blurRad="381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2000">
                <a:solidFill>
                  <a:schemeClr val="tx1"/>
                </a:solidFill>
                <a:latin typeface="微软雅黑"/>
                <a:ea typeface="微软雅黑"/>
                <a:sym typeface="微软雅黑"/>
              </a:endParaRPr>
            </a:p>
          </p:txBody>
        </p:sp>
        <p:sp>
          <p:nvSpPr>
            <p:cNvPr id="52" name="矩形 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3830AA1-7CA9-404E-BBBF-50E1503940D4}"/>
                </a:ext>
              </a:extLst>
            </p:cNvPr>
            <p:cNvSpPr/>
            <p:nvPr/>
          </p:nvSpPr>
          <p:spPr>
            <a:xfrm>
              <a:off x="7020462" y="2004650"/>
              <a:ext cx="757580" cy="365553"/>
            </a:xfrm>
            <a:prstGeom prst="rect">
              <a:avLst/>
            </a:prstGeom>
            <a:no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b="1" dirty="0">
                  <a:solidFill>
                    <a:schemeClr val="tx1"/>
                  </a:solidFill>
                  <a:latin typeface="微软雅黑"/>
                  <a:ea typeface="微软雅黑"/>
                  <a:sym typeface="微软雅黑"/>
                </a:rPr>
                <a:t>02</a:t>
              </a:r>
              <a:endParaRPr lang="zh-CN" altLang="en-US" sz="2000" b="1" dirty="0">
                <a:solidFill>
                  <a:schemeClr val="tx1"/>
                </a:solidFill>
                <a:latin typeface="微软雅黑"/>
                <a:ea typeface="微软雅黑"/>
                <a:sym typeface="微软雅黑"/>
              </a:endParaRPr>
            </a:p>
          </p:txBody>
        </p:sp>
      </p:grpSp>
      <p:sp>
        <p:nvSpPr>
          <p:cNvPr id="53" name="TextBox 44" descr="e7d195523061f1c029d8a470330beef7eecbf578a74c67be34E755975358C32C42B60046E65E5AB2B817CFACDA70963A03272FA99D31C85E250EFEC4061BFB07F05F931B289192FCB8E0285A555C1F230D307BE5C25C0A02E8739C97CB5A0DF621B0CD0A352C5C4A10D08F2048116EC93F494E4EF23452DCE2A290F1F11D87D7B0F9481EC546DEEDD59C2AD2C9EDC56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D952EFB-399F-4612-B0D2-24ABB06DDDB9}"/>
              </a:ext>
            </a:extLst>
          </p:cNvPr>
          <p:cNvSpPr txBox="1"/>
          <p:nvPr/>
        </p:nvSpPr>
        <p:spPr>
          <a:xfrm flipH="1">
            <a:off x="5586381" y="1949669"/>
            <a:ext cx="2153059" cy="367359"/>
          </a:xfrm>
          <a:prstGeom prst="rect">
            <a:avLst/>
          </a:prstGeom>
          <a:noFill/>
        </p:spPr>
        <p:txBody>
          <a:bodyPr wrap="none" rtlCol="0">
            <a:noAutofit/>
          </a:bodyPr>
          <a:lstStyle/>
          <a:p>
            <a:r>
              <a:rPr lang="zh-CN" altLang="en-US" sz="1600" b="1" dirty="0">
                <a:latin typeface="微软雅黑"/>
                <a:ea typeface="微软雅黑"/>
                <a:cs typeface="Segoe UI Light" panose="020B0502040204020203" pitchFamily="34" charset="0"/>
                <a:sym typeface="微软雅黑"/>
              </a:rPr>
              <a:t>在此添加标题</a:t>
            </a:r>
          </a:p>
        </p:txBody>
      </p:sp>
      <p:sp>
        <p:nvSpPr>
          <p:cNvPr id="54" name="TextBox 45" descr="e7d195523061f1c029d8a470330beef7eecbf578a74c67be34E755975358C32C42B60046E65E5AB2B817CFACDA70963A03272FA99D31C85E250EFEC4061BFB07F05F931B289192FCB8E0285A555C1F230D307BE5C25C0A02E8739C97CB5A0DF621B0CD0A352C5C4A10D08F2048116EC93F494E4EF23452DCE2A290F1F11D87D7B0F9481EC546DEEDD59C2AD2C9EDC56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140024A-4453-43F9-BC8E-CAA6A8112B41}"/>
              </a:ext>
            </a:extLst>
          </p:cNvPr>
          <p:cNvSpPr txBox="1"/>
          <p:nvPr/>
        </p:nvSpPr>
        <p:spPr>
          <a:xfrm flipH="1">
            <a:off x="5586376" y="2281887"/>
            <a:ext cx="2063506" cy="1061829"/>
          </a:xfrm>
          <a:prstGeom prst="rect">
            <a:avLst/>
          </a:prstGeom>
          <a:noFill/>
        </p:spPr>
        <p:txBody>
          <a:bodyPr wrap="square" rtlCol="0">
            <a:spAutoFit/>
          </a:bodyPr>
          <a:lstStyle/>
          <a:p>
            <a:pPr>
              <a:lnSpc>
                <a:spcPct val="150000"/>
              </a:lnSpc>
            </a:pPr>
            <a:r>
              <a:rPr lang="zh-CN" altLang="en-US" sz="1050" dirty="0">
                <a:solidFill>
                  <a:schemeClr val="bg1">
                    <a:lumMod val="50000"/>
                  </a:schemeClr>
                </a:solidFill>
                <a:latin typeface="微软雅黑"/>
                <a:ea typeface="微软雅黑"/>
                <a:sym typeface="微软雅黑"/>
              </a:rPr>
              <a:t>单击添加详细文字说明，或复制文本黏贴自此右键只保留文字单击添加详细文字说明，或复制文本黏贴自此</a:t>
            </a:r>
          </a:p>
        </p:txBody>
      </p:sp>
      <p:grpSp>
        <p:nvGrpSpPr>
          <p:cNvPr id="55" name="组合 5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A852FB2-0EDF-47E5-81E4-82958C131754}"/>
              </a:ext>
            </a:extLst>
          </p:cNvPr>
          <p:cNvGrpSpPr/>
          <p:nvPr/>
        </p:nvGrpSpPr>
        <p:grpSpPr>
          <a:xfrm>
            <a:off x="8240878" y="2120299"/>
            <a:ext cx="843135" cy="934313"/>
            <a:chOff x="6986467" y="1730002"/>
            <a:chExt cx="825571" cy="914849"/>
          </a:xfrm>
        </p:grpSpPr>
        <p:sp>
          <p:nvSpPr>
            <p:cNvPr id="56"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673FF85-EC2E-476E-990C-13204B461FD2}"/>
                </a:ext>
              </a:extLst>
            </p:cNvPr>
            <p:cNvSpPr>
              <a:spLocks/>
            </p:cNvSpPr>
            <p:nvPr/>
          </p:nvSpPr>
          <p:spPr bwMode="auto">
            <a:xfrm rot="5400000">
              <a:off x="6941828" y="1774641"/>
              <a:ext cx="914849" cy="825571"/>
            </a:xfrm>
            <a:custGeom>
              <a:avLst/>
              <a:gdLst>
                <a:gd name="T0" fmla="*/ 1136760 w 2740"/>
                <a:gd name="T1" fmla="*/ 1235640 h 2446"/>
                <a:gd name="T2" fmla="*/ 1086026 w 2740"/>
                <a:gd name="T3" fmla="*/ 1286347 h 2446"/>
                <a:gd name="T4" fmla="*/ 1013624 w 2740"/>
                <a:gd name="T5" fmla="*/ 1305028 h 2446"/>
                <a:gd name="T6" fmla="*/ 431239 w 2740"/>
                <a:gd name="T7" fmla="*/ 1305028 h 2446"/>
                <a:gd name="T8" fmla="*/ 362009 w 2740"/>
                <a:gd name="T9" fmla="*/ 1286347 h 2446"/>
                <a:gd name="T10" fmla="*/ 311274 w 2740"/>
                <a:gd name="T11" fmla="*/ 1235107 h 2446"/>
                <a:gd name="T12" fmla="*/ 19025 w 2740"/>
                <a:gd name="T13" fmla="*/ 723770 h 2446"/>
                <a:gd name="T14" fmla="*/ 0 w 2740"/>
                <a:gd name="T15" fmla="*/ 652781 h 2446"/>
                <a:gd name="T16" fmla="*/ 19025 w 2740"/>
                <a:gd name="T17" fmla="*/ 581258 h 2446"/>
                <a:gd name="T18" fmla="*/ 310218 w 2740"/>
                <a:gd name="T19" fmla="*/ 72057 h 2446"/>
                <a:gd name="T20" fmla="*/ 362009 w 2740"/>
                <a:gd name="T21" fmla="*/ 19749 h 2446"/>
                <a:gd name="T22" fmla="*/ 428068 w 2740"/>
                <a:gd name="T23" fmla="*/ 534 h 2446"/>
                <a:gd name="T24" fmla="*/ 1012567 w 2740"/>
                <a:gd name="T25" fmla="*/ 534 h 2446"/>
                <a:gd name="T26" fmla="*/ 1086026 w 2740"/>
                <a:gd name="T27" fmla="*/ 19749 h 2446"/>
                <a:gd name="T28" fmla="*/ 1136760 w 2740"/>
                <a:gd name="T29" fmla="*/ 70456 h 2446"/>
                <a:gd name="T30" fmla="*/ 1427952 w 2740"/>
                <a:gd name="T31" fmla="*/ 579657 h 2446"/>
                <a:gd name="T32" fmla="*/ 1448034 w 2740"/>
                <a:gd name="T33" fmla="*/ 652781 h 2446"/>
                <a:gd name="T34" fmla="*/ 1427423 w 2740"/>
                <a:gd name="T35" fmla="*/ 726439 h 2446"/>
                <a:gd name="T36" fmla="*/ 1136760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7000">
                  <a:srgbClr val="C00000"/>
                </a:gs>
                <a:gs pos="82000">
                  <a:srgbClr val="FF8746"/>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2000" dirty="0">
                <a:solidFill>
                  <a:schemeClr val="tx1"/>
                </a:solidFill>
                <a:latin typeface="微软雅黑"/>
                <a:ea typeface="微软雅黑"/>
                <a:sym typeface="微软雅黑"/>
              </a:endParaRPr>
            </a:p>
          </p:txBody>
        </p:sp>
        <p:sp>
          <p:nvSpPr>
            <p:cNvPr id="57"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EC46EE8-B091-42E3-9950-928BB137F5FA}"/>
                </a:ext>
              </a:extLst>
            </p:cNvPr>
            <p:cNvSpPr>
              <a:spLocks/>
            </p:cNvSpPr>
            <p:nvPr/>
          </p:nvSpPr>
          <p:spPr bwMode="auto">
            <a:xfrm rot="5400000">
              <a:off x="7079199" y="1898606"/>
              <a:ext cx="640107" cy="577641"/>
            </a:xfrm>
            <a:custGeom>
              <a:avLst/>
              <a:gdLst>
                <a:gd name="T0" fmla="*/ 1136760 w 2740"/>
                <a:gd name="T1" fmla="*/ 1235640 h 2446"/>
                <a:gd name="T2" fmla="*/ 1086026 w 2740"/>
                <a:gd name="T3" fmla="*/ 1286347 h 2446"/>
                <a:gd name="T4" fmla="*/ 1013624 w 2740"/>
                <a:gd name="T5" fmla="*/ 1305028 h 2446"/>
                <a:gd name="T6" fmla="*/ 431239 w 2740"/>
                <a:gd name="T7" fmla="*/ 1305028 h 2446"/>
                <a:gd name="T8" fmla="*/ 362009 w 2740"/>
                <a:gd name="T9" fmla="*/ 1286347 h 2446"/>
                <a:gd name="T10" fmla="*/ 311274 w 2740"/>
                <a:gd name="T11" fmla="*/ 1235107 h 2446"/>
                <a:gd name="T12" fmla="*/ 19025 w 2740"/>
                <a:gd name="T13" fmla="*/ 723770 h 2446"/>
                <a:gd name="T14" fmla="*/ 0 w 2740"/>
                <a:gd name="T15" fmla="*/ 652781 h 2446"/>
                <a:gd name="T16" fmla="*/ 19025 w 2740"/>
                <a:gd name="T17" fmla="*/ 581258 h 2446"/>
                <a:gd name="T18" fmla="*/ 310218 w 2740"/>
                <a:gd name="T19" fmla="*/ 72057 h 2446"/>
                <a:gd name="T20" fmla="*/ 362009 w 2740"/>
                <a:gd name="T21" fmla="*/ 19749 h 2446"/>
                <a:gd name="T22" fmla="*/ 428068 w 2740"/>
                <a:gd name="T23" fmla="*/ 534 h 2446"/>
                <a:gd name="T24" fmla="*/ 1012567 w 2740"/>
                <a:gd name="T25" fmla="*/ 534 h 2446"/>
                <a:gd name="T26" fmla="*/ 1086026 w 2740"/>
                <a:gd name="T27" fmla="*/ 19749 h 2446"/>
                <a:gd name="T28" fmla="*/ 1136760 w 2740"/>
                <a:gd name="T29" fmla="*/ 70456 h 2446"/>
                <a:gd name="T30" fmla="*/ 1427952 w 2740"/>
                <a:gd name="T31" fmla="*/ 579657 h 2446"/>
                <a:gd name="T32" fmla="*/ 1448034 w 2740"/>
                <a:gd name="T33" fmla="*/ 652781 h 2446"/>
                <a:gd name="T34" fmla="*/ 1427423 w 2740"/>
                <a:gd name="T35" fmla="*/ 726439 h 2446"/>
                <a:gd name="T36" fmla="*/ 1136760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55000">
                  <a:schemeClr val="bg1"/>
                </a:gs>
                <a:gs pos="100000">
                  <a:schemeClr val="bg1">
                    <a:lumMod val="85000"/>
                  </a:schemeClr>
                </a:gs>
              </a:gsLst>
              <a:lin ang="13500000" scaled="1"/>
            </a:gradFill>
            <a:ln>
              <a:noFill/>
            </a:ln>
            <a:effectLst>
              <a:outerShdw blurRad="381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2000">
                <a:solidFill>
                  <a:schemeClr val="tx1"/>
                </a:solidFill>
                <a:latin typeface="微软雅黑"/>
                <a:ea typeface="微软雅黑"/>
                <a:sym typeface="微软雅黑"/>
              </a:endParaRPr>
            </a:p>
          </p:txBody>
        </p:sp>
        <p:sp>
          <p:nvSpPr>
            <p:cNvPr id="58" name="矩形 5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D9F2E81-EA00-46A9-9782-54B01961EA8E}"/>
                </a:ext>
              </a:extLst>
            </p:cNvPr>
            <p:cNvSpPr/>
            <p:nvPr/>
          </p:nvSpPr>
          <p:spPr>
            <a:xfrm>
              <a:off x="7020462" y="2004650"/>
              <a:ext cx="757580" cy="365553"/>
            </a:xfrm>
            <a:prstGeom prst="rect">
              <a:avLst/>
            </a:prstGeom>
            <a:no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b="1" dirty="0">
                  <a:solidFill>
                    <a:schemeClr val="tx1"/>
                  </a:solidFill>
                  <a:latin typeface="微软雅黑"/>
                  <a:ea typeface="微软雅黑"/>
                  <a:sym typeface="微软雅黑"/>
                </a:rPr>
                <a:t>03</a:t>
              </a:r>
              <a:endParaRPr lang="zh-CN" altLang="en-US" sz="2000" b="1" dirty="0">
                <a:solidFill>
                  <a:schemeClr val="tx1"/>
                </a:solidFill>
                <a:latin typeface="微软雅黑"/>
                <a:ea typeface="微软雅黑"/>
                <a:sym typeface="微软雅黑"/>
              </a:endParaRPr>
            </a:p>
          </p:txBody>
        </p:sp>
      </p:grpSp>
      <p:sp>
        <p:nvSpPr>
          <p:cNvPr id="59" name="TextBox 44" descr="e7d195523061f1c029d8a470330beef7eecbf578a74c67be34E755975358C32C42B60046E65E5AB2B817CFACDA70963A03272FA99D31C85E250EFEC4061BFB07F05F931B289192FCB8E0285A555C1F230D307BE5C25C0A02E8739C97CB5A0DF621B0CD0A352C5C4A10D08F2048116EC93F494E4EF23452DCE2A290F1F11D87D7B0F9481EC546DEEDD59C2AD2C9EDC56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A2FEFAD-270B-479A-AF53-E231B1124E6E}"/>
              </a:ext>
            </a:extLst>
          </p:cNvPr>
          <p:cNvSpPr txBox="1"/>
          <p:nvPr/>
        </p:nvSpPr>
        <p:spPr>
          <a:xfrm flipH="1">
            <a:off x="9239499" y="1949669"/>
            <a:ext cx="2153059" cy="367359"/>
          </a:xfrm>
          <a:prstGeom prst="rect">
            <a:avLst/>
          </a:prstGeom>
          <a:noFill/>
        </p:spPr>
        <p:txBody>
          <a:bodyPr wrap="none" rtlCol="0">
            <a:noAutofit/>
          </a:bodyPr>
          <a:lstStyle/>
          <a:p>
            <a:r>
              <a:rPr lang="zh-CN" altLang="en-US" sz="1600" b="1" dirty="0">
                <a:latin typeface="微软雅黑"/>
                <a:ea typeface="微软雅黑"/>
                <a:cs typeface="Segoe UI Light" panose="020B0502040204020203" pitchFamily="34" charset="0"/>
                <a:sym typeface="微软雅黑"/>
              </a:rPr>
              <a:t>在此添加标题</a:t>
            </a:r>
          </a:p>
        </p:txBody>
      </p:sp>
      <p:sp>
        <p:nvSpPr>
          <p:cNvPr id="60" name="TextBox 45" descr="e7d195523061f1c029d8a470330beef7eecbf578a74c67be34E755975358C32C42B60046E65E5AB2B817CFACDA70963A03272FA99D31C85E250EFEC4061BFB07F05F931B289192FCB8E0285A555C1F230D307BE5C25C0A02E8739C97CB5A0DF621B0CD0A352C5C4A10D08F2048116EC93F494E4EF23452DCE2A290F1F11D87D7B0F9481EC546DEEDD59C2AD2C9EDC56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CF46455-50CC-457A-B843-EAF418955510}"/>
              </a:ext>
            </a:extLst>
          </p:cNvPr>
          <p:cNvSpPr txBox="1"/>
          <p:nvPr/>
        </p:nvSpPr>
        <p:spPr>
          <a:xfrm flipH="1">
            <a:off x="9239494" y="2281887"/>
            <a:ext cx="2063506" cy="1061829"/>
          </a:xfrm>
          <a:prstGeom prst="rect">
            <a:avLst/>
          </a:prstGeom>
          <a:noFill/>
        </p:spPr>
        <p:txBody>
          <a:bodyPr wrap="square" rtlCol="0">
            <a:spAutoFit/>
          </a:bodyPr>
          <a:lstStyle/>
          <a:p>
            <a:pPr>
              <a:lnSpc>
                <a:spcPct val="150000"/>
              </a:lnSpc>
            </a:pPr>
            <a:r>
              <a:rPr lang="zh-CN" altLang="en-US" sz="1050" dirty="0">
                <a:solidFill>
                  <a:schemeClr val="bg1">
                    <a:lumMod val="50000"/>
                  </a:schemeClr>
                </a:solidFill>
                <a:latin typeface="微软雅黑"/>
                <a:ea typeface="微软雅黑"/>
                <a:sym typeface="微软雅黑"/>
              </a:rPr>
              <a:t>单击添加详细文字说明，或复制文本黏贴自此右键只保留文字单击添加详细文字说明，或复制文本黏贴自此</a:t>
            </a:r>
          </a:p>
        </p:txBody>
      </p:sp>
    </p:spTree>
    <p:extLst>
      <p:ext uri="{BB962C8B-B14F-4D97-AF65-F5344CB8AC3E}">
        <p14:creationId xmlns:p14="http://schemas.microsoft.com/office/powerpoint/2010/main" val="29719253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1000"/>
                                        <p:tgtEl>
                                          <p:spTgt spid="42"/>
                                        </p:tgtEl>
                                      </p:cBhvr>
                                    </p:animEffect>
                                    <p:anim calcmode="lin" valueType="num">
                                      <p:cBhvr>
                                        <p:cTn id="18" dur="1000" fill="hold"/>
                                        <p:tgtEl>
                                          <p:spTgt spid="42"/>
                                        </p:tgtEl>
                                        <p:attrNameLst>
                                          <p:attrName>ppt_x</p:attrName>
                                        </p:attrNameLst>
                                      </p:cBhvr>
                                      <p:tavLst>
                                        <p:tav tm="0">
                                          <p:val>
                                            <p:strVal val="#ppt_x"/>
                                          </p:val>
                                        </p:tav>
                                        <p:tav tm="100000">
                                          <p:val>
                                            <p:strVal val="#ppt_x"/>
                                          </p:val>
                                        </p:tav>
                                      </p:tavLst>
                                    </p:anim>
                                    <p:anim calcmode="lin" valueType="num">
                                      <p:cBhvr>
                                        <p:cTn id="19" dur="1000" fill="hold"/>
                                        <p:tgtEl>
                                          <p:spTgt spid="4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p:cTn id="23" dur="500" fill="hold"/>
                                        <p:tgtEl>
                                          <p:spTgt spid="43"/>
                                        </p:tgtEl>
                                        <p:attrNameLst>
                                          <p:attrName>ppt_w</p:attrName>
                                        </p:attrNameLst>
                                      </p:cBhvr>
                                      <p:tavLst>
                                        <p:tav tm="0">
                                          <p:val>
                                            <p:fltVal val="0"/>
                                          </p:val>
                                        </p:tav>
                                        <p:tav tm="100000">
                                          <p:val>
                                            <p:strVal val="#ppt_w"/>
                                          </p:val>
                                        </p:tav>
                                      </p:tavLst>
                                    </p:anim>
                                    <p:anim calcmode="lin" valueType="num">
                                      <p:cBhvr>
                                        <p:cTn id="24" dur="500" fill="hold"/>
                                        <p:tgtEl>
                                          <p:spTgt spid="43"/>
                                        </p:tgtEl>
                                        <p:attrNameLst>
                                          <p:attrName>ppt_h</p:attrName>
                                        </p:attrNameLst>
                                      </p:cBhvr>
                                      <p:tavLst>
                                        <p:tav tm="0">
                                          <p:val>
                                            <p:fltVal val="0"/>
                                          </p:val>
                                        </p:tav>
                                        <p:tav tm="100000">
                                          <p:val>
                                            <p:strVal val="#ppt_h"/>
                                          </p:val>
                                        </p:tav>
                                      </p:tavLst>
                                    </p:anim>
                                    <p:animEffect transition="in" filter="fade">
                                      <p:cBhvr>
                                        <p:cTn id="25" dur="500"/>
                                        <p:tgtEl>
                                          <p:spTgt spid="43"/>
                                        </p:tgtEl>
                                      </p:cBhvr>
                                    </p:animEffect>
                                  </p:childTnLst>
                                </p:cTn>
                              </p:par>
                              <p:par>
                                <p:cTn id="26" presetID="42" presetClass="entr" presetSubtype="0" fill="hold" grpId="0" nodeType="withEffect">
                                  <p:stCondLst>
                                    <p:cond delay="250"/>
                                  </p:stCondLst>
                                  <p:childTnLst>
                                    <p:set>
                                      <p:cBhvr>
                                        <p:cTn id="27" dur="1" fill="hold">
                                          <p:stCondLst>
                                            <p:cond delay="0"/>
                                          </p:stCondLst>
                                        </p:cTn>
                                        <p:tgtEl>
                                          <p:spTgt spid="47"/>
                                        </p:tgtEl>
                                        <p:attrNameLst>
                                          <p:attrName>style.visibility</p:attrName>
                                        </p:attrNameLst>
                                      </p:cBhvr>
                                      <p:to>
                                        <p:strVal val="visible"/>
                                      </p:to>
                                    </p:set>
                                    <p:animEffect transition="in" filter="fade">
                                      <p:cBhvr>
                                        <p:cTn id="28" dur="500"/>
                                        <p:tgtEl>
                                          <p:spTgt spid="47"/>
                                        </p:tgtEl>
                                      </p:cBhvr>
                                    </p:animEffect>
                                    <p:anim calcmode="lin" valueType="num">
                                      <p:cBhvr>
                                        <p:cTn id="29" dur="500" fill="hold"/>
                                        <p:tgtEl>
                                          <p:spTgt spid="47"/>
                                        </p:tgtEl>
                                        <p:attrNameLst>
                                          <p:attrName>ppt_x</p:attrName>
                                        </p:attrNameLst>
                                      </p:cBhvr>
                                      <p:tavLst>
                                        <p:tav tm="0">
                                          <p:val>
                                            <p:strVal val="#ppt_x"/>
                                          </p:val>
                                        </p:tav>
                                        <p:tav tm="100000">
                                          <p:val>
                                            <p:strVal val="#ppt_x"/>
                                          </p:val>
                                        </p:tav>
                                      </p:tavLst>
                                    </p:anim>
                                    <p:anim calcmode="lin" valueType="num">
                                      <p:cBhvr>
                                        <p:cTn id="30" dur="500" fill="hold"/>
                                        <p:tgtEl>
                                          <p:spTgt spid="47"/>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50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500"/>
                                        <p:tgtEl>
                                          <p:spTgt spid="48"/>
                                        </p:tgtEl>
                                      </p:cBhvr>
                                    </p:animEffect>
                                    <p:anim calcmode="lin" valueType="num">
                                      <p:cBhvr>
                                        <p:cTn id="34" dur="500" fill="hold"/>
                                        <p:tgtEl>
                                          <p:spTgt spid="48"/>
                                        </p:tgtEl>
                                        <p:attrNameLst>
                                          <p:attrName>ppt_x</p:attrName>
                                        </p:attrNameLst>
                                      </p:cBhvr>
                                      <p:tavLst>
                                        <p:tav tm="0">
                                          <p:val>
                                            <p:strVal val="#ppt_x"/>
                                          </p:val>
                                        </p:tav>
                                        <p:tav tm="100000">
                                          <p:val>
                                            <p:strVal val="#ppt_x"/>
                                          </p:val>
                                        </p:tav>
                                      </p:tavLst>
                                    </p:anim>
                                    <p:anim calcmode="lin" valueType="num">
                                      <p:cBhvr>
                                        <p:cTn id="35" dur="500" fill="hold"/>
                                        <p:tgtEl>
                                          <p:spTgt spid="48"/>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49"/>
                                        </p:tgtEl>
                                        <p:attrNameLst>
                                          <p:attrName>style.visibility</p:attrName>
                                        </p:attrNameLst>
                                      </p:cBhvr>
                                      <p:to>
                                        <p:strVal val="visible"/>
                                      </p:to>
                                    </p:set>
                                    <p:anim calcmode="lin" valueType="num">
                                      <p:cBhvr>
                                        <p:cTn id="39" dur="500" fill="hold"/>
                                        <p:tgtEl>
                                          <p:spTgt spid="49"/>
                                        </p:tgtEl>
                                        <p:attrNameLst>
                                          <p:attrName>ppt_w</p:attrName>
                                        </p:attrNameLst>
                                      </p:cBhvr>
                                      <p:tavLst>
                                        <p:tav tm="0">
                                          <p:val>
                                            <p:fltVal val="0"/>
                                          </p:val>
                                        </p:tav>
                                        <p:tav tm="100000">
                                          <p:val>
                                            <p:strVal val="#ppt_w"/>
                                          </p:val>
                                        </p:tav>
                                      </p:tavLst>
                                    </p:anim>
                                    <p:anim calcmode="lin" valueType="num">
                                      <p:cBhvr>
                                        <p:cTn id="40" dur="500" fill="hold"/>
                                        <p:tgtEl>
                                          <p:spTgt spid="49"/>
                                        </p:tgtEl>
                                        <p:attrNameLst>
                                          <p:attrName>ppt_h</p:attrName>
                                        </p:attrNameLst>
                                      </p:cBhvr>
                                      <p:tavLst>
                                        <p:tav tm="0">
                                          <p:val>
                                            <p:fltVal val="0"/>
                                          </p:val>
                                        </p:tav>
                                        <p:tav tm="100000">
                                          <p:val>
                                            <p:strVal val="#ppt_h"/>
                                          </p:val>
                                        </p:tav>
                                      </p:tavLst>
                                    </p:anim>
                                    <p:animEffect transition="in" filter="fade">
                                      <p:cBhvr>
                                        <p:cTn id="41" dur="500"/>
                                        <p:tgtEl>
                                          <p:spTgt spid="49"/>
                                        </p:tgtEl>
                                      </p:cBhvr>
                                    </p:animEffect>
                                  </p:childTnLst>
                                </p:cTn>
                              </p:par>
                              <p:par>
                                <p:cTn id="42" presetID="42" presetClass="entr" presetSubtype="0" fill="hold" grpId="0" nodeType="withEffect">
                                  <p:stCondLst>
                                    <p:cond delay="250"/>
                                  </p:stCondLst>
                                  <p:childTnLst>
                                    <p:set>
                                      <p:cBhvr>
                                        <p:cTn id="43" dur="1" fill="hold">
                                          <p:stCondLst>
                                            <p:cond delay="0"/>
                                          </p:stCondLst>
                                        </p:cTn>
                                        <p:tgtEl>
                                          <p:spTgt spid="53"/>
                                        </p:tgtEl>
                                        <p:attrNameLst>
                                          <p:attrName>style.visibility</p:attrName>
                                        </p:attrNameLst>
                                      </p:cBhvr>
                                      <p:to>
                                        <p:strVal val="visible"/>
                                      </p:to>
                                    </p:set>
                                    <p:animEffect transition="in" filter="fade">
                                      <p:cBhvr>
                                        <p:cTn id="44" dur="500"/>
                                        <p:tgtEl>
                                          <p:spTgt spid="53"/>
                                        </p:tgtEl>
                                      </p:cBhvr>
                                    </p:animEffect>
                                    <p:anim calcmode="lin" valueType="num">
                                      <p:cBhvr>
                                        <p:cTn id="45" dur="500" fill="hold"/>
                                        <p:tgtEl>
                                          <p:spTgt spid="53"/>
                                        </p:tgtEl>
                                        <p:attrNameLst>
                                          <p:attrName>ppt_x</p:attrName>
                                        </p:attrNameLst>
                                      </p:cBhvr>
                                      <p:tavLst>
                                        <p:tav tm="0">
                                          <p:val>
                                            <p:strVal val="#ppt_x"/>
                                          </p:val>
                                        </p:tav>
                                        <p:tav tm="100000">
                                          <p:val>
                                            <p:strVal val="#ppt_x"/>
                                          </p:val>
                                        </p:tav>
                                      </p:tavLst>
                                    </p:anim>
                                    <p:anim calcmode="lin" valueType="num">
                                      <p:cBhvr>
                                        <p:cTn id="46" dur="500" fill="hold"/>
                                        <p:tgtEl>
                                          <p:spTgt spid="53"/>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500"/>
                                  </p:stCondLst>
                                  <p:childTnLst>
                                    <p:set>
                                      <p:cBhvr>
                                        <p:cTn id="48" dur="1" fill="hold">
                                          <p:stCondLst>
                                            <p:cond delay="0"/>
                                          </p:stCondLst>
                                        </p:cTn>
                                        <p:tgtEl>
                                          <p:spTgt spid="54"/>
                                        </p:tgtEl>
                                        <p:attrNameLst>
                                          <p:attrName>style.visibility</p:attrName>
                                        </p:attrNameLst>
                                      </p:cBhvr>
                                      <p:to>
                                        <p:strVal val="visible"/>
                                      </p:to>
                                    </p:set>
                                    <p:animEffect transition="in" filter="fade">
                                      <p:cBhvr>
                                        <p:cTn id="49" dur="500"/>
                                        <p:tgtEl>
                                          <p:spTgt spid="54"/>
                                        </p:tgtEl>
                                      </p:cBhvr>
                                    </p:animEffect>
                                    <p:anim calcmode="lin" valueType="num">
                                      <p:cBhvr>
                                        <p:cTn id="50" dur="500" fill="hold"/>
                                        <p:tgtEl>
                                          <p:spTgt spid="54"/>
                                        </p:tgtEl>
                                        <p:attrNameLst>
                                          <p:attrName>ppt_x</p:attrName>
                                        </p:attrNameLst>
                                      </p:cBhvr>
                                      <p:tavLst>
                                        <p:tav tm="0">
                                          <p:val>
                                            <p:strVal val="#ppt_x"/>
                                          </p:val>
                                        </p:tav>
                                        <p:tav tm="100000">
                                          <p:val>
                                            <p:strVal val="#ppt_x"/>
                                          </p:val>
                                        </p:tav>
                                      </p:tavLst>
                                    </p:anim>
                                    <p:anim calcmode="lin" valueType="num">
                                      <p:cBhvr>
                                        <p:cTn id="51" dur="500" fill="hold"/>
                                        <p:tgtEl>
                                          <p:spTgt spid="54"/>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55"/>
                                        </p:tgtEl>
                                        <p:attrNameLst>
                                          <p:attrName>style.visibility</p:attrName>
                                        </p:attrNameLst>
                                      </p:cBhvr>
                                      <p:to>
                                        <p:strVal val="visible"/>
                                      </p:to>
                                    </p:set>
                                    <p:anim calcmode="lin" valueType="num">
                                      <p:cBhvr>
                                        <p:cTn id="55" dur="500" fill="hold"/>
                                        <p:tgtEl>
                                          <p:spTgt spid="55"/>
                                        </p:tgtEl>
                                        <p:attrNameLst>
                                          <p:attrName>ppt_w</p:attrName>
                                        </p:attrNameLst>
                                      </p:cBhvr>
                                      <p:tavLst>
                                        <p:tav tm="0">
                                          <p:val>
                                            <p:fltVal val="0"/>
                                          </p:val>
                                        </p:tav>
                                        <p:tav tm="100000">
                                          <p:val>
                                            <p:strVal val="#ppt_w"/>
                                          </p:val>
                                        </p:tav>
                                      </p:tavLst>
                                    </p:anim>
                                    <p:anim calcmode="lin" valueType="num">
                                      <p:cBhvr>
                                        <p:cTn id="56" dur="500" fill="hold"/>
                                        <p:tgtEl>
                                          <p:spTgt spid="55"/>
                                        </p:tgtEl>
                                        <p:attrNameLst>
                                          <p:attrName>ppt_h</p:attrName>
                                        </p:attrNameLst>
                                      </p:cBhvr>
                                      <p:tavLst>
                                        <p:tav tm="0">
                                          <p:val>
                                            <p:fltVal val="0"/>
                                          </p:val>
                                        </p:tav>
                                        <p:tav tm="100000">
                                          <p:val>
                                            <p:strVal val="#ppt_h"/>
                                          </p:val>
                                        </p:tav>
                                      </p:tavLst>
                                    </p:anim>
                                    <p:animEffect transition="in" filter="fade">
                                      <p:cBhvr>
                                        <p:cTn id="57" dur="500"/>
                                        <p:tgtEl>
                                          <p:spTgt spid="55"/>
                                        </p:tgtEl>
                                      </p:cBhvr>
                                    </p:animEffect>
                                  </p:childTnLst>
                                </p:cTn>
                              </p:par>
                              <p:par>
                                <p:cTn id="58" presetID="42" presetClass="entr" presetSubtype="0" fill="hold" grpId="0" nodeType="withEffect">
                                  <p:stCondLst>
                                    <p:cond delay="250"/>
                                  </p:stCondLst>
                                  <p:childTnLst>
                                    <p:set>
                                      <p:cBhvr>
                                        <p:cTn id="59" dur="1" fill="hold">
                                          <p:stCondLst>
                                            <p:cond delay="0"/>
                                          </p:stCondLst>
                                        </p:cTn>
                                        <p:tgtEl>
                                          <p:spTgt spid="59"/>
                                        </p:tgtEl>
                                        <p:attrNameLst>
                                          <p:attrName>style.visibility</p:attrName>
                                        </p:attrNameLst>
                                      </p:cBhvr>
                                      <p:to>
                                        <p:strVal val="visible"/>
                                      </p:to>
                                    </p:set>
                                    <p:animEffect transition="in" filter="fade">
                                      <p:cBhvr>
                                        <p:cTn id="60" dur="500"/>
                                        <p:tgtEl>
                                          <p:spTgt spid="59"/>
                                        </p:tgtEl>
                                      </p:cBhvr>
                                    </p:animEffect>
                                    <p:anim calcmode="lin" valueType="num">
                                      <p:cBhvr>
                                        <p:cTn id="61" dur="500" fill="hold"/>
                                        <p:tgtEl>
                                          <p:spTgt spid="59"/>
                                        </p:tgtEl>
                                        <p:attrNameLst>
                                          <p:attrName>ppt_x</p:attrName>
                                        </p:attrNameLst>
                                      </p:cBhvr>
                                      <p:tavLst>
                                        <p:tav tm="0">
                                          <p:val>
                                            <p:strVal val="#ppt_x"/>
                                          </p:val>
                                        </p:tav>
                                        <p:tav tm="100000">
                                          <p:val>
                                            <p:strVal val="#ppt_x"/>
                                          </p:val>
                                        </p:tav>
                                      </p:tavLst>
                                    </p:anim>
                                    <p:anim calcmode="lin" valueType="num">
                                      <p:cBhvr>
                                        <p:cTn id="62" dur="500" fill="hold"/>
                                        <p:tgtEl>
                                          <p:spTgt spid="59"/>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500"/>
                                  </p:stCondLst>
                                  <p:childTnLst>
                                    <p:set>
                                      <p:cBhvr>
                                        <p:cTn id="64" dur="1" fill="hold">
                                          <p:stCondLst>
                                            <p:cond delay="0"/>
                                          </p:stCondLst>
                                        </p:cTn>
                                        <p:tgtEl>
                                          <p:spTgt spid="60"/>
                                        </p:tgtEl>
                                        <p:attrNameLst>
                                          <p:attrName>style.visibility</p:attrName>
                                        </p:attrNameLst>
                                      </p:cBhvr>
                                      <p:to>
                                        <p:strVal val="visible"/>
                                      </p:to>
                                    </p:set>
                                    <p:animEffect transition="in" filter="fade">
                                      <p:cBhvr>
                                        <p:cTn id="65" dur="500"/>
                                        <p:tgtEl>
                                          <p:spTgt spid="60"/>
                                        </p:tgtEl>
                                      </p:cBhvr>
                                    </p:animEffect>
                                    <p:anim calcmode="lin" valueType="num">
                                      <p:cBhvr>
                                        <p:cTn id="66" dur="500" fill="hold"/>
                                        <p:tgtEl>
                                          <p:spTgt spid="60"/>
                                        </p:tgtEl>
                                        <p:attrNameLst>
                                          <p:attrName>ppt_x</p:attrName>
                                        </p:attrNameLst>
                                      </p:cBhvr>
                                      <p:tavLst>
                                        <p:tav tm="0">
                                          <p:val>
                                            <p:strVal val="#ppt_x"/>
                                          </p:val>
                                        </p:tav>
                                        <p:tav tm="100000">
                                          <p:val>
                                            <p:strVal val="#ppt_x"/>
                                          </p:val>
                                        </p:tav>
                                      </p:tavLst>
                                    </p:anim>
                                    <p:anim calcmode="lin" valueType="num">
                                      <p:cBhvr>
                                        <p:cTn id="67" dur="5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53" grpId="0"/>
      <p:bldP spid="54" grpId="0"/>
      <p:bldP spid="59" grpId="0"/>
      <p:bldP spid="6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09EE8B-503E-4266-8F0B-10A843C6A92F}"/>
              </a:ext>
            </a:extLst>
          </p:cNvPr>
          <p:cNvGrpSpPr/>
          <p:nvPr/>
        </p:nvGrpSpPr>
        <p:grpSpPr>
          <a:xfrm>
            <a:off x="1317295" y="518444"/>
            <a:ext cx="1753828" cy="461665"/>
            <a:chOff x="3303678" y="1772209"/>
            <a:chExt cx="3370318" cy="461665"/>
          </a:xfrm>
        </p:grpSpPr>
        <p:sp>
          <p:nvSpPr>
            <p:cNvPr id="3" name="TextBox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B63930-BB08-4559-85D2-1916A778E39F}"/>
                </a:ext>
              </a:extLst>
            </p:cNvPr>
            <p:cNvSpPr txBox="1"/>
            <p:nvPr/>
          </p:nvSpPr>
          <p:spPr>
            <a:xfrm>
              <a:off x="3303678" y="1772209"/>
              <a:ext cx="3370318" cy="461665"/>
            </a:xfrm>
            <a:prstGeom prst="rect">
              <a:avLst/>
            </a:prstGeom>
            <a:noFill/>
          </p:spPr>
          <p:txBody>
            <a:bodyPr wrap="square" rtlCol="0">
              <a:spAutoFit/>
            </a:bodyPr>
            <a:lstStyle/>
            <a:p>
              <a:r>
                <a:rPr lang="zh-CN" altLang="en-US" sz="2400" b="1" spc="600" dirty="0">
                  <a:latin typeface="微软雅黑"/>
                  <a:ea typeface="微软雅黑"/>
                  <a:sym typeface="微软雅黑"/>
                </a:rPr>
                <a:t>活动布置</a:t>
              </a:r>
            </a:p>
          </p:txBody>
        </p:sp>
        <p:cxnSp>
          <p:nvCxnSpPr>
            <p:cNvPr id="4" name="直接连接符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22B1CB-4A03-44B4-8639-74AD615FA845}"/>
                </a:ext>
              </a:extLst>
            </p:cNvPr>
            <p:cNvCxnSpPr/>
            <p:nvPr/>
          </p:nvCxnSpPr>
          <p:spPr>
            <a:xfrm>
              <a:off x="3419872" y="2189749"/>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5" name="组合 4"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A0E7543-8C94-4557-9E21-F88C04E2BAA0}"/>
              </a:ext>
            </a:extLst>
          </p:cNvPr>
          <p:cNvGrpSpPr/>
          <p:nvPr/>
        </p:nvGrpSpPr>
        <p:grpSpPr>
          <a:xfrm>
            <a:off x="486229" y="447163"/>
            <a:ext cx="643551" cy="570387"/>
            <a:chOff x="6003757" y="1979655"/>
            <a:chExt cx="1399307" cy="1240222"/>
          </a:xfrm>
        </p:grpSpPr>
        <p:sp>
          <p:nvSpPr>
            <p:cNvPr id="6"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5F7914-926D-40FB-96B4-9D850D288797}"/>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3"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7"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6A9652-E708-4FEA-A015-40CA093131F6}"/>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8" name="组合 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592C79-E398-4CE8-9994-867F59C1F135}"/>
                </a:ext>
              </a:extLst>
            </p:cNvPr>
            <p:cNvGrpSpPr/>
            <p:nvPr/>
          </p:nvGrpSpPr>
          <p:grpSpPr>
            <a:xfrm>
              <a:off x="6299134" y="1995149"/>
              <a:ext cx="776055" cy="1137666"/>
              <a:chOff x="897622" y="2326339"/>
              <a:chExt cx="1001347" cy="1467937"/>
            </a:xfrm>
          </p:grpSpPr>
          <p:sp>
            <p:nvSpPr>
              <p:cNvPr id="10" name="文本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3B26197-8775-4999-9C07-EF41482CF1BD}"/>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sp>
            <p:nvSpPr>
              <p:cNvPr id="9" name="文本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A14AC6-B527-4844-9535-3D461E6FE91D}"/>
                  </a:ext>
                </a:extLst>
              </p:cNvPr>
              <p:cNvSpPr txBox="1"/>
              <p:nvPr/>
            </p:nvSpPr>
            <p:spPr>
              <a:xfrm>
                <a:off x="986172" y="2326339"/>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4</a:t>
                </a:r>
                <a:endParaRPr lang="zh-CN" altLang="en-US" sz="2800" b="1" dirty="0">
                  <a:ln w="15875">
                    <a:noFill/>
                  </a:ln>
                  <a:solidFill>
                    <a:schemeClr val="bg1"/>
                  </a:solidFill>
                  <a:latin typeface="微软雅黑"/>
                  <a:ea typeface="微软雅黑"/>
                  <a:sym typeface="微软雅黑"/>
                </a:endParaRPr>
              </a:p>
            </p:txBody>
          </p:sp>
        </p:grpSp>
      </p:grpSp>
      <p:grpSp>
        <p:nvGrpSpPr>
          <p:cNvPr id="32" name="组合 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C147498-7A34-45CF-9992-990DD3BAD613}"/>
              </a:ext>
            </a:extLst>
          </p:cNvPr>
          <p:cNvGrpSpPr/>
          <p:nvPr/>
        </p:nvGrpSpPr>
        <p:grpSpPr>
          <a:xfrm>
            <a:off x="4945933" y="2290579"/>
            <a:ext cx="2693691" cy="3034783"/>
            <a:chOff x="4882629" y="2403120"/>
            <a:chExt cx="2693691" cy="3034783"/>
          </a:xfrm>
          <a:gradFill>
            <a:gsLst>
              <a:gs pos="7000">
                <a:srgbClr val="C00000"/>
              </a:gs>
              <a:gs pos="82000">
                <a:srgbClr val="FF8746"/>
              </a:gs>
            </a:gsLst>
            <a:lin ang="2700000" scaled="1"/>
          </a:gradFill>
        </p:grpSpPr>
        <p:sp>
          <p:nvSpPr>
            <p:cNvPr id="33" name="Shape 70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E445914-B19D-4E48-9D8A-75020F6B6271}"/>
                </a:ext>
              </a:extLst>
            </p:cNvPr>
            <p:cNvSpPr/>
            <p:nvPr/>
          </p:nvSpPr>
          <p:spPr>
            <a:xfrm rot="19800000" flipH="1">
              <a:off x="5978529" y="2403120"/>
              <a:ext cx="1597791" cy="102154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19200" y="6141"/>
                    <a:pt x="8669" y="6141"/>
                  </a:cubicBezTo>
                  <a:lnTo>
                    <a:pt x="8669" y="0"/>
                  </a:lnTo>
                  <a:lnTo>
                    <a:pt x="0" y="10253"/>
                  </a:lnTo>
                  <a:lnTo>
                    <a:pt x="8669" y="20879"/>
                  </a:lnTo>
                  <a:lnTo>
                    <a:pt x="8669" y="13957"/>
                  </a:lnTo>
                  <a:cubicBezTo>
                    <a:pt x="14386" y="13957"/>
                    <a:pt x="18619" y="14627"/>
                    <a:pt x="21600" y="21600"/>
                  </a:cubicBezTo>
                  <a:close/>
                </a:path>
              </a:pathLst>
            </a:custGeom>
            <a:grpFill/>
            <a:ln w="12700">
              <a:miter lim="400000"/>
            </a:ln>
          </p:spPr>
          <p:txBody>
            <a:bodyPr lIns="22860" rIns="22860" anchor="ctr"/>
            <a:lstStyle/>
            <a:p>
              <a:pPr defTabSz="609585">
                <a:defRPr sz="1800" b="0" cap="none">
                  <a:solidFill>
                    <a:srgbClr val="F9F9F9"/>
                  </a:solidFill>
                  <a:latin typeface="Calibri" panose="020F0502020204030204"/>
                  <a:ea typeface="Calibri" panose="020F0502020204030204"/>
                  <a:cs typeface="Calibri" panose="020F0502020204030204"/>
                  <a:sym typeface="Calibri" panose="020F0502020204030204"/>
                </a:defRPr>
              </a:pPr>
              <a:endParaRPr sz="900" kern="0">
                <a:solidFill>
                  <a:srgbClr val="F9F9F9"/>
                </a:solidFill>
                <a:latin typeface="微软雅黑"/>
                <a:ea typeface="微软雅黑"/>
                <a:cs typeface="Calibri" panose="020F0502020204030204"/>
                <a:sym typeface="微软雅黑"/>
              </a:endParaRPr>
            </a:p>
          </p:txBody>
        </p:sp>
        <p:sp>
          <p:nvSpPr>
            <p:cNvPr id="34" name="Shape 70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A9516EB-3EF3-482E-BE69-44C50C3E8AE9}"/>
                </a:ext>
              </a:extLst>
            </p:cNvPr>
            <p:cNvSpPr/>
            <p:nvPr/>
          </p:nvSpPr>
          <p:spPr>
            <a:xfrm rot="13500000" flipH="1">
              <a:off x="4594507" y="3043747"/>
              <a:ext cx="1597791" cy="102154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19200" y="6141"/>
                    <a:pt x="8669" y="6141"/>
                  </a:cubicBezTo>
                  <a:lnTo>
                    <a:pt x="8669" y="0"/>
                  </a:lnTo>
                  <a:lnTo>
                    <a:pt x="0" y="10253"/>
                  </a:lnTo>
                  <a:lnTo>
                    <a:pt x="8669" y="20879"/>
                  </a:lnTo>
                  <a:lnTo>
                    <a:pt x="8669" y="13957"/>
                  </a:lnTo>
                  <a:cubicBezTo>
                    <a:pt x="14386" y="13957"/>
                    <a:pt x="18619" y="14627"/>
                    <a:pt x="21600" y="21600"/>
                  </a:cubicBezTo>
                  <a:close/>
                </a:path>
              </a:pathLst>
            </a:custGeom>
            <a:grpFill/>
            <a:ln w="12700">
              <a:miter lim="400000"/>
            </a:ln>
          </p:spPr>
          <p:txBody>
            <a:bodyPr lIns="22860" rIns="22860" anchor="ctr"/>
            <a:lstStyle/>
            <a:p>
              <a:pPr defTabSz="609585">
                <a:defRPr sz="1800" b="0" cap="none">
                  <a:solidFill>
                    <a:srgbClr val="F9F9F9"/>
                  </a:solidFill>
                  <a:latin typeface="Calibri" panose="020F0502020204030204"/>
                  <a:ea typeface="Calibri" panose="020F0502020204030204"/>
                  <a:cs typeface="Calibri" panose="020F0502020204030204"/>
                  <a:sym typeface="Calibri" panose="020F0502020204030204"/>
                </a:defRPr>
              </a:pPr>
              <a:endParaRPr sz="900" kern="0">
                <a:solidFill>
                  <a:srgbClr val="F9F9F9"/>
                </a:solidFill>
                <a:latin typeface="微软雅黑"/>
                <a:ea typeface="微软雅黑"/>
                <a:cs typeface="Calibri" panose="020F0502020204030204"/>
                <a:sym typeface="微软雅黑"/>
              </a:endParaRPr>
            </a:p>
          </p:txBody>
        </p:sp>
        <p:sp>
          <p:nvSpPr>
            <p:cNvPr id="35" name="Shape 70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028F638-002B-4322-9109-E7E96FCBCD1E}"/>
                </a:ext>
              </a:extLst>
            </p:cNvPr>
            <p:cNvSpPr/>
            <p:nvPr/>
          </p:nvSpPr>
          <p:spPr>
            <a:xfrm rot="6702947" flipH="1">
              <a:off x="5729499" y="4128235"/>
              <a:ext cx="1597789" cy="102154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19200" y="6141"/>
                    <a:pt x="8669" y="6141"/>
                  </a:cubicBezTo>
                  <a:lnTo>
                    <a:pt x="8669" y="0"/>
                  </a:lnTo>
                  <a:lnTo>
                    <a:pt x="0" y="10253"/>
                  </a:lnTo>
                  <a:lnTo>
                    <a:pt x="8669" y="20879"/>
                  </a:lnTo>
                  <a:lnTo>
                    <a:pt x="8669" y="13957"/>
                  </a:lnTo>
                  <a:cubicBezTo>
                    <a:pt x="14386" y="13957"/>
                    <a:pt x="18619" y="14627"/>
                    <a:pt x="21600" y="21600"/>
                  </a:cubicBezTo>
                  <a:close/>
                </a:path>
              </a:pathLst>
            </a:custGeom>
            <a:grpFill/>
            <a:ln w="12700">
              <a:miter lim="400000"/>
            </a:ln>
          </p:spPr>
          <p:txBody>
            <a:bodyPr lIns="22860" rIns="22860" anchor="ctr"/>
            <a:lstStyle/>
            <a:p>
              <a:pPr defTabSz="609585">
                <a:defRPr sz="1800" b="0" cap="none">
                  <a:solidFill>
                    <a:srgbClr val="F9F9F9"/>
                  </a:solidFill>
                  <a:latin typeface="Calibri" panose="020F0502020204030204"/>
                  <a:ea typeface="Calibri" panose="020F0502020204030204"/>
                  <a:cs typeface="Calibri" panose="020F0502020204030204"/>
                  <a:sym typeface="Calibri" panose="020F0502020204030204"/>
                </a:defRPr>
              </a:pPr>
              <a:endParaRPr sz="900" kern="0">
                <a:solidFill>
                  <a:srgbClr val="F9F9F9"/>
                </a:solidFill>
                <a:latin typeface="微软雅黑"/>
                <a:ea typeface="微软雅黑"/>
                <a:cs typeface="Calibri" panose="020F0502020204030204"/>
                <a:sym typeface="微软雅黑"/>
              </a:endParaRPr>
            </a:p>
          </p:txBody>
        </p:sp>
      </p:grpSp>
      <p:grpSp>
        <p:nvGrpSpPr>
          <p:cNvPr id="36" name="组合 3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A53E5BB-B613-4157-AED7-19890481F889}"/>
              </a:ext>
            </a:extLst>
          </p:cNvPr>
          <p:cNvGrpSpPr/>
          <p:nvPr/>
        </p:nvGrpSpPr>
        <p:grpSpPr>
          <a:xfrm>
            <a:off x="3902060" y="2519057"/>
            <a:ext cx="551711" cy="551709"/>
            <a:chOff x="3877833" y="3138034"/>
            <a:chExt cx="551711" cy="551709"/>
          </a:xfrm>
        </p:grpSpPr>
        <p:sp>
          <p:nvSpPr>
            <p:cNvPr id="37" name="Shape 7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D963288-BB2B-4984-82BB-0176450C9849}"/>
                </a:ext>
              </a:extLst>
            </p:cNvPr>
            <p:cNvSpPr/>
            <p:nvPr/>
          </p:nvSpPr>
          <p:spPr>
            <a:xfrm>
              <a:off x="3877833" y="3138034"/>
              <a:ext cx="551711" cy="551709"/>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7000">
                  <a:srgbClr val="C00000"/>
                </a:gs>
                <a:gs pos="82000">
                  <a:srgbClr val="FF8746"/>
                </a:gs>
              </a:gsLst>
              <a:lin ang="2700000" scaled="1"/>
            </a:gradFill>
            <a:ln w="12700">
              <a:solidFill>
                <a:srgbClr val="FF8746"/>
              </a:solidFill>
              <a:miter lim="400000"/>
            </a:ln>
            <a:effectLst>
              <a:outerShdw blurRad="381000" dist="127000" dir="5400000" algn="t" rotWithShape="0">
                <a:sysClr val="window" lastClr="FFFFFF">
                  <a:lumMod val="50000"/>
                  <a:alpha val="40000"/>
                </a:sysClr>
              </a:outerShdw>
            </a:effectLst>
          </p:spPr>
          <p:txBody>
            <a:bodyPr lIns="0" tIns="0" rIns="0" bIns="0" anchor="ctr"/>
            <a:lstStyle/>
            <a:p>
              <a:pPr marL="0" marR="0" lvl="0" indent="0" defTabSz="609585" eaLnBrk="1" fontAlgn="auto" latinLnBrk="0" hangingPunct="1">
                <a:lnSpc>
                  <a:spcPct val="100000"/>
                </a:lnSpc>
                <a:spcBef>
                  <a:spcPts val="0"/>
                </a:spcBef>
                <a:spcAft>
                  <a:spcPts val="0"/>
                </a:spcAft>
                <a:buClrTx/>
                <a:buSzTx/>
                <a:buFontTx/>
                <a:buNone/>
                <a:tabLst/>
                <a:defRPr sz="1800" b="0" cap="none">
                  <a:solidFill>
                    <a:srgbClr val="F9F9F9"/>
                  </a:solidFill>
                  <a:latin typeface="Calibri" panose="020F0502020204030204"/>
                  <a:ea typeface="Calibri" panose="020F0502020204030204"/>
                  <a:cs typeface="Calibri" panose="020F0502020204030204"/>
                  <a:sym typeface="Calibri" panose="020F0502020204030204"/>
                </a:defRPr>
              </a:pPr>
              <a:endParaRPr kumimoji="0" sz="900" b="0" i="0" u="none" strike="noStrike" kern="0" cap="none" spc="0" normalizeH="0" baseline="0" noProof="0">
                <a:ln>
                  <a:noFill/>
                </a:ln>
                <a:solidFill>
                  <a:srgbClr val="F9F9F9"/>
                </a:solidFill>
                <a:effectLst/>
                <a:uLnTx/>
                <a:uFillTx/>
                <a:latin typeface="微软雅黑"/>
                <a:ea typeface="微软雅黑"/>
                <a:cs typeface="Calibri" panose="020F0502020204030204"/>
                <a:sym typeface="微软雅黑"/>
              </a:endParaRPr>
            </a:p>
          </p:txBody>
        </p:sp>
        <p:sp>
          <p:nvSpPr>
            <p:cNvPr id="38" name="Shape 7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B0BAC18-9C2F-45BE-AF79-056DCDEA1BC6}"/>
                </a:ext>
              </a:extLst>
            </p:cNvPr>
            <p:cNvSpPr/>
            <p:nvPr/>
          </p:nvSpPr>
          <p:spPr>
            <a:xfrm>
              <a:off x="4062611" y="3324444"/>
              <a:ext cx="182151" cy="178889"/>
            </a:xfrm>
            <a:custGeom>
              <a:avLst/>
              <a:gdLst/>
              <a:ahLst/>
              <a:cxnLst>
                <a:cxn ang="0">
                  <a:pos x="wd2" y="hd2"/>
                </a:cxn>
                <a:cxn ang="5400000">
                  <a:pos x="wd2" y="hd2"/>
                </a:cxn>
                <a:cxn ang="10800000">
                  <a:pos x="wd2" y="hd2"/>
                </a:cxn>
                <a:cxn ang="16200000">
                  <a:pos x="wd2" y="hd2"/>
                </a:cxn>
              </a:cxnLst>
              <a:rect l="0" t="0" r="r" b="b"/>
              <a:pathLst>
                <a:path w="21393" h="21600" extrusionOk="0">
                  <a:moveTo>
                    <a:pt x="1918" y="4393"/>
                  </a:moveTo>
                  <a:cubicBezTo>
                    <a:pt x="4750" y="1464"/>
                    <a:pt x="4750" y="1464"/>
                    <a:pt x="4750" y="1464"/>
                  </a:cubicBezTo>
                  <a:cubicBezTo>
                    <a:pt x="16790" y="1464"/>
                    <a:pt x="16790" y="1464"/>
                    <a:pt x="16790" y="1464"/>
                  </a:cubicBezTo>
                  <a:cubicBezTo>
                    <a:pt x="19268" y="4393"/>
                    <a:pt x="19268" y="4393"/>
                    <a:pt x="19268" y="4393"/>
                  </a:cubicBezTo>
                  <a:cubicBezTo>
                    <a:pt x="1918" y="4393"/>
                    <a:pt x="1918" y="4393"/>
                    <a:pt x="1918" y="4393"/>
                  </a:cubicBezTo>
                  <a:close/>
                  <a:moveTo>
                    <a:pt x="10770" y="13546"/>
                  </a:moveTo>
                  <a:cubicBezTo>
                    <a:pt x="6521" y="13546"/>
                    <a:pt x="5813" y="7688"/>
                    <a:pt x="5459" y="6590"/>
                  </a:cubicBezTo>
                  <a:cubicBezTo>
                    <a:pt x="7937" y="6590"/>
                    <a:pt x="7937" y="6590"/>
                    <a:pt x="7937" y="6590"/>
                  </a:cubicBezTo>
                  <a:cubicBezTo>
                    <a:pt x="8291" y="8420"/>
                    <a:pt x="9000" y="11349"/>
                    <a:pt x="10770" y="11349"/>
                  </a:cubicBezTo>
                  <a:cubicBezTo>
                    <a:pt x="12186" y="11349"/>
                    <a:pt x="13249" y="8420"/>
                    <a:pt x="13603" y="6590"/>
                  </a:cubicBezTo>
                  <a:cubicBezTo>
                    <a:pt x="15727" y="6590"/>
                    <a:pt x="15727" y="6590"/>
                    <a:pt x="15727" y="6590"/>
                  </a:cubicBezTo>
                  <a:cubicBezTo>
                    <a:pt x="15727" y="7688"/>
                    <a:pt x="14665" y="13546"/>
                    <a:pt x="10770" y="13546"/>
                  </a:cubicBezTo>
                  <a:close/>
                  <a:moveTo>
                    <a:pt x="20685" y="2563"/>
                  </a:moveTo>
                  <a:cubicBezTo>
                    <a:pt x="20331" y="2197"/>
                    <a:pt x="18206" y="732"/>
                    <a:pt x="17852" y="366"/>
                  </a:cubicBezTo>
                  <a:cubicBezTo>
                    <a:pt x="17498" y="0"/>
                    <a:pt x="17144" y="0"/>
                    <a:pt x="16790" y="0"/>
                  </a:cubicBezTo>
                  <a:cubicBezTo>
                    <a:pt x="4750" y="0"/>
                    <a:pt x="4750" y="0"/>
                    <a:pt x="4750" y="0"/>
                  </a:cubicBezTo>
                  <a:cubicBezTo>
                    <a:pt x="4396" y="0"/>
                    <a:pt x="3688" y="0"/>
                    <a:pt x="3334" y="366"/>
                  </a:cubicBezTo>
                  <a:cubicBezTo>
                    <a:pt x="2980" y="732"/>
                    <a:pt x="855" y="2197"/>
                    <a:pt x="501" y="2563"/>
                  </a:cubicBezTo>
                  <a:cubicBezTo>
                    <a:pt x="147" y="2929"/>
                    <a:pt x="-207" y="3295"/>
                    <a:pt x="147" y="4027"/>
                  </a:cubicBezTo>
                  <a:cubicBezTo>
                    <a:pt x="147" y="4759"/>
                    <a:pt x="2272" y="20868"/>
                    <a:pt x="2272" y="20868"/>
                  </a:cubicBezTo>
                  <a:cubicBezTo>
                    <a:pt x="2626" y="21234"/>
                    <a:pt x="2980" y="21600"/>
                    <a:pt x="3334" y="21600"/>
                  </a:cubicBezTo>
                  <a:cubicBezTo>
                    <a:pt x="17852" y="21600"/>
                    <a:pt x="17852" y="21600"/>
                    <a:pt x="17852" y="21600"/>
                  </a:cubicBezTo>
                  <a:cubicBezTo>
                    <a:pt x="18206" y="21600"/>
                    <a:pt x="18914" y="21234"/>
                    <a:pt x="18914" y="20868"/>
                  </a:cubicBezTo>
                  <a:cubicBezTo>
                    <a:pt x="18914" y="20868"/>
                    <a:pt x="21039" y="4759"/>
                    <a:pt x="21393" y="4027"/>
                  </a:cubicBezTo>
                  <a:cubicBezTo>
                    <a:pt x="21393" y="3295"/>
                    <a:pt x="21039" y="2929"/>
                    <a:pt x="20685" y="2563"/>
                  </a:cubicBezTo>
                  <a:close/>
                </a:path>
              </a:pathLst>
            </a:custGeom>
            <a:solidFill>
              <a:srgbClr val="FFFFFF"/>
            </a:solidFill>
            <a:ln w="12700">
              <a:miter lim="400000"/>
            </a:ln>
          </p:spPr>
          <p:txBody>
            <a:bodyPr lIns="0" tIns="0" rIns="0" bIns="0"/>
            <a:lstStyle/>
            <a:p>
              <a:pPr marL="0" marR="0" lvl="0" indent="0" defTabSz="609585" eaLnBrk="1" fontAlgn="auto" latinLnBrk="0" hangingPunct="1">
                <a:lnSpc>
                  <a:spcPct val="100000"/>
                </a:lnSpc>
                <a:spcBef>
                  <a:spcPts val="0"/>
                </a:spcBef>
                <a:spcAft>
                  <a:spcPts val="0"/>
                </a:spcAft>
                <a:buClrTx/>
                <a:buSzTx/>
                <a:buFontTx/>
                <a:buNone/>
                <a:tabLst/>
                <a:defRPr sz="1800" b="0" cap="none">
                  <a:solidFill>
                    <a:srgbClr val="000000"/>
                  </a:solidFill>
                  <a:latin typeface="Calibri" panose="020F0502020204030204"/>
                  <a:ea typeface="Calibri" panose="020F0502020204030204"/>
                  <a:cs typeface="Calibri" panose="020F0502020204030204"/>
                  <a:sym typeface="Calibri" panose="020F0502020204030204"/>
                </a:defRPr>
              </a:pPr>
              <a:endParaRPr kumimoji="0" sz="900" b="0" i="0" u="none" strike="noStrike" kern="0" cap="none" spc="0" normalizeH="0" baseline="0" noProof="0">
                <a:ln>
                  <a:noFill/>
                </a:ln>
                <a:solidFill>
                  <a:srgbClr val="000000"/>
                </a:solidFill>
                <a:effectLst/>
                <a:uLnTx/>
                <a:uFillTx/>
                <a:latin typeface="微软雅黑"/>
                <a:ea typeface="微软雅黑"/>
                <a:cs typeface="Calibri" panose="020F0502020204030204"/>
                <a:sym typeface="微软雅黑"/>
              </a:endParaRPr>
            </a:p>
          </p:txBody>
        </p:sp>
      </p:grpSp>
      <p:grpSp>
        <p:nvGrpSpPr>
          <p:cNvPr id="39" name="组合 3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753053E-2E51-47A3-A420-F48AA77A0181}"/>
              </a:ext>
            </a:extLst>
          </p:cNvPr>
          <p:cNvGrpSpPr/>
          <p:nvPr/>
        </p:nvGrpSpPr>
        <p:grpSpPr>
          <a:xfrm>
            <a:off x="7215961" y="4831449"/>
            <a:ext cx="551711" cy="551709"/>
            <a:chOff x="7152657" y="4943990"/>
            <a:chExt cx="551711" cy="551709"/>
          </a:xfrm>
        </p:grpSpPr>
        <p:sp>
          <p:nvSpPr>
            <p:cNvPr id="40" name="Shape 70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A2D2918-01C3-4AF6-9CA2-39DBB8155303}"/>
                </a:ext>
              </a:extLst>
            </p:cNvPr>
            <p:cNvSpPr/>
            <p:nvPr/>
          </p:nvSpPr>
          <p:spPr>
            <a:xfrm>
              <a:off x="7152657" y="4943990"/>
              <a:ext cx="551711" cy="551709"/>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7000">
                  <a:srgbClr val="C00000"/>
                </a:gs>
                <a:gs pos="82000">
                  <a:srgbClr val="FF8746"/>
                </a:gs>
              </a:gsLst>
              <a:lin ang="2700000" scaled="1"/>
            </a:gradFill>
            <a:ln w="12700">
              <a:solidFill>
                <a:srgbClr val="FF8746"/>
              </a:solidFill>
              <a:miter lim="400000"/>
            </a:ln>
            <a:effectLst>
              <a:outerShdw blurRad="381000" dist="127000" dir="5400000" algn="t" rotWithShape="0">
                <a:sysClr val="window" lastClr="FFFFFF">
                  <a:lumMod val="50000"/>
                  <a:alpha val="40000"/>
                </a:sysClr>
              </a:outerShdw>
            </a:effectLst>
          </p:spPr>
          <p:txBody>
            <a:bodyPr lIns="0" tIns="0" rIns="0" bIns="0" anchor="ctr"/>
            <a:lstStyle/>
            <a:p>
              <a:pPr marL="0" marR="0" lvl="0" indent="0" defTabSz="609585" eaLnBrk="1" fontAlgn="auto" latinLnBrk="0" hangingPunct="1">
                <a:lnSpc>
                  <a:spcPct val="100000"/>
                </a:lnSpc>
                <a:spcBef>
                  <a:spcPts val="0"/>
                </a:spcBef>
                <a:spcAft>
                  <a:spcPts val="0"/>
                </a:spcAft>
                <a:buClrTx/>
                <a:buSzTx/>
                <a:buFontTx/>
                <a:buNone/>
                <a:tabLst/>
                <a:defRPr sz="1800" b="0" cap="none">
                  <a:solidFill>
                    <a:srgbClr val="F9F9F9"/>
                  </a:solidFill>
                  <a:latin typeface="Calibri" panose="020F0502020204030204"/>
                  <a:ea typeface="Calibri" panose="020F0502020204030204"/>
                  <a:cs typeface="Calibri" panose="020F0502020204030204"/>
                  <a:sym typeface="Calibri" panose="020F0502020204030204"/>
                </a:defRPr>
              </a:pPr>
              <a:endParaRPr kumimoji="0" sz="900" b="0" i="0" u="none" strike="noStrike" kern="0" cap="none" spc="0" normalizeH="0" baseline="0" noProof="0">
                <a:ln>
                  <a:noFill/>
                </a:ln>
                <a:solidFill>
                  <a:srgbClr val="F9F9F9"/>
                </a:solidFill>
                <a:effectLst/>
                <a:uLnTx/>
                <a:uFillTx/>
                <a:latin typeface="微软雅黑"/>
                <a:ea typeface="微软雅黑"/>
                <a:cs typeface="Calibri" panose="020F0502020204030204"/>
                <a:sym typeface="微软雅黑"/>
              </a:endParaRPr>
            </a:p>
          </p:txBody>
        </p:sp>
        <p:sp>
          <p:nvSpPr>
            <p:cNvPr id="41" name="Shape 7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CB4D28B-A23F-4190-A557-0E07A0052881}"/>
                </a:ext>
              </a:extLst>
            </p:cNvPr>
            <p:cNvSpPr/>
            <p:nvPr/>
          </p:nvSpPr>
          <p:spPr>
            <a:xfrm>
              <a:off x="7323475" y="5135815"/>
              <a:ext cx="210072" cy="168056"/>
            </a:xfrm>
            <a:custGeom>
              <a:avLst/>
              <a:gdLst/>
              <a:ahLst/>
              <a:cxnLst>
                <a:cxn ang="0">
                  <a:pos x="wd2" y="hd2"/>
                </a:cxn>
                <a:cxn ang="5400000">
                  <a:pos x="wd2" y="hd2"/>
                </a:cxn>
                <a:cxn ang="10800000">
                  <a:pos x="wd2" y="hd2"/>
                </a:cxn>
                <a:cxn ang="16200000">
                  <a:pos x="wd2" y="hd2"/>
                </a:cxn>
              </a:cxnLst>
              <a:rect l="0" t="0" r="r" b="b"/>
              <a:pathLst>
                <a:path w="21600" h="21600" extrusionOk="0">
                  <a:moveTo>
                    <a:pt x="17280" y="13500"/>
                  </a:moveTo>
                  <a:lnTo>
                    <a:pt x="4320" y="13500"/>
                  </a:lnTo>
                  <a:lnTo>
                    <a:pt x="4320" y="2700"/>
                  </a:lnTo>
                  <a:lnTo>
                    <a:pt x="17280" y="2700"/>
                  </a:lnTo>
                  <a:cubicBezTo>
                    <a:pt x="17280" y="2700"/>
                    <a:pt x="17280" y="13500"/>
                    <a:pt x="17280" y="13500"/>
                  </a:cubicBezTo>
                  <a:close/>
                  <a:moveTo>
                    <a:pt x="7560" y="18900"/>
                  </a:moveTo>
                  <a:lnTo>
                    <a:pt x="8208" y="17550"/>
                  </a:lnTo>
                  <a:lnTo>
                    <a:pt x="13392" y="17550"/>
                  </a:lnTo>
                  <a:lnTo>
                    <a:pt x="14040" y="18900"/>
                  </a:lnTo>
                  <a:cubicBezTo>
                    <a:pt x="14040" y="18900"/>
                    <a:pt x="7560" y="18900"/>
                    <a:pt x="7560" y="18900"/>
                  </a:cubicBezTo>
                  <a:close/>
                  <a:moveTo>
                    <a:pt x="21334" y="18402"/>
                  </a:moveTo>
                  <a:cubicBezTo>
                    <a:pt x="21068" y="17901"/>
                    <a:pt x="19440" y="14850"/>
                    <a:pt x="19440" y="14850"/>
                  </a:cubicBezTo>
                  <a:lnTo>
                    <a:pt x="19440" y="2700"/>
                  </a:lnTo>
                  <a:cubicBezTo>
                    <a:pt x="19440" y="1212"/>
                    <a:pt x="18468" y="0"/>
                    <a:pt x="17280" y="0"/>
                  </a:cubicBezTo>
                  <a:lnTo>
                    <a:pt x="4320" y="0"/>
                  </a:lnTo>
                  <a:cubicBezTo>
                    <a:pt x="3131" y="0"/>
                    <a:pt x="2160" y="1212"/>
                    <a:pt x="2160" y="2700"/>
                  </a:cubicBezTo>
                  <a:lnTo>
                    <a:pt x="2160" y="14850"/>
                  </a:lnTo>
                  <a:cubicBezTo>
                    <a:pt x="2160" y="14850"/>
                    <a:pt x="532" y="17901"/>
                    <a:pt x="266" y="18402"/>
                  </a:cubicBezTo>
                  <a:cubicBezTo>
                    <a:pt x="0" y="18900"/>
                    <a:pt x="0" y="19188"/>
                    <a:pt x="0" y="19575"/>
                  </a:cubicBezTo>
                  <a:lnTo>
                    <a:pt x="0" y="20250"/>
                  </a:lnTo>
                  <a:cubicBezTo>
                    <a:pt x="0" y="20925"/>
                    <a:pt x="540" y="21600"/>
                    <a:pt x="1079" y="21600"/>
                  </a:cubicBezTo>
                  <a:lnTo>
                    <a:pt x="20521" y="21600"/>
                  </a:lnTo>
                  <a:cubicBezTo>
                    <a:pt x="21060" y="21600"/>
                    <a:pt x="21600" y="20925"/>
                    <a:pt x="21600" y="20250"/>
                  </a:cubicBezTo>
                  <a:lnTo>
                    <a:pt x="21600" y="19575"/>
                  </a:lnTo>
                  <a:cubicBezTo>
                    <a:pt x="21600" y="19188"/>
                    <a:pt x="21600" y="18900"/>
                    <a:pt x="21334" y="18402"/>
                  </a:cubicBezTo>
                  <a:close/>
                </a:path>
              </a:pathLst>
            </a:custGeom>
            <a:solidFill>
              <a:srgbClr val="FFFFFF"/>
            </a:solidFill>
            <a:ln w="12700">
              <a:miter lim="400000"/>
            </a:ln>
          </p:spPr>
          <p:txBody>
            <a:bodyPr lIns="0" tIns="0" rIns="0" bIns="0" anchor="ctr"/>
            <a:lstStyle/>
            <a:p>
              <a:pPr marL="0" marR="0" lvl="0" indent="0" defTabSz="609585" eaLnBrk="1" fontAlgn="auto" latinLnBrk="0" hangingPunct="1">
                <a:lnSpc>
                  <a:spcPct val="100000"/>
                </a:lnSpc>
                <a:spcBef>
                  <a:spcPts val="0"/>
                </a:spcBef>
                <a:spcAft>
                  <a:spcPts val="0"/>
                </a:spcAft>
                <a:buClrTx/>
                <a:buSzTx/>
                <a:buFontTx/>
                <a:buNone/>
                <a:tabLst/>
                <a:defRPr sz="3200" b="0" cap="none">
                  <a:solidFill>
                    <a:srgbClr val="FFFFFF"/>
                  </a:solidFill>
                  <a:latin typeface="Calibri" panose="020F0502020204030204"/>
                  <a:ea typeface="Calibri" panose="020F0502020204030204"/>
                  <a:cs typeface="Calibri" panose="020F0502020204030204"/>
                  <a:sym typeface="Calibri" panose="020F0502020204030204"/>
                </a:defRPr>
              </a:pPr>
              <a:endParaRPr kumimoji="0" sz="1600" b="0" i="0" u="none" strike="noStrike" kern="0" cap="none" spc="0" normalizeH="0" baseline="0" noProof="0">
                <a:ln>
                  <a:noFill/>
                </a:ln>
                <a:solidFill>
                  <a:srgbClr val="FFFFFF"/>
                </a:solidFill>
                <a:effectLst/>
                <a:uLnTx/>
                <a:uFillTx/>
                <a:latin typeface="微软雅黑"/>
                <a:ea typeface="微软雅黑"/>
                <a:cs typeface="Calibri" panose="020F0502020204030204"/>
                <a:sym typeface="微软雅黑"/>
              </a:endParaRPr>
            </a:p>
          </p:txBody>
        </p:sp>
      </p:grpSp>
      <p:grpSp>
        <p:nvGrpSpPr>
          <p:cNvPr id="42" name="组合 4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EA03C16-A673-42DB-9565-607FB8A1506F}"/>
              </a:ext>
            </a:extLst>
          </p:cNvPr>
          <p:cNvGrpSpPr/>
          <p:nvPr/>
        </p:nvGrpSpPr>
        <p:grpSpPr>
          <a:xfrm>
            <a:off x="7827823" y="2223720"/>
            <a:ext cx="551711" cy="551709"/>
            <a:chOff x="7729349" y="2561343"/>
            <a:chExt cx="551711" cy="551709"/>
          </a:xfrm>
        </p:grpSpPr>
        <p:sp>
          <p:nvSpPr>
            <p:cNvPr id="43" name="Shape 70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46F393E-BC63-4C5F-B959-4CE9D8455275}"/>
                </a:ext>
              </a:extLst>
            </p:cNvPr>
            <p:cNvSpPr/>
            <p:nvPr/>
          </p:nvSpPr>
          <p:spPr>
            <a:xfrm>
              <a:off x="7729349" y="2561343"/>
              <a:ext cx="551711" cy="551709"/>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7000">
                  <a:srgbClr val="C00000"/>
                </a:gs>
                <a:gs pos="82000">
                  <a:srgbClr val="FF8746"/>
                </a:gs>
              </a:gsLst>
              <a:lin ang="2700000" scaled="1"/>
            </a:gradFill>
            <a:ln w="12700">
              <a:solidFill>
                <a:srgbClr val="FF8746"/>
              </a:solidFill>
              <a:miter lim="400000"/>
            </a:ln>
            <a:effectLst>
              <a:outerShdw blurRad="381000" dist="127000" dir="5400000" algn="t" rotWithShape="0">
                <a:sysClr val="window" lastClr="FFFFFF">
                  <a:lumMod val="50000"/>
                  <a:alpha val="40000"/>
                </a:sysClr>
              </a:outerShdw>
            </a:effectLst>
          </p:spPr>
          <p:txBody>
            <a:bodyPr lIns="22860" rIns="22860" anchor="ctr"/>
            <a:lstStyle/>
            <a:p>
              <a:pPr marL="0" marR="0" lvl="0" indent="0" defTabSz="609585" eaLnBrk="1" fontAlgn="auto" latinLnBrk="0" hangingPunct="1">
                <a:lnSpc>
                  <a:spcPct val="100000"/>
                </a:lnSpc>
                <a:spcBef>
                  <a:spcPts val="0"/>
                </a:spcBef>
                <a:spcAft>
                  <a:spcPts val="0"/>
                </a:spcAft>
                <a:buClrTx/>
                <a:buSzTx/>
                <a:buFontTx/>
                <a:buNone/>
                <a:tabLst/>
                <a:defRPr sz="1800" b="0" cap="none">
                  <a:solidFill>
                    <a:srgbClr val="F9F9F9"/>
                  </a:solidFill>
                  <a:latin typeface="Calibri" panose="020F0502020204030204"/>
                  <a:ea typeface="Calibri" panose="020F0502020204030204"/>
                  <a:cs typeface="Calibri" panose="020F0502020204030204"/>
                  <a:sym typeface="Calibri" panose="020F0502020204030204"/>
                </a:defRPr>
              </a:pPr>
              <a:endParaRPr kumimoji="0" sz="900" b="0" i="0" u="none" strike="noStrike" kern="0" cap="none" spc="0" normalizeH="0" baseline="0" noProof="0" dirty="0">
                <a:ln>
                  <a:noFill/>
                </a:ln>
                <a:solidFill>
                  <a:srgbClr val="F9F9F9"/>
                </a:solidFill>
                <a:effectLst/>
                <a:uLnTx/>
                <a:uFillTx/>
                <a:latin typeface="微软雅黑"/>
                <a:ea typeface="微软雅黑"/>
                <a:cs typeface="Calibri" panose="020F0502020204030204"/>
                <a:sym typeface="微软雅黑"/>
              </a:endParaRPr>
            </a:p>
          </p:txBody>
        </p:sp>
        <p:sp>
          <p:nvSpPr>
            <p:cNvPr id="44" name="Shape 7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8C17385-E7F2-4BB0-A880-C019ED0951B6}"/>
                </a:ext>
              </a:extLst>
            </p:cNvPr>
            <p:cNvSpPr/>
            <p:nvPr/>
          </p:nvSpPr>
          <p:spPr>
            <a:xfrm>
              <a:off x="7914514" y="2738262"/>
              <a:ext cx="181381" cy="197871"/>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7548" y="10800"/>
                    <a:pt x="4909" y="8381"/>
                    <a:pt x="4909" y="5400"/>
                  </a:cubicBezTo>
                  <a:cubicBezTo>
                    <a:pt x="4909" y="2419"/>
                    <a:pt x="7548" y="0"/>
                    <a:pt x="10800" y="0"/>
                  </a:cubicBezTo>
                  <a:cubicBezTo>
                    <a:pt x="14052" y="0"/>
                    <a:pt x="16691" y="2419"/>
                    <a:pt x="16691" y="5400"/>
                  </a:cubicBezTo>
                  <a:cubicBezTo>
                    <a:pt x="16691" y="8381"/>
                    <a:pt x="14052" y="10800"/>
                    <a:pt x="10800" y="10800"/>
                  </a:cubicBezTo>
                  <a:close/>
                  <a:moveTo>
                    <a:pt x="17504" y="21600"/>
                  </a:moveTo>
                  <a:lnTo>
                    <a:pt x="4096" y="21600"/>
                  </a:lnTo>
                  <a:cubicBezTo>
                    <a:pt x="1657" y="21600"/>
                    <a:pt x="0" y="20236"/>
                    <a:pt x="0" y="17958"/>
                  </a:cubicBezTo>
                  <a:cubicBezTo>
                    <a:pt x="0" y="14780"/>
                    <a:pt x="813" y="9900"/>
                    <a:pt x="5308" y="9900"/>
                  </a:cubicBezTo>
                  <a:cubicBezTo>
                    <a:pt x="5784" y="9900"/>
                    <a:pt x="7793" y="11855"/>
                    <a:pt x="10800" y="11855"/>
                  </a:cubicBezTo>
                  <a:cubicBezTo>
                    <a:pt x="13807" y="11855"/>
                    <a:pt x="15816" y="9900"/>
                    <a:pt x="16292" y="9900"/>
                  </a:cubicBezTo>
                  <a:cubicBezTo>
                    <a:pt x="20787" y="9900"/>
                    <a:pt x="21600" y="14780"/>
                    <a:pt x="21600" y="17958"/>
                  </a:cubicBezTo>
                  <a:cubicBezTo>
                    <a:pt x="21600" y="20236"/>
                    <a:pt x="19943" y="21600"/>
                    <a:pt x="17504" y="21600"/>
                  </a:cubicBezTo>
                  <a:close/>
                </a:path>
              </a:pathLst>
            </a:custGeom>
            <a:solidFill>
              <a:srgbClr val="FFFFFF"/>
            </a:solidFill>
            <a:ln w="12700">
              <a:miter lim="400000"/>
            </a:ln>
          </p:spPr>
          <p:txBody>
            <a:bodyPr lIns="0" tIns="0" rIns="0" bIns="0" anchor="ctr"/>
            <a:lstStyle/>
            <a:p>
              <a:pPr marL="0" marR="0" lvl="0" indent="0" defTabSz="609585" eaLnBrk="1" fontAlgn="auto" latinLnBrk="0" hangingPunct="1">
                <a:lnSpc>
                  <a:spcPct val="100000"/>
                </a:lnSpc>
                <a:spcBef>
                  <a:spcPts val="0"/>
                </a:spcBef>
                <a:spcAft>
                  <a:spcPts val="0"/>
                </a:spcAft>
                <a:buClrTx/>
                <a:buSzTx/>
                <a:buFontTx/>
                <a:buNone/>
                <a:tabLst/>
                <a:defRPr sz="3200" b="0" cap="none">
                  <a:solidFill>
                    <a:srgbClr val="FFFFFF"/>
                  </a:solidFill>
                  <a:latin typeface="Calibri" panose="020F0502020204030204"/>
                  <a:ea typeface="Calibri" panose="020F0502020204030204"/>
                  <a:cs typeface="Calibri" panose="020F0502020204030204"/>
                  <a:sym typeface="Calibri" panose="020F0502020204030204"/>
                </a:defRPr>
              </a:pPr>
              <a:endParaRPr kumimoji="0" sz="1600" b="0" i="0" u="none" strike="noStrike" kern="0" cap="none" spc="0" normalizeH="0" baseline="0" noProof="0">
                <a:ln>
                  <a:noFill/>
                </a:ln>
                <a:solidFill>
                  <a:srgbClr val="FFFFFF"/>
                </a:solidFill>
                <a:effectLst/>
                <a:uLnTx/>
                <a:uFillTx/>
                <a:latin typeface="微软雅黑"/>
                <a:ea typeface="微软雅黑"/>
                <a:cs typeface="Calibri" panose="020F0502020204030204"/>
                <a:sym typeface="微软雅黑"/>
              </a:endParaRPr>
            </a:p>
          </p:txBody>
        </p:sp>
      </p:grpSp>
      <p:sp>
        <p:nvSpPr>
          <p:cNvPr id="45" name="TextBox 3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3078879-4B18-43EA-9E76-92AEB11D87B6}"/>
              </a:ext>
            </a:extLst>
          </p:cNvPr>
          <p:cNvSpPr txBox="1"/>
          <p:nvPr/>
        </p:nvSpPr>
        <p:spPr>
          <a:xfrm>
            <a:off x="8727636" y="1898936"/>
            <a:ext cx="1415772" cy="323165"/>
          </a:xfrm>
          <a:prstGeom prst="rect">
            <a:avLst/>
          </a:prstGeom>
          <a:noFill/>
        </p:spPr>
        <p:txBody>
          <a:bodyPr wrap="none" tIns="0" bIns="0" rtlCol="0" anchor="t">
            <a:spAutoFit/>
          </a:bodyPr>
          <a:lstStyle/>
          <a:p>
            <a:pPr defTabSz="914377">
              <a:lnSpc>
                <a:spcPct val="150000"/>
              </a:lnSpc>
            </a:pPr>
            <a:r>
              <a:rPr lang="zh-CN" altLang="en-US" sz="1600" b="1" dirty="0">
                <a:solidFill>
                  <a:prstClr val="black"/>
                </a:solidFill>
                <a:latin typeface="微软雅黑"/>
                <a:ea typeface="微软雅黑"/>
                <a:cs typeface="华文黑体" pitchFamily="2" charset="-122"/>
                <a:sym typeface="微软雅黑"/>
              </a:rPr>
              <a:t>填写段落标题</a:t>
            </a:r>
          </a:p>
        </p:txBody>
      </p:sp>
      <p:sp>
        <p:nvSpPr>
          <p:cNvPr id="46" name="TextBox 4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1AB7947-2730-4080-B66F-4B14BC43DB25}"/>
              </a:ext>
            </a:extLst>
          </p:cNvPr>
          <p:cNvSpPr txBox="1"/>
          <p:nvPr/>
        </p:nvSpPr>
        <p:spPr>
          <a:xfrm>
            <a:off x="8727636" y="2275369"/>
            <a:ext cx="2629056" cy="932563"/>
          </a:xfrm>
          <a:prstGeom prst="rect">
            <a:avLst/>
          </a:prstGeom>
          <a:noFill/>
        </p:spPr>
        <p:txBody>
          <a:bodyPr wrap="square" rtlCol="0">
            <a:spAutoFit/>
          </a:bodyPr>
          <a:lstStyle/>
          <a:p>
            <a:pPr marL="0" marR="0" lvl="0" indent="0" defTabSz="914377"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white">
                    <a:lumMod val="50000"/>
                  </a:prstClr>
                </a:solidFill>
                <a:effectLst/>
                <a:uLnTx/>
                <a:uFillTx/>
                <a:latin typeface="微软雅黑"/>
                <a:ea typeface="微软雅黑"/>
                <a:sym typeface="微软雅黑"/>
              </a:rPr>
              <a:t>您的内容打在这里，或者通过复制您的文本后，在此框中选择粘贴，并选择只保留文字。您的内容打在这里，或者通过通过复制您的文本。</a:t>
            </a:r>
          </a:p>
        </p:txBody>
      </p:sp>
      <p:sp>
        <p:nvSpPr>
          <p:cNvPr id="47" name="TextBox 3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77BA530-EA8C-4FD9-B3A4-0EC0DE22AF44}"/>
              </a:ext>
            </a:extLst>
          </p:cNvPr>
          <p:cNvSpPr txBox="1"/>
          <p:nvPr/>
        </p:nvSpPr>
        <p:spPr>
          <a:xfrm>
            <a:off x="8207131" y="4311545"/>
            <a:ext cx="1415772" cy="323165"/>
          </a:xfrm>
          <a:prstGeom prst="rect">
            <a:avLst/>
          </a:prstGeom>
          <a:noFill/>
        </p:spPr>
        <p:txBody>
          <a:bodyPr wrap="none" tIns="0" bIns="0" rtlCol="0" anchor="t">
            <a:spAutoFit/>
          </a:bodyPr>
          <a:lstStyle/>
          <a:p>
            <a:pPr defTabSz="914377">
              <a:lnSpc>
                <a:spcPct val="150000"/>
              </a:lnSpc>
            </a:pPr>
            <a:r>
              <a:rPr lang="zh-CN" altLang="en-US" sz="1600" b="1" dirty="0">
                <a:solidFill>
                  <a:prstClr val="black"/>
                </a:solidFill>
                <a:latin typeface="微软雅黑"/>
                <a:ea typeface="微软雅黑"/>
                <a:cs typeface="华文黑体" pitchFamily="2" charset="-122"/>
                <a:sym typeface="微软雅黑"/>
              </a:rPr>
              <a:t>填写段落标题</a:t>
            </a:r>
          </a:p>
        </p:txBody>
      </p:sp>
      <p:sp>
        <p:nvSpPr>
          <p:cNvPr id="48" name="TextBox 4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830A5D5-A573-4C63-9B1A-00A08CAF1D4E}"/>
              </a:ext>
            </a:extLst>
          </p:cNvPr>
          <p:cNvSpPr txBox="1"/>
          <p:nvPr/>
        </p:nvSpPr>
        <p:spPr>
          <a:xfrm>
            <a:off x="8207131" y="4687978"/>
            <a:ext cx="2629056" cy="932563"/>
          </a:xfrm>
          <a:prstGeom prst="rect">
            <a:avLst/>
          </a:prstGeom>
          <a:noFill/>
        </p:spPr>
        <p:txBody>
          <a:bodyPr wrap="square" rtlCol="0">
            <a:spAutoFit/>
          </a:bodyPr>
          <a:lstStyle/>
          <a:p>
            <a:pPr marL="0" marR="0" lvl="0" indent="0" defTabSz="914377"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white">
                    <a:lumMod val="50000"/>
                  </a:prstClr>
                </a:solidFill>
                <a:effectLst/>
                <a:uLnTx/>
                <a:uFillTx/>
                <a:latin typeface="微软雅黑"/>
                <a:ea typeface="微软雅黑"/>
                <a:sym typeface="微软雅黑"/>
              </a:rPr>
              <a:t>您的内容打在这里，或者通过复制您的文本后，在此框中选择粘贴，并选择只保留文字。您的内容打在这里，或者通过通过复制您的文本。</a:t>
            </a:r>
          </a:p>
        </p:txBody>
      </p:sp>
      <p:sp>
        <p:nvSpPr>
          <p:cNvPr id="49" name="TextBox 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28ED439-7F65-4B2B-AEFB-2DA00AE34E41}"/>
              </a:ext>
            </a:extLst>
          </p:cNvPr>
          <p:cNvSpPr txBox="1"/>
          <p:nvPr/>
        </p:nvSpPr>
        <p:spPr>
          <a:xfrm>
            <a:off x="2139615" y="2133904"/>
            <a:ext cx="1415772" cy="323165"/>
          </a:xfrm>
          <a:prstGeom prst="rect">
            <a:avLst/>
          </a:prstGeom>
          <a:noFill/>
        </p:spPr>
        <p:txBody>
          <a:bodyPr wrap="none" tIns="0" bIns="0" rtlCol="0" anchor="t">
            <a:spAutoFit/>
          </a:bodyPr>
          <a:lstStyle/>
          <a:p>
            <a:pPr algn="r" defTabSz="914377">
              <a:lnSpc>
                <a:spcPct val="150000"/>
              </a:lnSpc>
            </a:pPr>
            <a:r>
              <a:rPr lang="zh-CN" altLang="en-US" sz="1600" b="1" dirty="0">
                <a:solidFill>
                  <a:prstClr val="black"/>
                </a:solidFill>
                <a:latin typeface="微软雅黑"/>
                <a:ea typeface="微软雅黑"/>
                <a:cs typeface="华文黑体" pitchFamily="2" charset="-122"/>
                <a:sym typeface="微软雅黑"/>
              </a:rPr>
              <a:t>填写段落标题</a:t>
            </a:r>
          </a:p>
        </p:txBody>
      </p:sp>
      <p:sp>
        <p:nvSpPr>
          <p:cNvPr id="50" name="TextBox 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80D92A6-5D01-4CF4-A1EF-3CC7447E4DB1}"/>
              </a:ext>
            </a:extLst>
          </p:cNvPr>
          <p:cNvSpPr txBox="1"/>
          <p:nvPr/>
        </p:nvSpPr>
        <p:spPr>
          <a:xfrm>
            <a:off x="946412" y="2510337"/>
            <a:ext cx="2608977" cy="932563"/>
          </a:xfrm>
          <a:prstGeom prst="rect">
            <a:avLst/>
          </a:prstGeom>
          <a:noFill/>
        </p:spPr>
        <p:txBody>
          <a:bodyPr wrap="square" rtlCol="0">
            <a:spAutoFit/>
          </a:bodyPr>
          <a:lstStyle/>
          <a:p>
            <a:pPr marL="0" marR="0" lvl="0" indent="0" algn="r" defTabSz="914377"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white">
                    <a:lumMod val="50000"/>
                  </a:prstClr>
                </a:solidFill>
                <a:effectLst/>
                <a:uLnTx/>
                <a:uFillTx/>
                <a:latin typeface="微软雅黑"/>
                <a:ea typeface="微软雅黑"/>
                <a:sym typeface="微软雅黑"/>
              </a:rPr>
              <a:t>您的内容打在这里，或者通过复制您的文本后，在此框中选择粘贴，并选择只保留文字。您的内容打在这里，或者通过通过复制您的文本。</a:t>
            </a:r>
          </a:p>
        </p:txBody>
      </p:sp>
      <p:pic>
        <p:nvPicPr>
          <p:cNvPr id="51" name="图片占位符 2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E70E8F5-3806-4EDA-A856-10FF4344812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2" y="4397246"/>
            <a:ext cx="5510307" cy="1807664"/>
          </a:xfrm>
          <a:custGeom>
            <a:avLst/>
            <a:gdLst>
              <a:gd name="connsiteX0" fmla="*/ 1264273 w 9343952"/>
              <a:gd name="connsiteY0" fmla="*/ 0 h 2528544"/>
              <a:gd name="connsiteX1" fmla="*/ 9343952 w 9343952"/>
              <a:gd name="connsiteY1" fmla="*/ 0 h 2528544"/>
              <a:gd name="connsiteX2" fmla="*/ 9343952 w 9343952"/>
              <a:gd name="connsiteY2" fmla="*/ 2528544 h 2528544"/>
              <a:gd name="connsiteX3" fmla="*/ 1264273 w 9343952"/>
              <a:gd name="connsiteY3" fmla="*/ 2528543 h 2528544"/>
              <a:gd name="connsiteX4" fmla="*/ 25686 w 9343952"/>
              <a:gd name="connsiteY4" fmla="*/ 1519066 h 2528544"/>
              <a:gd name="connsiteX5" fmla="*/ 0 w 9343952"/>
              <a:gd name="connsiteY5" fmla="*/ 1264272 h 2528544"/>
              <a:gd name="connsiteX6" fmla="*/ 25686 w 9343952"/>
              <a:gd name="connsiteY6" fmla="*/ 1009477 h 2528544"/>
              <a:gd name="connsiteX7" fmla="*/ 1264273 w 9343952"/>
              <a:gd name="connsiteY7" fmla="*/ 0 h 2528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3952" h="2528544">
                <a:moveTo>
                  <a:pt x="1264273" y="0"/>
                </a:moveTo>
                <a:lnTo>
                  <a:pt x="9343952" y="0"/>
                </a:lnTo>
                <a:lnTo>
                  <a:pt x="9343952" y="2528544"/>
                </a:lnTo>
                <a:lnTo>
                  <a:pt x="1264273" y="2528543"/>
                </a:lnTo>
                <a:cubicBezTo>
                  <a:pt x="653314" y="2528543"/>
                  <a:pt x="143574" y="2095174"/>
                  <a:pt x="25686" y="1519066"/>
                </a:cubicBezTo>
                <a:lnTo>
                  <a:pt x="0" y="1264272"/>
                </a:lnTo>
                <a:lnTo>
                  <a:pt x="25686" y="1009477"/>
                </a:lnTo>
                <a:cubicBezTo>
                  <a:pt x="143574" y="433370"/>
                  <a:pt x="653314" y="0"/>
                  <a:pt x="1264273" y="0"/>
                </a:cubicBezTo>
                <a:close/>
              </a:path>
            </a:pathLst>
          </a:custGeom>
          <a:blipFill dpi="0" rotWithShape="1">
            <a:blip r:embed="rId5"/>
            <a:srcRect/>
            <a:tile tx="0" ty="0" sx="100000" sy="100000" flip="none" algn="tl"/>
          </a:blipFill>
          <a:ln w="12700" cap="flat" cmpd="sng" algn="ctr">
            <a:noFill/>
            <a:prstDash val="solid"/>
            <a:miter lim="800000"/>
          </a:ln>
          <a:effectLst/>
        </p:spPr>
      </p:pic>
    </p:spTree>
    <p:extLst>
      <p:ext uri="{BB962C8B-B14F-4D97-AF65-F5344CB8AC3E}">
        <p14:creationId xmlns:p14="http://schemas.microsoft.com/office/powerpoint/2010/main" val="3504874468"/>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2" presetClass="entr" presetSubtype="8" decel="100000" fill="hold" nodeType="after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additive="base">
                                        <p:cTn id="17" dur="1000" fill="hold"/>
                                        <p:tgtEl>
                                          <p:spTgt spid="51"/>
                                        </p:tgtEl>
                                        <p:attrNameLst>
                                          <p:attrName>ppt_x</p:attrName>
                                        </p:attrNameLst>
                                      </p:cBhvr>
                                      <p:tavLst>
                                        <p:tav tm="0">
                                          <p:val>
                                            <p:strVal val="0-#ppt_w/2"/>
                                          </p:val>
                                        </p:tav>
                                        <p:tav tm="100000">
                                          <p:val>
                                            <p:strVal val="#ppt_x"/>
                                          </p:val>
                                        </p:tav>
                                      </p:tavLst>
                                    </p:anim>
                                    <p:anim calcmode="lin" valueType="num">
                                      <p:cBhvr additive="base">
                                        <p:cTn id="18" dur="1000" fill="hold"/>
                                        <p:tgtEl>
                                          <p:spTgt spid="51"/>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1" presetClass="entr" presetSubtype="1"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heel(1)">
                                      <p:cBhvr>
                                        <p:cTn id="22" dur="500"/>
                                        <p:tgtEl>
                                          <p:spTgt spid="32"/>
                                        </p:tgtEl>
                                      </p:cBhvr>
                                    </p:animEffect>
                                  </p:childTnLst>
                                </p:cTn>
                              </p:par>
                            </p:childTnLst>
                          </p:cTn>
                        </p:par>
                        <p:par>
                          <p:cTn id="23" fill="hold">
                            <p:stCondLst>
                              <p:cond delay="2500"/>
                            </p:stCondLst>
                            <p:childTnLst>
                              <p:par>
                                <p:cTn id="24" presetID="53" presetClass="entr" presetSubtype="16"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p:cTn id="26" dur="500" fill="hold"/>
                                        <p:tgtEl>
                                          <p:spTgt spid="42"/>
                                        </p:tgtEl>
                                        <p:attrNameLst>
                                          <p:attrName>ppt_w</p:attrName>
                                        </p:attrNameLst>
                                      </p:cBhvr>
                                      <p:tavLst>
                                        <p:tav tm="0">
                                          <p:val>
                                            <p:fltVal val="0"/>
                                          </p:val>
                                        </p:tav>
                                        <p:tav tm="100000">
                                          <p:val>
                                            <p:strVal val="#ppt_w"/>
                                          </p:val>
                                        </p:tav>
                                      </p:tavLst>
                                    </p:anim>
                                    <p:anim calcmode="lin" valueType="num">
                                      <p:cBhvr>
                                        <p:cTn id="27" dur="500" fill="hold"/>
                                        <p:tgtEl>
                                          <p:spTgt spid="42"/>
                                        </p:tgtEl>
                                        <p:attrNameLst>
                                          <p:attrName>ppt_h</p:attrName>
                                        </p:attrNameLst>
                                      </p:cBhvr>
                                      <p:tavLst>
                                        <p:tav tm="0">
                                          <p:val>
                                            <p:fltVal val="0"/>
                                          </p:val>
                                        </p:tav>
                                        <p:tav tm="100000">
                                          <p:val>
                                            <p:strVal val="#ppt_h"/>
                                          </p:val>
                                        </p:tav>
                                      </p:tavLst>
                                    </p:anim>
                                    <p:animEffect transition="in" filter="fade">
                                      <p:cBhvr>
                                        <p:cTn id="28" dur="500"/>
                                        <p:tgtEl>
                                          <p:spTgt spid="42"/>
                                        </p:tgtEl>
                                      </p:cBhvr>
                                    </p:animEffect>
                                  </p:childTnLst>
                                </p:cTn>
                              </p:par>
                            </p:childTnLst>
                          </p:cTn>
                        </p:par>
                        <p:par>
                          <p:cTn id="29" fill="hold">
                            <p:stCondLst>
                              <p:cond delay="3000"/>
                            </p:stCondLst>
                            <p:childTnLst>
                              <p:par>
                                <p:cTn id="30" presetID="53" presetClass="entr" presetSubtype="16" fill="hold" nodeType="after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childTnLst>
                          </p:cTn>
                        </p:par>
                        <p:par>
                          <p:cTn id="35" fill="hold">
                            <p:stCondLst>
                              <p:cond delay="3500"/>
                            </p:stCondLst>
                            <p:childTnLst>
                              <p:par>
                                <p:cTn id="36" presetID="53" presetClass="entr" presetSubtype="16" fill="hold"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fltVal val="0"/>
                                          </p:val>
                                        </p:tav>
                                        <p:tav tm="100000">
                                          <p:val>
                                            <p:strVal val="#ppt_h"/>
                                          </p:val>
                                        </p:tav>
                                      </p:tavLst>
                                    </p:anim>
                                    <p:animEffect transition="in" filter="fade">
                                      <p:cBhvr>
                                        <p:cTn id="40" dur="500"/>
                                        <p:tgtEl>
                                          <p:spTgt spid="36"/>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wipe(left)">
                                      <p:cBhvr>
                                        <p:cTn id="44" dur="500"/>
                                        <p:tgtEl>
                                          <p:spTgt spid="45"/>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left)">
                                      <p:cBhvr>
                                        <p:cTn id="47" dur="500"/>
                                        <p:tgtEl>
                                          <p:spTgt spid="46"/>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wipe(left)">
                                      <p:cBhvr>
                                        <p:cTn id="51" dur="500"/>
                                        <p:tgtEl>
                                          <p:spTgt spid="47"/>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childTnLst>
                          </p:cTn>
                        </p:par>
                        <p:par>
                          <p:cTn id="55" fill="hold">
                            <p:stCondLst>
                              <p:cond delay="5000"/>
                            </p:stCondLst>
                            <p:childTnLst>
                              <p:par>
                                <p:cTn id="56" presetID="22" presetClass="entr" presetSubtype="8" fill="hold" grpId="0" nodeType="afterEffect">
                                  <p:stCondLst>
                                    <p:cond delay="0"/>
                                  </p:stCondLst>
                                  <p:childTnLst>
                                    <p:set>
                                      <p:cBhvr>
                                        <p:cTn id="57" dur="1" fill="hold">
                                          <p:stCondLst>
                                            <p:cond delay="0"/>
                                          </p:stCondLst>
                                        </p:cTn>
                                        <p:tgtEl>
                                          <p:spTgt spid="49"/>
                                        </p:tgtEl>
                                        <p:attrNameLst>
                                          <p:attrName>style.visibility</p:attrName>
                                        </p:attrNameLst>
                                      </p:cBhvr>
                                      <p:to>
                                        <p:strVal val="visible"/>
                                      </p:to>
                                    </p:set>
                                    <p:animEffect transition="in" filter="wipe(left)">
                                      <p:cBhvr>
                                        <p:cTn id="58" dur="500"/>
                                        <p:tgtEl>
                                          <p:spTgt spid="49"/>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09EE8B-503E-4266-8F0B-10A843C6A92F}"/>
              </a:ext>
            </a:extLst>
          </p:cNvPr>
          <p:cNvGrpSpPr/>
          <p:nvPr/>
        </p:nvGrpSpPr>
        <p:grpSpPr>
          <a:xfrm>
            <a:off x="1317295" y="518444"/>
            <a:ext cx="1753828" cy="461665"/>
            <a:chOff x="3303678" y="1772209"/>
            <a:chExt cx="3370318" cy="461665"/>
          </a:xfrm>
        </p:grpSpPr>
        <p:sp>
          <p:nvSpPr>
            <p:cNvPr id="3" name="TextBox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B63930-BB08-4559-85D2-1916A778E39F}"/>
                </a:ext>
              </a:extLst>
            </p:cNvPr>
            <p:cNvSpPr txBox="1"/>
            <p:nvPr/>
          </p:nvSpPr>
          <p:spPr>
            <a:xfrm>
              <a:off x="3303678" y="1772209"/>
              <a:ext cx="3370318" cy="461665"/>
            </a:xfrm>
            <a:prstGeom prst="rect">
              <a:avLst/>
            </a:prstGeom>
            <a:noFill/>
          </p:spPr>
          <p:txBody>
            <a:bodyPr wrap="square" rtlCol="0">
              <a:spAutoFit/>
            </a:bodyPr>
            <a:lstStyle/>
            <a:p>
              <a:r>
                <a:rPr lang="zh-CN" altLang="en-US" sz="2400" b="1" spc="600" dirty="0">
                  <a:latin typeface="微软雅黑"/>
                  <a:ea typeface="微软雅黑"/>
                  <a:sym typeface="微软雅黑"/>
                </a:rPr>
                <a:t>宣传准备</a:t>
              </a:r>
            </a:p>
          </p:txBody>
        </p:sp>
        <p:cxnSp>
          <p:nvCxnSpPr>
            <p:cNvPr id="4" name="直接连接符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22B1CB-4A03-44B4-8639-74AD615FA845}"/>
                </a:ext>
              </a:extLst>
            </p:cNvPr>
            <p:cNvCxnSpPr/>
            <p:nvPr/>
          </p:nvCxnSpPr>
          <p:spPr>
            <a:xfrm>
              <a:off x="3419872" y="2189749"/>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5" name="组合 4"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A0E7543-8C94-4557-9E21-F88C04E2BAA0}"/>
              </a:ext>
            </a:extLst>
          </p:cNvPr>
          <p:cNvGrpSpPr/>
          <p:nvPr/>
        </p:nvGrpSpPr>
        <p:grpSpPr>
          <a:xfrm>
            <a:off x="486229" y="447163"/>
            <a:ext cx="643551" cy="570387"/>
            <a:chOff x="6003757" y="1979655"/>
            <a:chExt cx="1399307" cy="1240222"/>
          </a:xfrm>
        </p:grpSpPr>
        <p:sp>
          <p:nvSpPr>
            <p:cNvPr id="6"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5F7914-926D-40FB-96B4-9D850D288797}"/>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3"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7"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6A9652-E708-4FEA-A015-40CA093131F6}"/>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8" name="组合 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592C79-E398-4CE8-9994-867F59C1F135}"/>
                </a:ext>
              </a:extLst>
            </p:cNvPr>
            <p:cNvGrpSpPr/>
            <p:nvPr/>
          </p:nvGrpSpPr>
          <p:grpSpPr>
            <a:xfrm>
              <a:off x="6299134" y="1995149"/>
              <a:ext cx="776055" cy="1137666"/>
              <a:chOff x="897622" y="2326339"/>
              <a:chExt cx="1001347" cy="1467937"/>
            </a:xfrm>
          </p:grpSpPr>
          <p:sp>
            <p:nvSpPr>
              <p:cNvPr id="10" name="文本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3B26197-8775-4999-9C07-EF41482CF1BD}"/>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sp>
            <p:nvSpPr>
              <p:cNvPr id="9" name="文本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A14AC6-B527-4844-9535-3D461E6FE91D}"/>
                  </a:ext>
                </a:extLst>
              </p:cNvPr>
              <p:cNvSpPr txBox="1"/>
              <p:nvPr/>
            </p:nvSpPr>
            <p:spPr>
              <a:xfrm>
                <a:off x="986172" y="2326339"/>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5</a:t>
                </a:r>
                <a:endParaRPr lang="zh-CN" altLang="en-US" sz="2800" b="1" dirty="0">
                  <a:ln w="15875">
                    <a:noFill/>
                  </a:ln>
                  <a:solidFill>
                    <a:schemeClr val="bg1"/>
                  </a:solidFill>
                  <a:latin typeface="微软雅黑"/>
                  <a:ea typeface="微软雅黑"/>
                  <a:sym typeface="微软雅黑"/>
                </a:endParaRPr>
              </a:p>
            </p:txBody>
          </p:sp>
        </p:grpSp>
      </p:grpSp>
      <p:pic>
        <p:nvPicPr>
          <p:cNvPr id="52" name="图片 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688B811-23AF-436A-B764-72B0F422D9A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7612" y="817164"/>
            <a:ext cx="6849215" cy="5810742"/>
          </a:xfrm>
          <a:prstGeom prst="rect">
            <a:avLst/>
          </a:prstGeom>
          <a:effectLst>
            <a:softEdge rad="635000"/>
          </a:effectLst>
        </p:spPr>
      </p:pic>
      <p:grpSp>
        <p:nvGrpSpPr>
          <p:cNvPr id="53" name="Group 23" descr="e7d195523061f1c029d8a470330beef7eecbf578a74c67be34E755975358C32C42B60046E65E5AB2B817CFACDA70963A03272FA99D31C85E250EFEC4061BFB07F05F931B289192FCB8E0285A555C1F230D307BE5C25C0A02E8739C97CB5A0DF621B0CD0A352C5C4A10D08F2048116EC93F494E4EF23452DCE2A290F1F11D87D7B0F9481EC546DEEDD59C2AD2C9EDC56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1099065-3596-48A6-BB98-0FDF2EA5118D}"/>
              </a:ext>
            </a:extLst>
          </p:cNvPr>
          <p:cNvGrpSpPr/>
          <p:nvPr/>
        </p:nvGrpSpPr>
        <p:grpSpPr>
          <a:xfrm>
            <a:off x="7083769" y="2786144"/>
            <a:ext cx="639726" cy="639726"/>
            <a:chOff x="5582822" y="4140485"/>
            <a:chExt cx="1026356" cy="1026356"/>
          </a:xfrm>
          <a:effectLst>
            <a:outerShdw blurRad="508000" dist="381000" dir="2700000" algn="tl" rotWithShape="0">
              <a:schemeClr val="bg1">
                <a:lumMod val="50000"/>
                <a:alpha val="40000"/>
              </a:schemeClr>
            </a:outerShdw>
          </a:effectLst>
        </p:grpSpPr>
        <p:sp>
          <p:nvSpPr>
            <p:cNvPr id="54" name="Oval 2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67BB5AC-9116-477B-9F26-47E3C7F28EC5}"/>
                </a:ext>
              </a:extLst>
            </p:cNvPr>
            <p:cNvSpPr/>
            <p:nvPr/>
          </p:nvSpPr>
          <p:spPr>
            <a:xfrm>
              <a:off x="5582822" y="4140485"/>
              <a:ext cx="1026356" cy="1026356"/>
            </a:xfrm>
            <a:prstGeom prst="ellipse">
              <a:avLst/>
            </a:prstGeom>
            <a:gradFill>
              <a:gsLst>
                <a:gs pos="7000">
                  <a:srgbClr val="C00000"/>
                </a:gs>
                <a:gs pos="82000">
                  <a:srgbClr val="FF8746"/>
                </a:gs>
              </a:gsLst>
              <a:lin ang="2700000" scaled="1"/>
            </a:gradFill>
            <a:ln w="12700" cap="flat" cmpd="sng" algn="ctr">
              <a:solidFill>
                <a:srgbClr val="FF874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微软雅黑"/>
                <a:ea typeface="微软雅黑"/>
                <a:sym typeface="微软雅黑"/>
              </a:endParaRPr>
            </a:p>
          </p:txBody>
        </p:sp>
        <p:grpSp>
          <p:nvGrpSpPr>
            <p:cNvPr id="55" name="Group 2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D9BB85D-5BB4-4BAA-A87D-BFF11DD9E776}"/>
                </a:ext>
              </a:extLst>
            </p:cNvPr>
            <p:cNvGrpSpPr/>
            <p:nvPr/>
          </p:nvGrpSpPr>
          <p:grpSpPr>
            <a:xfrm>
              <a:off x="5916784" y="4474447"/>
              <a:ext cx="358432" cy="358432"/>
              <a:chOff x="4427654" y="3049909"/>
              <a:chExt cx="464344" cy="464344"/>
            </a:xfrm>
            <a:solidFill>
              <a:srgbClr val="F8F8F8"/>
            </a:solidFill>
          </p:grpSpPr>
          <p:sp>
            <p:nvSpPr>
              <p:cNvPr id="56" name="AutoShape 1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8FE4F4D-5D69-401E-80D4-1AC06A7B86C5}"/>
                  </a:ext>
                </a:extLst>
              </p:cNvPr>
              <p:cNvSpPr>
                <a:spLocks/>
              </p:cNvSpPr>
              <p:nvPr/>
            </p:nvSpPr>
            <p:spPr bwMode="auto">
              <a:xfrm>
                <a:off x="4427654"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a:ea typeface="微软雅黑"/>
                  <a:sym typeface="微软雅黑"/>
                </a:endParaRPr>
              </a:p>
            </p:txBody>
          </p:sp>
          <p:sp>
            <p:nvSpPr>
              <p:cNvPr id="57" name="AutoShape 12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7F93DD8-472C-408C-8DB7-6944FEE8654C}"/>
                  </a:ext>
                </a:extLst>
              </p:cNvPr>
              <p:cNvSpPr>
                <a:spLocks/>
              </p:cNvSpPr>
              <p:nvPr/>
            </p:nvSpPr>
            <p:spPr bwMode="auto">
              <a:xfrm>
                <a:off x="4558623" y="318008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a:ea typeface="微软雅黑"/>
                  <a:sym typeface="微软雅黑"/>
                </a:endParaRPr>
              </a:p>
            </p:txBody>
          </p:sp>
          <p:sp>
            <p:nvSpPr>
              <p:cNvPr id="58" name="AutoShape 12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53B2873-7D19-4895-A524-0806067AB84D}"/>
                  </a:ext>
                </a:extLst>
              </p:cNvPr>
              <p:cNvSpPr>
                <a:spLocks/>
              </p:cNvSpPr>
              <p:nvPr/>
            </p:nvSpPr>
            <p:spPr bwMode="auto">
              <a:xfrm>
                <a:off x="4601485" y="322374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a:ea typeface="微软雅黑"/>
                  <a:sym typeface="微软雅黑"/>
                </a:endParaRPr>
              </a:p>
            </p:txBody>
          </p:sp>
        </p:grpSp>
      </p:grpSp>
      <p:grpSp>
        <p:nvGrpSpPr>
          <p:cNvPr id="59" name="Group 29" descr="e7d195523061f1c029d8a470330beef7eecbf578a74c67be34E755975358C32C42B60046E65E5AB2B817CFACDA70963A03272FA99D31C85E250EFEC4061BFB07F05F931B289192FCB8E0285A555C1F230D307BE5C25C0A02E8739C97CB5A0DF621B0CD0A352C5C4A10D08F2048116EC93F494E4EF23452DCE2A290F1F11D87D7B0F9481EC546DEEDD59C2AD2C9EDC56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D88C361-6FE4-4BC8-86E8-C421364DF8AA}"/>
              </a:ext>
            </a:extLst>
          </p:cNvPr>
          <p:cNvGrpSpPr/>
          <p:nvPr/>
        </p:nvGrpSpPr>
        <p:grpSpPr>
          <a:xfrm>
            <a:off x="7083769" y="1521700"/>
            <a:ext cx="639726" cy="639726"/>
            <a:chOff x="2297797" y="4140485"/>
            <a:chExt cx="1026356" cy="1026356"/>
          </a:xfrm>
          <a:effectLst>
            <a:outerShdw blurRad="508000" dist="381000" dir="2700000" algn="tl" rotWithShape="0">
              <a:schemeClr val="bg1">
                <a:lumMod val="50000"/>
                <a:alpha val="40000"/>
              </a:schemeClr>
            </a:outerShdw>
          </a:effectLst>
        </p:grpSpPr>
        <p:sp>
          <p:nvSpPr>
            <p:cNvPr id="60" name="Oval 3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467B923-E23D-4388-838E-FBDDC1D21F84}"/>
                </a:ext>
              </a:extLst>
            </p:cNvPr>
            <p:cNvSpPr/>
            <p:nvPr/>
          </p:nvSpPr>
          <p:spPr>
            <a:xfrm>
              <a:off x="2297797" y="4140485"/>
              <a:ext cx="1026356" cy="1026356"/>
            </a:xfrm>
            <a:prstGeom prst="ellipse">
              <a:avLst/>
            </a:prstGeom>
            <a:gradFill flip="none" rotWithShape="1">
              <a:gsLst>
                <a:gs pos="7000">
                  <a:srgbClr val="C00000"/>
                </a:gs>
                <a:gs pos="82000">
                  <a:srgbClr val="FF8746"/>
                </a:gs>
              </a:gsLst>
              <a:lin ang="2700000" scaled="1"/>
              <a:tileRect/>
            </a:gradFill>
            <a:ln w="12700" cap="flat" cmpd="sng" algn="ctr">
              <a:solidFill>
                <a:srgbClr val="FF874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微软雅黑"/>
                <a:ea typeface="微软雅黑"/>
                <a:sym typeface="微软雅黑"/>
              </a:endParaRPr>
            </a:p>
          </p:txBody>
        </p:sp>
        <p:grpSp>
          <p:nvGrpSpPr>
            <p:cNvPr id="61" name="Group 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F0F8C36-4318-494C-89A0-3155DE680F9D}"/>
                </a:ext>
              </a:extLst>
            </p:cNvPr>
            <p:cNvGrpSpPr/>
            <p:nvPr/>
          </p:nvGrpSpPr>
          <p:grpSpPr>
            <a:xfrm>
              <a:off x="2654123" y="4474447"/>
              <a:ext cx="313704" cy="358432"/>
              <a:chOff x="740685" y="2696368"/>
              <a:chExt cx="406400" cy="464344"/>
            </a:xfrm>
            <a:solidFill>
              <a:srgbClr val="F8F8F8"/>
            </a:solidFill>
          </p:grpSpPr>
          <p:sp>
            <p:nvSpPr>
              <p:cNvPr id="62" name="AutoShape 1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3975F47-C104-4E04-A9FB-104476DDC9C8}"/>
                  </a:ext>
                </a:extLst>
              </p:cNvPr>
              <p:cNvSpPr>
                <a:spLocks/>
              </p:cNvSpPr>
              <p:nvPr/>
            </p:nvSpPr>
            <p:spPr bwMode="auto">
              <a:xfrm>
                <a:off x="740685" y="2696368"/>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5"/>
                    </a:lnTo>
                    <a:lnTo>
                      <a:pt x="1542" y="6075"/>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5"/>
                    </a:lnTo>
                    <a:lnTo>
                      <a:pt x="18514" y="7425"/>
                    </a:lnTo>
                    <a:cubicBezTo>
                      <a:pt x="18514" y="7425"/>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cubicBezTo>
                      <a:pt x="16971" y="906"/>
                      <a:pt x="15935" y="0"/>
                      <a:pt x="14657" y="0"/>
                    </a:cubicBezTo>
                    <a:lnTo>
                      <a:pt x="6942" y="0"/>
                    </a:lnTo>
                    <a:cubicBezTo>
                      <a:pt x="5664" y="0"/>
                      <a:pt x="4628" y="906"/>
                      <a:pt x="4628" y="2025"/>
                    </a:cubicBezTo>
                    <a:lnTo>
                      <a:pt x="4628" y="2700"/>
                    </a:lnTo>
                    <a:lnTo>
                      <a:pt x="2314" y="2700"/>
                    </a:lnTo>
                    <a:cubicBezTo>
                      <a:pt x="1083" y="2700"/>
                      <a:pt x="88" y="3541"/>
                      <a:pt x="14" y="4601"/>
                    </a:cubicBezTo>
                    <a:lnTo>
                      <a:pt x="0" y="4601"/>
                    </a:lnTo>
                    <a:lnTo>
                      <a:pt x="0" y="5400"/>
                    </a:lnTo>
                    <a:lnTo>
                      <a:pt x="0" y="6075"/>
                    </a:lnTo>
                    <a:cubicBezTo>
                      <a:pt x="0" y="6820"/>
                      <a:pt x="691" y="7425"/>
                      <a:pt x="1542" y="7425"/>
                    </a:cubicBezTo>
                    <a:lnTo>
                      <a:pt x="1542" y="18900"/>
                    </a:lnTo>
                    <a:cubicBezTo>
                      <a:pt x="1542" y="20391"/>
                      <a:pt x="2924" y="21599"/>
                      <a:pt x="4628" y="21599"/>
                    </a:cubicBezTo>
                    <a:lnTo>
                      <a:pt x="16971" y="21599"/>
                    </a:lnTo>
                    <a:cubicBezTo>
                      <a:pt x="18675" y="21599"/>
                      <a:pt x="20057" y="20391"/>
                      <a:pt x="20057" y="18900"/>
                    </a:cubicBezTo>
                    <a:lnTo>
                      <a:pt x="20057" y="7425"/>
                    </a:lnTo>
                    <a:cubicBezTo>
                      <a:pt x="20908" y="7425"/>
                      <a:pt x="21599" y="6820"/>
                      <a:pt x="21599" y="6075"/>
                    </a:cubicBezTo>
                    <a:lnTo>
                      <a:pt x="21599" y="5400"/>
                    </a:lnTo>
                    <a:lnTo>
                      <a:pt x="21599" y="4601"/>
                    </a:lnTo>
                    <a:cubicBezTo>
                      <a:pt x="21599" y="4601"/>
                      <a:pt x="21585" y="4601"/>
                      <a:pt x="21585" y="4601"/>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a:ea typeface="微软雅黑"/>
                  <a:sym typeface="微软雅黑"/>
                </a:endParaRPr>
              </a:p>
            </p:txBody>
          </p:sp>
          <p:sp>
            <p:nvSpPr>
              <p:cNvPr id="63" name="AutoShape 1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6E797ED-8B54-40D8-924B-8AAF93D88B7C}"/>
                  </a:ext>
                </a:extLst>
              </p:cNvPr>
              <p:cNvSpPr>
                <a:spLocks/>
              </p:cNvSpPr>
              <p:nvPr/>
            </p:nvSpPr>
            <p:spPr bwMode="auto">
              <a:xfrm>
                <a:off x="827998" y="2884487"/>
                <a:ext cx="57944" cy="2182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a:ea typeface="微软雅黑"/>
                  <a:sym typeface="微软雅黑"/>
                </a:endParaRPr>
              </a:p>
            </p:txBody>
          </p:sp>
          <p:sp>
            <p:nvSpPr>
              <p:cNvPr id="64" name="AutoShape 13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9183528-3BFE-4D84-BE33-41C3B16AC9BD}"/>
                  </a:ext>
                </a:extLst>
              </p:cNvPr>
              <p:cNvSpPr>
                <a:spLocks/>
              </p:cNvSpPr>
              <p:nvPr/>
            </p:nvSpPr>
            <p:spPr bwMode="auto">
              <a:xfrm>
                <a:off x="915310" y="2884487"/>
                <a:ext cx="57944" cy="2182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a:ea typeface="微软雅黑"/>
                  <a:sym typeface="微软雅黑"/>
                </a:endParaRPr>
              </a:p>
            </p:txBody>
          </p:sp>
          <p:sp>
            <p:nvSpPr>
              <p:cNvPr id="65" name="AutoShape 13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493987A-0041-4D3F-ACE6-6B57B86D78A5}"/>
                  </a:ext>
                </a:extLst>
              </p:cNvPr>
              <p:cNvSpPr>
                <a:spLocks/>
              </p:cNvSpPr>
              <p:nvPr/>
            </p:nvSpPr>
            <p:spPr bwMode="auto">
              <a:xfrm>
                <a:off x="1001829" y="2884487"/>
                <a:ext cx="57944" cy="2182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a:ea typeface="微软雅黑"/>
                  <a:sym typeface="微软雅黑"/>
                </a:endParaRPr>
              </a:p>
            </p:txBody>
          </p:sp>
        </p:grpSp>
      </p:grpSp>
      <p:grpSp>
        <p:nvGrpSpPr>
          <p:cNvPr id="66" name="Group 36" descr="e7d195523061f1c029d8a470330beef7eecbf578a74c67be34E755975358C32C42B60046E65E5AB2B817CFACDA70963A03272FA99D31C85E250EFEC4061BFB07F05F931B289192FCB8E0285A555C1F230D307BE5C25C0A02E8739C97CB5A0DF621B0CD0A352C5C4A10D08F2048116EC93F494E4EF23452DCE2A290F1F11D87D7B0F9481EC546DEEDD59C2AD2C9EDC56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82AB4EF-938C-4555-9FF7-CB9B47E93C8E}"/>
              </a:ext>
            </a:extLst>
          </p:cNvPr>
          <p:cNvGrpSpPr/>
          <p:nvPr/>
        </p:nvGrpSpPr>
        <p:grpSpPr>
          <a:xfrm>
            <a:off x="7083769" y="4050588"/>
            <a:ext cx="639726" cy="639726"/>
            <a:chOff x="8867847" y="1783124"/>
            <a:chExt cx="1026356" cy="1026356"/>
          </a:xfrm>
          <a:effectLst>
            <a:outerShdw blurRad="508000" dist="381000" dir="2700000" algn="tl" rotWithShape="0">
              <a:schemeClr val="bg1">
                <a:lumMod val="50000"/>
                <a:alpha val="40000"/>
              </a:schemeClr>
            </a:outerShdw>
          </a:effectLst>
        </p:grpSpPr>
        <p:sp>
          <p:nvSpPr>
            <p:cNvPr id="67" name="Oval 3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BB7FABB-F8A6-48EB-800E-73546AEAC5C6}"/>
                </a:ext>
              </a:extLst>
            </p:cNvPr>
            <p:cNvSpPr/>
            <p:nvPr/>
          </p:nvSpPr>
          <p:spPr>
            <a:xfrm>
              <a:off x="8867847" y="1783124"/>
              <a:ext cx="1026356" cy="1026356"/>
            </a:xfrm>
            <a:prstGeom prst="ellipse">
              <a:avLst/>
            </a:prstGeom>
            <a:gradFill>
              <a:gsLst>
                <a:gs pos="7000">
                  <a:srgbClr val="C00000"/>
                </a:gs>
                <a:gs pos="82000">
                  <a:srgbClr val="FF8746"/>
                </a:gs>
              </a:gsLst>
              <a:lin ang="2700000" scaled="1"/>
            </a:gradFill>
            <a:ln w="12700" cap="flat" cmpd="sng" algn="ctr">
              <a:solidFill>
                <a:srgbClr val="FF874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prstClr val="white"/>
                </a:solidFill>
                <a:effectLst/>
                <a:uLnTx/>
                <a:uFillTx/>
                <a:latin typeface="微软雅黑"/>
                <a:ea typeface="微软雅黑"/>
                <a:sym typeface="微软雅黑"/>
              </a:endParaRPr>
            </a:p>
          </p:txBody>
        </p:sp>
        <p:grpSp>
          <p:nvGrpSpPr>
            <p:cNvPr id="68" name="Group 3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5FD4545-CBD7-4E17-8909-E532727C53C9}"/>
                </a:ext>
              </a:extLst>
            </p:cNvPr>
            <p:cNvGrpSpPr/>
            <p:nvPr/>
          </p:nvGrpSpPr>
          <p:grpSpPr>
            <a:xfrm>
              <a:off x="9201809" y="2117086"/>
              <a:ext cx="358432" cy="358432"/>
              <a:chOff x="3498967" y="3049909"/>
              <a:chExt cx="464344" cy="464344"/>
            </a:xfrm>
            <a:solidFill>
              <a:sysClr val="window" lastClr="FFFFFF"/>
            </a:solidFill>
          </p:grpSpPr>
          <p:sp>
            <p:nvSpPr>
              <p:cNvPr id="69" name="AutoShape 12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39FCB2E-4D2E-42E7-8031-C8D004AB0C73}"/>
                  </a:ext>
                </a:extLst>
              </p:cNvPr>
              <p:cNvSpPr>
                <a:spLocks/>
              </p:cNvSpPr>
              <p:nvPr/>
            </p:nvSpPr>
            <p:spPr bwMode="auto">
              <a:xfrm>
                <a:off x="3498967"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a:ea typeface="微软雅黑"/>
                  <a:sym typeface="微软雅黑"/>
                </a:endParaRPr>
              </a:p>
            </p:txBody>
          </p:sp>
          <p:sp>
            <p:nvSpPr>
              <p:cNvPr id="70" name="AutoShape 12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4E579B3-3AC6-4D42-9B5E-BB52108A5F72}"/>
                  </a:ext>
                </a:extLst>
              </p:cNvPr>
              <p:cNvSpPr>
                <a:spLocks/>
              </p:cNvSpPr>
              <p:nvPr/>
            </p:nvSpPr>
            <p:spPr bwMode="auto">
              <a:xfrm>
                <a:off x="3687085" y="312214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a:ea typeface="微软雅黑"/>
                  <a:sym typeface="微软雅黑"/>
                </a:endParaRPr>
              </a:p>
            </p:txBody>
          </p:sp>
        </p:grpSp>
      </p:grpSp>
      <p:grpSp>
        <p:nvGrpSpPr>
          <p:cNvPr id="71" name="Group 41" descr="e7d195523061f1c029d8a470330beef7eecbf578a74c67be34E755975358C32C42B60046E65E5AB2B817CFACDA70963A03272FA99D31C85E250EFEC4061BFB07F05F931B289192FCB8E0285A555C1F230D307BE5C25C0A02E8739C97CB5A0DF621B0CD0A352C5C4A10D08F2048116EC93F494E4EF23452DCE2A290F1F11D87D7B0F9481EC546DEEDD59C2AD2C9EDC56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090A2B8-4C8E-41CB-96D8-67A55EE0BD74}"/>
              </a:ext>
            </a:extLst>
          </p:cNvPr>
          <p:cNvGrpSpPr/>
          <p:nvPr/>
        </p:nvGrpSpPr>
        <p:grpSpPr>
          <a:xfrm>
            <a:off x="7083769" y="5315033"/>
            <a:ext cx="639726" cy="639726"/>
            <a:chOff x="8867847" y="4140485"/>
            <a:chExt cx="1026356" cy="1026356"/>
          </a:xfrm>
          <a:effectLst>
            <a:outerShdw blurRad="508000" dist="381000" dir="2700000" algn="tl" rotWithShape="0">
              <a:schemeClr val="bg1">
                <a:lumMod val="50000"/>
                <a:alpha val="40000"/>
              </a:schemeClr>
            </a:outerShdw>
          </a:effectLst>
        </p:grpSpPr>
        <p:sp>
          <p:nvSpPr>
            <p:cNvPr id="72" name="Oval 4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7635DB1-3186-4B74-9744-2D63E6FC7FA6}"/>
                </a:ext>
              </a:extLst>
            </p:cNvPr>
            <p:cNvSpPr/>
            <p:nvPr/>
          </p:nvSpPr>
          <p:spPr>
            <a:xfrm>
              <a:off x="8867847" y="4140485"/>
              <a:ext cx="1026356" cy="1026356"/>
            </a:xfrm>
            <a:prstGeom prst="ellipse">
              <a:avLst/>
            </a:prstGeom>
            <a:gradFill>
              <a:gsLst>
                <a:gs pos="7000">
                  <a:srgbClr val="C00000"/>
                </a:gs>
                <a:gs pos="82000">
                  <a:srgbClr val="FF8746"/>
                </a:gs>
              </a:gsLst>
              <a:lin ang="2700000" scaled="1"/>
            </a:gradFill>
            <a:ln w="12700" cap="flat" cmpd="sng" algn="ctr">
              <a:solidFill>
                <a:srgbClr val="FF874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微软雅黑"/>
                <a:ea typeface="微软雅黑"/>
                <a:sym typeface="微软雅黑"/>
              </a:endParaRPr>
            </a:p>
          </p:txBody>
        </p:sp>
        <p:sp>
          <p:nvSpPr>
            <p:cNvPr id="73" name="AutoShape 13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01559E6-8FA0-4DF7-AC80-0AFFEB585247}"/>
                </a:ext>
              </a:extLst>
            </p:cNvPr>
            <p:cNvSpPr>
              <a:spLocks/>
            </p:cNvSpPr>
            <p:nvPr/>
          </p:nvSpPr>
          <p:spPr bwMode="auto">
            <a:xfrm>
              <a:off x="9201809" y="4479963"/>
              <a:ext cx="358432" cy="347402"/>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8F8F8"/>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a:ea typeface="微软雅黑"/>
                <a:sym typeface="微软雅黑"/>
              </a:endParaRPr>
            </a:p>
          </p:txBody>
        </p:sp>
      </p:grpSp>
      <p:sp>
        <p:nvSpPr>
          <p:cNvPr id="74" name="TextBox 44" descr="e7d195523061f1c029d8a470330beef7eecbf578a74c67be34E755975358C32C42B60046E65E5AB2B817CFACDA70963A03272FA99D31C85E250EFEC4061BFB07F05F931B289192FCB8E0285A555C1F230D307BE5C25C0A02E8739C97CB5A0DF621B0CD0A352C5C4A10D08F2048116EC93F494E4EF23452DCE2A290F1F11D87D7B0F9481EC546DEEDD59C2AD2C9EDC56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0693DC3-1510-4AAF-B087-CC4862AF33B3}"/>
              </a:ext>
            </a:extLst>
          </p:cNvPr>
          <p:cNvSpPr txBox="1"/>
          <p:nvPr/>
        </p:nvSpPr>
        <p:spPr>
          <a:xfrm flipH="1">
            <a:off x="7945594" y="1471550"/>
            <a:ext cx="2153059" cy="367359"/>
          </a:xfrm>
          <a:prstGeom prst="rect">
            <a:avLst/>
          </a:prstGeom>
          <a:noFill/>
        </p:spPr>
        <p:txBody>
          <a:bodyPr wrap="none" rtlCol="0">
            <a:noAutofit/>
          </a:bodyPr>
          <a:lstStyle/>
          <a:p>
            <a:r>
              <a:rPr lang="zh-CN" altLang="en-US" sz="1600" b="1" dirty="0">
                <a:latin typeface="微软雅黑"/>
                <a:ea typeface="微软雅黑"/>
                <a:cs typeface="Segoe UI Light" panose="020B0502040204020203" pitchFamily="34" charset="0"/>
                <a:sym typeface="微软雅黑"/>
              </a:rPr>
              <a:t>在此添加标题</a:t>
            </a:r>
          </a:p>
        </p:txBody>
      </p:sp>
      <p:sp>
        <p:nvSpPr>
          <p:cNvPr id="75" name="TextBox 45" descr="e7d195523061f1c029d8a470330beef7eecbf578a74c67be34E755975358C32C42B60046E65E5AB2B817CFACDA70963A03272FA99D31C85E250EFEC4061BFB07F05F931B289192FCB8E0285A555C1F230D307BE5C25C0A02E8739C97CB5A0DF621B0CD0A352C5C4A10D08F2048116EC93F494E4EF23452DCE2A290F1F11D87D7B0F9481EC546DEEDD59C2AD2C9EDC56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0D2393A-6094-418B-BDB8-DE750DBCE045}"/>
              </a:ext>
            </a:extLst>
          </p:cNvPr>
          <p:cNvSpPr txBox="1"/>
          <p:nvPr/>
        </p:nvSpPr>
        <p:spPr>
          <a:xfrm flipH="1">
            <a:off x="7945590" y="1803768"/>
            <a:ext cx="3431795" cy="548548"/>
          </a:xfrm>
          <a:prstGeom prst="rect">
            <a:avLst/>
          </a:prstGeom>
          <a:noFill/>
        </p:spPr>
        <p:txBody>
          <a:bodyPr wrap="square" rtlCol="0">
            <a:spAutoFit/>
          </a:bodyPr>
          <a:lstStyle/>
          <a:p>
            <a:pPr>
              <a:lnSpc>
                <a:spcPct val="150000"/>
              </a:lnSpc>
            </a:pPr>
            <a:r>
              <a:rPr lang="zh-CN" altLang="en-US" sz="1050" dirty="0">
                <a:solidFill>
                  <a:schemeClr val="bg1">
                    <a:lumMod val="50000"/>
                  </a:schemeClr>
                </a:solidFill>
                <a:latin typeface="微软雅黑"/>
                <a:ea typeface="微软雅黑"/>
                <a:sym typeface="微软雅黑"/>
              </a:rPr>
              <a:t>单击添加详细文字说明，或复制文本黏贴自此右键只保留文字单击添加详细文字说明，或复制文本黏贴自此</a:t>
            </a:r>
          </a:p>
        </p:txBody>
      </p:sp>
      <p:sp>
        <p:nvSpPr>
          <p:cNvPr id="76" name="TextBox 46" descr="e7d195523061f1c029d8a470330beef7eecbf578a74c67be34E755975358C32C42B60046E65E5AB2B817CFACDA70963A03272FA99D31C85E250EFEC4061BFB07F05F931B289192FCB8E0285A555C1F230D307BE5C25C0A02E8739C97CB5A0DF621B0CD0A352C5C4A10D08F2048116EC93F494E4EF23452DCE2A290F1F11D87D7B0F9481EC546DEEDD59C2AD2C9EDC56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3B6FD25-F96D-45C0-AD18-C7F4834C6E74}"/>
              </a:ext>
            </a:extLst>
          </p:cNvPr>
          <p:cNvSpPr txBox="1"/>
          <p:nvPr/>
        </p:nvSpPr>
        <p:spPr>
          <a:xfrm flipH="1">
            <a:off x="7945594" y="2728712"/>
            <a:ext cx="2153059" cy="367359"/>
          </a:xfrm>
          <a:prstGeom prst="rect">
            <a:avLst/>
          </a:prstGeom>
          <a:noFill/>
        </p:spPr>
        <p:txBody>
          <a:bodyPr wrap="none" rtlCol="0">
            <a:noAutofit/>
          </a:bodyPr>
          <a:lstStyle/>
          <a:p>
            <a:r>
              <a:rPr lang="zh-CN" altLang="en-US" sz="1600" b="1" dirty="0">
                <a:latin typeface="微软雅黑"/>
                <a:ea typeface="微软雅黑"/>
                <a:cs typeface="Segoe UI Light" panose="020B0502040204020203" pitchFamily="34" charset="0"/>
                <a:sym typeface="微软雅黑"/>
              </a:rPr>
              <a:t>在此添加标题</a:t>
            </a:r>
          </a:p>
        </p:txBody>
      </p:sp>
      <p:sp>
        <p:nvSpPr>
          <p:cNvPr id="77" name="TextBox 47" descr="e7d195523061f1c029d8a470330beef7eecbf578a74c67be34E755975358C32C42B60046E65E5AB2B817CFACDA70963A03272FA99D31C85E250EFEC4061BFB07F05F931B289192FCB8E0285A555C1F230D307BE5C25C0A02E8739C97CB5A0DF621B0CD0A352C5C4A10D08F2048116EC93F494E4EF23452DCE2A290F1F11D87D7B0F9481EC546DEEDD59C2AD2C9EDC56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C5AC284-F6D4-48E6-9565-73B138BE5195}"/>
              </a:ext>
            </a:extLst>
          </p:cNvPr>
          <p:cNvSpPr txBox="1"/>
          <p:nvPr/>
        </p:nvSpPr>
        <p:spPr>
          <a:xfrm flipH="1">
            <a:off x="7945590" y="3060930"/>
            <a:ext cx="3431795" cy="548548"/>
          </a:xfrm>
          <a:prstGeom prst="rect">
            <a:avLst/>
          </a:prstGeom>
          <a:noFill/>
        </p:spPr>
        <p:txBody>
          <a:bodyPr wrap="square" rtlCol="0">
            <a:spAutoFit/>
          </a:bodyPr>
          <a:lstStyle/>
          <a:p>
            <a:pPr>
              <a:lnSpc>
                <a:spcPct val="150000"/>
              </a:lnSpc>
            </a:pPr>
            <a:r>
              <a:rPr lang="zh-CN" altLang="en-US" sz="1050" dirty="0">
                <a:solidFill>
                  <a:schemeClr val="bg1">
                    <a:lumMod val="50000"/>
                  </a:schemeClr>
                </a:solidFill>
                <a:latin typeface="微软雅黑"/>
                <a:ea typeface="微软雅黑"/>
                <a:sym typeface="微软雅黑"/>
              </a:rPr>
              <a:t>单击添加详细文字说明，或复制文本黏贴自此右键只保留文字单击添加详细文字说明，或复制文本黏贴自此</a:t>
            </a:r>
          </a:p>
        </p:txBody>
      </p:sp>
      <p:sp>
        <p:nvSpPr>
          <p:cNvPr id="78" name="TextBox 48" descr="e7d195523061f1c029d8a470330beef7eecbf578a74c67be34E755975358C32C42B60046E65E5AB2B817CFACDA70963A03272FA99D31C85E250EFEC4061BFB07F05F931B289192FCB8E0285A555C1F230D307BE5C25C0A02E8739C97CB5A0DF621B0CD0A352C5C4A10D08F2048116EC93F494E4EF23452DCE2A290F1F11D87D7B0F9481EC546DEEDD59C2AD2C9EDC56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222C1DD-D702-4E66-842C-0C810F5EB0FF}"/>
              </a:ext>
            </a:extLst>
          </p:cNvPr>
          <p:cNvSpPr txBox="1"/>
          <p:nvPr/>
        </p:nvSpPr>
        <p:spPr>
          <a:xfrm flipH="1">
            <a:off x="7945594" y="3985874"/>
            <a:ext cx="2153059" cy="367359"/>
          </a:xfrm>
          <a:prstGeom prst="rect">
            <a:avLst/>
          </a:prstGeom>
          <a:noFill/>
        </p:spPr>
        <p:txBody>
          <a:bodyPr wrap="none" rtlCol="0">
            <a:noAutofit/>
          </a:bodyPr>
          <a:lstStyle/>
          <a:p>
            <a:r>
              <a:rPr lang="zh-CN" altLang="en-US" sz="1600" b="1" dirty="0">
                <a:latin typeface="微软雅黑"/>
                <a:ea typeface="微软雅黑"/>
                <a:cs typeface="Segoe UI Light" panose="020B0502040204020203" pitchFamily="34" charset="0"/>
                <a:sym typeface="微软雅黑"/>
              </a:rPr>
              <a:t>在此添加标题</a:t>
            </a:r>
          </a:p>
        </p:txBody>
      </p:sp>
      <p:sp>
        <p:nvSpPr>
          <p:cNvPr id="79" name="TextBox 49" descr="e7d195523061f1c029d8a470330beef7eecbf578a74c67be34E755975358C32C42B60046E65E5AB2B817CFACDA70963A03272FA99D31C85E250EFEC4061BFB07F05F931B289192FCB8E0285A555C1F230D307BE5C25C0A02E8739C97CB5A0DF621B0CD0A352C5C4A10D08F2048116EC93F494E4EF23452DCE2A290F1F11D87D7B0F9481EC546DEEDD59C2AD2C9EDC56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5ED61F7-96C2-4FF4-B81B-1A6511963833}"/>
              </a:ext>
            </a:extLst>
          </p:cNvPr>
          <p:cNvSpPr txBox="1"/>
          <p:nvPr/>
        </p:nvSpPr>
        <p:spPr>
          <a:xfrm flipH="1">
            <a:off x="7945590" y="4318092"/>
            <a:ext cx="3431795" cy="548548"/>
          </a:xfrm>
          <a:prstGeom prst="rect">
            <a:avLst/>
          </a:prstGeom>
          <a:noFill/>
        </p:spPr>
        <p:txBody>
          <a:bodyPr wrap="square" rtlCol="0">
            <a:spAutoFit/>
          </a:bodyPr>
          <a:lstStyle/>
          <a:p>
            <a:pPr>
              <a:lnSpc>
                <a:spcPct val="150000"/>
              </a:lnSpc>
            </a:pPr>
            <a:r>
              <a:rPr lang="zh-CN" altLang="en-US" sz="1050" dirty="0">
                <a:solidFill>
                  <a:schemeClr val="bg1">
                    <a:lumMod val="50000"/>
                  </a:schemeClr>
                </a:solidFill>
                <a:latin typeface="微软雅黑"/>
                <a:ea typeface="微软雅黑"/>
                <a:sym typeface="微软雅黑"/>
              </a:rPr>
              <a:t>单击添加详细文字说明，或复制文本黏贴自此右键只保留文字单击添加详细文字说明，或复制文本黏贴自此</a:t>
            </a:r>
          </a:p>
        </p:txBody>
      </p:sp>
      <p:sp>
        <p:nvSpPr>
          <p:cNvPr id="80" name="TextBox 50" descr="e7d195523061f1c029d8a470330beef7eecbf578a74c67be34E755975358C32C42B60046E65E5AB2B817CFACDA70963A03272FA99D31C85E250EFEC4061BFB07F05F931B289192FCB8E0285A555C1F230D307BE5C25C0A02E8739C97CB5A0DF621B0CD0A352C5C4A10D08F2048116EC93F494E4EF23452DCE2A290F1F11D87D7B0F9481EC546DEEDD59C2AD2C9EDC56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5DF1BE6-5F5E-411B-906F-ED6D605B5611}"/>
              </a:ext>
            </a:extLst>
          </p:cNvPr>
          <p:cNvSpPr txBox="1"/>
          <p:nvPr/>
        </p:nvSpPr>
        <p:spPr>
          <a:xfrm flipH="1">
            <a:off x="7945594" y="5243036"/>
            <a:ext cx="2153059" cy="367359"/>
          </a:xfrm>
          <a:prstGeom prst="rect">
            <a:avLst/>
          </a:prstGeom>
          <a:noFill/>
        </p:spPr>
        <p:txBody>
          <a:bodyPr wrap="none" rtlCol="0">
            <a:noAutofit/>
          </a:bodyPr>
          <a:lstStyle/>
          <a:p>
            <a:r>
              <a:rPr lang="zh-CN" altLang="en-US" sz="1600" b="1" dirty="0">
                <a:latin typeface="微软雅黑"/>
                <a:ea typeface="微软雅黑"/>
                <a:cs typeface="Segoe UI Light" panose="020B0502040204020203" pitchFamily="34" charset="0"/>
                <a:sym typeface="微软雅黑"/>
              </a:rPr>
              <a:t>在此添加标题</a:t>
            </a:r>
          </a:p>
        </p:txBody>
      </p:sp>
      <p:sp>
        <p:nvSpPr>
          <p:cNvPr id="81" name="TextBox 51" descr="e7d195523061f1c029d8a470330beef7eecbf578a74c67be34E755975358C32C42B60046E65E5AB2B817CFACDA70963A03272FA99D31C85E250EFEC4061BFB07F05F931B289192FCB8E0285A555C1F230D307BE5C25C0A02E8739C97CB5A0DF621B0CD0A352C5C4A10D08F2048116EC93F494E4EF23452DCE2A290F1F11D87D7B0F9481EC546DEEDD59C2AD2C9EDC56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189302D-D38C-4CC2-B901-460F6293ADDE}"/>
              </a:ext>
            </a:extLst>
          </p:cNvPr>
          <p:cNvSpPr txBox="1"/>
          <p:nvPr/>
        </p:nvSpPr>
        <p:spPr>
          <a:xfrm flipH="1">
            <a:off x="7945590" y="5575254"/>
            <a:ext cx="3431795" cy="548548"/>
          </a:xfrm>
          <a:prstGeom prst="rect">
            <a:avLst/>
          </a:prstGeom>
          <a:noFill/>
        </p:spPr>
        <p:txBody>
          <a:bodyPr wrap="square" rtlCol="0">
            <a:spAutoFit/>
          </a:bodyPr>
          <a:lstStyle/>
          <a:p>
            <a:pPr>
              <a:lnSpc>
                <a:spcPct val="150000"/>
              </a:lnSpc>
            </a:pPr>
            <a:r>
              <a:rPr lang="zh-CN" altLang="en-US" sz="1050" dirty="0">
                <a:solidFill>
                  <a:schemeClr val="bg1">
                    <a:lumMod val="50000"/>
                  </a:schemeClr>
                </a:solidFill>
                <a:latin typeface="微软雅黑"/>
                <a:ea typeface="微软雅黑"/>
                <a:sym typeface="微软雅黑"/>
              </a:rPr>
              <a:t>单击添加详细文字说明，或复制文本黏贴自此右键只保留文字单击添加详细文字说明，或复制文本黏贴自此</a:t>
            </a:r>
          </a:p>
        </p:txBody>
      </p:sp>
    </p:spTree>
    <p:extLst>
      <p:ext uri="{BB962C8B-B14F-4D97-AF65-F5344CB8AC3E}">
        <p14:creationId xmlns:p14="http://schemas.microsoft.com/office/powerpoint/2010/main" val="1594278226"/>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6" presetClass="entr" presetSubtype="32" fill="hold" nodeType="with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circle(out)">
                                      <p:cBhvr>
                                        <p:cTn id="16" dur="2000"/>
                                        <p:tgtEl>
                                          <p:spTgt spid="52"/>
                                        </p:tgtEl>
                                      </p:cBhvr>
                                    </p:animEffect>
                                  </p:childTnLst>
                                </p:cTn>
                              </p:par>
                            </p:childTnLst>
                          </p:cTn>
                        </p:par>
                        <p:par>
                          <p:cTn id="17" fill="hold">
                            <p:stCondLst>
                              <p:cond delay="2500"/>
                            </p:stCondLst>
                            <p:childTnLst>
                              <p:par>
                                <p:cTn id="18" presetID="53" presetClass="entr" presetSubtype="16" fill="hold" nodeType="afterEffect">
                                  <p:stCondLst>
                                    <p:cond delay="0"/>
                                  </p:stCondLst>
                                  <p:childTnLst>
                                    <p:set>
                                      <p:cBhvr>
                                        <p:cTn id="19" dur="1" fill="hold">
                                          <p:stCondLst>
                                            <p:cond delay="0"/>
                                          </p:stCondLst>
                                        </p:cTn>
                                        <p:tgtEl>
                                          <p:spTgt spid="59"/>
                                        </p:tgtEl>
                                        <p:attrNameLst>
                                          <p:attrName>style.visibility</p:attrName>
                                        </p:attrNameLst>
                                      </p:cBhvr>
                                      <p:to>
                                        <p:strVal val="visible"/>
                                      </p:to>
                                    </p:set>
                                    <p:anim calcmode="lin" valueType="num">
                                      <p:cBhvr>
                                        <p:cTn id="20" dur="500" fill="hold"/>
                                        <p:tgtEl>
                                          <p:spTgt spid="59"/>
                                        </p:tgtEl>
                                        <p:attrNameLst>
                                          <p:attrName>ppt_w</p:attrName>
                                        </p:attrNameLst>
                                      </p:cBhvr>
                                      <p:tavLst>
                                        <p:tav tm="0">
                                          <p:val>
                                            <p:fltVal val="0"/>
                                          </p:val>
                                        </p:tav>
                                        <p:tav tm="100000">
                                          <p:val>
                                            <p:strVal val="#ppt_w"/>
                                          </p:val>
                                        </p:tav>
                                      </p:tavLst>
                                    </p:anim>
                                    <p:anim calcmode="lin" valueType="num">
                                      <p:cBhvr>
                                        <p:cTn id="21" dur="500" fill="hold"/>
                                        <p:tgtEl>
                                          <p:spTgt spid="59"/>
                                        </p:tgtEl>
                                        <p:attrNameLst>
                                          <p:attrName>ppt_h</p:attrName>
                                        </p:attrNameLst>
                                      </p:cBhvr>
                                      <p:tavLst>
                                        <p:tav tm="0">
                                          <p:val>
                                            <p:fltVal val="0"/>
                                          </p:val>
                                        </p:tav>
                                        <p:tav tm="100000">
                                          <p:val>
                                            <p:strVal val="#ppt_h"/>
                                          </p:val>
                                        </p:tav>
                                      </p:tavLst>
                                    </p:anim>
                                    <p:animEffect transition="in" filter="fade">
                                      <p:cBhvr>
                                        <p:cTn id="22" dur="500"/>
                                        <p:tgtEl>
                                          <p:spTgt spid="59"/>
                                        </p:tgtEl>
                                      </p:cBhvr>
                                    </p:animEffect>
                                  </p:childTnLst>
                                </p:cTn>
                              </p:par>
                              <p:par>
                                <p:cTn id="23" presetID="42" presetClass="entr" presetSubtype="0" fill="hold" grpId="0" nodeType="withEffect">
                                  <p:stCondLst>
                                    <p:cond delay="250"/>
                                  </p:stCondLst>
                                  <p:childTnLst>
                                    <p:set>
                                      <p:cBhvr>
                                        <p:cTn id="24" dur="1" fill="hold">
                                          <p:stCondLst>
                                            <p:cond delay="0"/>
                                          </p:stCondLst>
                                        </p:cTn>
                                        <p:tgtEl>
                                          <p:spTgt spid="74"/>
                                        </p:tgtEl>
                                        <p:attrNameLst>
                                          <p:attrName>style.visibility</p:attrName>
                                        </p:attrNameLst>
                                      </p:cBhvr>
                                      <p:to>
                                        <p:strVal val="visible"/>
                                      </p:to>
                                    </p:set>
                                    <p:animEffect transition="in" filter="fade">
                                      <p:cBhvr>
                                        <p:cTn id="25" dur="500"/>
                                        <p:tgtEl>
                                          <p:spTgt spid="74"/>
                                        </p:tgtEl>
                                      </p:cBhvr>
                                    </p:animEffect>
                                    <p:anim calcmode="lin" valueType="num">
                                      <p:cBhvr>
                                        <p:cTn id="26" dur="500" fill="hold"/>
                                        <p:tgtEl>
                                          <p:spTgt spid="74"/>
                                        </p:tgtEl>
                                        <p:attrNameLst>
                                          <p:attrName>ppt_x</p:attrName>
                                        </p:attrNameLst>
                                      </p:cBhvr>
                                      <p:tavLst>
                                        <p:tav tm="0">
                                          <p:val>
                                            <p:strVal val="#ppt_x"/>
                                          </p:val>
                                        </p:tav>
                                        <p:tav tm="100000">
                                          <p:val>
                                            <p:strVal val="#ppt_x"/>
                                          </p:val>
                                        </p:tav>
                                      </p:tavLst>
                                    </p:anim>
                                    <p:anim calcmode="lin" valueType="num">
                                      <p:cBhvr>
                                        <p:cTn id="27" dur="500" fill="hold"/>
                                        <p:tgtEl>
                                          <p:spTgt spid="7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500"/>
                                  </p:stCondLst>
                                  <p:childTnLst>
                                    <p:set>
                                      <p:cBhvr>
                                        <p:cTn id="29" dur="1" fill="hold">
                                          <p:stCondLst>
                                            <p:cond delay="0"/>
                                          </p:stCondLst>
                                        </p:cTn>
                                        <p:tgtEl>
                                          <p:spTgt spid="75"/>
                                        </p:tgtEl>
                                        <p:attrNameLst>
                                          <p:attrName>style.visibility</p:attrName>
                                        </p:attrNameLst>
                                      </p:cBhvr>
                                      <p:to>
                                        <p:strVal val="visible"/>
                                      </p:to>
                                    </p:set>
                                    <p:animEffect transition="in" filter="fade">
                                      <p:cBhvr>
                                        <p:cTn id="30" dur="500"/>
                                        <p:tgtEl>
                                          <p:spTgt spid="75"/>
                                        </p:tgtEl>
                                      </p:cBhvr>
                                    </p:animEffect>
                                    <p:anim calcmode="lin" valueType="num">
                                      <p:cBhvr>
                                        <p:cTn id="31" dur="500" fill="hold"/>
                                        <p:tgtEl>
                                          <p:spTgt spid="75"/>
                                        </p:tgtEl>
                                        <p:attrNameLst>
                                          <p:attrName>ppt_x</p:attrName>
                                        </p:attrNameLst>
                                      </p:cBhvr>
                                      <p:tavLst>
                                        <p:tav tm="0">
                                          <p:val>
                                            <p:strVal val="#ppt_x"/>
                                          </p:val>
                                        </p:tav>
                                        <p:tav tm="100000">
                                          <p:val>
                                            <p:strVal val="#ppt_x"/>
                                          </p:val>
                                        </p:tav>
                                      </p:tavLst>
                                    </p:anim>
                                    <p:anim calcmode="lin" valueType="num">
                                      <p:cBhvr>
                                        <p:cTn id="32" dur="500" fill="hold"/>
                                        <p:tgtEl>
                                          <p:spTgt spid="75"/>
                                        </p:tgtEl>
                                        <p:attrNameLst>
                                          <p:attrName>ppt_y</p:attrName>
                                        </p:attrNameLst>
                                      </p:cBhvr>
                                      <p:tavLst>
                                        <p:tav tm="0">
                                          <p:val>
                                            <p:strVal val="#ppt_y+.1"/>
                                          </p:val>
                                        </p:tav>
                                        <p:tav tm="100000">
                                          <p:val>
                                            <p:strVal val="#ppt_y"/>
                                          </p:val>
                                        </p:tav>
                                      </p:tavLst>
                                    </p:anim>
                                  </p:childTnLst>
                                </p:cTn>
                              </p:par>
                            </p:childTnLst>
                          </p:cTn>
                        </p:par>
                        <p:par>
                          <p:cTn id="33" fill="hold">
                            <p:stCondLst>
                              <p:cond delay="3500"/>
                            </p:stCondLst>
                            <p:childTnLst>
                              <p:par>
                                <p:cTn id="34" presetID="53" presetClass="entr" presetSubtype="16" fill="hold"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p:cTn id="36" dur="500" fill="hold"/>
                                        <p:tgtEl>
                                          <p:spTgt spid="53"/>
                                        </p:tgtEl>
                                        <p:attrNameLst>
                                          <p:attrName>ppt_w</p:attrName>
                                        </p:attrNameLst>
                                      </p:cBhvr>
                                      <p:tavLst>
                                        <p:tav tm="0">
                                          <p:val>
                                            <p:fltVal val="0"/>
                                          </p:val>
                                        </p:tav>
                                        <p:tav tm="100000">
                                          <p:val>
                                            <p:strVal val="#ppt_w"/>
                                          </p:val>
                                        </p:tav>
                                      </p:tavLst>
                                    </p:anim>
                                    <p:anim calcmode="lin" valueType="num">
                                      <p:cBhvr>
                                        <p:cTn id="37" dur="500" fill="hold"/>
                                        <p:tgtEl>
                                          <p:spTgt spid="53"/>
                                        </p:tgtEl>
                                        <p:attrNameLst>
                                          <p:attrName>ppt_h</p:attrName>
                                        </p:attrNameLst>
                                      </p:cBhvr>
                                      <p:tavLst>
                                        <p:tav tm="0">
                                          <p:val>
                                            <p:fltVal val="0"/>
                                          </p:val>
                                        </p:tav>
                                        <p:tav tm="100000">
                                          <p:val>
                                            <p:strVal val="#ppt_h"/>
                                          </p:val>
                                        </p:tav>
                                      </p:tavLst>
                                    </p:anim>
                                    <p:animEffect transition="in" filter="fade">
                                      <p:cBhvr>
                                        <p:cTn id="38" dur="500"/>
                                        <p:tgtEl>
                                          <p:spTgt spid="53"/>
                                        </p:tgtEl>
                                      </p:cBhvr>
                                    </p:animEffect>
                                  </p:childTnLst>
                                </p:cTn>
                              </p:par>
                              <p:par>
                                <p:cTn id="39" presetID="42" presetClass="entr" presetSubtype="0" fill="hold" grpId="0" nodeType="withEffect">
                                  <p:stCondLst>
                                    <p:cond delay="250"/>
                                  </p:stCondLst>
                                  <p:childTnLst>
                                    <p:set>
                                      <p:cBhvr>
                                        <p:cTn id="40" dur="1" fill="hold">
                                          <p:stCondLst>
                                            <p:cond delay="0"/>
                                          </p:stCondLst>
                                        </p:cTn>
                                        <p:tgtEl>
                                          <p:spTgt spid="76"/>
                                        </p:tgtEl>
                                        <p:attrNameLst>
                                          <p:attrName>style.visibility</p:attrName>
                                        </p:attrNameLst>
                                      </p:cBhvr>
                                      <p:to>
                                        <p:strVal val="visible"/>
                                      </p:to>
                                    </p:set>
                                    <p:animEffect transition="in" filter="fade">
                                      <p:cBhvr>
                                        <p:cTn id="41" dur="500"/>
                                        <p:tgtEl>
                                          <p:spTgt spid="76"/>
                                        </p:tgtEl>
                                      </p:cBhvr>
                                    </p:animEffect>
                                    <p:anim calcmode="lin" valueType="num">
                                      <p:cBhvr>
                                        <p:cTn id="42" dur="500" fill="hold"/>
                                        <p:tgtEl>
                                          <p:spTgt spid="76"/>
                                        </p:tgtEl>
                                        <p:attrNameLst>
                                          <p:attrName>ppt_x</p:attrName>
                                        </p:attrNameLst>
                                      </p:cBhvr>
                                      <p:tavLst>
                                        <p:tav tm="0">
                                          <p:val>
                                            <p:strVal val="#ppt_x"/>
                                          </p:val>
                                        </p:tav>
                                        <p:tav tm="100000">
                                          <p:val>
                                            <p:strVal val="#ppt_x"/>
                                          </p:val>
                                        </p:tav>
                                      </p:tavLst>
                                    </p:anim>
                                    <p:anim calcmode="lin" valueType="num">
                                      <p:cBhvr>
                                        <p:cTn id="43" dur="500" fill="hold"/>
                                        <p:tgtEl>
                                          <p:spTgt spid="76"/>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500"/>
                                  </p:stCondLst>
                                  <p:childTnLst>
                                    <p:set>
                                      <p:cBhvr>
                                        <p:cTn id="45" dur="1" fill="hold">
                                          <p:stCondLst>
                                            <p:cond delay="0"/>
                                          </p:stCondLst>
                                        </p:cTn>
                                        <p:tgtEl>
                                          <p:spTgt spid="77"/>
                                        </p:tgtEl>
                                        <p:attrNameLst>
                                          <p:attrName>style.visibility</p:attrName>
                                        </p:attrNameLst>
                                      </p:cBhvr>
                                      <p:to>
                                        <p:strVal val="visible"/>
                                      </p:to>
                                    </p:set>
                                    <p:animEffect transition="in" filter="fade">
                                      <p:cBhvr>
                                        <p:cTn id="46" dur="500"/>
                                        <p:tgtEl>
                                          <p:spTgt spid="77"/>
                                        </p:tgtEl>
                                      </p:cBhvr>
                                    </p:animEffect>
                                    <p:anim calcmode="lin" valueType="num">
                                      <p:cBhvr>
                                        <p:cTn id="47" dur="500" fill="hold"/>
                                        <p:tgtEl>
                                          <p:spTgt spid="77"/>
                                        </p:tgtEl>
                                        <p:attrNameLst>
                                          <p:attrName>ppt_x</p:attrName>
                                        </p:attrNameLst>
                                      </p:cBhvr>
                                      <p:tavLst>
                                        <p:tav tm="0">
                                          <p:val>
                                            <p:strVal val="#ppt_x"/>
                                          </p:val>
                                        </p:tav>
                                        <p:tav tm="100000">
                                          <p:val>
                                            <p:strVal val="#ppt_x"/>
                                          </p:val>
                                        </p:tav>
                                      </p:tavLst>
                                    </p:anim>
                                    <p:anim calcmode="lin" valueType="num">
                                      <p:cBhvr>
                                        <p:cTn id="48" dur="500" fill="hold"/>
                                        <p:tgtEl>
                                          <p:spTgt spid="77"/>
                                        </p:tgtEl>
                                        <p:attrNameLst>
                                          <p:attrName>ppt_y</p:attrName>
                                        </p:attrNameLst>
                                      </p:cBhvr>
                                      <p:tavLst>
                                        <p:tav tm="0">
                                          <p:val>
                                            <p:strVal val="#ppt_y+.1"/>
                                          </p:val>
                                        </p:tav>
                                        <p:tav tm="100000">
                                          <p:val>
                                            <p:strVal val="#ppt_y"/>
                                          </p:val>
                                        </p:tav>
                                      </p:tavLst>
                                    </p:anim>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6"/>
                                        </p:tgtEl>
                                        <p:attrNameLst>
                                          <p:attrName>style.visibility</p:attrName>
                                        </p:attrNameLst>
                                      </p:cBhvr>
                                      <p:to>
                                        <p:strVal val="visible"/>
                                      </p:to>
                                    </p:set>
                                    <p:anim calcmode="lin" valueType="num">
                                      <p:cBhvr>
                                        <p:cTn id="52" dur="500" fill="hold"/>
                                        <p:tgtEl>
                                          <p:spTgt spid="66"/>
                                        </p:tgtEl>
                                        <p:attrNameLst>
                                          <p:attrName>ppt_w</p:attrName>
                                        </p:attrNameLst>
                                      </p:cBhvr>
                                      <p:tavLst>
                                        <p:tav tm="0">
                                          <p:val>
                                            <p:fltVal val="0"/>
                                          </p:val>
                                        </p:tav>
                                        <p:tav tm="100000">
                                          <p:val>
                                            <p:strVal val="#ppt_w"/>
                                          </p:val>
                                        </p:tav>
                                      </p:tavLst>
                                    </p:anim>
                                    <p:anim calcmode="lin" valueType="num">
                                      <p:cBhvr>
                                        <p:cTn id="53" dur="500" fill="hold"/>
                                        <p:tgtEl>
                                          <p:spTgt spid="66"/>
                                        </p:tgtEl>
                                        <p:attrNameLst>
                                          <p:attrName>ppt_h</p:attrName>
                                        </p:attrNameLst>
                                      </p:cBhvr>
                                      <p:tavLst>
                                        <p:tav tm="0">
                                          <p:val>
                                            <p:fltVal val="0"/>
                                          </p:val>
                                        </p:tav>
                                        <p:tav tm="100000">
                                          <p:val>
                                            <p:strVal val="#ppt_h"/>
                                          </p:val>
                                        </p:tav>
                                      </p:tavLst>
                                    </p:anim>
                                    <p:animEffect transition="in" filter="fade">
                                      <p:cBhvr>
                                        <p:cTn id="54" dur="500"/>
                                        <p:tgtEl>
                                          <p:spTgt spid="66"/>
                                        </p:tgtEl>
                                      </p:cBhvr>
                                    </p:animEffect>
                                  </p:childTnLst>
                                </p:cTn>
                              </p:par>
                              <p:par>
                                <p:cTn id="55" presetID="42" presetClass="entr" presetSubtype="0" fill="hold" grpId="0" nodeType="withEffect">
                                  <p:stCondLst>
                                    <p:cond delay="250"/>
                                  </p:stCondLst>
                                  <p:childTnLst>
                                    <p:set>
                                      <p:cBhvr>
                                        <p:cTn id="56" dur="1" fill="hold">
                                          <p:stCondLst>
                                            <p:cond delay="0"/>
                                          </p:stCondLst>
                                        </p:cTn>
                                        <p:tgtEl>
                                          <p:spTgt spid="78"/>
                                        </p:tgtEl>
                                        <p:attrNameLst>
                                          <p:attrName>style.visibility</p:attrName>
                                        </p:attrNameLst>
                                      </p:cBhvr>
                                      <p:to>
                                        <p:strVal val="visible"/>
                                      </p:to>
                                    </p:set>
                                    <p:animEffect transition="in" filter="fade">
                                      <p:cBhvr>
                                        <p:cTn id="57" dur="500"/>
                                        <p:tgtEl>
                                          <p:spTgt spid="78"/>
                                        </p:tgtEl>
                                      </p:cBhvr>
                                    </p:animEffect>
                                    <p:anim calcmode="lin" valueType="num">
                                      <p:cBhvr>
                                        <p:cTn id="58" dur="500" fill="hold"/>
                                        <p:tgtEl>
                                          <p:spTgt spid="78"/>
                                        </p:tgtEl>
                                        <p:attrNameLst>
                                          <p:attrName>ppt_x</p:attrName>
                                        </p:attrNameLst>
                                      </p:cBhvr>
                                      <p:tavLst>
                                        <p:tav tm="0">
                                          <p:val>
                                            <p:strVal val="#ppt_x"/>
                                          </p:val>
                                        </p:tav>
                                        <p:tav tm="100000">
                                          <p:val>
                                            <p:strVal val="#ppt_x"/>
                                          </p:val>
                                        </p:tav>
                                      </p:tavLst>
                                    </p:anim>
                                    <p:anim calcmode="lin" valueType="num">
                                      <p:cBhvr>
                                        <p:cTn id="59" dur="500" fill="hold"/>
                                        <p:tgtEl>
                                          <p:spTgt spid="7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500"/>
                                  </p:stCondLst>
                                  <p:childTnLst>
                                    <p:set>
                                      <p:cBhvr>
                                        <p:cTn id="61" dur="1" fill="hold">
                                          <p:stCondLst>
                                            <p:cond delay="0"/>
                                          </p:stCondLst>
                                        </p:cTn>
                                        <p:tgtEl>
                                          <p:spTgt spid="79"/>
                                        </p:tgtEl>
                                        <p:attrNameLst>
                                          <p:attrName>style.visibility</p:attrName>
                                        </p:attrNameLst>
                                      </p:cBhvr>
                                      <p:to>
                                        <p:strVal val="visible"/>
                                      </p:to>
                                    </p:set>
                                    <p:animEffect transition="in" filter="fade">
                                      <p:cBhvr>
                                        <p:cTn id="62" dur="500"/>
                                        <p:tgtEl>
                                          <p:spTgt spid="79"/>
                                        </p:tgtEl>
                                      </p:cBhvr>
                                    </p:animEffect>
                                    <p:anim calcmode="lin" valueType="num">
                                      <p:cBhvr>
                                        <p:cTn id="63" dur="500" fill="hold"/>
                                        <p:tgtEl>
                                          <p:spTgt spid="79"/>
                                        </p:tgtEl>
                                        <p:attrNameLst>
                                          <p:attrName>ppt_x</p:attrName>
                                        </p:attrNameLst>
                                      </p:cBhvr>
                                      <p:tavLst>
                                        <p:tav tm="0">
                                          <p:val>
                                            <p:strVal val="#ppt_x"/>
                                          </p:val>
                                        </p:tav>
                                        <p:tav tm="100000">
                                          <p:val>
                                            <p:strVal val="#ppt_x"/>
                                          </p:val>
                                        </p:tav>
                                      </p:tavLst>
                                    </p:anim>
                                    <p:anim calcmode="lin" valueType="num">
                                      <p:cBhvr>
                                        <p:cTn id="64" dur="500" fill="hold"/>
                                        <p:tgtEl>
                                          <p:spTgt spid="79"/>
                                        </p:tgtEl>
                                        <p:attrNameLst>
                                          <p:attrName>ppt_y</p:attrName>
                                        </p:attrNameLst>
                                      </p:cBhvr>
                                      <p:tavLst>
                                        <p:tav tm="0">
                                          <p:val>
                                            <p:strVal val="#ppt_y+.1"/>
                                          </p:val>
                                        </p:tav>
                                        <p:tav tm="100000">
                                          <p:val>
                                            <p:strVal val="#ppt_y"/>
                                          </p:val>
                                        </p:tav>
                                      </p:tavLst>
                                    </p:anim>
                                  </p:childTnLst>
                                </p:cTn>
                              </p:par>
                            </p:childTnLst>
                          </p:cTn>
                        </p:par>
                        <p:par>
                          <p:cTn id="65" fill="hold">
                            <p:stCondLst>
                              <p:cond delay="5500"/>
                            </p:stCondLst>
                            <p:childTnLst>
                              <p:par>
                                <p:cTn id="66" presetID="53" presetClass="entr" presetSubtype="16" fill="hold" nodeType="afterEffect">
                                  <p:stCondLst>
                                    <p:cond delay="0"/>
                                  </p:stCondLst>
                                  <p:childTnLst>
                                    <p:set>
                                      <p:cBhvr>
                                        <p:cTn id="67" dur="1" fill="hold">
                                          <p:stCondLst>
                                            <p:cond delay="0"/>
                                          </p:stCondLst>
                                        </p:cTn>
                                        <p:tgtEl>
                                          <p:spTgt spid="71"/>
                                        </p:tgtEl>
                                        <p:attrNameLst>
                                          <p:attrName>style.visibility</p:attrName>
                                        </p:attrNameLst>
                                      </p:cBhvr>
                                      <p:to>
                                        <p:strVal val="visible"/>
                                      </p:to>
                                    </p:set>
                                    <p:anim calcmode="lin" valueType="num">
                                      <p:cBhvr>
                                        <p:cTn id="68" dur="500" fill="hold"/>
                                        <p:tgtEl>
                                          <p:spTgt spid="71"/>
                                        </p:tgtEl>
                                        <p:attrNameLst>
                                          <p:attrName>ppt_w</p:attrName>
                                        </p:attrNameLst>
                                      </p:cBhvr>
                                      <p:tavLst>
                                        <p:tav tm="0">
                                          <p:val>
                                            <p:fltVal val="0"/>
                                          </p:val>
                                        </p:tav>
                                        <p:tav tm="100000">
                                          <p:val>
                                            <p:strVal val="#ppt_w"/>
                                          </p:val>
                                        </p:tav>
                                      </p:tavLst>
                                    </p:anim>
                                    <p:anim calcmode="lin" valueType="num">
                                      <p:cBhvr>
                                        <p:cTn id="69" dur="500" fill="hold"/>
                                        <p:tgtEl>
                                          <p:spTgt spid="71"/>
                                        </p:tgtEl>
                                        <p:attrNameLst>
                                          <p:attrName>ppt_h</p:attrName>
                                        </p:attrNameLst>
                                      </p:cBhvr>
                                      <p:tavLst>
                                        <p:tav tm="0">
                                          <p:val>
                                            <p:fltVal val="0"/>
                                          </p:val>
                                        </p:tav>
                                        <p:tav tm="100000">
                                          <p:val>
                                            <p:strVal val="#ppt_h"/>
                                          </p:val>
                                        </p:tav>
                                      </p:tavLst>
                                    </p:anim>
                                    <p:animEffect transition="in" filter="fade">
                                      <p:cBhvr>
                                        <p:cTn id="70" dur="500"/>
                                        <p:tgtEl>
                                          <p:spTgt spid="71"/>
                                        </p:tgtEl>
                                      </p:cBhvr>
                                    </p:animEffect>
                                  </p:childTnLst>
                                </p:cTn>
                              </p:par>
                              <p:par>
                                <p:cTn id="71" presetID="42" presetClass="entr" presetSubtype="0" fill="hold" grpId="0" nodeType="withEffect">
                                  <p:stCondLst>
                                    <p:cond delay="250"/>
                                  </p:stCondLst>
                                  <p:childTnLst>
                                    <p:set>
                                      <p:cBhvr>
                                        <p:cTn id="72" dur="1" fill="hold">
                                          <p:stCondLst>
                                            <p:cond delay="0"/>
                                          </p:stCondLst>
                                        </p:cTn>
                                        <p:tgtEl>
                                          <p:spTgt spid="80"/>
                                        </p:tgtEl>
                                        <p:attrNameLst>
                                          <p:attrName>style.visibility</p:attrName>
                                        </p:attrNameLst>
                                      </p:cBhvr>
                                      <p:to>
                                        <p:strVal val="visible"/>
                                      </p:to>
                                    </p:set>
                                    <p:animEffect transition="in" filter="fade">
                                      <p:cBhvr>
                                        <p:cTn id="73" dur="500"/>
                                        <p:tgtEl>
                                          <p:spTgt spid="80"/>
                                        </p:tgtEl>
                                      </p:cBhvr>
                                    </p:animEffect>
                                    <p:anim calcmode="lin" valueType="num">
                                      <p:cBhvr>
                                        <p:cTn id="74" dur="500" fill="hold"/>
                                        <p:tgtEl>
                                          <p:spTgt spid="80"/>
                                        </p:tgtEl>
                                        <p:attrNameLst>
                                          <p:attrName>ppt_x</p:attrName>
                                        </p:attrNameLst>
                                      </p:cBhvr>
                                      <p:tavLst>
                                        <p:tav tm="0">
                                          <p:val>
                                            <p:strVal val="#ppt_x"/>
                                          </p:val>
                                        </p:tav>
                                        <p:tav tm="100000">
                                          <p:val>
                                            <p:strVal val="#ppt_x"/>
                                          </p:val>
                                        </p:tav>
                                      </p:tavLst>
                                    </p:anim>
                                    <p:anim calcmode="lin" valueType="num">
                                      <p:cBhvr>
                                        <p:cTn id="75" dur="500" fill="hold"/>
                                        <p:tgtEl>
                                          <p:spTgt spid="80"/>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500"/>
                                  </p:stCondLst>
                                  <p:childTnLst>
                                    <p:set>
                                      <p:cBhvr>
                                        <p:cTn id="77" dur="1" fill="hold">
                                          <p:stCondLst>
                                            <p:cond delay="0"/>
                                          </p:stCondLst>
                                        </p:cTn>
                                        <p:tgtEl>
                                          <p:spTgt spid="81"/>
                                        </p:tgtEl>
                                        <p:attrNameLst>
                                          <p:attrName>style.visibility</p:attrName>
                                        </p:attrNameLst>
                                      </p:cBhvr>
                                      <p:to>
                                        <p:strVal val="visible"/>
                                      </p:to>
                                    </p:set>
                                    <p:animEffect transition="in" filter="fade">
                                      <p:cBhvr>
                                        <p:cTn id="78" dur="500"/>
                                        <p:tgtEl>
                                          <p:spTgt spid="81"/>
                                        </p:tgtEl>
                                      </p:cBhvr>
                                    </p:animEffect>
                                    <p:anim calcmode="lin" valueType="num">
                                      <p:cBhvr>
                                        <p:cTn id="79" dur="500" fill="hold"/>
                                        <p:tgtEl>
                                          <p:spTgt spid="81"/>
                                        </p:tgtEl>
                                        <p:attrNameLst>
                                          <p:attrName>ppt_x</p:attrName>
                                        </p:attrNameLst>
                                      </p:cBhvr>
                                      <p:tavLst>
                                        <p:tav tm="0">
                                          <p:val>
                                            <p:strVal val="#ppt_x"/>
                                          </p:val>
                                        </p:tav>
                                        <p:tav tm="100000">
                                          <p:val>
                                            <p:strVal val="#ppt_x"/>
                                          </p:val>
                                        </p:tav>
                                      </p:tavLst>
                                    </p:anim>
                                    <p:anim calcmode="lin" valueType="num">
                                      <p:cBhvr>
                                        <p:cTn id="80" dur="5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5" grpId="0"/>
      <p:bldP spid="76" grpId="0"/>
      <p:bldP spid="77" grpId="0"/>
      <p:bldP spid="78" grpId="0"/>
      <p:bldP spid="79" grpId="0"/>
      <p:bldP spid="80" grpId="0"/>
      <p:bldP spid="8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09EE8B-503E-4266-8F0B-10A843C6A92F}"/>
              </a:ext>
            </a:extLst>
          </p:cNvPr>
          <p:cNvGrpSpPr/>
          <p:nvPr/>
        </p:nvGrpSpPr>
        <p:grpSpPr>
          <a:xfrm>
            <a:off x="1317295" y="518444"/>
            <a:ext cx="1753828" cy="461665"/>
            <a:chOff x="3303678" y="1772209"/>
            <a:chExt cx="3370318" cy="461665"/>
          </a:xfrm>
        </p:grpSpPr>
        <p:sp>
          <p:nvSpPr>
            <p:cNvPr id="3" name="TextBox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B63930-BB08-4559-85D2-1916A778E39F}"/>
                </a:ext>
              </a:extLst>
            </p:cNvPr>
            <p:cNvSpPr txBox="1"/>
            <p:nvPr/>
          </p:nvSpPr>
          <p:spPr>
            <a:xfrm>
              <a:off x="3303678" y="1772209"/>
              <a:ext cx="3370318" cy="461665"/>
            </a:xfrm>
            <a:prstGeom prst="rect">
              <a:avLst/>
            </a:prstGeom>
            <a:noFill/>
          </p:spPr>
          <p:txBody>
            <a:bodyPr wrap="square" rtlCol="0">
              <a:spAutoFit/>
            </a:bodyPr>
            <a:lstStyle/>
            <a:p>
              <a:r>
                <a:rPr lang="zh-CN" altLang="en-US" sz="2400" b="1" spc="600" dirty="0">
                  <a:latin typeface="微软雅黑"/>
                  <a:ea typeface="微软雅黑"/>
                  <a:sym typeface="微软雅黑"/>
                </a:rPr>
                <a:t>演讲内容</a:t>
              </a:r>
            </a:p>
          </p:txBody>
        </p:sp>
        <p:cxnSp>
          <p:nvCxnSpPr>
            <p:cNvPr id="4" name="直接连接符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22B1CB-4A03-44B4-8639-74AD615FA845}"/>
                </a:ext>
              </a:extLst>
            </p:cNvPr>
            <p:cNvCxnSpPr/>
            <p:nvPr/>
          </p:nvCxnSpPr>
          <p:spPr>
            <a:xfrm>
              <a:off x="3419872" y="2189749"/>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5" name="组合 4"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A0E7543-8C94-4557-9E21-F88C04E2BAA0}"/>
              </a:ext>
            </a:extLst>
          </p:cNvPr>
          <p:cNvGrpSpPr/>
          <p:nvPr/>
        </p:nvGrpSpPr>
        <p:grpSpPr>
          <a:xfrm>
            <a:off x="486229" y="447163"/>
            <a:ext cx="643551" cy="570387"/>
            <a:chOff x="6003757" y="1979655"/>
            <a:chExt cx="1399307" cy="1240222"/>
          </a:xfrm>
        </p:grpSpPr>
        <p:sp>
          <p:nvSpPr>
            <p:cNvPr id="6"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5F7914-926D-40FB-96B4-9D850D288797}"/>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3"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7"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6A9652-E708-4FEA-A015-40CA093131F6}"/>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8" name="组合 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592C79-E398-4CE8-9994-867F59C1F135}"/>
                </a:ext>
              </a:extLst>
            </p:cNvPr>
            <p:cNvGrpSpPr/>
            <p:nvPr/>
          </p:nvGrpSpPr>
          <p:grpSpPr>
            <a:xfrm>
              <a:off x="6299134" y="1995149"/>
              <a:ext cx="776055" cy="1137666"/>
              <a:chOff x="897622" y="2326339"/>
              <a:chExt cx="1001347" cy="1467937"/>
            </a:xfrm>
          </p:grpSpPr>
          <p:sp>
            <p:nvSpPr>
              <p:cNvPr id="10" name="文本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3B26197-8775-4999-9C07-EF41482CF1BD}"/>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sp>
            <p:nvSpPr>
              <p:cNvPr id="9" name="文本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A14AC6-B527-4844-9535-3D461E6FE91D}"/>
                  </a:ext>
                </a:extLst>
              </p:cNvPr>
              <p:cNvSpPr txBox="1"/>
              <p:nvPr/>
            </p:nvSpPr>
            <p:spPr>
              <a:xfrm>
                <a:off x="986172" y="2326339"/>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6</a:t>
                </a:r>
                <a:endParaRPr lang="zh-CN" altLang="en-US" sz="2800" b="1" dirty="0">
                  <a:ln w="15875">
                    <a:noFill/>
                  </a:ln>
                  <a:solidFill>
                    <a:schemeClr val="bg1"/>
                  </a:solidFill>
                  <a:latin typeface="微软雅黑"/>
                  <a:ea typeface="微软雅黑"/>
                  <a:sym typeface="微软雅黑"/>
                </a:endParaRPr>
              </a:p>
            </p:txBody>
          </p:sp>
        </p:grpSp>
      </p:grpSp>
      <p:sp>
        <p:nvSpPr>
          <p:cNvPr id="33" name="Rectangle 4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139E687-48A9-40F7-A115-61EACEDC5910}"/>
              </a:ext>
            </a:extLst>
          </p:cNvPr>
          <p:cNvSpPr/>
          <p:nvPr/>
        </p:nvSpPr>
        <p:spPr>
          <a:xfrm>
            <a:off x="967720" y="1522618"/>
            <a:ext cx="2074303" cy="403957"/>
          </a:xfrm>
          <a:prstGeom prst="rect">
            <a:avLst/>
          </a:prstGeom>
          <a:noFill/>
          <a:effectLst/>
        </p:spPr>
        <p:txBody>
          <a:bodyPr wrap="square" lIns="0" tIns="0" rIns="0" bIns="0" rtlCol="0">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85000"/>
                    <a:lumOff val="15000"/>
                  </a:prstClr>
                </a:solidFill>
                <a:effectLst/>
                <a:uLnTx/>
                <a:uFillTx/>
                <a:latin typeface="微软雅黑"/>
                <a:ea typeface="微软雅黑"/>
                <a:sym typeface="微软雅黑"/>
              </a:rPr>
              <a:t>添加详细文字</a:t>
            </a:r>
          </a:p>
        </p:txBody>
      </p:sp>
      <p:sp>
        <p:nvSpPr>
          <p:cNvPr id="34" name="Justify Text Body">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CE8AE61-05FD-4DB6-B8BB-FBE27BAE63A2}"/>
              </a:ext>
            </a:extLst>
          </p:cNvPr>
          <p:cNvSpPr txBox="1"/>
          <p:nvPr/>
        </p:nvSpPr>
        <p:spPr>
          <a:xfrm>
            <a:off x="967720" y="2085727"/>
            <a:ext cx="3970700" cy="1384995"/>
          </a:xfrm>
          <a:prstGeom prst="rect">
            <a:avLst/>
          </a:prstGeom>
          <a:noFill/>
          <a:effectLst/>
        </p:spPr>
        <p:txBody>
          <a:bodyPr wrap="square" lIns="0" tIns="0" rIns="0" bIns="0" rtlCol="0">
            <a:spAutoFit/>
          </a:bodyPr>
          <a:lstStyle>
            <a:defPPr>
              <a:defRPr lang="en-US"/>
            </a:defPPr>
            <a:lvl1pPr algn="ctr">
              <a:lnSpc>
                <a:spcPct val="150000"/>
              </a:lnSpc>
              <a:defRPr sz="1200">
                <a:solidFill>
                  <a:schemeClr val="bg1">
                    <a:lumMod val="65000"/>
                  </a:schemeClr>
                </a:solidFill>
              </a:defRPr>
            </a:lvl1pPr>
          </a:lstStyle>
          <a:p>
            <a:pPr marL="0" marR="0" lvl="0" indent="0" algn="l" defTabSz="4572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lumMod val="50000"/>
                  </a:prstClr>
                </a:solidFill>
                <a:effectLst/>
                <a:uLnTx/>
                <a:uFillTx/>
                <a:latin typeface="微软雅黑"/>
                <a:ea typeface="微软雅黑"/>
                <a:sym typeface="微软雅黑"/>
              </a:rPr>
              <a:t>替换文字内容，修改文字内容，也可以直接复制你的内容到此。请替换文字内容，修改文字内容，也可以直接复制你的内容到此。请替换文字内容，修改文字内容请替换文字内容，修改文字内容，也可以直接复制你的内容到此。请替换文字内容，修改文字内容</a:t>
            </a:r>
            <a:endParaRPr kumimoji="0" lang="en-ID" sz="1200" b="0" i="0" u="none" strike="noStrike" kern="0" cap="none" spc="0" normalizeH="0" baseline="0" noProof="0" dirty="0">
              <a:ln>
                <a:noFill/>
              </a:ln>
              <a:solidFill>
                <a:prstClr val="white">
                  <a:lumMod val="50000"/>
                </a:prstClr>
              </a:solidFill>
              <a:effectLst/>
              <a:uLnTx/>
              <a:uFillTx/>
              <a:latin typeface="微软雅黑"/>
              <a:ea typeface="微软雅黑"/>
              <a:sym typeface="微软雅黑"/>
            </a:endParaRPr>
          </a:p>
        </p:txBody>
      </p:sp>
      <p:sp>
        <p:nvSpPr>
          <p:cNvPr id="36" name="Rectangle: Rounded Corners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7E5D79E-A0FF-41E4-ADDF-FAF94E0DAAF0}"/>
              </a:ext>
            </a:extLst>
          </p:cNvPr>
          <p:cNvSpPr/>
          <p:nvPr/>
        </p:nvSpPr>
        <p:spPr>
          <a:xfrm>
            <a:off x="5734618" y="1573228"/>
            <a:ext cx="2775988" cy="3183144"/>
          </a:xfrm>
          <a:prstGeom prst="roundRect">
            <a:avLst>
              <a:gd name="adj" fmla="val 5008"/>
            </a:avLst>
          </a:prstGeom>
          <a:gradFill>
            <a:gsLst>
              <a:gs pos="7000">
                <a:srgbClr val="C00000"/>
              </a:gs>
              <a:gs pos="82000">
                <a:srgbClr val="FF8746"/>
              </a:gs>
            </a:gsLst>
            <a:lin ang="2700000" scaled="1"/>
          </a:gradFill>
          <a:ln w="12700" cap="flat" cmpd="sng" algn="ctr">
            <a:solidFill>
              <a:srgbClr val="FF8746"/>
            </a:solidFill>
            <a:prstDash val="solid"/>
            <a:miter lim="800000"/>
          </a:ln>
          <a:effectLst>
            <a:outerShdw blurRad="381000" dist="127000" dir="5400000" algn="t" rotWithShape="0">
              <a:sysClr val="window" lastClr="FFFFFF">
                <a:lumMod val="50000"/>
                <a:alpha val="40000"/>
              </a:sys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D" sz="1200" b="0" i="0" u="none" strike="noStrike" kern="0" cap="none" spc="0" normalizeH="0" baseline="0" noProof="0">
              <a:ln>
                <a:noFill/>
              </a:ln>
              <a:solidFill>
                <a:prstClr val="white"/>
              </a:solidFill>
              <a:effectLst/>
              <a:uLnTx/>
              <a:uFillTx/>
              <a:latin typeface="微软雅黑"/>
              <a:ea typeface="微软雅黑"/>
              <a:sym typeface="微软雅黑"/>
            </a:endParaRPr>
          </a:p>
        </p:txBody>
      </p:sp>
      <p:grpSp>
        <p:nvGrpSpPr>
          <p:cNvPr id="37" name="Group 7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53BA9C7-FC15-4595-864C-3F354C514A76}"/>
              </a:ext>
            </a:extLst>
          </p:cNvPr>
          <p:cNvGrpSpPr/>
          <p:nvPr/>
        </p:nvGrpSpPr>
        <p:grpSpPr>
          <a:xfrm>
            <a:off x="6112878" y="2479091"/>
            <a:ext cx="2072143" cy="1948137"/>
            <a:chOff x="892178" y="2188961"/>
            <a:chExt cx="2300603" cy="2162927"/>
          </a:xfrm>
        </p:grpSpPr>
        <p:grpSp>
          <p:nvGrpSpPr>
            <p:cNvPr id="38" name="Group 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404F965-FA94-4B93-A9C5-634C15912661}"/>
                </a:ext>
              </a:extLst>
            </p:cNvPr>
            <p:cNvGrpSpPr/>
            <p:nvPr/>
          </p:nvGrpSpPr>
          <p:grpSpPr>
            <a:xfrm>
              <a:off x="892178" y="2635566"/>
              <a:ext cx="2300603" cy="1716322"/>
              <a:chOff x="4289494" y="3862564"/>
              <a:chExt cx="2643193" cy="1971905"/>
            </a:xfrm>
          </p:grpSpPr>
          <p:grpSp>
            <p:nvGrpSpPr>
              <p:cNvPr id="40" name="Group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5E5DA06-FD29-4213-8E35-A0D57B7AC7C1}"/>
                  </a:ext>
                </a:extLst>
              </p:cNvPr>
              <p:cNvGrpSpPr/>
              <p:nvPr/>
            </p:nvGrpSpPr>
            <p:grpSpPr>
              <a:xfrm>
                <a:off x="4289494" y="3862564"/>
                <a:ext cx="2643193" cy="943346"/>
                <a:chOff x="683733" y="4686824"/>
                <a:chExt cx="2643193" cy="943346"/>
              </a:xfrm>
            </p:grpSpPr>
            <p:sp>
              <p:nvSpPr>
                <p:cNvPr id="48" name="Freeform: Shape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A41F427-28F9-49AB-B4E8-0ECFDF2770F7}"/>
                    </a:ext>
                  </a:extLst>
                </p:cNvPr>
                <p:cNvSpPr/>
                <p:nvPr/>
              </p:nvSpPr>
              <p:spPr bwMode="auto">
                <a:xfrm>
                  <a:off x="683733" y="4743209"/>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ysClr val="window" lastClr="FFFFFF"/>
                </a:solidFill>
                <a:ln>
                  <a:noFill/>
                </a:ln>
              </p:spPr>
              <p:txBody>
                <a:bodyPr vert="horz" wrap="square" lIns="91440" tIns="45720" rIns="91440" bIns="45720" numCol="1" anchor="t" anchorCtr="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200" b="0" i="0" u="none" strike="noStrike" kern="0" cap="none" spc="0" normalizeH="0" baseline="0" noProof="0">
                    <a:ln>
                      <a:noFill/>
                    </a:ln>
                    <a:solidFill>
                      <a:prstClr val="white"/>
                    </a:solidFill>
                    <a:effectLst/>
                    <a:uLnTx/>
                    <a:uFillTx/>
                    <a:latin typeface="微软雅黑"/>
                    <a:ea typeface="微软雅黑"/>
                    <a:sym typeface="微软雅黑"/>
                  </a:endParaRPr>
                </a:p>
              </p:txBody>
            </p:sp>
            <p:sp>
              <p:nvSpPr>
                <p:cNvPr id="49" name="Freeform: Shape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9E00E69-D1F5-40ED-A2B5-3F2C7F4C3D7F}"/>
                    </a:ext>
                  </a:extLst>
                </p:cNvPr>
                <p:cNvSpPr/>
                <p:nvPr/>
              </p:nvSpPr>
              <p:spPr bwMode="auto">
                <a:xfrm>
                  <a:off x="683733" y="5086062"/>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ysClr val="window" lastClr="FFFFFF"/>
                </a:solidFill>
                <a:ln>
                  <a:noFill/>
                </a:ln>
              </p:spPr>
              <p:txBody>
                <a:bodyPr vert="horz" wrap="square" lIns="91440" tIns="45720" rIns="91440" bIns="45720" numCol="1" anchor="t" anchorCtr="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200" b="0" i="0" u="none" strike="noStrike" kern="0" cap="none" spc="0" normalizeH="0" baseline="0" noProof="0">
                    <a:ln>
                      <a:noFill/>
                    </a:ln>
                    <a:solidFill>
                      <a:prstClr val="white"/>
                    </a:solidFill>
                    <a:effectLst/>
                    <a:uLnTx/>
                    <a:uFillTx/>
                    <a:latin typeface="微软雅黑"/>
                    <a:ea typeface="微软雅黑"/>
                    <a:sym typeface="微软雅黑"/>
                  </a:endParaRPr>
                </a:p>
              </p:txBody>
            </p:sp>
            <p:sp>
              <p:nvSpPr>
                <p:cNvPr id="50" name="Freeform: Shape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764799D-E3CD-42E2-A800-1CD7144D62C6}"/>
                    </a:ext>
                  </a:extLst>
                </p:cNvPr>
                <p:cNvSpPr/>
                <p:nvPr/>
              </p:nvSpPr>
              <p:spPr bwMode="auto">
                <a:xfrm>
                  <a:off x="683733" y="5428915"/>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ysClr val="window" lastClr="FFFFFF"/>
                </a:solidFill>
                <a:ln>
                  <a:noFill/>
                </a:ln>
              </p:spPr>
              <p:txBody>
                <a:bodyPr vert="horz" wrap="square" lIns="91440" tIns="45720" rIns="91440" bIns="45720" numCol="1" anchor="t" anchorCtr="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200" b="0" i="0" u="none" strike="noStrike" kern="0" cap="none" spc="0" normalizeH="0" baseline="0" noProof="0">
                    <a:ln>
                      <a:noFill/>
                    </a:ln>
                    <a:solidFill>
                      <a:prstClr val="white"/>
                    </a:solidFill>
                    <a:effectLst/>
                    <a:uLnTx/>
                    <a:uFillTx/>
                    <a:latin typeface="微软雅黑"/>
                    <a:ea typeface="微软雅黑"/>
                    <a:sym typeface="微软雅黑"/>
                  </a:endParaRPr>
                </a:p>
              </p:txBody>
            </p:sp>
            <p:sp>
              <p:nvSpPr>
                <p:cNvPr id="51" name="Rectangle 2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014C5DD-CB75-4457-8CCD-480007AC0E57}"/>
                    </a:ext>
                  </a:extLst>
                </p:cNvPr>
                <p:cNvSpPr/>
                <p:nvPr/>
              </p:nvSpPr>
              <p:spPr>
                <a:xfrm>
                  <a:off x="1036789" y="4686824"/>
                  <a:ext cx="2290137" cy="257640"/>
                </a:xfrm>
                <a:prstGeom prst="rect">
                  <a:avLst/>
                </a:prstGeom>
                <a:noFill/>
              </p:spPr>
              <p:txBody>
                <a:bodyPr wrap="none" lIns="0" tIns="0" rIns="0" bIns="0" rtlCol="0">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微软雅黑"/>
                      <a:ea typeface="微软雅黑"/>
                      <a:sym typeface="微软雅黑"/>
                    </a:rPr>
                    <a:t>请替换文字内容修改文字内容也</a:t>
                  </a:r>
                  <a:endParaRPr kumimoji="0" lang="en-ID" sz="1000" b="0" i="0" u="none" strike="noStrike" kern="0" cap="none" spc="0" normalizeH="0" baseline="0" noProof="0" dirty="0">
                    <a:ln>
                      <a:noFill/>
                    </a:ln>
                    <a:solidFill>
                      <a:prstClr val="white"/>
                    </a:solidFill>
                    <a:effectLst/>
                    <a:uLnTx/>
                    <a:uFillTx/>
                    <a:latin typeface="微软雅黑"/>
                    <a:ea typeface="微软雅黑"/>
                    <a:sym typeface="微软雅黑"/>
                  </a:endParaRPr>
                </a:p>
              </p:txBody>
            </p:sp>
            <p:sp>
              <p:nvSpPr>
                <p:cNvPr id="52" name="Rectangle 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39E2AA3-D234-4E06-80FD-8599BB5AE828}"/>
                    </a:ext>
                  </a:extLst>
                </p:cNvPr>
                <p:cNvSpPr/>
                <p:nvPr/>
              </p:nvSpPr>
              <p:spPr>
                <a:xfrm>
                  <a:off x="1036789" y="5029677"/>
                  <a:ext cx="1308650" cy="257640"/>
                </a:xfrm>
                <a:prstGeom prst="rect">
                  <a:avLst/>
                </a:prstGeom>
                <a:noFill/>
              </p:spPr>
              <p:txBody>
                <a:bodyPr wrap="none" lIns="0" tIns="0" rIns="0" bIns="0" rtlCol="0">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微软雅黑"/>
                      <a:ea typeface="微软雅黑"/>
                      <a:sym typeface="微软雅黑"/>
                    </a:rPr>
                    <a:t>替换文字内容修改</a:t>
                  </a:r>
                  <a:endParaRPr kumimoji="0" lang="en-ID" sz="1000" b="0" i="0" u="none" strike="noStrike" kern="0" cap="none" spc="0" normalizeH="0" baseline="0" noProof="0" dirty="0">
                    <a:ln>
                      <a:noFill/>
                    </a:ln>
                    <a:solidFill>
                      <a:prstClr val="white"/>
                    </a:solidFill>
                    <a:effectLst/>
                    <a:uLnTx/>
                    <a:uFillTx/>
                    <a:latin typeface="微软雅黑"/>
                    <a:ea typeface="微软雅黑"/>
                    <a:sym typeface="微软雅黑"/>
                  </a:endParaRPr>
                </a:p>
              </p:txBody>
            </p:sp>
            <p:sp>
              <p:nvSpPr>
                <p:cNvPr id="53" name="Rectangle 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59EC4F0-1519-463D-A093-4372A1DEFE88}"/>
                    </a:ext>
                  </a:extLst>
                </p:cNvPr>
                <p:cNvSpPr/>
                <p:nvPr/>
              </p:nvSpPr>
              <p:spPr>
                <a:xfrm>
                  <a:off x="1036789" y="5372530"/>
                  <a:ext cx="1635812" cy="257640"/>
                </a:xfrm>
                <a:prstGeom prst="rect">
                  <a:avLst/>
                </a:prstGeom>
                <a:noFill/>
              </p:spPr>
              <p:txBody>
                <a:bodyPr wrap="none" lIns="0" tIns="0" rIns="0" bIns="0" rtlCol="0">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微软雅黑"/>
                      <a:ea typeface="微软雅黑"/>
                      <a:sym typeface="微软雅黑"/>
                    </a:rPr>
                    <a:t>替换文字内容修改文字</a:t>
                  </a:r>
                  <a:endParaRPr kumimoji="0" lang="en-ID" sz="1000" b="0" i="0" u="none" strike="noStrike" kern="0" cap="none" spc="0" normalizeH="0" baseline="0" noProof="0" dirty="0">
                    <a:ln>
                      <a:noFill/>
                    </a:ln>
                    <a:solidFill>
                      <a:prstClr val="white"/>
                    </a:solidFill>
                    <a:effectLst/>
                    <a:uLnTx/>
                    <a:uFillTx/>
                    <a:latin typeface="微软雅黑"/>
                    <a:ea typeface="微软雅黑"/>
                    <a:sym typeface="微软雅黑"/>
                  </a:endParaRPr>
                </a:p>
              </p:txBody>
            </p:sp>
          </p:grpSp>
          <p:grpSp>
            <p:nvGrpSpPr>
              <p:cNvPr id="41" name="Group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AE6956C-86C7-4756-84ED-CEFD35551B0A}"/>
                  </a:ext>
                </a:extLst>
              </p:cNvPr>
              <p:cNvGrpSpPr/>
              <p:nvPr/>
            </p:nvGrpSpPr>
            <p:grpSpPr>
              <a:xfrm>
                <a:off x="4289494" y="4891123"/>
                <a:ext cx="2479612" cy="943346"/>
                <a:chOff x="683733" y="4686824"/>
                <a:chExt cx="2479612" cy="943346"/>
              </a:xfrm>
            </p:grpSpPr>
            <p:sp>
              <p:nvSpPr>
                <p:cNvPr id="42" name="Freeform: Shape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896BF95-C303-4434-AC55-DD3C1A2119B1}"/>
                    </a:ext>
                  </a:extLst>
                </p:cNvPr>
                <p:cNvSpPr/>
                <p:nvPr/>
              </p:nvSpPr>
              <p:spPr bwMode="auto">
                <a:xfrm>
                  <a:off x="683733" y="4743209"/>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ysClr val="window" lastClr="FFFFFF"/>
                </a:solidFill>
                <a:ln>
                  <a:noFill/>
                </a:ln>
              </p:spPr>
              <p:txBody>
                <a:bodyPr vert="horz" wrap="square" lIns="91440" tIns="45720" rIns="91440" bIns="45720" numCol="1" anchor="t" anchorCtr="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200" b="0" i="0" u="none" strike="noStrike" kern="0" cap="none" spc="0" normalizeH="0" baseline="0" noProof="0">
                    <a:ln>
                      <a:noFill/>
                    </a:ln>
                    <a:solidFill>
                      <a:prstClr val="white"/>
                    </a:solidFill>
                    <a:effectLst/>
                    <a:uLnTx/>
                    <a:uFillTx/>
                    <a:latin typeface="微软雅黑"/>
                    <a:ea typeface="微软雅黑"/>
                    <a:sym typeface="微软雅黑"/>
                  </a:endParaRPr>
                </a:p>
              </p:txBody>
            </p:sp>
            <p:sp>
              <p:nvSpPr>
                <p:cNvPr id="43" name="Freeform: Shape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387BDF5-D25B-4C62-9851-E04A4D8CD7E6}"/>
                    </a:ext>
                  </a:extLst>
                </p:cNvPr>
                <p:cNvSpPr/>
                <p:nvPr/>
              </p:nvSpPr>
              <p:spPr bwMode="auto">
                <a:xfrm>
                  <a:off x="683733" y="5086062"/>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ysClr val="window" lastClr="FFFFFF"/>
                </a:solidFill>
                <a:ln>
                  <a:noFill/>
                </a:ln>
              </p:spPr>
              <p:txBody>
                <a:bodyPr vert="horz" wrap="square" lIns="91440" tIns="45720" rIns="91440" bIns="45720" numCol="1" anchor="t" anchorCtr="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200" b="0" i="0" u="none" strike="noStrike" kern="0" cap="none" spc="0" normalizeH="0" baseline="0" noProof="0">
                    <a:ln>
                      <a:noFill/>
                    </a:ln>
                    <a:solidFill>
                      <a:prstClr val="white"/>
                    </a:solidFill>
                    <a:effectLst/>
                    <a:uLnTx/>
                    <a:uFillTx/>
                    <a:latin typeface="微软雅黑"/>
                    <a:ea typeface="微软雅黑"/>
                    <a:sym typeface="微软雅黑"/>
                  </a:endParaRPr>
                </a:p>
              </p:txBody>
            </p:sp>
            <p:sp>
              <p:nvSpPr>
                <p:cNvPr id="44" name="Freeform: Shape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BDD8E39-2294-4DED-9A5D-2146CC3963C9}"/>
                    </a:ext>
                  </a:extLst>
                </p:cNvPr>
                <p:cNvSpPr/>
                <p:nvPr/>
              </p:nvSpPr>
              <p:spPr bwMode="auto">
                <a:xfrm>
                  <a:off x="683733" y="5428915"/>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ysClr val="window" lastClr="FFFFFF"/>
                </a:solidFill>
                <a:ln>
                  <a:noFill/>
                </a:ln>
              </p:spPr>
              <p:txBody>
                <a:bodyPr vert="horz" wrap="square" lIns="91440" tIns="45720" rIns="91440" bIns="45720" numCol="1" anchor="t" anchorCtr="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200" b="0" i="0" u="none" strike="noStrike" kern="0" cap="none" spc="0" normalizeH="0" baseline="0" noProof="0">
                    <a:ln>
                      <a:noFill/>
                    </a:ln>
                    <a:solidFill>
                      <a:prstClr val="white"/>
                    </a:solidFill>
                    <a:effectLst/>
                    <a:uLnTx/>
                    <a:uFillTx/>
                    <a:latin typeface="微软雅黑"/>
                    <a:ea typeface="微软雅黑"/>
                    <a:sym typeface="微软雅黑"/>
                  </a:endParaRPr>
                </a:p>
              </p:txBody>
            </p:sp>
            <p:sp>
              <p:nvSpPr>
                <p:cNvPr id="45" name="Rectangle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90FD2C0-8621-4950-85D3-41A14B961911}"/>
                    </a:ext>
                  </a:extLst>
                </p:cNvPr>
                <p:cNvSpPr/>
                <p:nvPr/>
              </p:nvSpPr>
              <p:spPr>
                <a:xfrm>
                  <a:off x="1036789" y="4686824"/>
                  <a:ext cx="2126556" cy="257640"/>
                </a:xfrm>
                <a:prstGeom prst="rect">
                  <a:avLst/>
                </a:prstGeom>
                <a:noFill/>
              </p:spPr>
              <p:txBody>
                <a:bodyPr wrap="none" lIns="0" tIns="0" rIns="0" bIns="0" rtlCol="0">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微软雅黑"/>
                      <a:ea typeface="微软雅黑"/>
                      <a:sym typeface="微软雅黑"/>
                    </a:rPr>
                    <a:t>替换文字内容修改文字内容也</a:t>
                  </a:r>
                  <a:endParaRPr kumimoji="0" lang="en-ID" sz="1000" b="0" i="0" u="none" strike="noStrike" kern="0" cap="none" spc="0" normalizeH="0" baseline="0" noProof="0" dirty="0">
                    <a:ln>
                      <a:noFill/>
                    </a:ln>
                    <a:solidFill>
                      <a:prstClr val="white"/>
                    </a:solidFill>
                    <a:effectLst/>
                    <a:uLnTx/>
                    <a:uFillTx/>
                    <a:latin typeface="微软雅黑"/>
                    <a:ea typeface="微软雅黑"/>
                    <a:sym typeface="微软雅黑"/>
                  </a:endParaRPr>
                </a:p>
              </p:txBody>
            </p:sp>
            <p:sp>
              <p:nvSpPr>
                <p:cNvPr id="46" name="Rectangle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9AFF9B7-D4E6-4334-A81F-BC50B5816121}"/>
                    </a:ext>
                  </a:extLst>
                </p:cNvPr>
                <p:cNvSpPr/>
                <p:nvPr/>
              </p:nvSpPr>
              <p:spPr>
                <a:xfrm>
                  <a:off x="1036789" y="5029677"/>
                  <a:ext cx="1308650" cy="257640"/>
                </a:xfrm>
                <a:prstGeom prst="rect">
                  <a:avLst/>
                </a:prstGeom>
                <a:noFill/>
              </p:spPr>
              <p:txBody>
                <a:bodyPr wrap="none" lIns="0" tIns="0" rIns="0" bIns="0" rtlCol="0">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微软雅黑"/>
                      <a:ea typeface="微软雅黑"/>
                      <a:sym typeface="微软雅黑"/>
                    </a:rPr>
                    <a:t>替换文字内容修改</a:t>
                  </a:r>
                  <a:endParaRPr kumimoji="0" lang="en-ID" sz="1000" b="0" i="0" u="none" strike="noStrike" kern="0" cap="none" spc="0" normalizeH="0" baseline="0" noProof="0" dirty="0">
                    <a:ln>
                      <a:noFill/>
                    </a:ln>
                    <a:solidFill>
                      <a:prstClr val="white"/>
                    </a:solidFill>
                    <a:effectLst/>
                    <a:uLnTx/>
                    <a:uFillTx/>
                    <a:latin typeface="微软雅黑"/>
                    <a:ea typeface="微软雅黑"/>
                    <a:sym typeface="微软雅黑"/>
                  </a:endParaRPr>
                </a:p>
              </p:txBody>
            </p:sp>
            <p:sp>
              <p:nvSpPr>
                <p:cNvPr id="47" name="Rectangle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DBD49BF-FE34-407D-9C64-06EB24D0A2C6}"/>
                    </a:ext>
                  </a:extLst>
                </p:cNvPr>
                <p:cNvSpPr/>
                <p:nvPr/>
              </p:nvSpPr>
              <p:spPr>
                <a:xfrm>
                  <a:off x="1036789" y="5372530"/>
                  <a:ext cx="1962975" cy="257640"/>
                </a:xfrm>
                <a:prstGeom prst="rect">
                  <a:avLst/>
                </a:prstGeom>
                <a:noFill/>
              </p:spPr>
              <p:txBody>
                <a:bodyPr wrap="none" lIns="0" tIns="0" rIns="0" bIns="0" rtlCol="0">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微软雅黑"/>
                      <a:ea typeface="微软雅黑"/>
                      <a:sym typeface="微软雅黑"/>
                    </a:rPr>
                    <a:t>替换文字内容修改文字内容</a:t>
                  </a:r>
                  <a:endParaRPr kumimoji="0" lang="en-ID" sz="1000" b="0" i="0" u="none" strike="noStrike" kern="0" cap="none" spc="0" normalizeH="0" baseline="0" noProof="0" dirty="0">
                    <a:ln>
                      <a:noFill/>
                    </a:ln>
                    <a:solidFill>
                      <a:prstClr val="white"/>
                    </a:solidFill>
                    <a:effectLst/>
                    <a:uLnTx/>
                    <a:uFillTx/>
                    <a:latin typeface="微软雅黑"/>
                    <a:ea typeface="微软雅黑"/>
                    <a:sym typeface="微软雅黑"/>
                  </a:endParaRPr>
                </a:p>
              </p:txBody>
            </p:sp>
          </p:grpSp>
        </p:grpSp>
        <p:sp>
          <p:nvSpPr>
            <p:cNvPr id="39" name="TextBox 2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E8D7C96-0948-42AC-A71F-A6095A94E980}"/>
                </a:ext>
              </a:extLst>
            </p:cNvPr>
            <p:cNvSpPr txBox="1"/>
            <p:nvPr/>
          </p:nvSpPr>
          <p:spPr>
            <a:xfrm>
              <a:off x="1281487" y="2188961"/>
              <a:ext cx="1366839" cy="358795"/>
            </a:xfrm>
            <a:prstGeom prst="rect">
              <a:avLst/>
            </a:prstGeom>
            <a:noFill/>
          </p:spPr>
          <p:txBody>
            <a:bodyPr wrap="none" lIns="0" tIns="0" rIns="0" bIns="0" rtlCol="0">
              <a:spAutoFit/>
            </a:bodyPr>
            <a:lstStyle/>
            <a:p>
              <a:pPr marL="0" marR="0" lvl="0" indent="0" algn="just" defTabSz="4572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white"/>
                  </a:solidFill>
                  <a:effectLst/>
                  <a:uLnTx/>
                  <a:uFillTx/>
                  <a:latin typeface="微软雅黑"/>
                  <a:ea typeface="微软雅黑"/>
                  <a:sym typeface="微软雅黑"/>
                </a:rPr>
                <a:t>添加详细文字</a:t>
              </a:r>
            </a:p>
          </p:txBody>
        </p:sp>
      </p:grpSp>
      <p:sp>
        <p:nvSpPr>
          <p:cNvPr id="54" name="Rectangle: Rounded Corners 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20F14D8-76A0-4EA6-9692-E62C41EB3072}"/>
              </a:ext>
            </a:extLst>
          </p:cNvPr>
          <p:cNvSpPr/>
          <p:nvPr/>
        </p:nvSpPr>
        <p:spPr>
          <a:xfrm>
            <a:off x="8735164" y="2786137"/>
            <a:ext cx="2775988" cy="3183144"/>
          </a:xfrm>
          <a:prstGeom prst="roundRect">
            <a:avLst>
              <a:gd name="adj" fmla="val 5008"/>
            </a:avLst>
          </a:prstGeom>
          <a:gradFill>
            <a:gsLst>
              <a:gs pos="7000">
                <a:srgbClr val="C00000"/>
              </a:gs>
              <a:gs pos="82000">
                <a:srgbClr val="FF8746"/>
              </a:gs>
            </a:gsLst>
            <a:lin ang="2700000" scaled="1"/>
          </a:gradFill>
          <a:ln w="12700" cap="flat" cmpd="sng" algn="ctr">
            <a:solidFill>
              <a:srgbClr val="FF8746"/>
            </a:solidFill>
            <a:prstDash val="solid"/>
            <a:miter lim="800000"/>
          </a:ln>
          <a:effectLst>
            <a:outerShdw blurRad="381000" dist="127000" dir="5400000" algn="t" rotWithShape="0">
              <a:sysClr val="window" lastClr="FFFFFF">
                <a:lumMod val="50000"/>
                <a:alpha val="40000"/>
              </a:sys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D" sz="1200" b="0" i="0" u="none" strike="noStrike" kern="0" cap="none" spc="0" normalizeH="0" baseline="0" noProof="0">
              <a:ln>
                <a:noFill/>
              </a:ln>
              <a:solidFill>
                <a:prstClr val="white"/>
              </a:solidFill>
              <a:effectLst/>
              <a:uLnTx/>
              <a:uFillTx/>
              <a:latin typeface="微软雅黑"/>
              <a:ea typeface="微软雅黑"/>
              <a:sym typeface="微软雅黑"/>
            </a:endParaRPr>
          </a:p>
        </p:txBody>
      </p:sp>
      <p:grpSp>
        <p:nvGrpSpPr>
          <p:cNvPr id="56" name="组合 5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65148A1-F6E5-4AB7-9248-D11B69F3CEF5}"/>
              </a:ext>
            </a:extLst>
          </p:cNvPr>
          <p:cNvGrpSpPr/>
          <p:nvPr/>
        </p:nvGrpSpPr>
        <p:grpSpPr>
          <a:xfrm>
            <a:off x="9554367" y="2217347"/>
            <a:ext cx="1137582" cy="1137582"/>
            <a:chOff x="9576472" y="2371653"/>
            <a:chExt cx="1137582" cy="1137582"/>
          </a:xfrm>
        </p:grpSpPr>
        <p:sp>
          <p:nvSpPr>
            <p:cNvPr id="57" name="Oval 7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DF58F16-E5F1-4177-8A41-95F4E7BA6BE9}"/>
                </a:ext>
              </a:extLst>
            </p:cNvPr>
            <p:cNvSpPr/>
            <p:nvPr/>
          </p:nvSpPr>
          <p:spPr>
            <a:xfrm>
              <a:off x="9576472" y="2371653"/>
              <a:ext cx="1137582" cy="1137582"/>
            </a:xfrm>
            <a:prstGeom prst="ellipse">
              <a:avLst/>
            </a:prstGeom>
            <a:solidFill>
              <a:sysClr val="window" lastClr="FFFFFF"/>
            </a:solidFill>
            <a:ln w="12700" cap="flat" cmpd="sng" algn="ctr">
              <a:noFill/>
              <a:prstDash val="solid"/>
              <a:miter lim="800000"/>
            </a:ln>
            <a:effectLst>
              <a:outerShdw blurRad="317500" rotWithShape="0">
                <a:scrgbClr r="0" g="0" b="0">
                  <a:alpha val="20000"/>
                </a:sc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D" sz="1200" b="0" i="0" u="none" strike="noStrike" kern="0" cap="none" spc="0" normalizeH="0" baseline="0" noProof="0">
                <a:ln>
                  <a:noFill/>
                </a:ln>
                <a:solidFill>
                  <a:prstClr val="white"/>
                </a:solidFill>
                <a:effectLst/>
                <a:uLnTx/>
                <a:uFillTx/>
                <a:latin typeface="微软雅黑"/>
                <a:ea typeface="微软雅黑"/>
                <a:sym typeface="微软雅黑"/>
              </a:endParaRPr>
            </a:p>
          </p:txBody>
        </p:sp>
        <p:sp>
          <p:nvSpPr>
            <p:cNvPr id="58" name="Icon 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5F0CB11-7727-475B-91B4-BDFDFB8660E7}"/>
                </a:ext>
              </a:extLst>
            </p:cNvPr>
            <p:cNvSpPr/>
            <p:nvPr/>
          </p:nvSpPr>
          <p:spPr>
            <a:xfrm>
              <a:off x="9952726" y="2747905"/>
              <a:ext cx="385074" cy="385078"/>
            </a:xfrm>
            <a:custGeom>
              <a:avLst/>
              <a:gdLst>
                <a:gd name="connsiteX0" fmla="*/ 287053 w 486000"/>
                <a:gd name="connsiteY0" fmla="*/ 261984 h 486007"/>
                <a:gd name="connsiteX1" fmla="*/ 306001 w 486000"/>
                <a:gd name="connsiteY1" fmla="*/ 243000 h 486007"/>
                <a:gd name="connsiteX2" fmla="*/ 287053 w 486000"/>
                <a:gd name="connsiteY2" fmla="*/ 224016 h 486007"/>
                <a:gd name="connsiteX3" fmla="*/ 261473 w 486000"/>
                <a:gd name="connsiteY3" fmla="*/ 224016 h 486007"/>
                <a:gd name="connsiteX4" fmla="*/ 261473 w 486000"/>
                <a:gd name="connsiteY4" fmla="*/ 148762 h 486007"/>
                <a:gd name="connsiteX5" fmla="*/ 323198 w 486000"/>
                <a:gd name="connsiteY5" fmla="*/ 144059 h 486007"/>
                <a:gd name="connsiteX6" fmla="*/ 333680 w 486000"/>
                <a:gd name="connsiteY6" fmla="*/ 204830 h 486007"/>
                <a:gd name="connsiteX7" fmla="*/ 354244 w 486000"/>
                <a:gd name="connsiteY7" fmla="*/ 222043 h 486007"/>
                <a:gd name="connsiteX8" fmla="*/ 371423 w 486000"/>
                <a:gd name="connsiteY8" fmla="*/ 201435 h 486007"/>
                <a:gd name="connsiteX9" fmla="*/ 360810 w 486000"/>
                <a:gd name="connsiteY9" fmla="*/ 137910 h 486007"/>
                <a:gd name="connsiteX10" fmla="*/ 410378 w 486000"/>
                <a:gd name="connsiteY10" fmla="*/ 124494 h 486007"/>
                <a:gd name="connsiteX11" fmla="*/ 448105 w 486000"/>
                <a:gd name="connsiteY11" fmla="*/ 243000 h 486007"/>
                <a:gd name="connsiteX12" fmla="*/ 446467 w 486000"/>
                <a:gd name="connsiteY12" fmla="*/ 269088 h 486007"/>
                <a:gd name="connsiteX13" fmla="*/ 462878 w 486000"/>
                <a:gd name="connsiteY13" fmla="*/ 290308 h 486007"/>
                <a:gd name="connsiteX14" fmla="*/ 465288 w 486000"/>
                <a:gd name="connsiteY14" fmla="*/ 290464 h 486007"/>
                <a:gd name="connsiteX15" fmla="*/ 484061 w 486000"/>
                <a:gd name="connsiteY15" fmla="*/ 273865 h 486007"/>
                <a:gd name="connsiteX16" fmla="*/ 486000 w 486000"/>
                <a:gd name="connsiteY16" fmla="*/ 243000 h 486007"/>
                <a:gd name="connsiteX17" fmla="*/ 414968 w 486000"/>
                <a:gd name="connsiteY17" fmla="*/ 71171 h 486007"/>
                <a:gd name="connsiteX18" fmla="*/ 243475 w 486000"/>
                <a:gd name="connsiteY18" fmla="*/ 0 h 486007"/>
                <a:gd name="connsiteX19" fmla="*/ 243200 w 486000"/>
                <a:gd name="connsiteY19" fmla="*/ 15 h 486007"/>
                <a:gd name="connsiteX20" fmla="*/ 242525 w 486000"/>
                <a:gd name="connsiteY20" fmla="*/ 0 h 486007"/>
                <a:gd name="connsiteX21" fmla="*/ 71032 w 486000"/>
                <a:gd name="connsiteY21" fmla="*/ 71171 h 486007"/>
                <a:gd name="connsiteX22" fmla="*/ 0 w 486000"/>
                <a:gd name="connsiteY22" fmla="*/ 243000 h 486007"/>
                <a:gd name="connsiteX23" fmla="*/ 71032 w 486000"/>
                <a:gd name="connsiteY23" fmla="*/ 414829 h 486007"/>
                <a:gd name="connsiteX24" fmla="*/ 242525 w 486000"/>
                <a:gd name="connsiteY24" fmla="*/ 486000 h 486007"/>
                <a:gd name="connsiteX25" fmla="*/ 243208 w 486000"/>
                <a:gd name="connsiteY25" fmla="*/ 485989 h 486007"/>
                <a:gd name="connsiteX26" fmla="*/ 243475 w 486000"/>
                <a:gd name="connsiteY26" fmla="*/ 486000 h 486007"/>
                <a:gd name="connsiteX27" fmla="*/ 285585 w 486000"/>
                <a:gd name="connsiteY27" fmla="*/ 482348 h 486007"/>
                <a:gd name="connsiteX28" fmla="*/ 300980 w 486000"/>
                <a:gd name="connsiteY28" fmla="*/ 460373 h 486007"/>
                <a:gd name="connsiteX29" fmla="*/ 300457 w 486000"/>
                <a:gd name="connsiteY29" fmla="*/ 458207 h 486007"/>
                <a:gd name="connsiteX30" fmla="*/ 297236 w 486000"/>
                <a:gd name="connsiteY30" fmla="*/ 441077 h 486007"/>
                <a:gd name="connsiteX31" fmla="*/ 270635 w 486000"/>
                <a:gd name="connsiteY31" fmla="*/ 437833 h 486007"/>
                <a:gd name="connsiteX32" fmla="*/ 261473 w 486000"/>
                <a:gd name="connsiteY32" fmla="*/ 443699 h 486007"/>
                <a:gd name="connsiteX33" fmla="*/ 261473 w 486000"/>
                <a:gd name="connsiteY33" fmla="*/ 374268 h 486007"/>
                <a:gd name="connsiteX34" fmla="*/ 279352 w 486000"/>
                <a:gd name="connsiteY34" fmla="*/ 375025 h 486007"/>
                <a:gd name="connsiteX35" fmla="*/ 299338 w 486000"/>
                <a:gd name="connsiteY35" fmla="*/ 357144 h 486007"/>
                <a:gd name="connsiteX36" fmla="*/ 281492 w 486000"/>
                <a:gd name="connsiteY36" fmla="*/ 337116 h 486007"/>
                <a:gd name="connsiteX37" fmla="*/ 261477 w 486000"/>
                <a:gd name="connsiteY37" fmla="*/ 336287 h 486007"/>
                <a:gd name="connsiteX38" fmla="*/ 261477 w 486000"/>
                <a:gd name="connsiteY38" fmla="*/ 261988 h 486007"/>
                <a:gd name="connsiteX39" fmla="*/ 287053 w 486000"/>
                <a:gd name="connsiteY39" fmla="*/ 261988 h 486007"/>
                <a:gd name="connsiteX40" fmla="*/ 180426 w 486000"/>
                <a:gd name="connsiteY40" fmla="*/ 392913 h 486007"/>
                <a:gd name="connsiteX41" fmla="*/ 173569 w 486000"/>
                <a:gd name="connsiteY41" fmla="*/ 377778 h 486007"/>
                <a:gd name="connsiteX42" fmla="*/ 223578 w 486000"/>
                <a:gd name="connsiteY42" fmla="*/ 374274 h 486007"/>
                <a:gd name="connsiteX43" fmla="*/ 223578 w 486000"/>
                <a:gd name="connsiteY43" fmla="*/ 443183 h 486007"/>
                <a:gd name="connsiteX44" fmla="*/ 180426 w 486000"/>
                <a:gd name="connsiteY44" fmla="*/ 392913 h 486007"/>
                <a:gd name="connsiteX45" fmla="*/ 146532 w 486000"/>
                <a:gd name="connsiteY45" fmla="*/ 409895 h 486007"/>
                <a:gd name="connsiteX46" fmla="*/ 157586 w 486000"/>
                <a:gd name="connsiteY46" fmla="*/ 429515 h 486007"/>
                <a:gd name="connsiteX47" fmla="*/ 101748 w 486000"/>
                <a:gd name="connsiteY47" fmla="*/ 391662 h 486007"/>
                <a:gd name="connsiteX48" fmla="*/ 135164 w 486000"/>
                <a:gd name="connsiteY48" fmla="*/ 383611 h 486007"/>
                <a:gd name="connsiteX49" fmla="*/ 146532 w 486000"/>
                <a:gd name="connsiteY49" fmla="*/ 409895 h 486007"/>
                <a:gd name="connsiteX50" fmla="*/ 74910 w 486000"/>
                <a:gd name="connsiteY50" fmla="*/ 360473 h 486007"/>
                <a:gd name="connsiteX51" fmla="*/ 38781 w 486000"/>
                <a:gd name="connsiteY51" fmla="*/ 261984 h 486007"/>
                <a:gd name="connsiteX52" fmla="*/ 112175 w 486000"/>
                <a:gd name="connsiteY52" fmla="*/ 261984 h 486007"/>
                <a:gd name="connsiteX53" fmla="*/ 123970 w 486000"/>
                <a:gd name="connsiteY53" fmla="*/ 347188 h 486007"/>
                <a:gd name="connsiteX54" fmla="*/ 74910 w 486000"/>
                <a:gd name="connsiteY54" fmla="*/ 360473 h 486007"/>
                <a:gd name="connsiteX55" fmla="*/ 75433 w 486000"/>
                <a:gd name="connsiteY55" fmla="*/ 124773 h 486007"/>
                <a:gd name="connsiteX56" fmla="*/ 124196 w 486000"/>
                <a:gd name="connsiteY56" fmla="*/ 137895 h 486007"/>
                <a:gd name="connsiteX57" fmla="*/ 112175 w 486000"/>
                <a:gd name="connsiteY57" fmla="*/ 224016 h 486007"/>
                <a:gd name="connsiteX58" fmla="*/ 38781 w 486000"/>
                <a:gd name="connsiteY58" fmla="*/ 224016 h 486007"/>
                <a:gd name="connsiteX59" fmla="*/ 75433 w 486000"/>
                <a:gd name="connsiteY59" fmla="*/ 124773 h 486007"/>
                <a:gd name="connsiteX60" fmla="*/ 223578 w 486000"/>
                <a:gd name="connsiteY60" fmla="*/ 110775 h 486007"/>
                <a:gd name="connsiteX61" fmla="*/ 173960 w 486000"/>
                <a:gd name="connsiteY61" fmla="*/ 107300 h 486007"/>
                <a:gd name="connsiteX62" fmla="*/ 180426 w 486000"/>
                <a:gd name="connsiteY62" fmla="*/ 93087 h 486007"/>
                <a:gd name="connsiteX63" fmla="*/ 223578 w 486000"/>
                <a:gd name="connsiteY63" fmla="*/ 42817 h 486007"/>
                <a:gd name="connsiteX64" fmla="*/ 146532 w 486000"/>
                <a:gd name="connsiteY64" fmla="*/ 76108 h 486007"/>
                <a:gd name="connsiteX65" fmla="*/ 135512 w 486000"/>
                <a:gd name="connsiteY65" fmla="*/ 101475 h 486007"/>
                <a:gd name="connsiteX66" fmla="*/ 102537 w 486000"/>
                <a:gd name="connsiteY66" fmla="*/ 93599 h 486007"/>
                <a:gd name="connsiteX67" fmla="*/ 157586 w 486000"/>
                <a:gd name="connsiteY67" fmla="*/ 56485 h 486007"/>
                <a:gd name="connsiteX68" fmla="*/ 146532 w 486000"/>
                <a:gd name="connsiteY68" fmla="*/ 76108 h 486007"/>
                <a:gd name="connsiteX69" fmla="*/ 161716 w 486000"/>
                <a:gd name="connsiteY69" fmla="*/ 144025 h 486007"/>
                <a:gd name="connsiteX70" fmla="*/ 223578 w 486000"/>
                <a:gd name="connsiteY70" fmla="*/ 148762 h 486007"/>
                <a:gd name="connsiteX71" fmla="*/ 223578 w 486000"/>
                <a:gd name="connsiteY71" fmla="*/ 224016 h 486007"/>
                <a:gd name="connsiteX72" fmla="*/ 150099 w 486000"/>
                <a:gd name="connsiteY72" fmla="*/ 224016 h 486007"/>
                <a:gd name="connsiteX73" fmla="*/ 161716 w 486000"/>
                <a:gd name="connsiteY73" fmla="*/ 144025 h 486007"/>
                <a:gd name="connsiteX74" fmla="*/ 261473 w 486000"/>
                <a:gd name="connsiteY74" fmla="*/ 110779 h 486007"/>
                <a:gd name="connsiteX75" fmla="*/ 261473 w 486000"/>
                <a:gd name="connsiteY75" fmla="*/ 42750 h 486007"/>
                <a:gd name="connsiteX76" fmla="*/ 310962 w 486000"/>
                <a:gd name="connsiteY76" fmla="*/ 107323 h 486007"/>
                <a:gd name="connsiteX77" fmla="*/ 261473 w 486000"/>
                <a:gd name="connsiteY77" fmla="*/ 110779 h 486007"/>
                <a:gd name="connsiteX78" fmla="*/ 330929 w 486000"/>
                <a:gd name="connsiteY78" fmla="*/ 62128 h 486007"/>
                <a:gd name="connsiteX79" fmla="*/ 327066 w 486000"/>
                <a:gd name="connsiteY79" fmla="*/ 55872 h 486007"/>
                <a:gd name="connsiteX80" fmla="*/ 383239 w 486000"/>
                <a:gd name="connsiteY80" fmla="*/ 93395 h 486007"/>
                <a:gd name="connsiteX81" fmla="*/ 349505 w 486000"/>
                <a:gd name="connsiteY81" fmla="*/ 101498 h 486007"/>
                <a:gd name="connsiteX82" fmla="*/ 330929 w 486000"/>
                <a:gd name="connsiteY82" fmla="*/ 62128 h 486007"/>
                <a:gd name="connsiteX83" fmla="*/ 223578 w 486000"/>
                <a:gd name="connsiteY83" fmla="*/ 336291 h 486007"/>
                <a:gd name="connsiteX84" fmla="*/ 161471 w 486000"/>
                <a:gd name="connsiteY84" fmla="*/ 341031 h 486007"/>
                <a:gd name="connsiteX85" fmla="*/ 150099 w 486000"/>
                <a:gd name="connsiteY85" fmla="*/ 261984 h 486007"/>
                <a:gd name="connsiteX86" fmla="*/ 223578 w 486000"/>
                <a:gd name="connsiteY86" fmla="*/ 261984 h 486007"/>
                <a:gd name="connsiteX87" fmla="*/ 476367 w 486000"/>
                <a:gd name="connsiteY87" fmla="*/ 350690 h 486007"/>
                <a:gd name="connsiteX88" fmla="*/ 374408 w 486000"/>
                <a:gd name="connsiteY88" fmla="*/ 268913 h 486007"/>
                <a:gd name="connsiteX89" fmla="*/ 357626 w 486000"/>
                <a:gd name="connsiteY89" fmla="*/ 262936 h 486007"/>
                <a:gd name="connsiteX90" fmla="*/ 330632 w 486000"/>
                <a:gd name="connsiteY90" fmla="*/ 289577 h 486007"/>
                <a:gd name="connsiteX91" fmla="*/ 330632 w 486000"/>
                <a:gd name="connsiteY91" fmla="*/ 425135 h 486007"/>
                <a:gd name="connsiteX92" fmla="*/ 356754 w 486000"/>
                <a:gd name="connsiteY92" fmla="*/ 450881 h 486007"/>
                <a:gd name="connsiteX93" fmla="*/ 374292 w 486000"/>
                <a:gd name="connsiteY93" fmla="*/ 443926 h 486007"/>
                <a:gd name="connsiteX94" fmla="*/ 398312 w 486000"/>
                <a:gd name="connsiteY94" fmla="*/ 421754 h 486007"/>
                <a:gd name="connsiteX95" fmla="*/ 424449 w 486000"/>
                <a:gd name="connsiteY95" fmla="*/ 475353 h 486007"/>
                <a:gd name="connsiteX96" fmla="*/ 441486 w 486000"/>
                <a:gd name="connsiteY96" fmla="*/ 486008 h 486007"/>
                <a:gd name="connsiteX97" fmla="*/ 449789 w 486000"/>
                <a:gd name="connsiteY97" fmla="*/ 484076 h 486007"/>
                <a:gd name="connsiteX98" fmla="*/ 458495 w 486000"/>
                <a:gd name="connsiteY98" fmla="*/ 458682 h 486007"/>
                <a:gd name="connsiteX99" fmla="*/ 432439 w 486000"/>
                <a:gd name="connsiteY99" fmla="*/ 405252 h 486007"/>
                <a:gd name="connsiteX100" fmla="*/ 439113 w 486000"/>
                <a:gd name="connsiteY100" fmla="*/ 402097 h 486007"/>
                <a:gd name="connsiteX101" fmla="*/ 466129 w 486000"/>
                <a:gd name="connsiteY101" fmla="*/ 395629 h 486007"/>
                <a:gd name="connsiteX102" fmla="*/ 476367 w 486000"/>
                <a:gd name="connsiteY102" fmla="*/ 350690 h 486007"/>
                <a:gd name="connsiteX103" fmla="*/ 430307 w 486000"/>
                <a:gd name="connsiteY103" fmla="*/ 365169 h 486007"/>
                <a:gd name="connsiteX104" fmla="*/ 422955 w 486000"/>
                <a:gd name="connsiteY104" fmla="*/ 367755 h 486007"/>
                <a:gd name="connsiteX105" fmla="*/ 382988 w 486000"/>
                <a:gd name="connsiteY105" fmla="*/ 386638 h 486007"/>
                <a:gd name="connsiteX106" fmla="*/ 373477 w 486000"/>
                <a:gd name="connsiteY106" fmla="*/ 393054 h 486007"/>
                <a:gd name="connsiteX107" fmla="*/ 368527 w 486000"/>
                <a:gd name="connsiteY107" fmla="*/ 397624 h 486007"/>
                <a:gd name="connsiteX108" fmla="*/ 368527 w 486000"/>
                <a:gd name="connsiteY108" fmla="*/ 312834 h 486007"/>
                <a:gd name="connsiteX109" fmla="*/ 432981 w 486000"/>
                <a:gd name="connsiteY109" fmla="*/ 364530 h 486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6000" h="486007">
                  <a:moveTo>
                    <a:pt x="287053" y="261984"/>
                  </a:moveTo>
                  <a:cubicBezTo>
                    <a:pt x="297517" y="261984"/>
                    <a:pt x="306001" y="253488"/>
                    <a:pt x="306001" y="243000"/>
                  </a:cubicBezTo>
                  <a:cubicBezTo>
                    <a:pt x="306001" y="232516"/>
                    <a:pt x="297517" y="224016"/>
                    <a:pt x="287053" y="224016"/>
                  </a:cubicBezTo>
                  <a:lnTo>
                    <a:pt x="261473" y="224016"/>
                  </a:lnTo>
                  <a:lnTo>
                    <a:pt x="261473" y="148762"/>
                  </a:lnTo>
                  <a:cubicBezTo>
                    <a:pt x="282712" y="148163"/>
                    <a:pt x="303461" y="146566"/>
                    <a:pt x="323198" y="144059"/>
                  </a:cubicBezTo>
                  <a:cubicBezTo>
                    <a:pt x="328134" y="162809"/>
                    <a:pt x="331748" y="183279"/>
                    <a:pt x="333680" y="204830"/>
                  </a:cubicBezTo>
                  <a:cubicBezTo>
                    <a:pt x="334615" y="215274"/>
                    <a:pt x="343833" y="222990"/>
                    <a:pt x="354244" y="222043"/>
                  </a:cubicBezTo>
                  <a:cubicBezTo>
                    <a:pt x="364667" y="221103"/>
                    <a:pt x="372357" y="211878"/>
                    <a:pt x="371423" y="201435"/>
                  </a:cubicBezTo>
                  <a:cubicBezTo>
                    <a:pt x="369439" y="179319"/>
                    <a:pt x="365838" y="157935"/>
                    <a:pt x="360810" y="137910"/>
                  </a:cubicBezTo>
                  <a:cubicBezTo>
                    <a:pt x="378835" y="134258"/>
                    <a:pt x="395524" y="129759"/>
                    <a:pt x="410378" y="124494"/>
                  </a:cubicBezTo>
                  <a:cubicBezTo>
                    <a:pt x="434127" y="157979"/>
                    <a:pt x="448105" y="198886"/>
                    <a:pt x="448105" y="243000"/>
                  </a:cubicBezTo>
                  <a:cubicBezTo>
                    <a:pt x="448105" y="251723"/>
                    <a:pt x="447553" y="260498"/>
                    <a:pt x="446467" y="269088"/>
                  </a:cubicBezTo>
                  <a:cubicBezTo>
                    <a:pt x="445150" y="279490"/>
                    <a:pt x="452499" y="288993"/>
                    <a:pt x="462878" y="290308"/>
                  </a:cubicBezTo>
                  <a:cubicBezTo>
                    <a:pt x="463690" y="290413"/>
                    <a:pt x="464491" y="290464"/>
                    <a:pt x="465288" y="290464"/>
                  </a:cubicBezTo>
                  <a:cubicBezTo>
                    <a:pt x="474687" y="290464"/>
                    <a:pt x="482845" y="283454"/>
                    <a:pt x="484061" y="273865"/>
                  </a:cubicBezTo>
                  <a:cubicBezTo>
                    <a:pt x="485348" y="263697"/>
                    <a:pt x="486000" y="253313"/>
                    <a:pt x="486000" y="243000"/>
                  </a:cubicBezTo>
                  <a:cubicBezTo>
                    <a:pt x="486000" y="178093"/>
                    <a:pt x="460775" y="117068"/>
                    <a:pt x="414968" y="71171"/>
                  </a:cubicBezTo>
                  <a:cubicBezTo>
                    <a:pt x="369157" y="25274"/>
                    <a:pt x="308255" y="0"/>
                    <a:pt x="243475" y="0"/>
                  </a:cubicBezTo>
                  <a:cubicBezTo>
                    <a:pt x="243382" y="0"/>
                    <a:pt x="243290" y="11"/>
                    <a:pt x="243200" y="15"/>
                  </a:cubicBezTo>
                  <a:cubicBezTo>
                    <a:pt x="242974" y="11"/>
                    <a:pt x="242751" y="0"/>
                    <a:pt x="242525" y="0"/>
                  </a:cubicBezTo>
                  <a:cubicBezTo>
                    <a:pt x="177745" y="0"/>
                    <a:pt x="116843" y="25278"/>
                    <a:pt x="71032" y="71171"/>
                  </a:cubicBezTo>
                  <a:cubicBezTo>
                    <a:pt x="25228" y="117072"/>
                    <a:pt x="0" y="178093"/>
                    <a:pt x="0" y="243000"/>
                  </a:cubicBezTo>
                  <a:cubicBezTo>
                    <a:pt x="0" y="307907"/>
                    <a:pt x="25228" y="368932"/>
                    <a:pt x="71032" y="414829"/>
                  </a:cubicBezTo>
                  <a:cubicBezTo>
                    <a:pt x="116839" y="460726"/>
                    <a:pt x="177745" y="486000"/>
                    <a:pt x="242525" y="486000"/>
                  </a:cubicBezTo>
                  <a:cubicBezTo>
                    <a:pt x="242755" y="486000"/>
                    <a:pt x="242978" y="485989"/>
                    <a:pt x="243208" y="485989"/>
                  </a:cubicBezTo>
                  <a:cubicBezTo>
                    <a:pt x="243297" y="485989"/>
                    <a:pt x="243382" y="486000"/>
                    <a:pt x="243475" y="486000"/>
                  </a:cubicBezTo>
                  <a:cubicBezTo>
                    <a:pt x="257609" y="486000"/>
                    <a:pt x="271777" y="484774"/>
                    <a:pt x="285585" y="482348"/>
                  </a:cubicBezTo>
                  <a:cubicBezTo>
                    <a:pt x="295893" y="480539"/>
                    <a:pt x="302786" y="470701"/>
                    <a:pt x="300980" y="460373"/>
                  </a:cubicBezTo>
                  <a:cubicBezTo>
                    <a:pt x="300850" y="459630"/>
                    <a:pt x="300669" y="458913"/>
                    <a:pt x="300457" y="458207"/>
                  </a:cubicBezTo>
                  <a:cubicBezTo>
                    <a:pt x="302149" y="452512"/>
                    <a:pt x="301169" y="446111"/>
                    <a:pt x="297236" y="441077"/>
                  </a:cubicBezTo>
                  <a:cubicBezTo>
                    <a:pt x="290784" y="432822"/>
                    <a:pt x="278874" y="431365"/>
                    <a:pt x="270635" y="437833"/>
                  </a:cubicBezTo>
                  <a:cubicBezTo>
                    <a:pt x="267572" y="440237"/>
                    <a:pt x="264546" y="442176"/>
                    <a:pt x="261473" y="443699"/>
                  </a:cubicBezTo>
                  <a:lnTo>
                    <a:pt x="261473" y="374268"/>
                  </a:lnTo>
                  <a:cubicBezTo>
                    <a:pt x="267483" y="374438"/>
                    <a:pt x="273457" y="374691"/>
                    <a:pt x="279352" y="375025"/>
                  </a:cubicBezTo>
                  <a:cubicBezTo>
                    <a:pt x="289790" y="375630"/>
                    <a:pt x="298748" y="367610"/>
                    <a:pt x="299338" y="357144"/>
                  </a:cubicBezTo>
                  <a:cubicBezTo>
                    <a:pt x="299931" y="346675"/>
                    <a:pt x="291941" y="337706"/>
                    <a:pt x="281492" y="337116"/>
                  </a:cubicBezTo>
                  <a:cubicBezTo>
                    <a:pt x="274892" y="336744"/>
                    <a:pt x="268203" y="336469"/>
                    <a:pt x="261477" y="336287"/>
                  </a:cubicBezTo>
                  <a:lnTo>
                    <a:pt x="261477" y="261988"/>
                  </a:lnTo>
                  <a:lnTo>
                    <a:pt x="287053" y="261988"/>
                  </a:lnTo>
                  <a:close/>
                  <a:moveTo>
                    <a:pt x="180426" y="392913"/>
                  </a:moveTo>
                  <a:cubicBezTo>
                    <a:pt x="178008" y="388065"/>
                    <a:pt x="175720" y="383013"/>
                    <a:pt x="173569" y="377778"/>
                  </a:cubicBezTo>
                  <a:cubicBezTo>
                    <a:pt x="189610" y="375961"/>
                    <a:pt x="206381" y="374776"/>
                    <a:pt x="223578" y="374274"/>
                  </a:cubicBezTo>
                  <a:lnTo>
                    <a:pt x="223578" y="443183"/>
                  </a:lnTo>
                  <a:cubicBezTo>
                    <a:pt x="207976" y="435266"/>
                    <a:pt x="192892" y="417891"/>
                    <a:pt x="180426" y="392913"/>
                  </a:cubicBezTo>
                  <a:close/>
                  <a:moveTo>
                    <a:pt x="146532" y="409895"/>
                  </a:moveTo>
                  <a:cubicBezTo>
                    <a:pt x="150025" y="416891"/>
                    <a:pt x="153717" y="423426"/>
                    <a:pt x="157586" y="429515"/>
                  </a:cubicBezTo>
                  <a:cubicBezTo>
                    <a:pt x="136895" y="420019"/>
                    <a:pt x="118051" y="407172"/>
                    <a:pt x="101748" y="391662"/>
                  </a:cubicBezTo>
                  <a:cubicBezTo>
                    <a:pt x="112126" y="388608"/>
                    <a:pt x="123321" y="385914"/>
                    <a:pt x="135164" y="383611"/>
                  </a:cubicBezTo>
                  <a:cubicBezTo>
                    <a:pt x="138601" y="392814"/>
                    <a:pt x="142394" y="401603"/>
                    <a:pt x="146532" y="409895"/>
                  </a:cubicBezTo>
                  <a:close/>
                  <a:moveTo>
                    <a:pt x="74910" y="360473"/>
                  </a:moveTo>
                  <a:cubicBezTo>
                    <a:pt x="55018" y="332064"/>
                    <a:pt x="42133" y="298389"/>
                    <a:pt x="38781" y="261984"/>
                  </a:cubicBezTo>
                  <a:lnTo>
                    <a:pt x="112175" y="261984"/>
                  </a:lnTo>
                  <a:cubicBezTo>
                    <a:pt x="113373" y="291858"/>
                    <a:pt x="117392" y="320665"/>
                    <a:pt x="123970" y="347188"/>
                  </a:cubicBezTo>
                  <a:cubicBezTo>
                    <a:pt x="106149" y="350813"/>
                    <a:pt x="89638" y="355264"/>
                    <a:pt x="74910" y="360473"/>
                  </a:cubicBezTo>
                  <a:close/>
                  <a:moveTo>
                    <a:pt x="75433" y="124773"/>
                  </a:moveTo>
                  <a:cubicBezTo>
                    <a:pt x="90068" y="129911"/>
                    <a:pt x="106491" y="134310"/>
                    <a:pt x="124196" y="137895"/>
                  </a:cubicBezTo>
                  <a:cubicBezTo>
                    <a:pt x="117481" y="164670"/>
                    <a:pt x="113387" y="193801"/>
                    <a:pt x="112175" y="224016"/>
                  </a:cubicBezTo>
                  <a:lnTo>
                    <a:pt x="38781" y="224016"/>
                  </a:lnTo>
                  <a:cubicBezTo>
                    <a:pt x="42162" y="187292"/>
                    <a:pt x="55240" y="153339"/>
                    <a:pt x="75433" y="124773"/>
                  </a:cubicBezTo>
                  <a:close/>
                  <a:moveTo>
                    <a:pt x="223578" y="110775"/>
                  </a:moveTo>
                  <a:cubicBezTo>
                    <a:pt x="206552" y="110273"/>
                    <a:pt x="189904" y="109099"/>
                    <a:pt x="173960" y="107300"/>
                  </a:cubicBezTo>
                  <a:cubicBezTo>
                    <a:pt x="175998" y="102397"/>
                    <a:pt x="178149" y="97649"/>
                    <a:pt x="180426" y="93087"/>
                  </a:cubicBezTo>
                  <a:cubicBezTo>
                    <a:pt x="192892" y="68110"/>
                    <a:pt x="207976" y="50734"/>
                    <a:pt x="223578" y="42817"/>
                  </a:cubicBezTo>
                  <a:close/>
                  <a:moveTo>
                    <a:pt x="146532" y="76108"/>
                  </a:moveTo>
                  <a:cubicBezTo>
                    <a:pt x="142531" y="84122"/>
                    <a:pt x="138860" y="92604"/>
                    <a:pt x="135512" y="101475"/>
                  </a:cubicBezTo>
                  <a:cubicBezTo>
                    <a:pt x="123840" y="99216"/>
                    <a:pt x="112794" y="96583"/>
                    <a:pt x="102537" y="93599"/>
                  </a:cubicBezTo>
                  <a:cubicBezTo>
                    <a:pt x="118664" y="78423"/>
                    <a:pt x="137229" y="65832"/>
                    <a:pt x="157586" y="56485"/>
                  </a:cubicBezTo>
                  <a:cubicBezTo>
                    <a:pt x="153717" y="62574"/>
                    <a:pt x="150025" y="69109"/>
                    <a:pt x="146532" y="76108"/>
                  </a:cubicBezTo>
                  <a:close/>
                  <a:moveTo>
                    <a:pt x="161716" y="144025"/>
                  </a:moveTo>
                  <a:cubicBezTo>
                    <a:pt x="181509" y="146551"/>
                    <a:pt x="202306" y="148160"/>
                    <a:pt x="223578" y="148762"/>
                  </a:cubicBezTo>
                  <a:lnTo>
                    <a:pt x="223578" y="224016"/>
                  </a:lnTo>
                  <a:lnTo>
                    <a:pt x="150099" y="224016"/>
                  </a:lnTo>
                  <a:cubicBezTo>
                    <a:pt x="151326" y="195699"/>
                    <a:pt x="155283" y="168615"/>
                    <a:pt x="161716" y="144025"/>
                  </a:cubicBezTo>
                  <a:close/>
                  <a:moveTo>
                    <a:pt x="261473" y="110779"/>
                  </a:moveTo>
                  <a:lnTo>
                    <a:pt x="261473" y="42750"/>
                  </a:lnTo>
                  <a:cubicBezTo>
                    <a:pt x="280372" y="52272"/>
                    <a:pt x="297796" y="75488"/>
                    <a:pt x="310962" y="107323"/>
                  </a:cubicBezTo>
                  <a:cubicBezTo>
                    <a:pt x="295069" y="109114"/>
                    <a:pt x="278469" y="110276"/>
                    <a:pt x="261473" y="110779"/>
                  </a:cubicBezTo>
                  <a:close/>
                  <a:moveTo>
                    <a:pt x="330929" y="62128"/>
                  </a:moveTo>
                  <a:cubicBezTo>
                    <a:pt x="329665" y="59985"/>
                    <a:pt x="328374" y="57908"/>
                    <a:pt x="327066" y="55872"/>
                  </a:cubicBezTo>
                  <a:cubicBezTo>
                    <a:pt x="347859" y="65230"/>
                    <a:pt x="366810" y="77977"/>
                    <a:pt x="383239" y="93395"/>
                  </a:cubicBezTo>
                  <a:cubicBezTo>
                    <a:pt x="372769" y="96471"/>
                    <a:pt x="361467" y="99183"/>
                    <a:pt x="349505" y="101498"/>
                  </a:cubicBezTo>
                  <a:cubicBezTo>
                    <a:pt x="344114" y="87150"/>
                    <a:pt x="337896" y="73917"/>
                    <a:pt x="330929" y="62128"/>
                  </a:cubicBezTo>
                  <a:close/>
                  <a:moveTo>
                    <a:pt x="223578" y="336291"/>
                  </a:moveTo>
                  <a:cubicBezTo>
                    <a:pt x="202180" y="336889"/>
                    <a:pt x="181308" y="338498"/>
                    <a:pt x="161471" y="341031"/>
                  </a:cubicBezTo>
                  <a:cubicBezTo>
                    <a:pt x="155182" y="316693"/>
                    <a:pt x="151307" y="289940"/>
                    <a:pt x="150099" y="261984"/>
                  </a:cubicBezTo>
                  <a:lnTo>
                    <a:pt x="223578" y="261984"/>
                  </a:lnTo>
                  <a:close/>
                  <a:moveTo>
                    <a:pt x="476367" y="350690"/>
                  </a:moveTo>
                  <a:lnTo>
                    <a:pt x="374408" y="268913"/>
                  </a:lnTo>
                  <a:cubicBezTo>
                    <a:pt x="369265" y="264789"/>
                    <a:pt x="363376" y="262936"/>
                    <a:pt x="357626" y="262936"/>
                  </a:cubicBezTo>
                  <a:cubicBezTo>
                    <a:pt x="343740" y="262936"/>
                    <a:pt x="330632" y="273754"/>
                    <a:pt x="330632" y="289577"/>
                  </a:cubicBezTo>
                  <a:lnTo>
                    <a:pt x="330632" y="425135"/>
                  </a:lnTo>
                  <a:cubicBezTo>
                    <a:pt x="330632" y="440557"/>
                    <a:pt x="343387" y="450881"/>
                    <a:pt x="356754" y="450881"/>
                  </a:cubicBezTo>
                  <a:cubicBezTo>
                    <a:pt x="362858" y="450881"/>
                    <a:pt x="369087" y="448730"/>
                    <a:pt x="374292" y="443926"/>
                  </a:cubicBezTo>
                  <a:lnTo>
                    <a:pt x="398312" y="421754"/>
                  </a:lnTo>
                  <a:lnTo>
                    <a:pt x="424449" y="475353"/>
                  </a:lnTo>
                  <a:cubicBezTo>
                    <a:pt x="427734" y="482092"/>
                    <a:pt x="434475" y="486008"/>
                    <a:pt x="441486" y="486008"/>
                  </a:cubicBezTo>
                  <a:cubicBezTo>
                    <a:pt x="444279" y="486008"/>
                    <a:pt x="447111" y="485387"/>
                    <a:pt x="449789" y="484076"/>
                  </a:cubicBezTo>
                  <a:cubicBezTo>
                    <a:pt x="459192" y="479473"/>
                    <a:pt x="463089" y="468105"/>
                    <a:pt x="458495" y="458682"/>
                  </a:cubicBezTo>
                  <a:lnTo>
                    <a:pt x="432439" y="405252"/>
                  </a:lnTo>
                  <a:lnTo>
                    <a:pt x="439113" y="402097"/>
                  </a:lnTo>
                  <a:lnTo>
                    <a:pt x="466129" y="395629"/>
                  </a:lnTo>
                  <a:cubicBezTo>
                    <a:pt x="487023" y="390625"/>
                    <a:pt x="493071" y="364087"/>
                    <a:pt x="476367" y="350690"/>
                  </a:cubicBezTo>
                  <a:close/>
                  <a:moveTo>
                    <a:pt x="430307" y="365169"/>
                  </a:moveTo>
                  <a:cubicBezTo>
                    <a:pt x="427775" y="365774"/>
                    <a:pt x="425310" y="366640"/>
                    <a:pt x="422955" y="367755"/>
                  </a:cubicBezTo>
                  <a:lnTo>
                    <a:pt x="382988" y="386638"/>
                  </a:lnTo>
                  <a:cubicBezTo>
                    <a:pt x="379510" y="388281"/>
                    <a:pt x="376303" y="390443"/>
                    <a:pt x="373477" y="393054"/>
                  </a:cubicBezTo>
                  <a:lnTo>
                    <a:pt x="368527" y="397624"/>
                  </a:lnTo>
                  <a:lnTo>
                    <a:pt x="368527" y="312834"/>
                  </a:lnTo>
                  <a:lnTo>
                    <a:pt x="432981" y="364530"/>
                  </a:lnTo>
                  <a:close/>
                </a:path>
              </a:pathLst>
            </a:custGeom>
            <a:solidFill>
              <a:srgbClr val="F00000"/>
            </a:solidFill>
            <a:ln w="949" cap="flat">
              <a:noFill/>
              <a:prstDash val="solid"/>
              <a:miter/>
            </a:ln>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800" b="0" i="0" u="none" strike="noStrike" kern="0" cap="none" spc="0" normalizeH="0" baseline="0" noProof="0">
                <a:ln>
                  <a:noFill/>
                </a:ln>
                <a:solidFill>
                  <a:prstClr val="black"/>
                </a:solidFill>
                <a:effectLst/>
                <a:uLnTx/>
                <a:uFillTx/>
                <a:latin typeface="微软雅黑"/>
                <a:ea typeface="微软雅黑"/>
                <a:sym typeface="微软雅黑"/>
              </a:endParaRPr>
            </a:p>
          </p:txBody>
        </p:sp>
      </p:grpSp>
      <p:grpSp>
        <p:nvGrpSpPr>
          <p:cNvPr id="60" name="组合 5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4C92AF5-1221-436A-AF9C-071FCBC5D2CC}"/>
              </a:ext>
            </a:extLst>
          </p:cNvPr>
          <p:cNvGrpSpPr/>
          <p:nvPr/>
        </p:nvGrpSpPr>
        <p:grpSpPr>
          <a:xfrm>
            <a:off x="6545241" y="1004438"/>
            <a:ext cx="1137582" cy="1137582"/>
            <a:chOff x="6575926" y="734414"/>
            <a:chExt cx="1137582" cy="1137582"/>
          </a:xfrm>
        </p:grpSpPr>
        <p:sp>
          <p:nvSpPr>
            <p:cNvPr id="61" name="Oval 2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427F6E6-7B25-443A-A4F0-32BC709941B8}"/>
                </a:ext>
              </a:extLst>
            </p:cNvPr>
            <p:cNvSpPr/>
            <p:nvPr/>
          </p:nvSpPr>
          <p:spPr>
            <a:xfrm>
              <a:off x="6575926" y="734414"/>
              <a:ext cx="1137582" cy="1137582"/>
            </a:xfrm>
            <a:prstGeom prst="ellipse">
              <a:avLst/>
            </a:prstGeom>
            <a:solidFill>
              <a:sysClr val="window" lastClr="FFFFFF"/>
            </a:solidFill>
            <a:ln w="12700" cap="flat" cmpd="sng" algn="ctr">
              <a:noFill/>
              <a:prstDash val="solid"/>
              <a:miter lim="800000"/>
            </a:ln>
            <a:effectLst>
              <a:outerShdw blurRad="317500" rotWithShape="0">
                <a:scrgbClr r="0" g="0" b="0">
                  <a:alpha val="20000"/>
                </a:sc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ID" sz="1200" b="0" i="0" u="none" strike="noStrike" kern="0" cap="none" spc="0" normalizeH="0" baseline="0" noProof="0">
                <a:ln>
                  <a:noFill/>
                </a:ln>
                <a:solidFill>
                  <a:prstClr val="white"/>
                </a:solidFill>
                <a:effectLst/>
                <a:uLnTx/>
                <a:uFillTx/>
                <a:latin typeface="微软雅黑"/>
                <a:ea typeface="微软雅黑"/>
                <a:sym typeface="微软雅黑"/>
              </a:endParaRPr>
            </a:p>
          </p:txBody>
        </p:sp>
        <p:sp>
          <p:nvSpPr>
            <p:cNvPr id="62" name="Icon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9D5AAF8-882A-4146-A84E-12BB605D3D25}"/>
                </a:ext>
              </a:extLst>
            </p:cNvPr>
            <p:cNvSpPr/>
            <p:nvPr/>
          </p:nvSpPr>
          <p:spPr>
            <a:xfrm>
              <a:off x="6974742" y="1110668"/>
              <a:ext cx="339950" cy="385074"/>
            </a:xfrm>
            <a:custGeom>
              <a:avLst/>
              <a:gdLst>
                <a:gd name="connsiteX0" fmla="*/ 112957 w 429050"/>
                <a:gd name="connsiteY0" fmla="*/ 222117 h 486000"/>
                <a:gd name="connsiteX1" fmla="*/ 93973 w 429050"/>
                <a:gd name="connsiteY1" fmla="*/ 241102 h 486000"/>
                <a:gd name="connsiteX2" fmla="*/ 74988 w 429050"/>
                <a:gd name="connsiteY2" fmla="*/ 222117 h 486000"/>
                <a:gd name="connsiteX3" fmla="*/ 74988 w 429050"/>
                <a:gd name="connsiteY3" fmla="*/ 203133 h 486000"/>
                <a:gd name="connsiteX4" fmla="*/ 93973 w 429050"/>
                <a:gd name="connsiteY4" fmla="*/ 184148 h 486000"/>
                <a:gd name="connsiteX5" fmla="*/ 112957 w 429050"/>
                <a:gd name="connsiteY5" fmla="*/ 203133 h 486000"/>
                <a:gd name="connsiteX6" fmla="*/ 169910 w 429050"/>
                <a:gd name="connsiteY6" fmla="*/ 184148 h 486000"/>
                <a:gd name="connsiteX7" fmla="*/ 150926 w 429050"/>
                <a:gd name="connsiteY7" fmla="*/ 203133 h 486000"/>
                <a:gd name="connsiteX8" fmla="*/ 150926 w 429050"/>
                <a:gd name="connsiteY8" fmla="*/ 222117 h 486000"/>
                <a:gd name="connsiteX9" fmla="*/ 169910 w 429050"/>
                <a:gd name="connsiteY9" fmla="*/ 241102 h 486000"/>
                <a:gd name="connsiteX10" fmla="*/ 188895 w 429050"/>
                <a:gd name="connsiteY10" fmla="*/ 222117 h 486000"/>
                <a:gd name="connsiteX11" fmla="*/ 188895 w 429050"/>
                <a:gd name="connsiteY11" fmla="*/ 203133 h 486000"/>
                <a:gd name="connsiteX12" fmla="*/ 169910 w 429050"/>
                <a:gd name="connsiteY12" fmla="*/ 184148 h 486000"/>
                <a:gd name="connsiteX13" fmla="*/ 112957 w 429050"/>
                <a:gd name="connsiteY13" fmla="*/ 288563 h 486000"/>
                <a:gd name="connsiteX14" fmla="*/ 93973 w 429050"/>
                <a:gd name="connsiteY14" fmla="*/ 269578 h 486000"/>
                <a:gd name="connsiteX15" fmla="*/ 74988 w 429050"/>
                <a:gd name="connsiteY15" fmla="*/ 288563 h 486000"/>
                <a:gd name="connsiteX16" fmla="*/ 74988 w 429050"/>
                <a:gd name="connsiteY16" fmla="*/ 307547 h 486000"/>
                <a:gd name="connsiteX17" fmla="*/ 93973 w 429050"/>
                <a:gd name="connsiteY17" fmla="*/ 326531 h 486000"/>
                <a:gd name="connsiteX18" fmla="*/ 112957 w 429050"/>
                <a:gd name="connsiteY18" fmla="*/ 307547 h 486000"/>
                <a:gd name="connsiteX19" fmla="*/ 188895 w 429050"/>
                <a:gd name="connsiteY19" fmla="*/ 307547 h 486000"/>
                <a:gd name="connsiteX20" fmla="*/ 188895 w 429050"/>
                <a:gd name="connsiteY20" fmla="*/ 288563 h 486000"/>
                <a:gd name="connsiteX21" fmla="*/ 169910 w 429050"/>
                <a:gd name="connsiteY21" fmla="*/ 269578 h 486000"/>
                <a:gd name="connsiteX22" fmla="*/ 150926 w 429050"/>
                <a:gd name="connsiteY22" fmla="*/ 288563 h 486000"/>
                <a:gd name="connsiteX23" fmla="*/ 150926 w 429050"/>
                <a:gd name="connsiteY23" fmla="*/ 307547 h 486000"/>
                <a:gd name="connsiteX24" fmla="*/ 169910 w 429050"/>
                <a:gd name="connsiteY24" fmla="*/ 326531 h 486000"/>
                <a:gd name="connsiteX25" fmla="*/ 188895 w 429050"/>
                <a:gd name="connsiteY25" fmla="*/ 307547 h 486000"/>
                <a:gd name="connsiteX26" fmla="*/ 93973 w 429050"/>
                <a:gd name="connsiteY26" fmla="*/ 355008 h 486000"/>
                <a:gd name="connsiteX27" fmla="*/ 74988 w 429050"/>
                <a:gd name="connsiteY27" fmla="*/ 373992 h 486000"/>
                <a:gd name="connsiteX28" fmla="*/ 74988 w 429050"/>
                <a:gd name="connsiteY28" fmla="*/ 392977 h 486000"/>
                <a:gd name="connsiteX29" fmla="*/ 93973 w 429050"/>
                <a:gd name="connsiteY29" fmla="*/ 411961 h 486000"/>
                <a:gd name="connsiteX30" fmla="*/ 112957 w 429050"/>
                <a:gd name="connsiteY30" fmla="*/ 392977 h 486000"/>
                <a:gd name="connsiteX31" fmla="*/ 112957 w 429050"/>
                <a:gd name="connsiteY31" fmla="*/ 373992 h 486000"/>
                <a:gd name="connsiteX32" fmla="*/ 93973 w 429050"/>
                <a:gd name="connsiteY32" fmla="*/ 355008 h 486000"/>
                <a:gd name="connsiteX33" fmla="*/ 112957 w 429050"/>
                <a:gd name="connsiteY33" fmla="*/ 117703 h 486000"/>
                <a:gd name="connsiteX34" fmla="*/ 93973 w 429050"/>
                <a:gd name="connsiteY34" fmla="*/ 98719 h 486000"/>
                <a:gd name="connsiteX35" fmla="*/ 74988 w 429050"/>
                <a:gd name="connsiteY35" fmla="*/ 117703 h 486000"/>
                <a:gd name="connsiteX36" fmla="*/ 74988 w 429050"/>
                <a:gd name="connsiteY36" fmla="*/ 136688 h 486000"/>
                <a:gd name="connsiteX37" fmla="*/ 93973 w 429050"/>
                <a:gd name="connsiteY37" fmla="*/ 155672 h 486000"/>
                <a:gd name="connsiteX38" fmla="*/ 112957 w 429050"/>
                <a:gd name="connsiteY38" fmla="*/ 136688 h 486000"/>
                <a:gd name="connsiteX39" fmla="*/ 188895 w 429050"/>
                <a:gd name="connsiteY39" fmla="*/ 117703 h 486000"/>
                <a:gd name="connsiteX40" fmla="*/ 169910 w 429050"/>
                <a:gd name="connsiteY40" fmla="*/ 98719 h 486000"/>
                <a:gd name="connsiteX41" fmla="*/ 150926 w 429050"/>
                <a:gd name="connsiteY41" fmla="*/ 117703 h 486000"/>
                <a:gd name="connsiteX42" fmla="*/ 150926 w 429050"/>
                <a:gd name="connsiteY42" fmla="*/ 136688 h 486000"/>
                <a:gd name="connsiteX43" fmla="*/ 169910 w 429050"/>
                <a:gd name="connsiteY43" fmla="*/ 155672 h 486000"/>
                <a:gd name="connsiteX44" fmla="*/ 188895 w 429050"/>
                <a:gd name="connsiteY44" fmla="*/ 136688 h 486000"/>
                <a:gd name="connsiteX45" fmla="*/ 226863 w 429050"/>
                <a:gd name="connsiteY45" fmla="*/ 117703 h 486000"/>
                <a:gd name="connsiteX46" fmla="*/ 226863 w 429050"/>
                <a:gd name="connsiteY46" fmla="*/ 136688 h 486000"/>
                <a:gd name="connsiteX47" fmla="*/ 245848 w 429050"/>
                <a:gd name="connsiteY47" fmla="*/ 155672 h 486000"/>
                <a:gd name="connsiteX48" fmla="*/ 264832 w 429050"/>
                <a:gd name="connsiteY48" fmla="*/ 136688 h 486000"/>
                <a:gd name="connsiteX49" fmla="*/ 264832 w 429050"/>
                <a:gd name="connsiteY49" fmla="*/ 117703 h 486000"/>
                <a:gd name="connsiteX50" fmla="*/ 245848 w 429050"/>
                <a:gd name="connsiteY50" fmla="*/ 98719 h 486000"/>
                <a:gd name="connsiteX51" fmla="*/ 226863 w 429050"/>
                <a:gd name="connsiteY51" fmla="*/ 117703 h 486000"/>
                <a:gd name="connsiteX52" fmla="*/ 420323 w 429050"/>
                <a:gd name="connsiteY52" fmla="*/ 471877 h 486000"/>
                <a:gd name="connsiteX53" fmla="*/ 390748 w 429050"/>
                <a:gd name="connsiteY53" fmla="*/ 486000 h 486000"/>
                <a:gd name="connsiteX54" fmla="*/ 205362 w 429050"/>
                <a:gd name="connsiteY54" fmla="*/ 486000 h 486000"/>
                <a:gd name="connsiteX55" fmla="*/ 175699 w 429050"/>
                <a:gd name="connsiteY55" fmla="*/ 471892 h 486000"/>
                <a:gd name="connsiteX56" fmla="*/ 167874 w 429050"/>
                <a:gd name="connsiteY56" fmla="*/ 439737 h 486000"/>
                <a:gd name="connsiteX57" fmla="*/ 213611 w 429050"/>
                <a:gd name="connsiteY57" fmla="*/ 364041 h 486000"/>
                <a:gd name="connsiteX58" fmla="*/ 242488 w 429050"/>
                <a:gd name="connsiteY58" fmla="*/ 345924 h 486000"/>
                <a:gd name="connsiteX59" fmla="*/ 224016 w 429050"/>
                <a:gd name="connsiteY59" fmla="*/ 297072 h 486000"/>
                <a:gd name="connsiteX60" fmla="*/ 298055 w 429050"/>
                <a:gd name="connsiteY60" fmla="*/ 223033 h 486000"/>
                <a:gd name="connsiteX61" fmla="*/ 372094 w 429050"/>
                <a:gd name="connsiteY61" fmla="*/ 297072 h 486000"/>
                <a:gd name="connsiteX62" fmla="*/ 353621 w 429050"/>
                <a:gd name="connsiteY62" fmla="*/ 345924 h 486000"/>
                <a:gd name="connsiteX63" fmla="*/ 382498 w 429050"/>
                <a:gd name="connsiteY63" fmla="*/ 364041 h 486000"/>
                <a:gd name="connsiteX64" fmla="*/ 427853 w 429050"/>
                <a:gd name="connsiteY64" fmla="*/ 437965 h 486000"/>
                <a:gd name="connsiteX65" fmla="*/ 428235 w 429050"/>
                <a:gd name="connsiteY65" fmla="*/ 439485 h 486000"/>
                <a:gd name="connsiteX66" fmla="*/ 420323 w 429050"/>
                <a:gd name="connsiteY66" fmla="*/ 471877 h 486000"/>
                <a:gd name="connsiteX67" fmla="*/ 261984 w 429050"/>
                <a:gd name="connsiteY67" fmla="*/ 297072 h 486000"/>
                <a:gd name="connsiteX68" fmla="*/ 298055 w 429050"/>
                <a:gd name="connsiteY68" fmla="*/ 333143 h 486000"/>
                <a:gd name="connsiteX69" fmla="*/ 334125 w 429050"/>
                <a:gd name="connsiteY69" fmla="*/ 297072 h 486000"/>
                <a:gd name="connsiteX70" fmla="*/ 298055 w 429050"/>
                <a:gd name="connsiteY70" fmla="*/ 261002 h 486000"/>
                <a:gd name="connsiteX71" fmla="*/ 261984 w 429050"/>
                <a:gd name="connsiteY71" fmla="*/ 297072 h 486000"/>
                <a:gd name="connsiteX72" fmla="*/ 391067 w 429050"/>
                <a:gd name="connsiteY72" fmla="*/ 447494 h 486000"/>
                <a:gd name="connsiteX73" fmla="*/ 391059 w 429050"/>
                <a:gd name="connsiteY73" fmla="*/ 447457 h 486000"/>
                <a:gd name="connsiteX74" fmla="*/ 298055 w 429050"/>
                <a:gd name="connsiteY74" fmla="*/ 371682 h 486000"/>
                <a:gd name="connsiteX75" fmla="*/ 205050 w 429050"/>
                <a:gd name="connsiteY75" fmla="*/ 447457 h 486000"/>
                <a:gd name="connsiteX76" fmla="*/ 205257 w 429050"/>
                <a:gd name="connsiteY76" fmla="*/ 448024 h 486000"/>
                <a:gd name="connsiteX77" fmla="*/ 205362 w 429050"/>
                <a:gd name="connsiteY77" fmla="*/ 448031 h 486000"/>
                <a:gd name="connsiteX78" fmla="*/ 390748 w 429050"/>
                <a:gd name="connsiteY78" fmla="*/ 448031 h 486000"/>
                <a:gd name="connsiteX79" fmla="*/ 391067 w 429050"/>
                <a:gd name="connsiteY79" fmla="*/ 447494 h 486000"/>
                <a:gd name="connsiteX80" fmla="*/ 113906 w 429050"/>
                <a:gd name="connsiteY80" fmla="*/ 448031 h 486000"/>
                <a:gd name="connsiteX81" fmla="*/ 37969 w 429050"/>
                <a:gd name="connsiteY81" fmla="*/ 448031 h 486000"/>
                <a:gd name="connsiteX82" fmla="*/ 37969 w 429050"/>
                <a:gd name="connsiteY82" fmla="*/ 85430 h 486000"/>
                <a:gd name="connsiteX83" fmla="*/ 56953 w 429050"/>
                <a:gd name="connsiteY83" fmla="*/ 85430 h 486000"/>
                <a:gd name="connsiteX84" fmla="*/ 75938 w 429050"/>
                <a:gd name="connsiteY84" fmla="*/ 66445 h 486000"/>
                <a:gd name="connsiteX85" fmla="*/ 75938 w 429050"/>
                <a:gd name="connsiteY85" fmla="*/ 37969 h 486000"/>
                <a:gd name="connsiteX86" fmla="*/ 264832 w 429050"/>
                <a:gd name="connsiteY86" fmla="*/ 37969 h 486000"/>
                <a:gd name="connsiteX87" fmla="*/ 264832 w 429050"/>
                <a:gd name="connsiteY87" fmla="*/ 66445 h 486000"/>
                <a:gd name="connsiteX88" fmla="*/ 283816 w 429050"/>
                <a:gd name="connsiteY88" fmla="*/ 85430 h 486000"/>
                <a:gd name="connsiteX89" fmla="*/ 302801 w 429050"/>
                <a:gd name="connsiteY89" fmla="*/ 85430 h 486000"/>
                <a:gd name="connsiteX90" fmla="*/ 302801 w 429050"/>
                <a:gd name="connsiteY90" fmla="*/ 168961 h 486000"/>
                <a:gd name="connsiteX91" fmla="*/ 321785 w 429050"/>
                <a:gd name="connsiteY91" fmla="*/ 187945 h 486000"/>
                <a:gd name="connsiteX92" fmla="*/ 340770 w 429050"/>
                <a:gd name="connsiteY92" fmla="*/ 168961 h 486000"/>
                <a:gd name="connsiteX93" fmla="*/ 340770 w 429050"/>
                <a:gd name="connsiteY93" fmla="*/ 66445 h 486000"/>
                <a:gd name="connsiteX94" fmla="*/ 321785 w 429050"/>
                <a:gd name="connsiteY94" fmla="*/ 47461 h 486000"/>
                <a:gd name="connsiteX95" fmla="*/ 302801 w 429050"/>
                <a:gd name="connsiteY95" fmla="*/ 47461 h 486000"/>
                <a:gd name="connsiteX96" fmla="*/ 302801 w 429050"/>
                <a:gd name="connsiteY96" fmla="*/ 18984 h 486000"/>
                <a:gd name="connsiteX97" fmla="*/ 283816 w 429050"/>
                <a:gd name="connsiteY97" fmla="*/ 0 h 486000"/>
                <a:gd name="connsiteX98" fmla="*/ 56953 w 429050"/>
                <a:gd name="connsiteY98" fmla="*/ 0 h 486000"/>
                <a:gd name="connsiteX99" fmla="*/ 37969 w 429050"/>
                <a:gd name="connsiteY99" fmla="*/ 18984 h 486000"/>
                <a:gd name="connsiteX100" fmla="*/ 37969 w 429050"/>
                <a:gd name="connsiteY100" fmla="*/ 47461 h 486000"/>
                <a:gd name="connsiteX101" fmla="*/ 18984 w 429050"/>
                <a:gd name="connsiteY101" fmla="*/ 47461 h 486000"/>
                <a:gd name="connsiteX102" fmla="*/ 0 w 429050"/>
                <a:gd name="connsiteY102" fmla="*/ 66445 h 486000"/>
                <a:gd name="connsiteX103" fmla="*/ 0 w 429050"/>
                <a:gd name="connsiteY103" fmla="*/ 467016 h 486000"/>
                <a:gd name="connsiteX104" fmla="*/ 18984 w 429050"/>
                <a:gd name="connsiteY104" fmla="*/ 486000 h 486000"/>
                <a:gd name="connsiteX105" fmla="*/ 113906 w 429050"/>
                <a:gd name="connsiteY105" fmla="*/ 486000 h 486000"/>
                <a:gd name="connsiteX106" fmla="*/ 132891 w 429050"/>
                <a:gd name="connsiteY106" fmla="*/ 467016 h 486000"/>
                <a:gd name="connsiteX107" fmla="*/ 113906 w 429050"/>
                <a:gd name="connsiteY107" fmla="*/ 448031 h 4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429050" h="486000">
                  <a:moveTo>
                    <a:pt x="112957" y="222117"/>
                  </a:moveTo>
                  <a:cubicBezTo>
                    <a:pt x="112957" y="232603"/>
                    <a:pt x="104459" y="241102"/>
                    <a:pt x="93973" y="241102"/>
                  </a:cubicBezTo>
                  <a:cubicBezTo>
                    <a:pt x="83487" y="241102"/>
                    <a:pt x="74988" y="232603"/>
                    <a:pt x="74988" y="222117"/>
                  </a:cubicBezTo>
                  <a:lnTo>
                    <a:pt x="74988" y="203133"/>
                  </a:lnTo>
                  <a:cubicBezTo>
                    <a:pt x="74988" y="192647"/>
                    <a:pt x="83487" y="184148"/>
                    <a:pt x="93973" y="184148"/>
                  </a:cubicBezTo>
                  <a:cubicBezTo>
                    <a:pt x="104459" y="184148"/>
                    <a:pt x="112957" y="192647"/>
                    <a:pt x="112957" y="203133"/>
                  </a:cubicBezTo>
                  <a:close/>
                  <a:moveTo>
                    <a:pt x="169910" y="184148"/>
                  </a:moveTo>
                  <a:cubicBezTo>
                    <a:pt x="159424" y="184148"/>
                    <a:pt x="150926" y="192647"/>
                    <a:pt x="150926" y="203133"/>
                  </a:cubicBezTo>
                  <a:lnTo>
                    <a:pt x="150926" y="222117"/>
                  </a:lnTo>
                  <a:cubicBezTo>
                    <a:pt x="150926" y="232603"/>
                    <a:pt x="159424" y="241102"/>
                    <a:pt x="169910" y="241102"/>
                  </a:cubicBezTo>
                  <a:cubicBezTo>
                    <a:pt x="180396" y="241102"/>
                    <a:pt x="188895" y="232603"/>
                    <a:pt x="188895" y="222117"/>
                  </a:cubicBezTo>
                  <a:lnTo>
                    <a:pt x="188895" y="203133"/>
                  </a:lnTo>
                  <a:cubicBezTo>
                    <a:pt x="188895" y="192647"/>
                    <a:pt x="180396" y="184148"/>
                    <a:pt x="169910" y="184148"/>
                  </a:cubicBezTo>
                  <a:close/>
                  <a:moveTo>
                    <a:pt x="112957" y="288563"/>
                  </a:moveTo>
                  <a:cubicBezTo>
                    <a:pt x="112957" y="278076"/>
                    <a:pt x="104459" y="269578"/>
                    <a:pt x="93973" y="269578"/>
                  </a:cubicBezTo>
                  <a:cubicBezTo>
                    <a:pt x="83487" y="269578"/>
                    <a:pt x="74988" y="278076"/>
                    <a:pt x="74988" y="288563"/>
                  </a:cubicBezTo>
                  <a:lnTo>
                    <a:pt x="74988" y="307547"/>
                  </a:lnTo>
                  <a:cubicBezTo>
                    <a:pt x="74988" y="318033"/>
                    <a:pt x="83487" y="326531"/>
                    <a:pt x="93973" y="326531"/>
                  </a:cubicBezTo>
                  <a:cubicBezTo>
                    <a:pt x="104459" y="326531"/>
                    <a:pt x="112957" y="318033"/>
                    <a:pt x="112957" y="307547"/>
                  </a:cubicBezTo>
                  <a:close/>
                  <a:moveTo>
                    <a:pt x="188895" y="307547"/>
                  </a:moveTo>
                  <a:lnTo>
                    <a:pt x="188895" y="288563"/>
                  </a:lnTo>
                  <a:cubicBezTo>
                    <a:pt x="188895" y="278076"/>
                    <a:pt x="180396" y="269578"/>
                    <a:pt x="169910" y="269578"/>
                  </a:cubicBezTo>
                  <a:cubicBezTo>
                    <a:pt x="159424" y="269578"/>
                    <a:pt x="150926" y="278076"/>
                    <a:pt x="150926" y="288563"/>
                  </a:cubicBezTo>
                  <a:lnTo>
                    <a:pt x="150926" y="307547"/>
                  </a:lnTo>
                  <a:cubicBezTo>
                    <a:pt x="150926" y="318033"/>
                    <a:pt x="159424" y="326531"/>
                    <a:pt x="169910" y="326531"/>
                  </a:cubicBezTo>
                  <a:cubicBezTo>
                    <a:pt x="180396" y="326531"/>
                    <a:pt x="188895" y="318033"/>
                    <a:pt x="188895" y="307547"/>
                  </a:cubicBezTo>
                  <a:close/>
                  <a:moveTo>
                    <a:pt x="93973" y="355008"/>
                  </a:moveTo>
                  <a:cubicBezTo>
                    <a:pt x="83487" y="355008"/>
                    <a:pt x="74988" y="363506"/>
                    <a:pt x="74988" y="373992"/>
                  </a:cubicBezTo>
                  <a:lnTo>
                    <a:pt x="74988" y="392977"/>
                  </a:lnTo>
                  <a:cubicBezTo>
                    <a:pt x="74988" y="403463"/>
                    <a:pt x="83487" y="411961"/>
                    <a:pt x="93973" y="411961"/>
                  </a:cubicBezTo>
                  <a:cubicBezTo>
                    <a:pt x="104459" y="411961"/>
                    <a:pt x="112957" y="403463"/>
                    <a:pt x="112957" y="392977"/>
                  </a:cubicBezTo>
                  <a:lnTo>
                    <a:pt x="112957" y="373992"/>
                  </a:lnTo>
                  <a:cubicBezTo>
                    <a:pt x="112957" y="363506"/>
                    <a:pt x="104459" y="355008"/>
                    <a:pt x="93973" y="355008"/>
                  </a:cubicBezTo>
                  <a:close/>
                  <a:moveTo>
                    <a:pt x="112957" y="117703"/>
                  </a:moveTo>
                  <a:cubicBezTo>
                    <a:pt x="112957" y="107217"/>
                    <a:pt x="104459" y="98719"/>
                    <a:pt x="93973" y="98719"/>
                  </a:cubicBezTo>
                  <a:cubicBezTo>
                    <a:pt x="83487" y="98719"/>
                    <a:pt x="74988" y="107217"/>
                    <a:pt x="74988" y="117703"/>
                  </a:cubicBezTo>
                  <a:lnTo>
                    <a:pt x="74988" y="136688"/>
                  </a:lnTo>
                  <a:cubicBezTo>
                    <a:pt x="74988" y="147174"/>
                    <a:pt x="83487" y="155672"/>
                    <a:pt x="93973" y="155672"/>
                  </a:cubicBezTo>
                  <a:cubicBezTo>
                    <a:pt x="104459" y="155672"/>
                    <a:pt x="112957" y="147174"/>
                    <a:pt x="112957" y="136688"/>
                  </a:cubicBezTo>
                  <a:close/>
                  <a:moveTo>
                    <a:pt x="188895" y="117703"/>
                  </a:moveTo>
                  <a:cubicBezTo>
                    <a:pt x="188895" y="107217"/>
                    <a:pt x="180396" y="98719"/>
                    <a:pt x="169910" y="98719"/>
                  </a:cubicBezTo>
                  <a:cubicBezTo>
                    <a:pt x="159424" y="98719"/>
                    <a:pt x="150926" y="107217"/>
                    <a:pt x="150926" y="117703"/>
                  </a:cubicBezTo>
                  <a:lnTo>
                    <a:pt x="150926" y="136688"/>
                  </a:lnTo>
                  <a:cubicBezTo>
                    <a:pt x="150926" y="147174"/>
                    <a:pt x="159424" y="155672"/>
                    <a:pt x="169910" y="155672"/>
                  </a:cubicBezTo>
                  <a:cubicBezTo>
                    <a:pt x="180396" y="155672"/>
                    <a:pt x="188895" y="147174"/>
                    <a:pt x="188895" y="136688"/>
                  </a:cubicBezTo>
                  <a:close/>
                  <a:moveTo>
                    <a:pt x="226863" y="117703"/>
                  </a:moveTo>
                  <a:lnTo>
                    <a:pt x="226863" y="136688"/>
                  </a:lnTo>
                  <a:cubicBezTo>
                    <a:pt x="226863" y="147174"/>
                    <a:pt x="235362" y="155672"/>
                    <a:pt x="245848" y="155672"/>
                  </a:cubicBezTo>
                  <a:cubicBezTo>
                    <a:pt x="256334" y="155672"/>
                    <a:pt x="264832" y="147174"/>
                    <a:pt x="264832" y="136688"/>
                  </a:cubicBezTo>
                  <a:lnTo>
                    <a:pt x="264832" y="117703"/>
                  </a:lnTo>
                  <a:cubicBezTo>
                    <a:pt x="264832" y="107217"/>
                    <a:pt x="256334" y="98719"/>
                    <a:pt x="245848" y="98719"/>
                  </a:cubicBezTo>
                  <a:cubicBezTo>
                    <a:pt x="235362" y="98719"/>
                    <a:pt x="226863" y="107217"/>
                    <a:pt x="226863" y="117703"/>
                  </a:cubicBezTo>
                  <a:close/>
                  <a:moveTo>
                    <a:pt x="420323" y="471877"/>
                  </a:moveTo>
                  <a:cubicBezTo>
                    <a:pt x="413017" y="480853"/>
                    <a:pt x="402239" y="486000"/>
                    <a:pt x="390748" y="486000"/>
                  </a:cubicBezTo>
                  <a:lnTo>
                    <a:pt x="205362" y="486000"/>
                  </a:lnTo>
                  <a:cubicBezTo>
                    <a:pt x="193808" y="486000"/>
                    <a:pt x="182995" y="480857"/>
                    <a:pt x="175699" y="471892"/>
                  </a:cubicBezTo>
                  <a:cubicBezTo>
                    <a:pt x="168356" y="462870"/>
                    <a:pt x="165505" y="451149"/>
                    <a:pt x="167874" y="439737"/>
                  </a:cubicBezTo>
                  <a:cubicBezTo>
                    <a:pt x="174007" y="410193"/>
                    <a:pt x="190252" y="383310"/>
                    <a:pt x="213611" y="364041"/>
                  </a:cubicBezTo>
                  <a:cubicBezTo>
                    <a:pt x="222458" y="356743"/>
                    <a:pt x="232181" y="350670"/>
                    <a:pt x="242488" y="345924"/>
                  </a:cubicBezTo>
                  <a:cubicBezTo>
                    <a:pt x="231005" y="332876"/>
                    <a:pt x="224016" y="315779"/>
                    <a:pt x="224016" y="297072"/>
                  </a:cubicBezTo>
                  <a:cubicBezTo>
                    <a:pt x="224016" y="256244"/>
                    <a:pt x="257227" y="223033"/>
                    <a:pt x="298055" y="223033"/>
                  </a:cubicBezTo>
                  <a:cubicBezTo>
                    <a:pt x="338882" y="223033"/>
                    <a:pt x="372094" y="256244"/>
                    <a:pt x="372094" y="297072"/>
                  </a:cubicBezTo>
                  <a:cubicBezTo>
                    <a:pt x="372094" y="315779"/>
                    <a:pt x="365105" y="332876"/>
                    <a:pt x="353621" y="345924"/>
                  </a:cubicBezTo>
                  <a:cubicBezTo>
                    <a:pt x="363929" y="350670"/>
                    <a:pt x="373651" y="356739"/>
                    <a:pt x="382498" y="364041"/>
                  </a:cubicBezTo>
                  <a:cubicBezTo>
                    <a:pt x="405390" y="382924"/>
                    <a:pt x="421446" y="409121"/>
                    <a:pt x="427853" y="437965"/>
                  </a:cubicBezTo>
                  <a:cubicBezTo>
                    <a:pt x="428001" y="438465"/>
                    <a:pt x="428127" y="438969"/>
                    <a:pt x="428235" y="439485"/>
                  </a:cubicBezTo>
                  <a:cubicBezTo>
                    <a:pt x="430615" y="450964"/>
                    <a:pt x="427730" y="462770"/>
                    <a:pt x="420323" y="471877"/>
                  </a:cubicBezTo>
                  <a:close/>
                  <a:moveTo>
                    <a:pt x="261984" y="297072"/>
                  </a:moveTo>
                  <a:cubicBezTo>
                    <a:pt x="261984" y="316961"/>
                    <a:pt x="278166" y="333143"/>
                    <a:pt x="298055" y="333143"/>
                  </a:cubicBezTo>
                  <a:cubicBezTo>
                    <a:pt x="317944" y="333143"/>
                    <a:pt x="334125" y="316961"/>
                    <a:pt x="334125" y="297072"/>
                  </a:cubicBezTo>
                  <a:cubicBezTo>
                    <a:pt x="334125" y="277183"/>
                    <a:pt x="317944" y="261002"/>
                    <a:pt x="298055" y="261002"/>
                  </a:cubicBezTo>
                  <a:cubicBezTo>
                    <a:pt x="278166" y="261002"/>
                    <a:pt x="261984" y="277183"/>
                    <a:pt x="261984" y="297072"/>
                  </a:cubicBezTo>
                  <a:close/>
                  <a:moveTo>
                    <a:pt x="391067" y="447494"/>
                  </a:moveTo>
                  <a:cubicBezTo>
                    <a:pt x="391063" y="447483"/>
                    <a:pt x="391059" y="447467"/>
                    <a:pt x="391059" y="447457"/>
                  </a:cubicBezTo>
                  <a:cubicBezTo>
                    <a:pt x="381942" y="403552"/>
                    <a:pt x="342827" y="371682"/>
                    <a:pt x="298055" y="371682"/>
                  </a:cubicBezTo>
                  <a:cubicBezTo>
                    <a:pt x="253282" y="371682"/>
                    <a:pt x="214164" y="403552"/>
                    <a:pt x="205050" y="447457"/>
                  </a:cubicBezTo>
                  <a:cubicBezTo>
                    <a:pt x="204965" y="447883"/>
                    <a:pt x="205257" y="448020"/>
                    <a:pt x="205257" y="448024"/>
                  </a:cubicBezTo>
                  <a:cubicBezTo>
                    <a:pt x="205265" y="448024"/>
                    <a:pt x="205298" y="448031"/>
                    <a:pt x="205362" y="448031"/>
                  </a:cubicBezTo>
                  <a:lnTo>
                    <a:pt x="390748" y="448031"/>
                  </a:lnTo>
                  <a:cubicBezTo>
                    <a:pt x="390759" y="448020"/>
                    <a:pt x="391015" y="447827"/>
                    <a:pt x="391067" y="447494"/>
                  </a:cubicBezTo>
                  <a:close/>
                  <a:moveTo>
                    <a:pt x="113906" y="448031"/>
                  </a:moveTo>
                  <a:lnTo>
                    <a:pt x="37969" y="448031"/>
                  </a:lnTo>
                  <a:lnTo>
                    <a:pt x="37969" y="85430"/>
                  </a:lnTo>
                  <a:lnTo>
                    <a:pt x="56953" y="85430"/>
                  </a:lnTo>
                  <a:cubicBezTo>
                    <a:pt x="67439" y="85430"/>
                    <a:pt x="75938" y="76931"/>
                    <a:pt x="75938" y="66445"/>
                  </a:cubicBezTo>
                  <a:lnTo>
                    <a:pt x="75938" y="37969"/>
                  </a:lnTo>
                  <a:lnTo>
                    <a:pt x="264832" y="37969"/>
                  </a:lnTo>
                  <a:lnTo>
                    <a:pt x="264832" y="66445"/>
                  </a:lnTo>
                  <a:cubicBezTo>
                    <a:pt x="264832" y="76931"/>
                    <a:pt x="273330" y="85430"/>
                    <a:pt x="283816" y="85430"/>
                  </a:cubicBezTo>
                  <a:lnTo>
                    <a:pt x="302801" y="85430"/>
                  </a:lnTo>
                  <a:lnTo>
                    <a:pt x="302801" y="168961"/>
                  </a:lnTo>
                  <a:cubicBezTo>
                    <a:pt x="302801" y="179447"/>
                    <a:pt x="311299" y="187945"/>
                    <a:pt x="321785" y="187945"/>
                  </a:cubicBezTo>
                  <a:cubicBezTo>
                    <a:pt x="332271" y="187945"/>
                    <a:pt x="340770" y="179447"/>
                    <a:pt x="340770" y="168961"/>
                  </a:cubicBezTo>
                  <a:lnTo>
                    <a:pt x="340770" y="66445"/>
                  </a:lnTo>
                  <a:cubicBezTo>
                    <a:pt x="340770" y="55959"/>
                    <a:pt x="332271" y="47461"/>
                    <a:pt x="321785" y="47461"/>
                  </a:cubicBezTo>
                  <a:lnTo>
                    <a:pt x="302801" y="47461"/>
                  </a:lnTo>
                  <a:lnTo>
                    <a:pt x="302801" y="18984"/>
                  </a:lnTo>
                  <a:cubicBezTo>
                    <a:pt x="302801" y="8498"/>
                    <a:pt x="294302" y="0"/>
                    <a:pt x="283816" y="0"/>
                  </a:cubicBezTo>
                  <a:lnTo>
                    <a:pt x="56953" y="0"/>
                  </a:lnTo>
                  <a:cubicBezTo>
                    <a:pt x="46467" y="0"/>
                    <a:pt x="37969" y="8498"/>
                    <a:pt x="37969" y="18984"/>
                  </a:cubicBezTo>
                  <a:lnTo>
                    <a:pt x="37969" y="47461"/>
                  </a:lnTo>
                  <a:lnTo>
                    <a:pt x="18984" y="47461"/>
                  </a:lnTo>
                  <a:cubicBezTo>
                    <a:pt x="8498" y="47461"/>
                    <a:pt x="0" y="55959"/>
                    <a:pt x="0" y="66445"/>
                  </a:cubicBezTo>
                  <a:lnTo>
                    <a:pt x="0" y="467016"/>
                  </a:lnTo>
                  <a:cubicBezTo>
                    <a:pt x="0" y="477502"/>
                    <a:pt x="8498" y="486000"/>
                    <a:pt x="18984" y="486000"/>
                  </a:cubicBezTo>
                  <a:lnTo>
                    <a:pt x="113906" y="486000"/>
                  </a:lnTo>
                  <a:cubicBezTo>
                    <a:pt x="124392" y="486000"/>
                    <a:pt x="132891" y="477502"/>
                    <a:pt x="132891" y="467016"/>
                  </a:cubicBezTo>
                  <a:cubicBezTo>
                    <a:pt x="132891" y="456530"/>
                    <a:pt x="124392" y="448031"/>
                    <a:pt x="113906" y="448031"/>
                  </a:cubicBezTo>
                  <a:close/>
                </a:path>
              </a:pathLst>
            </a:custGeom>
            <a:solidFill>
              <a:srgbClr val="F00000"/>
            </a:solidFill>
            <a:ln w="949" cap="flat">
              <a:noFill/>
              <a:prstDash val="solid"/>
              <a:miter/>
            </a:ln>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800" b="0" i="0" u="none" strike="noStrike" kern="0" cap="none" spc="0" normalizeH="0" baseline="0" noProof="0">
                <a:ln>
                  <a:noFill/>
                </a:ln>
                <a:solidFill>
                  <a:prstClr val="black"/>
                </a:solidFill>
                <a:effectLst/>
                <a:uLnTx/>
                <a:uFillTx/>
                <a:latin typeface="微软雅黑"/>
                <a:ea typeface="微软雅黑"/>
                <a:sym typeface="微软雅黑"/>
              </a:endParaRPr>
            </a:p>
          </p:txBody>
        </p:sp>
      </p:grpSp>
      <p:grpSp>
        <p:nvGrpSpPr>
          <p:cNvPr id="63" name="Group 7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F39124C-6D71-4CE1-9233-7FC3D5488EFE}"/>
              </a:ext>
            </a:extLst>
          </p:cNvPr>
          <p:cNvGrpSpPr/>
          <p:nvPr/>
        </p:nvGrpSpPr>
        <p:grpSpPr>
          <a:xfrm>
            <a:off x="9087087" y="3657589"/>
            <a:ext cx="2072143" cy="1948137"/>
            <a:chOff x="892178" y="2188961"/>
            <a:chExt cx="2300603" cy="2162927"/>
          </a:xfrm>
        </p:grpSpPr>
        <p:grpSp>
          <p:nvGrpSpPr>
            <p:cNvPr id="64" name="Group 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B159930-943B-498D-853E-D5BDF24E009E}"/>
                </a:ext>
              </a:extLst>
            </p:cNvPr>
            <p:cNvGrpSpPr/>
            <p:nvPr/>
          </p:nvGrpSpPr>
          <p:grpSpPr>
            <a:xfrm>
              <a:off x="892178" y="2635566"/>
              <a:ext cx="2300603" cy="1716322"/>
              <a:chOff x="4289494" y="3862564"/>
              <a:chExt cx="2643193" cy="1971905"/>
            </a:xfrm>
          </p:grpSpPr>
          <p:grpSp>
            <p:nvGrpSpPr>
              <p:cNvPr id="66" name="Group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6924082-56BD-4BBF-9A11-1D2C8FB65207}"/>
                  </a:ext>
                </a:extLst>
              </p:cNvPr>
              <p:cNvGrpSpPr/>
              <p:nvPr/>
            </p:nvGrpSpPr>
            <p:grpSpPr>
              <a:xfrm>
                <a:off x="4289494" y="3862564"/>
                <a:ext cx="2643193" cy="943346"/>
                <a:chOff x="683733" y="4686824"/>
                <a:chExt cx="2643193" cy="943346"/>
              </a:xfrm>
            </p:grpSpPr>
            <p:sp>
              <p:nvSpPr>
                <p:cNvPr id="74" name="Freeform: Shape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4E74D8E-34C8-483D-8095-0F7E9E5C20FC}"/>
                    </a:ext>
                  </a:extLst>
                </p:cNvPr>
                <p:cNvSpPr/>
                <p:nvPr/>
              </p:nvSpPr>
              <p:spPr bwMode="auto">
                <a:xfrm>
                  <a:off x="683733" y="4743209"/>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ysClr val="window" lastClr="FFFFFF"/>
                </a:solidFill>
                <a:ln>
                  <a:noFill/>
                </a:ln>
              </p:spPr>
              <p:txBody>
                <a:bodyPr vert="horz" wrap="square" lIns="91440" tIns="45720" rIns="91440" bIns="45720" numCol="1" anchor="t" anchorCtr="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200" b="0" i="0" u="none" strike="noStrike" kern="0" cap="none" spc="0" normalizeH="0" baseline="0" noProof="0">
                    <a:ln>
                      <a:noFill/>
                    </a:ln>
                    <a:solidFill>
                      <a:prstClr val="white"/>
                    </a:solidFill>
                    <a:effectLst/>
                    <a:uLnTx/>
                    <a:uFillTx/>
                    <a:latin typeface="微软雅黑"/>
                    <a:ea typeface="微软雅黑"/>
                    <a:sym typeface="微软雅黑"/>
                  </a:endParaRPr>
                </a:p>
              </p:txBody>
            </p:sp>
            <p:sp>
              <p:nvSpPr>
                <p:cNvPr id="75" name="Freeform: Shape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91F402E-D1E3-428A-AE33-F36138DCD2F7}"/>
                    </a:ext>
                  </a:extLst>
                </p:cNvPr>
                <p:cNvSpPr/>
                <p:nvPr/>
              </p:nvSpPr>
              <p:spPr bwMode="auto">
                <a:xfrm>
                  <a:off x="683733" y="5086062"/>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ysClr val="window" lastClr="FFFFFF"/>
                </a:solidFill>
                <a:ln>
                  <a:noFill/>
                </a:ln>
              </p:spPr>
              <p:txBody>
                <a:bodyPr vert="horz" wrap="square" lIns="91440" tIns="45720" rIns="91440" bIns="45720" numCol="1" anchor="t" anchorCtr="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200" b="0" i="0" u="none" strike="noStrike" kern="0" cap="none" spc="0" normalizeH="0" baseline="0" noProof="0">
                    <a:ln>
                      <a:noFill/>
                    </a:ln>
                    <a:solidFill>
                      <a:prstClr val="white"/>
                    </a:solidFill>
                    <a:effectLst/>
                    <a:uLnTx/>
                    <a:uFillTx/>
                    <a:latin typeface="微软雅黑"/>
                    <a:ea typeface="微软雅黑"/>
                    <a:sym typeface="微软雅黑"/>
                  </a:endParaRPr>
                </a:p>
              </p:txBody>
            </p:sp>
            <p:sp>
              <p:nvSpPr>
                <p:cNvPr id="76" name="Freeform: Shape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F0DA5D9-7168-4941-9F4E-0F307D34AC69}"/>
                    </a:ext>
                  </a:extLst>
                </p:cNvPr>
                <p:cNvSpPr/>
                <p:nvPr/>
              </p:nvSpPr>
              <p:spPr bwMode="auto">
                <a:xfrm>
                  <a:off x="683733" y="5428915"/>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ysClr val="window" lastClr="FFFFFF"/>
                </a:solidFill>
                <a:ln>
                  <a:noFill/>
                </a:ln>
              </p:spPr>
              <p:txBody>
                <a:bodyPr vert="horz" wrap="square" lIns="91440" tIns="45720" rIns="91440" bIns="45720" numCol="1" anchor="t" anchorCtr="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200" b="0" i="0" u="none" strike="noStrike" kern="0" cap="none" spc="0" normalizeH="0" baseline="0" noProof="0">
                    <a:ln>
                      <a:noFill/>
                    </a:ln>
                    <a:solidFill>
                      <a:prstClr val="white"/>
                    </a:solidFill>
                    <a:effectLst/>
                    <a:uLnTx/>
                    <a:uFillTx/>
                    <a:latin typeface="微软雅黑"/>
                    <a:ea typeface="微软雅黑"/>
                    <a:sym typeface="微软雅黑"/>
                  </a:endParaRPr>
                </a:p>
              </p:txBody>
            </p:sp>
            <p:sp>
              <p:nvSpPr>
                <p:cNvPr id="77" name="Rectangle 2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9F75590-ECF3-4CAC-B62C-5B087B4F93FF}"/>
                    </a:ext>
                  </a:extLst>
                </p:cNvPr>
                <p:cNvSpPr/>
                <p:nvPr/>
              </p:nvSpPr>
              <p:spPr>
                <a:xfrm>
                  <a:off x="1036789" y="4686824"/>
                  <a:ext cx="2290137" cy="257640"/>
                </a:xfrm>
                <a:prstGeom prst="rect">
                  <a:avLst/>
                </a:prstGeom>
                <a:noFill/>
              </p:spPr>
              <p:txBody>
                <a:bodyPr wrap="none" lIns="0" tIns="0" rIns="0" bIns="0" rtlCol="0">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微软雅黑"/>
                      <a:ea typeface="微软雅黑"/>
                      <a:sym typeface="微软雅黑"/>
                    </a:rPr>
                    <a:t>请替换文字内容修改文字内容也</a:t>
                  </a:r>
                  <a:endParaRPr kumimoji="0" lang="en-ID" sz="1000" b="0" i="0" u="none" strike="noStrike" kern="0" cap="none" spc="0" normalizeH="0" baseline="0" noProof="0" dirty="0">
                    <a:ln>
                      <a:noFill/>
                    </a:ln>
                    <a:solidFill>
                      <a:prstClr val="white"/>
                    </a:solidFill>
                    <a:effectLst/>
                    <a:uLnTx/>
                    <a:uFillTx/>
                    <a:latin typeface="微软雅黑"/>
                    <a:ea typeface="微软雅黑"/>
                    <a:sym typeface="微软雅黑"/>
                  </a:endParaRPr>
                </a:p>
              </p:txBody>
            </p:sp>
            <p:sp>
              <p:nvSpPr>
                <p:cNvPr id="78" name="Rectangle 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C6D2A8A-3617-43B5-83C3-D24D61145A31}"/>
                    </a:ext>
                  </a:extLst>
                </p:cNvPr>
                <p:cNvSpPr/>
                <p:nvPr/>
              </p:nvSpPr>
              <p:spPr>
                <a:xfrm>
                  <a:off x="1036789" y="5029677"/>
                  <a:ext cx="1308650" cy="257640"/>
                </a:xfrm>
                <a:prstGeom prst="rect">
                  <a:avLst/>
                </a:prstGeom>
                <a:noFill/>
              </p:spPr>
              <p:txBody>
                <a:bodyPr wrap="none" lIns="0" tIns="0" rIns="0" bIns="0" rtlCol="0">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微软雅黑"/>
                      <a:ea typeface="微软雅黑"/>
                      <a:sym typeface="微软雅黑"/>
                    </a:rPr>
                    <a:t>替换文字内容修改</a:t>
                  </a:r>
                  <a:endParaRPr kumimoji="0" lang="en-ID" sz="1000" b="0" i="0" u="none" strike="noStrike" kern="0" cap="none" spc="0" normalizeH="0" baseline="0" noProof="0" dirty="0">
                    <a:ln>
                      <a:noFill/>
                    </a:ln>
                    <a:solidFill>
                      <a:prstClr val="white"/>
                    </a:solidFill>
                    <a:effectLst/>
                    <a:uLnTx/>
                    <a:uFillTx/>
                    <a:latin typeface="微软雅黑"/>
                    <a:ea typeface="微软雅黑"/>
                    <a:sym typeface="微软雅黑"/>
                  </a:endParaRPr>
                </a:p>
              </p:txBody>
            </p:sp>
            <p:sp>
              <p:nvSpPr>
                <p:cNvPr id="79" name="Rectangle 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AB778F9-D1C5-4ADE-91C2-AFA83229331D}"/>
                    </a:ext>
                  </a:extLst>
                </p:cNvPr>
                <p:cNvSpPr/>
                <p:nvPr/>
              </p:nvSpPr>
              <p:spPr>
                <a:xfrm>
                  <a:off x="1036789" y="5372530"/>
                  <a:ext cx="1635812" cy="257640"/>
                </a:xfrm>
                <a:prstGeom prst="rect">
                  <a:avLst/>
                </a:prstGeom>
                <a:noFill/>
              </p:spPr>
              <p:txBody>
                <a:bodyPr wrap="none" lIns="0" tIns="0" rIns="0" bIns="0" rtlCol="0">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微软雅黑"/>
                      <a:ea typeface="微软雅黑"/>
                      <a:sym typeface="微软雅黑"/>
                    </a:rPr>
                    <a:t>替换文字内容修改文字</a:t>
                  </a:r>
                  <a:endParaRPr kumimoji="0" lang="en-ID" sz="1000" b="0" i="0" u="none" strike="noStrike" kern="0" cap="none" spc="0" normalizeH="0" baseline="0" noProof="0" dirty="0">
                    <a:ln>
                      <a:noFill/>
                    </a:ln>
                    <a:solidFill>
                      <a:prstClr val="white"/>
                    </a:solidFill>
                    <a:effectLst/>
                    <a:uLnTx/>
                    <a:uFillTx/>
                    <a:latin typeface="微软雅黑"/>
                    <a:ea typeface="微软雅黑"/>
                    <a:sym typeface="微软雅黑"/>
                  </a:endParaRPr>
                </a:p>
              </p:txBody>
            </p:sp>
          </p:grpSp>
          <p:grpSp>
            <p:nvGrpSpPr>
              <p:cNvPr id="67" name="Group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8649408-BECE-4D29-A361-75202A83A5E6}"/>
                  </a:ext>
                </a:extLst>
              </p:cNvPr>
              <p:cNvGrpSpPr/>
              <p:nvPr/>
            </p:nvGrpSpPr>
            <p:grpSpPr>
              <a:xfrm>
                <a:off x="4289494" y="4891123"/>
                <a:ext cx="2479612" cy="943346"/>
                <a:chOff x="683733" y="4686824"/>
                <a:chExt cx="2479612" cy="943346"/>
              </a:xfrm>
            </p:grpSpPr>
            <p:sp>
              <p:nvSpPr>
                <p:cNvPr id="68" name="Freeform: Shape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D475183-A212-4C1E-8EF0-8A73DF421298}"/>
                    </a:ext>
                  </a:extLst>
                </p:cNvPr>
                <p:cNvSpPr/>
                <p:nvPr/>
              </p:nvSpPr>
              <p:spPr bwMode="auto">
                <a:xfrm>
                  <a:off x="683733" y="4743209"/>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ysClr val="window" lastClr="FFFFFF"/>
                </a:solidFill>
                <a:ln>
                  <a:noFill/>
                </a:ln>
              </p:spPr>
              <p:txBody>
                <a:bodyPr vert="horz" wrap="square" lIns="91440" tIns="45720" rIns="91440" bIns="45720" numCol="1" anchor="t" anchorCtr="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200" b="0" i="0" u="none" strike="noStrike" kern="0" cap="none" spc="0" normalizeH="0" baseline="0" noProof="0">
                    <a:ln>
                      <a:noFill/>
                    </a:ln>
                    <a:solidFill>
                      <a:prstClr val="white"/>
                    </a:solidFill>
                    <a:effectLst/>
                    <a:uLnTx/>
                    <a:uFillTx/>
                    <a:latin typeface="微软雅黑"/>
                    <a:ea typeface="微软雅黑"/>
                    <a:sym typeface="微软雅黑"/>
                  </a:endParaRPr>
                </a:p>
              </p:txBody>
            </p:sp>
            <p:sp>
              <p:nvSpPr>
                <p:cNvPr id="69" name="Freeform: Shape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DE25B54-A032-4C22-A23A-6D2AD54E6BE6}"/>
                    </a:ext>
                  </a:extLst>
                </p:cNvPr>
                <p:cNvSpPr/>
                <p:nvPr/>
              </p:nvSpPr>
              <p:spPr bwMode="auto">
                <a:xfrm>
                  <a:off x="683733" y="5086062"/>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ysClr val="window" lastClr="FFFFFF"/>
                </a:solidFill>
                <a:ln>
                  <a:noFill/>
                </a:ln>
              </p:spPr>
              <p:txBody>
                <a:bodyPr vert="horz" wrap="square" lIns="91440" tIns="45720" rIns="91440" bIns="45720" numCol="1" anchor="t" anchorCtr="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200" b="0" i="0" u="none" strike="noStrike" kern="0" cap="none" spc="0" normalizeH="0" baseline="0" noProof="0">
                    <a:ln>
                      <a:noFill/>
                    </a:ln>
                    <a:solidFill>
                      <a:prstClr val="white"/>
                    </a:solidFill>
                    <a:effectLst/>
                    <a:uLnTx/>
                    <a:uFillTx/>
                    <a:latin typeface="微软雅黑"/>
                    <a:ea typeface="微软雅黑"/>
                    <a:sym typeface="微软雅黑"/>
                  </a:endParaRPr>
                </a:p>
              </p:txBody>
            </p:sp>
            <p:sp>
              <p:nvSpPr>
                <p:cNvPr id="70" name="Freeform: Shape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1DECCD3-2603-4A6C-BFD0-DED789718570}"/>
                    </a:ext>
                  </a:extLst>
                </p:cNvPr>
                <p:cNvSpPr/>
                <p:nvPr/>
              </p:nvSpPr>
              <p:spPr bwMode="auto">
                <a:xfrm>
                  <a:off x="683733" y="5428915"/>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ysClr val="window" lastClr="FFFFFF"/>
                </a:solidFill>
                <a:ln>
                  <a:noFill/>
                </a:ln>
              </p:spPr>
              <p:txBody>
                <a:bodyPr vert="horz" wrap="square" lIns="91440" tIns="45720" rIns="91440" bIns="45720" numCol="1" anchor="t" anchorCtr="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200" b="0" i="0" u="none" strike="noStrike" kern="0" cap="none" spc="0" normalizeH="0" baseline="0" noProof="0">
                    <a:ln>
                      <a:noFill/>
                    </a:ln>
                    <a:solidFill>
                      <a:prstClr val="white"/>
                    </a:solidFill>
                    <a:effectLst/>
                    <a:uLnTx/>
                    <a:uFillTx/>
                    <a:latin typeface="微软雅黑"/>
                    <a:ea typeface="微软雅黑"/>
                    <a:sym typeface="微软雅黑"/>
                  </a:endParaRPr>
                </a:p>
              </p:txBody>
            </p:sp>
            <p:sp>
              <p:nvSpPr>
                <p:cNvPr id="71" name="Rectangle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C918AEC-CDB4-4721-8BC5-2F36CAEDE8AE}"/>
                    </a:ext>
                  </a:extLst>
                </p:cNvPr>
                <p:cNvSpPr/>
                <p:nvPr/>
              </p:nvSpPr>
              <p:spPr>
                <a:xfrm>
                  <a:off x="1036789" y="4686824"/>
                  <a:ext cx="2126556" cy="257640"/>
                </a:xfrm>
                <a:prstGeom prst="rect">
                  <a:avLst/>
                </a:prstGeom>
                <a:noFill/>
              </p:spPr>
              <p:txBody>
                <a:bodyPr wrap="none" lIns="0" tIns="0" rIns="0" bIns="0" rtlCol="0">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微软雅黑"/>
                      <a:ea typeface="微软雅黑"/>
                      <a:sym typeface="微软雅黑"/>
                    </a:rPr>
                    <a:t>替换文字内容修改文字内容也</a:t>
                  </a:r>
                  <a:endParaRPr kumimoji="0" lang="en-ID" sz="1000" b="0" i="0" u="none" strike="noStrike" kern="0" cap="none" spc="0" normalizeH="0" baseline="0" noProof="0" dirty="0">
                    <a:ln>
                      <a:noFill/>
                    </a:ln>
                    <a:solidFill>
                      <a:prstClr val="white"/>
                    </a:solidFill>
                    <a:effectLst/>
                    <a:uLnTx/>
                    <a:uFillTx/>
                    <a:latin typeface="微软雅黑"/>
                    <a:ea typeface="微软雅黑"/>
                    <a:sym typeface="微软雅黑"/>
                  </a:endParaRPr>
                </a:p>
              </p:txBody>
            </p:sp>
            <p:sp>
              <p:nvSpPr>
                <p:cNvPr id="72" name="Rectangle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526D0EC-6458-40EF-9040-2EA6D3AE16DC}"/>
                    </a:ext>
                  </a:extLst>
                </p:cNvPr>
                <p:cNvSpPr/>
                <p:nvPr/>
              </p:nvSpPr>
              <p:spPr>
                <a:xfrm>
                  <a:off x="1036789" y="5029677"/>
                  <a:ext cx="1308650" cy="257640"/>
                </a:xfrm>
                <a:prstGeom prst="rect">
                  <a:avLst/>
                </a:prstGeom>
                <a:noFill/>
              </p:spPr>
              <p:txBody>
                <a:bodyPr wrap="none" lIns="0" tIns="0" rIns="0" bIns="0" rtlCol="0">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微软雅黑"/>
                      <a:ea typeface="微软雅黑"/>
                      <a:sym typeface="微软雅黑"/>
                    </a:rPr>
                    <a:t>替换文字内容修改</a:t>
                  </a:r>
                  <a:endParaRPr kumimoji="0" lang="en-ID" sz="1000" b="0" i="0" u="none" strike="noStrike" kern="0" cap="none" spc="0" normalizeH="0" baseline="0" noProof="0" dirty="0">
                    <a:ln>
                      <a:noFill/>
                    </a:ln>
                    <a:solidFill>
                      <a:prstClr val="white"/>
                    </a:solidFill>
                    <a:effectLst/>
                    <a:uLnTx/>
                    <a:uFillTx/>
                    <a:latin typeface="微软雅黑"/>
                    <a:ea typeface="微软雅黑"/>
                    <a:sym typeface="微软雅黑"/>
                  </a:endParaRPr>
                </a:p>
              </p:txBody>
            </p:sp>
            <p:sp>
              <p:nvSpPr>
                <p:cNvPr id="73" name="Rectangle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DC2D4DA-C5FC-4B22-BE82-210F82A28973}"/>
                    </a:ext>
                  </a:extLst>
                </p:cNvPr>
                <p:cNvSpPr/>
                <p:nvPr/>
              </p:nvSpPr>
              <p:spPr>
                <a:xfrm>
                  <a:off x="1036789" y="5372530"/>
                  <a:ext cx="1962975" cy="257640"/>
                </a:xfrm>
                <a:prstGeom prst="rect">
                  <a:avLst/>
                </a:prstGeom>
                <a:noFill/>
              </p:spPr>
              <p:txBody>
                <a:bodyPr wrap="none" lIns="0" tIns="0" rIns="0" bIns="0" rtlCol="0">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微软雅黑"/>
                      <a:ea typeface="微软雅黑"/>
                      <a:sym typeface="微软雅黑"/>
                    </a:rPr>
                    <a:t>替换文字内容修改文字内容</a:t>
                  </a:r>
                  <a:endParaRPr kumimoji="0" lang="en-ID" sz="1000" b="0" i="0" u="none" strike="noStrike" kern="0" cap="none" spc="0" normalizeH="0" baseline="0" noProof="0" dirty="0">
                    <a:ln>
                      <a:noFill/>
                    </a:ln>
                    <a:solidFill>
                      <a:prstClr val="white"/>
                    </a:solidFill>
                    <a:effectLst/>
                    <a:uLnTx/>
                    <a:uFillTx/>
                    <a:latin typeface="微软雅黑"/>
                    <a:ea typeface="微软雅黑"/>
                    <a:sym typeface="微软雅黑"/>
                  </a:endParaRPr>
                </a:p>
              </p:txBody>
            </p:sp>
          </p:grpSp>
        </p:grpSp>
        <p:sp>
          <p:nvSpPr>
            <p:cNvPr id="65" name="TextBox 2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4361106-D384-46B6-8DBA-2D3E421819F8}"/>
                </a:ext>
              </a:extLst>
            </p:cNvPr>
            <p:cNvSpPr txBox="1"/>
            <p:nvPr/>
          </p:nvSpPr>
          <p:spPr>
            <a:xfrm>
              <a:off x="1281487" y="2188961"/>
              <a:ext cx="1366839" cy="358795"/>
            </a:xfrm>
            <a:prstGeom prst="rect">
              <a:avLst/>
            </a:prstGeom>
            <a:noFill/>
          </p:spPr>
          <p:txBody>
            <a:bodyPr wrap="none" lIns="0" tIns="0" rIns="0" bIns="0" rtlCol="0">
              <a:spAutoFit/>
            </a:bodyPr>
            <a:lstStyle/>
            <a:p>
              <a:pPr marL="0" marR="0" lvl="0" indent="0" algn="just" defTabSz="4572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white"/>
                  </a:solidFill>
                  <a:effectLst/>
                  <a:uLnTx/>
                  <a:uFillTx/>
                  <a:latin typeface="微软雅黑"/>
                  <a:ea typeface="微软雅黑"/>
                  <a:sym typeface="微软雅黑"/>
                </a:rPr>
                <a:t>添加详细文字</a:t>
              </a:r>
            </a:p>
          </p:txBody>
        </p:sp>
      </p:grpSp>
      <p:sp>
        <p:nvSpPr>
          <p:cNvPr id="80" name="Rectangle 4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6847688-EF07-44AB-A1A5-98A69BA5067D}"/>
              </a:ext>
            </a:extLst>
          </p:cNvPr>
          <p:cNvSpPr/>
          <p:nvPr/>
        </p:nvSpPr>
        <p:spPr>
          <a:xfrm>
            <a:off x="967720" y="3736901"/>
            <a:ext cx="2074303" cy="403957"/>
          </a:xfrm>
          <a:prstGeom prst="rect">
            <a:avLst/>
          </a:prstGeom>
          <a:noFill/>
          <a:effectLst/>
        </p:spPr>
        <p:txBody>
          <a:bodyPr wrap="square" lIns="0" tIns="0" rIns="0" bIns="0" rtlCol="0">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85000"/>
                    <a:lumOff val="15000"/>
                  </a:prstClr>
                </a:solidFill>
                <a:effectLst/>
                <a:uLnTx/>
                <a:uFillTx/>
                <a:latin typeface="微软雅黑"/>
                <a:ea typeface="微软雅黑"/>
                <a:sym typeface="微软雅黑"/>
              </a:rPr>
              <a:t>添加详细文字</a:t>
            </a:r>
          </a:p>
        </p:txBody>
      </p:sp>
      <p:sp>
        <p:nvSpPr>
          <p:cNvPr id="81" name="Justify Text Body">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E43E4A3-4E27-4787-8DC3-9002849BE41A}"/>
              </a:ext>
            </a:extLst>
          </p:cNvPr>
          <p:cNvSpPr txBox="1"/>
          <p:nvPr/>
        </p:nvSpPr>
        <p:spPr>
          <a:xfrm>
            <a:off x="967720" y="4300010"/>
            <a:ext cx="3970700" cy="1384995"/>
          </a:xfrm>
          <a:prstGeom prst="rect">
            <a:avLst/>
          </a:prstGeom>
          <a:noFill/>
          <a:effectLst/>
        </p:spPr>
        <p:txBody>
          <a:bodyPr wrap="square" lIns="0" tIns="0" rIns="0" bIns="0" rtlCol="0">
            <a:spAutoFit/>
          </a:bodyPr>
          <a:lstStyle>
            <a:defPPr>
              <a:defRPr lang="en-US"/>
            </a:defPPr>
            <a:lvl1pPr algn="ctr">
              <a:lnSpc>
                <a:spcPct val="150000"/>
              </a:lnSpc>
              <a:defRPr sz="1200">
                <a:solidFill>
                  <a:schemeClr val="bg1">
                    <a:lumMod val="65000"/>
                  </a:schemeClr>
                </a:solidFill>
              </a:defRPr>
            </a:lvl1pPr>
          </a:lstStyle>
          <a:p>
            <a:pPr marL="0" marR="0" lvl="0" indent="0" algn="l" defTabSz="4572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lumMod val="50000"/>
                  </a:prstClr>
                </a:solidFill>
                <a:effectLst/>
                <a:uLnTx/>
                <a:uFillTx/>
                <a:latin typeface="微软雅黑"/>
                <a:ea typeface="微软雅黑"/>
                <a:sym typeface="微软雅黑"/>
              </a:rPr>
              <a:t>替换文字内容，修改文字内容，也可以直接复制你的内容到此。请替换文字内容，修改文字内容，也可以直接复制你的内容到此。请替换文字内容，修改文字内容请替换文字内容，修改文字内容，也可以直接复制你的内容到此。请替换文字内容，修改文字内容</a:t>
            </a:r>
            <a:endParaRPr kumimoji="0" lang="en-ID" sz="1200" b="0" i="0" u="none" strike="noStrike" kern="0" cap="none" spc="0" normalizeH="0" baseline="0" noProof="0" dirty="0">
              <a:ln>
                <a:noFill/>
              </a:ln>
              <a:solidFill>
                <a:prstClr val="white">
                  <a:lumMod val="50000"/>
                </a:prstClr>
              </a:solidFill>
              <a:effectLst/>
              <a:uLnTx/>
              <a:uFillTx/>
              <a:latin typeface="微软雅黑"/>
              <a:ea typeface="微软雅黑"/>
              <a:sym typeface="微软雅黑"/>
            </a:endParaRPr>
          </a:p>
        </p:txBody>
      </p:sp>
      <p:sp>
        <p:nvSpPr>
          <p:cNvPr id="82" name="Rectangle: Rounded Corners 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3F34C04-D12C-4C39-AA9D-368F4371BEFE}"/>
              </a:ext>
            </a:extLst>
          </p:cNvPr>
          <p:cNvSpPr/>
          <p:nvPr/>
        </p:nvSpPr>
        <p:spPr>
          <a:xfrm>
            <a:off x="967720" y="5945883"/>
            <a:ext cx="1226751" cy="246743"/>
          </a:xfrm>
          <a:prstGeom prst="roundRect">
            <a:avLst>
              <a:gd name="adj" fmla="val 50000"/>
            </a:avLst>
          </a:prstGeom>
          <a:gradFill>
            <a:gsLst>
              <a:gs pos="7000">
                <a:srgbClr val="C00000"/>
              </a:gs>
              <a:gs pos="82000">
                <a:srgbClr val="FF8746"/>
              </a:gs>
            </a:gsLst>
            <a:lin ang="2700000" scaled="1"/>
          </a:gradFill>
          <a:ln w="12700" cap="flat" cmpd="sng" algn="ctr">
            <a:solidFill>
              <a:srgbClr val="FF8746"/>
            </a:solidFill>
            <a:prstDash val="solid"/>
            <a:miter lim="800000"/>
          </a:ln>
          <a:effectLst>
            <a:outerShdw blurRad="381000" dist="127000" dir="5400000" algn="tl" rotWithShape="0">
              <a:sysClr val="window" lastClr="FFFFFF">
                <a:lumMod val="50000"/>
                <a:alpha val="40000"/>
              </a:sys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微软雅黑"/>
                <a:ea typeface="微软雅黑"/>
                <a:sym typeface="微软雅黑"/>
              </a:rPr>
              <a:t>添加详细文字</a:t>
            </a:r>
          </a:p>
        </p:txBody>
      </p:sp>
    </p:spTree>
    <p:extLst>
      <p:ext uri="{BB962C8B-B14F-4D97-AF65-F5344CB8AC3E}">
        <p14:creationId xmlns:p14="http://schemas.microsoft.com/office/powerpoint/2010/main" val="3215159057"/>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2" presetClass="entr" presetSubtype="4" decel="100000" fill="hold" nodeType="withEffect">
                                  <p:stCondLst>
                                    <p:cond delay="0"/>
                                  </p:stCondLst>
                                  <p:childTnLst>
                                    <p:set>
                                      <p:cBhvr>
                                        <p:cTn id="15" dur="1" fill="hold">
                                          <p:stCondLst>
                                            <p:cond delay="0"/>
                                          </p:stCondLst>
                                        </p:cTn>
                                        <p:tgtEl>
                                          <p:spTgt spid="60"/>
                                        </p:tgtEl>
                                        <p:attrNameLst>
                                          <p:attrName>style.visibility</p:attrName>
                                        </p:attrNameLst>
                                      </p:cBhvr>
                                      <p:to>
                                        <p:strVal val="visible"/>
                                      </p:to>
                                    </p:set>
                                    <p:anim calcmode="lin" valueType="num">
                                      <p:cBhvr additive="base">
                                        <p:cTn id="16" dur="1000" fill="hold"/>
                                        <p:tgtEl>
                                          <p:spTgt spid="60"/>
                                        </p:tgtEl>
                                        <p:attrNameLst>
                                          <p:attrName>ppt_x</p:attrName>
                                        </p:attrNameLst>
                                      </p:cBhvr>
                                      <p:tavLst>
                                        <p:tav tm="0">
                                          <p:val>
                                            <p:strVal val="#ppt_x"/>
                                          </p:val>
                                        </p:tav>
                                        <p:tav tm="100000">
                                          <p:val>
                                            <p:strVal val="#ppt_x"/>
                                          </p:val>
                                        </p:tav>
                                      </p:tavLst>
                                    </p:anim>
                                    <p:anim calcmode="lin" valueType="num">
                                      <p:cBhvr additive="base">
                                        <p:cTn id="17" dur="1000" fill="hold"/>
                                        <p:tgtEl>
                                          <p:spTgt spid="60"/>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36"/>
                                        </p:tgtEl>
                                        <p:attrNameLst>
                                          <p:attrName>style.visibility</p:attrName>
                                        </p:attrNameLst>
                                      </p:cBhvr>
                                      <p:to>
                                        <p:strVal val="visible"/>
                                      </p:to>
                                    </p:set>
                                    <p:anim calcmode="lin" valueType="num">
                                      <p:cBhvr additive="base">
                                        <p:cTn id="20" dur="1000" fill="hold"/>
                                        <p:tgtEl>
                                          <p:spTgt spid="36"/>
                                        </p:tgtEl>
                                        <p:attrNameLst>
                                          <p:attrName>ppt_x</p:attrName>
                                        </p:attrNameLst>
                                      </p:cBhvr>
                                      <p:tavLst>
                                        <p:tav tm="0">
                                          <p:val>
                                            <p:strVal val="#ppt_x"/>
                                          </p:val>
                                        </p:tav>
                                        <p:tav tm="100000">
                                          <p:val>
                                            <p:strVal val="#ppt_x"/>
                                          </p:val>
                                        </p:tav>
                                      </p:tavLst>
                                    </p:anim>
                                    <p:anim calcmode="lin" valueType="num">
                                      <p:cBhvr additive="base">
                                        <p:cTn id="21" dur="1000" fill="hold"/>
                                        <p:tgtEl>
                                          <p:spTgt spid="36"/>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2" presetClass="entr" presetSubtype="1"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up)">
                                      <p:cBhvr>
                                        <p:cTn id="25" dur="500"/>
                                        <p:tgtEl>
                                          <p:spTgt spid="37"/>
                                        </p:tgtEl>
                                      </p:cBhvr>
                                    </p:animEffect>
                                  </p:childTnLst>
                                </p:cTn>
                              </p:par>
                            </p:childTnLst>
                          </p:cTn>
                        </p:par>
                        <p:par>
                          <p:cTn id="26" fill="hold">
                            <p:stCondLst>
                              <p:cond delay="2000"/>
                            </p:stCondLst>
                            <p:childTnLst>
                              <p:par>
                                <p:cTn id="27" presetID="2" presetClass="entr" presetSubtype="4" decel="100000" fill="hold" nodeType="afterEffect">
                                  <p:stCondLst>
                                    <p:cond delay="0"/>
                                  </p:stCondLst>
                                  <p:childTnLst>
                                    <p:set>
                                      <p:cBhvr>
                                        <p:cTn id="28" dur="1" fill="hold">
                                          <p:stCondLst>
                                            <p:cond delay="0"/>
                                          </p:stCondLst>
                                        </p:cTn>
                                        <p:tgtEl>
                                          <p:spTgt spid="56"/>
                                        </p:tgtEl>
                                        <p:attrNameLst>
                                          <p:attrName>style.visibility</p:attrName>
                                        </p:attrNameLst>
                                      </p:cBhvr>
                                      <p:to>
                                        <p:strVal val="visible"/>
                                      </p:to>
                                    </p:set>
                                    <p:anim calcmode="lin" valueType="num">
                                      <p:cBhvr additive="base">
                                        <p:cTn id="29" dur="1000" fill="hold"/>
                                        <p:tgtEl>
                                          <p:spTgt spid="56"/>
                                        </p:tgtEl>
                                        <p:attrNameLst>
                                          <p:attrName>ppt_x</p:attrName>
                                        </p:attrNameLst>
                                      </p:cBhvr>
                                      <p:tavLst>
                                        <p:tav tm="0">
                                          <p:val>
                                            <p:strVal val="#ppt_x"/>
                                          </p:val>
                                        </p:tav>
                                        <p:tav tm="100000">
                                          <p:val>
                                            <p:strVal val="#ppt_x"/>
                                          </p:val>
                                        </p:tav>
                                      </p:tavLst>
                                    </p:anim>
                                    <p:anim calcmode="lin" valueType="num">
                                      <p:cBhvr additive="base">
                                        <p:cTn id="30" dur="1000" fill="hold"/>
                                        <p:tgtEl>
                                          <p:spTgt spid="56"/>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54"/>
                                        </p:tgtEl>
                                        <p:attrNameLst>
                                          <p:attrName>style.visibility</p:attrName>
                                        </p:attrNameLst>
                                      </p:cBhvr>
                                      <p:to>
                                        <p:strVal val="visible"/>
                                      </p:to>
                                    </p:set>
                                    <p:anim calcmode="lin" valueType="num">
                                      <p:cBhvr additive="base">
                                        <p:cTn id="33" dur="1000" fill="hold"/>
                                        <p:tgtEl>
                                          <p:spTgt spid="54"/>
                                        </p:tgtEl>
                                        <p:attrNameLst>
                                          <p:attrName>ppt_x</p:attrName>
                                        </p:attrNameLst>
                                      </p:cBhvr>
                                      <p:tavLst>
                                        <p:tav tm="0">
                                          <p:val>
                                            <p:strVal val="#ppt_x"/>
                                          </p:val>
                                        </p:tav>
                                        <p:tav tm="100000">
                                          <p:val>
                                            <p:strVal val="#ppt_x"/>
                                          </p:val>
                                        </p:tav>
                                      </p:tavLst>
                                    </p:anim>
                                    <p:anim calcmode="lin" valueType="num">
                                      <p:cBhvr additive="base">
                                        <p:cTn id="34" dur="1000" fill="hold"/>
                                        <p:tgtEl>
                                          <p:spTgt spid="54"/>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2" presetClass="entr" presetSubtype="1" fill="hold" nodeType="after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wipe(up)">
                                      <p:cBhvr>
                                        <p:cTn id="38" dur="500"/>
                                        <p:tgtEl>
                                          <p:spTgt spid="63"/>
                                        </p:tgtEl>
                                      </p:cBhvr>
                                    </p:animEffect>
                                  </p:childTnLst>
                                </p:cTn>
                              </p:par>
                            </p:childTnLst>
                          </p:cTn>
                        </p:par>
                        <p:par>
                          <p:cTn id="39" fill="hold">
                            <p:stCondLst>
                              <p:cond delay="3500"/>
                            </p:stCondLst>
                            <p:childTnLst>
                              <p:par>
                                <p:cTn id="40" presetID="53" presetClass="entr" presetSubtype="16" fill="hold" grpId="0" nodeType="afterEffect">
                                  <p:stCondLst>
                                    <p:cond delay="0"/>
                                  </p:stCondLst>
                                  <p:iterate type="lt">
                                    <p:tmPct val="10000"/>
                                  </p:iterate>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childTnLst>
                                </p:cTn>
                              </p:par>
                            </p:childTnLst>
                          </p:cTn>
                        </p:par>
                        <p:par>
                          <p:cTn id="45" fill="hold">
                            <p:stCondLst>
                              <p:cond delay="4250"/>
                            </p:stCondLst>
                            <p:childTnLst>
                              <p:par>
                                <p:cTn id="46" presetID="14" presetClass="entr" presetSubtype="10" fill="hold" grpId="0" nodeType="after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randombar(horizontal)">
                                      <p:cBhvr>
                                        <p:cTn id="48" dur="500"/>
                                        <p:tgtEl>
                                          <p:spTgt spid="34"/>
                                        </p:tgtEl>
                                      </p:cBhvr>
                                    </p:animEffect>
                                  </p:childTnLst>
                                </p:cTn>
                              </p:par>
                            </p:childTnLst>
                          </p:cTn>
                        </p:par>
                        <p:par>
                          <p:cTn id="49" fill="hold">
                            <p:stCondLst>
                              <p:cond delay="4750"/>
                            </p:stCondLst>
                            <p:childTnLst>
                              <p:par>
                                <p:cTn id="50" presetID="53" presetClass="entr" presetSubtype="16" fill="hold" grpId="0" nodeType="afterEffect">
                                  <p:stCondLst>
                                    <p:cond delay="0"/>
                                  </p:stCondLst>
                                  <p:iterate type="lt">
                                    <p:tmPct val="10000"/>
                                  </p:iterate>
                                  <p:childTnLst>
                                    <p:set>
                                      <p:cBhvr>
                                        <p:cTn id="51" dur="1" fill="hold">
                                          <p:stCondLst>
                                            <p:cond delay="0"/>
                                          </p:stCondLst>
                                        </p:cTn>
                                        <p:tgtEl>
                                          <p:spTgt spid="80"/>
                                        </p:tgtEl>
                                        <p:attrNameLst>
                                          <p:attrName>style.visibility</p:attrName>
                                        </p:attrNameLst>
                                      </p:cBhvr>
                                      <p:to>
                                        <p:strVal val="visible"/>
                                      </p:to>
                                    </p:set>
                                    <p:anim calcmode="lin" valueType="num">
                                      <p:cBhvr>
                                        <p:cTn id="52" dur="500" fill="hold"/>
                                        <p:tgtEl>
                                          <p:spTgt spid="80"/>
                                        </p:tgtEl>
                                        <p:attrNameLst>
                                          <p:attrName>ppt_w</p:attrName>
                                        </p:attrNameLst>
                                      </p:cBhvr>
                                      <p:tavLst>
                                        <p:tav tm="0">
                                          <p:val>
                                            <p:fltVal val="0"/>
                                          </p:val>
                                        </p:tav>
                                        <p:tav tm="100000">
                                          <p:val>
                                            <p:strVal val="#ppt_w"/>
                                          </p:val>
                                        </p:tav>
                                      </p:tavLst>
                                    </p:anim>
                                    <p:anim calcmode="lin" valueType="num">
                                      <p:cBhvr>
                                        <p:cTn id="53" dur="500" fill="hold"/>
                                        <p:tgtEl>
                                          <p:spTgt spid="80"/>
                                        </p:tgtEl>
                                        <p:attrNameLst>
                                          <p:attrName>ppt_h</p:attrName>
                                        </p:attrNameLst>
                                      </p:cBhvr>
                                      <p:tavLst>
                                        <p:tav tm="0">
                                          <p:val>
                                            <p:fltVal val="0"/>
                                          </p:val>
                                        </p:tav>
                                        <p:tav tm="100000">
                                          <p:val>
                                            <p:strVal val="#ppt_h"/>
                                          </p:val>
                                        </p:tav>
                                      </p:tavLst>
                                    </p:anim>
                                    <p:animEffect transition="in" filter="fade">
                                      <p:cBhvr>
                                        <p:cTn id="54" dur="500"/>
                                        <p:tgtEl>
                                          <p:spTgt spid="80"/>
                                        </p:tgtEl>
                                      </p:cBhvr>
                                    </p:animEffect>
                                  </p:childTnLst>
                                </p:cTn>
                              </p:par>
                            </p:childTnLst>
                          </p:cTn>
                        </p:par>
                        <p:par>
                          <p:cTn id="55" fill="hold">
                            <p:stCondLst>
                              <p:cond delay="5500"/>
                            </p:stCondLst>
                            <p:childTnLst>
                              <p:par>
                                <p:cTn id="56" presetID="14" presetClass="entr" presetSubtype="10" fill="hold" grpId="0" nodeType="afterEffect">
                                  <p:stCondLst>
                                    <p:cond delay="0"/>
                                  </p:stCondLst>
                                  <p:childTnLst>
                                    <p:set>
                                      <p:cBhvr>
                                        <p:cTn id="57" dur="1" fill="hold">
                                          <p:stCondLst>
                                            <p:cond delay="0"/>
                                          </p:stCondLst>
                                        </p:cTn>
                                        <p:tgtEl>
                                          <p:spTgt spid="81"/>
                                        </p:tgtEl>
                                        <p:attrNameLst>
                                          <p:attrName>style.visibility</p:attrName>
                                        </p:attrNameLst>
                                      </p:cBhvr>
                                      <p:to>
                                        <p:strVal val="visible"/>
                                      </p:to>
                                    </p:set>
                                    <p:animEffect transition="in" filter="randombar(horizontal)">
                                      <p:cBhvr>
                                        <p:cTn id="58" dur="500"/>
                                        <p:tgtEl>
                                          <p:spTgt spid="81"/>
                                        </p:tgtEl>
                                      </p:cBhvr>
                                    </p:animEffect>
                                  </p:childTnLst>
                                </p:cTn>
                              </p:par>
                            </p:childTnLst>
                          </p:cTn>
                        </p:par>
                        <p:par>
                          <p:cTn id="59" fill="hold">
                            <p:stCondLst>
                              <p:cond delay="6000"/>
                            </p:stCondLst>
                            <p:childTnLst>
                              <p:par>
                                <p:cTn id="60" presetID="53" presetClass="entr" presetSubtype="16" fill="hold" grpId="0"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p:cTn id="62" dur="500" fill="hold"/>
                                        <p:tgtEl>
                                          <p:spTgt spid="82"/>
                                        </p:tgtEl>
                                        <p:attrNameLst>
                                          <p:attrName>ppt_w</p:attrName>
                                        </p:attrNameLst>
                                      </p:cBhvr>
                                      <p:tavLst>
                                        <p:tav tm="0">
                                          <p:val>
                                            <p:fltVal val="0"/>
                                          </p:val>
                                        </p:tav>
                                        <p:tav tm="100000">
                                          <p:val>
                                            <p:strVal val="#ppt_w"/>
                                          </p:val>
                                        </p:tav>
                                      </p:tavLst>
                                    </p:anim>
                                    <p:anim calcmode="lin" valueType="num">
                                      <p:cBhvr>
                                        <p:cTn id="63" dur="500" fill="hold"/>
                                        <p:tgtEl>
                                          <p:spTgt spid="82"/>
                                        </p:tgtEl>
                                        <p:attrNameLst>
                                          <p:attrName>ppt_h</p:attrName>
                                        </p:attrNameLst>
                                      </p:cBhvr>
                                      <p:tavLst>
                                        <p:tav tm="0">
                                          <p:val>
                                            <p:fltVal val="0"/>
                                          </p:val>
                                        </p:tav>
                                        <p:tav tm="100000">
                                          <p:val>
                                            <p:strVal val="#ppt_h"/>
                                          </p:val>
                                        </p:tav>
                                      </p:tavLst>
                                    </p:anim>
                                    <p:animEffect transition="in" filter="fade">
                                      <p:cBhvr>
                                        <p:cTn id="64"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6" grpId="0" animBg="1"/>
      <p:bldP spid="54" grpId="0" animBg="1"/>
      <p:bldP spid="80" grpId="0"/>
      <p:bldP spid="81" grpId="0"/>
      <p:bldP spid="8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09EE8B-503E-4266-8F0B-10A843C6A92F}"/>
              </a:ext>
            </a:extLst>
          </p:cNvPr>
          <p:cNvGrpSpPr/>
          <p:nvPr/>
        </p:nvGrpSpPr>
        <p:grpSpPr>
          <a:xfrm>
            <a:off x="1317295" y="518444"/>
            <a:ext cx="1753828" cy="461665"/>
            <a:chOff x="3303678" y="1772209"/>
            <a:chExt cx="3370318" cy="461665"/>
          </a:xfrm>
        </p:grpSpPr>
        <p:sp>
          <p:nvSpPr>
            <p:cNvPr id="3" name="TextBox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B63930-BB08-4559-85D2-1916A778E39F}"/>
                </a:ext>
              </a:extLst>
            </p:cNvPr>
            <p:cNvSpPr txBox="1"/>
            <p:nvPr/>
          </p:nvSpPr>
          <p:spPr>
            <a:xfrm>
              <a:off x="3303678" y="1772209"/>
              <a:ext cx="3370318" cy="461665"/>
            </a:xfrm>
            <a:prstGeom prst="rect">
              <a:avLst/>
            </a:prstGeom>
            <a:noFill/>
          </p:spPr>
          <p:txBody>
            <a:bodyPr wrap="square" rtlCol="0">
              <a:spAutoFit/>
            </a:bodyPr>
            <a:lstStyle/>
            <a:p>
              <a:r>
                <a:rPr lang="zh-CN" altLang="en-US" sz="2400" b="1" spc="600" dirty="0">
                  <a:latin typeface="微软雅黑"/>
                  <a:ea typeface="微软雅黑"/>
                  <a:sym typeface="微软雅黑"/>
                </a:rPr>
                <a:t>比赛流程</a:t>
              </a:r>
            </a:p>
          </p:txBody>
        </p:sp>
        <p:cxnSp>
          <p:nvCxnSpPr>
            <p:cNvPr id="4" name="直接连接符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22B1CB-4A03-44B4-8639-74AD615FA845}"/>
                </a:ext>
              </a:extLst>
            </p:cNvPr>
            <p:cNvCxnSpPr/>
            <p:nvPr/>
          </p:nvCxnSpPr>
          <p:spPr>
            <a:xfrm>
              <a:off x="3419872" y="2189749"/>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5" name="组合 4"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A0E7543-8C94-4557-9E21-F88C04E2BAA0}"/>
              </a:ext>
            </a:extLst>
          </p:cNvPr>
          <p:cNvGrpSpPr/>
          <p:nvPr/>
        </p:nvGrpSpPr>
        <p:grpSpPr>
          <a:xfrm>
            <a:off x="486229" y="447163"/>
            <a:ext cx="643551" cy="570387"/>
            <a:chOff x="6003757" y="1979655"/>
            <a:chExt cx="1399307" cy="1240222"/>
          </a:xfrm>
        </p:grpSpPr>
        <p:sp>
          <p:nvSpPr>
            <p:cNvPr id="6"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5F7914-926D-40FB-96B4-9D850D288797}"/>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3"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7"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6A9652-E708-4FEA-A015-40CA093131F6}"/>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8" name="组合 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592C79-E398-4CE8-9994-867F59C1F135}"/>
                </a:ext>
              </a:extLst>
            </p:cNvPr>
            <p:cNvGrpSpPr/>
            <p:nvPr/>
          </p:nvGrpSpPr>
          <p:grpSpPr>
            <a:xfrm>
              <a:off x="6299134" y="1995149"/>
              <a:ext cx="776055" cy="1137666"/>
              <a:chOff x="897622" y="2326339"/>
              <a:chExt cx="1001347" cy="1467937"/>
            </a:xfrm>
          </p:grpSpPr>
          <p:sp>
            <p:nvSpPr>
              <p:cNvPr id="10" name="文本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3B26197-8775-4999-9C07-EF41482CF1BD}"/>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sp>
            <p:nvSpPr>
              <p:cNvPr id="9" name="文本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A14AC6-B527-4844-9535-3D461E6FE91D}"/>
                  </a:ext>
                </a:extLst>
              </p:cNvPr>
              <p:cNvSpPr txBox="1"/>
              <p:nvPr/>
            </p:nvSpPr>
            <p:spPr>
              <a:xfrm>
                <a:off x="986172" y="2326339"/>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7</a:t>
                </a:r>
                <a:endParaRPr lang="zh-CN" altLang="en-US" sz="2800" b="1" dirty="0">
                  <a:ln w="15875">
                    <a:noFill/>
                  </a:ln>
                  <a:solidFill>
                    <a:schemeClr val="bg1"/>
                  </a:solidFill>
                  <a:latin typeface="微软雅黑"/>
                  <a:ea typeface="微软雅黑"/>
                  <a:sym typeface="微软雅黑"/>
                </a:endParaRPr>
              </a:p>
            </p:txBody>
          </p:sp>
        </p:grpSp>
      </p:grpSp>
      <p:grpSp>
        <p:nvGrpSpPr>
          <p:cNvPr id="11" name="组合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6D288D9-AD00-4A4C-B5CE-56128B3148FC}"/>
              </a:ext>
            </a:extLst>
          </p:cNvPr>
          <p:cNvGrpSpPr/>
          <p:nvPr/>
        </p:nvGrpSpPr>
        <p:grpSpPr>
          <a:xfrm>
            <a:off x="6638894" y="1620435"/>
            <a:ext cx="4245124" cy="4245124"/>
            <a:chOff x="6656824" y="2050741"/>
            <a:chExt cx="4245124" cy="4245124"/>
          </a:xfrm>
        </p:grpSpPr>
        <p:sp>
          <p:nvSpPr>
            <p:cNvPr id="12" name="不完整圆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2AF81CA-D3F9-4724-8275-C83A9629E3FB}"/>
                </a:ext>
              </a:extLst>
            </p:cNvPr>
            <p:cNvSpPr/>
            <p:nvPr/>
          </p:nvSpPr>
          <p:spPr>
            <a:xfrm>
              <a:off x="6656824" y="2050741"/>
              <a:ext cx="4245124" cy="4245124"/>
            </a:xfrm>
            <a:prstGeom prst="pie">
              <a:avLst>
                <a:gd name="adj1" fmla="val 6823793"/>
                <a:gd name="adj2" fmla="val 17735935"/>
              </a:avLst>
            </a:prstGeom>
            <a:gradFill flip="none" rotWithShape="1">
              <a:gsLst>
                <a:gs pos="0">
                  <a:srgbClr val="FFFFFF"/>
                </a:gs>
                <a:gs pos="100000">
                  <a:srgbClr val="DBDBDB"/>
                </a:gs>
              </a:gsLst>
              <a:lin ang="18900000" scaled="1"/>
              <a:tileRect/>
            </a:gradFill>
            <a:ln w="12700" cap="flat" cmpd="sng" algn="ctr">
              <a:gradFill flip="none" rotWithShape="1">
                <a:gsLst>
                  <a:gs pos="0">
                    <a:srgbClr val="DBDBDB"/>
                  </a:gs>
                  <a:gs pos="100000">
                    <a:srgbClr val="FFFFFF"/>
                  </a:gs>
                </a:gsLst>
                <a:lin ang="18900000" scaled="1"/>
                <a:tileRect/>
              </a:gradFill>
              <a:prstDash val="solid"/>
              <a:miter lim="800000"/>
            </a:ln>
            <a:effectLst>
              <a:outerShdw blurRad="698500" dist="190500" dir="8100000" algn="tr" rotWithShape="0">
                <a:prstClr val="black">
                  <a:alpha val="3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a:ea typeface="微软雅黑"/>
                <a:cs typeface="+mn-ea"/>
                <a:sym typeface="微软雅黑"/>
              </a:endParaRPr>
            </a:p>
          </p:txBody>
        </p:sp>
        <p:pic>
          <p:nvPicPr>
            <p:cNvPr id="13" name="图片占位符 2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07A8541-9512-4100-9DC2-B63D49B94FC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289"/>
            <a:stretch/>
          </p:blipFill>
          <p:spPr>
            <a:xfrm>
              <a:off x="7210596" y="2604514"/>
              <a:ext cx="3137580" cy="3137580"/>
            </a:xfrm>
            <a:custGeom>
              <a:avLst/>
              <a:gdLst>
                <a:gd name="connsiteX0" fmla="*/ 1568790 w 3137580"/>
                <a:gd name="connsiteY0" fmla="*/ 0 h 3137580"/>
                <a:gd name="connsiteX1" fmla="*/ 3137580 w 3137580"/>
                <a:gd name="connsiteY1" fmla="*/ 1568790 h 3137580"/>
                <a:gd name="connsiteX2" fmla="*/ 1568790 w 3137580"/>
                <a:gd name="connsiteY2" fmla="*/ 3137580 h 3137580"/>
                <a:gd name="connsiteX3" fmla="*/ 0 w 3137580"/>
                <a:gd name="connsiteY3" fmla="*/ 1568790 h 3137580"/>
                <a:gd name="connsiteX4" fmla="*/ 1568790 w 3137580"/>
                <a:gd name="connsiteY4" fmla="*/ 0 h 3137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7580" h="3137580">
                  <a:moveTo>
                    <a:pt x="1568790" y="0"/>
                  </a:moveTo>
                  <a:cubicBezTo>
                    <a:pt x="2435209" y="0"/>
                    <a:pt x="3137580" y="702371"/>
                    <a:pt x="3137580" y="1568790"/>
                  </a:cubicBezTo>
                  <a:cubicBezTo>
                    <a:pt x="3137580" y="2435209"/>
                    <a:pt x="2435209" y="3137580"/>
                    <a:pt x="1568790" y="3137580"/>
                  </a:cubicBezTo>
                  <a:cubicBezTo>
                    <a:pt x="702371" y="3137580"/>
                    <a:pt x="0" y="2435209"/>
                    <a:pt x="0" y="1568790"/>
                  </a:cubicBezTo>
                  <a:cubicBezTo>
                    <a:pt x="0" y="702371"/>
                    <a:pt x="702371" y="0"/>
                    <a:pt x="1568790" y="0"/>
                  </a:cubicBezTo>
                  <a:close/>
                </a:path>
              </a:pathLst>
            </a:custGeom>
          </p:spPr>
        </p:pic>
      </p:grpSp>
      <p:grpSp>
        <p:nvGrpSpPr>
          <p:cNvPr id="14" name="组合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724D6D9-25B9-4718-AB70-E22749CA7304}"/>
              </a:ext>
            </a:extLst>
          </p:cNvPr>
          <p:cNvGrpSpPr/>
          <p:nvPr/>
        </p:nvGrpSpPr>
        <p:grpSpPr>
          <a:xfrm>
            <a:off x="6445072" y="4454855"/>
            <a:ext cx="853853" cy="853853"/>
            <a:chOff x="6463002" y="4885161"/>
            <a:chExt cx="853853" cy="853853"/>
          </a:xfrm>
        </p:grpSpPr>
        <p:sp>
          <p:nvSpPr>
            <p:cNvPr id="15" name="椭圆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B460DBF-2370-4445-85D5-35DE5157F76C}"/>
                </a:ext>
              </a:extLst>
            </p:cNvPr>
            <p:cNvSpPr/>
            <p:nvPr/>
          </p:nvSpPr>
          <p:spPr>
            <a:xfrm>
              <a:off x="6463002" y="4885161"/>
              <a:ext cx="853853" cy="853853"/>
            </a:xfrm>
            <a:prstGeom prst="ellipse">
              <a:avLst/>
            </a:prstGeom>
            <a:gradFill>
              <a:gsLst>
                <a:gs pos="7000">
                  <a:srgbClr val="C00000"/>
                </a:gs>
                <a:gs pos="82000">
                  <a:srgbClr val="FF8746"/>
                </a:gs>
              </a:gsLst>
              <a:lin ang="2700000" scaled="1"/>
            </a:gradFill>
            <a:ln w="12700" cap="flat" cmpd="sng" algn="ctr">
              <a:solidFill>
                <a:srgbClr val="FF8746"/>
              </a:solidFill>
              <a:prstDash val="solid"/>
              <a:miter lim="800000"/>
            </a:ln>
            <a:effectLst>
              <a:outerShdw blurRad="698500" dist="190500" dir="8100000" algn="tr" rotWithShape="0">
                <a:prstClr val="black">
                  <a:alpha val="3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ea"/>
                <a:sym typeface="微软雅黑"/>
              </a:endParaRPr>
            </a:p>
          </p:txBody>
        </p:sp>
        <p:sp>
          <p:nvSpPr>
            <p:cNvPr id="16" name="椭圆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45B5A37-21C2-4DD5-9F3F-D2DEDE52413A}"/>
                </a:ext>
              </a:extLst>
            </p:cNvPr>
            <p:cNvSpPr/>
            <p:nvPr/>
          </p:nvSpPr>
          <p:spPr>
            <a:xfrm>
              <a:off x="6669476" y="5088459"/>
              <a:ext cx="440906" cy="447258"/>
            </a:xfrm>
            <a:custGeom>
              <a:avLst/>
              <a:gdLst>
                <a:gd name="connsiteX0" fmla="*/ 361766 w 542555"/>
                <a:gd name="connsiteY0" fmla="*/ 263691 h 550371"/>
                <a:gd name="connsiteX1" fmla="*/ 399099 w 542555"/>
                <a:gd name="connsiteY1" fmla="*/ 263691 h 550371"/>
                <a:gd name="connsiteX2" fmla="*/ 399099 w 542555"/>
                <a:gd name="connsiteY2" fmla="*/ 454275 h 550371"/>
                <a:gd name="connsiteX3" fmla="*/ 356022 w 542555"/>
                <a:gd name="connsiteY3" fmla="*/ 454275 h 550371"/>
                <a:gd name="connsiteX4" fmla="*/ 356022 w 542555"/>
                <a:gd name="connsiteY4" fmla="*/ 303814 h 550371"/>
                <a:gd name="connsiteX5" fmla="*/ 354586 w 542555"/>
                <a:gd name="connsiteY5" fmla="*/ 303814 h 550371"/>
                <a:gd name="connsiteX6" fmla="*/ 318689 w 542555"/>
                <a:gd name="connsiteY6" fmla="*/ 321009 h 550371"/>
                <a:gd name="connsiteX7" fmla="*/ 311509 w 542555"/>
                <a:gd name="connsiteY7" fmla="*/ 288051 h 550371"/>
                <a:gd name="connsiteX8" fmla="*/ 199468 w 542555"/>
                <a:gd name="connsiteY8" fmla="*/ 260932 h 550371"/>
                <a:gd name="connsiteX9" fmla="*/ 262554 w 542555"/>
                <a:gd name="connsiteY9" fmla="*/ 308211 h 550371"/>
                <a:gd name="connsiteX10" fmla="*/ 228144 w 542555"/>
                <a:gd name="connsiteY10" fmla="*/ 352624 h 550371"/>
                <a:gd name="connsiteX11" fmla="*/ 228144 w 542555"/>
                <a:gd name="connsiteY11" fmla="*/ 354057 h 550371"/>
                <a:gd name="connsiteX12" fmla="*/ 268289 w 542555"/>
                <a:gd name="connsiteY12" fmla="*/ 399903 h 550371"/>
                <a:gd name="connsiteX13" fmla="*/ 190866 w 542555"/>
                <a:gd name="connsiteY13" fmla="*/ 458643 h 550371"/>
                <a:gd name="connsiteX14" fmla="*/ 134949 w 542555"/>
                <a:gd name="connsiteY14" fmla="*/ 444316 h 550371"/>
                <a:gd name="connsiteX15" fmla="*/ 143552 w 542555"/>
                <a:gd name="connsiteY15" fmla="*/ 411364 h 550371"/>
                <a:gd name="connsiteX16" fmla="*/ 187998 w 542555"/>
                <a:gd name="connsiteY16" fmla="*/ 422826 h 550371"/>
                <a:gd name="connsiteX17" fmla="*/ 222409 w 542555"/>
                <a:gd name="connsiteY17" fmla="*/ 397037 h 550371"/>
                <a:gd name="connsiteX18" fmla="*/ 183697 w 542555"/>
                <a:gd name="connsiteY18" fmla="*/ 369816 h 550371"/>
                <a:gd name="connsiteX19" fmla="*/ 166492 w 542555"/>
                <a:gd name="connsiteY19" fmla="*/ 369816 h 550371"/>
                <a:gd name="connsiteX20" fmla="*/ 166492 w 542555"/>
                <a:gd name="connsiteY20" fmla="*/ 338297 h 550371"/>
                <a:gd name="connsiteX21" fmla="*/ 183697 w 542555"/>
                <a:gd name="connsiteY21" fmla="*/ 338297 h 550371"/>
                <a:gd name="connsiteX22" fmla="*/ 216674 w 542555"/>
                <a:gd name="connsiteY22" fmla="*/ 316807 h 550371"/>
                <a:gd name="connsiteX23" fmla="*/ 189432 w 542555"/>
                <a:gd name="connsiteY23" fmla="*/ 296749 h 550371"/>
                <a:gd name="connsiteX24" fmla="*/ 149287 w 542555"/>
                <a:gd name="connsiteY24" fmla="*/ 308211 h 550371"/>
                <a:gd name="connsiteX25" fmla="*/ 140684 w 542555"/>
                <a:gd name="connsiteY25" fmla="*/ 275259 h 550371"/>
                <a:gd name="connsiteX26" fmla="*/ 199468 w 542555"/>
                <a:gd name="connsiteY26" fmla="*/ 260932 h 550371"/>
                <a:gd name="connsiteX27" fmla="*/ 38754 w 542555"/>
                <a:gd name="connsiteY27" fmla="*/ 202164 h 550371"/>
                <a:gd name="connsiteX28" fmla="*/ 38754 w 542555"/>
                <a:gd name="connsiteY28" fmla="*/ 511681 h 550371"/>
                <a:gd name="connsiteX29" fmla="*/ 503801 w 542555"/>
                <a:gd name="connsiteY29" fmla="*/ 511681 h 550371"/>
                <a:gd name="connsiteX30" fmla="*/ 503801 w 542555"/>
                <a:gd name="connsiteY30" fmla="*/ 202164 h 550371"/>
                <a:gd name="connsiteX31" fmla="*/ 0 w 542555"/>
                <a:gd name="connsiteY31" fmla="*/ 64601 h 550371"/>
                <a:gd name="connsiteX32" fmla="*/ 77508 w 542555"/>
                <a:gd name="connsiteY32" fmla="*/ 66034 h 550371"/>
                <a:gd name="connsiteX33" fmla="*/ 77508 w 542555"/>
                <a:gd name="connsiteY33" fmla="*/ 86095 h 550371"/>
                <a:gd name="connsiteX34" fmla="*/ 134921 w 542555"/>
                <a:gd name="connsiteY34" fmla="*/ 143413 h 550371"/>
                <a:gd name="connsiteX35" fmla="*/ 193770 w 542555"/>
                <a:gd name="connsiteY35" fmla="*/ 86095 h 550371"/>
                <a:gd name="connsiteX36" fmla="*/ 193770 w 542555"/>
                <a:gd name="connsiteY36" fmla="*/ 66034 h 550371"/>
                <a:gd name="connsiteX37" fmla="*/ 348785 w 542555"/>
                <a:gd name="connsiteY37" fmla="*/ 66034 h 550371"/>
                <a:gd name="connsiteX38" fmla="*/ 348785 w 542555"/>
                <a:gd name="connsiteY38" fmla="*/ 86095 h 550371"/>
                <a:gd name="connsiteX39" fmla="*/ 407634 w 542555"/>
                <a:gd name="connsiteY39" fmla="*/ 143413 h 550371"/>
                <a:gd name="connsiteX40" fmla="*/ 465047 w 542555"/>
                <a:gd name="connsiteY40" fmla="*/ 86095 h 550371"/>
                <a:gd name="connsiteX41" fmla="*/ 465047 w 542555"/>
                <a:gd name="connsiteY41" fmla="*/ 66034 h 550371"/>
                <a:gd name="connsiteX42" fmla="*/ 542555 w 542555"/>
                <a:gd name="connsiteY42" fmla="*/ 66034 h 550371"/>
                <a:gd name="connsiteX43" fmla="*/ 542555 w 542555"/>
                <a:gd name="connsiteY43" fmla="*/ 550371 h 550371"/>
                <a:gd name="connsiteX44" fmla="*/ 503801 w 542555"/>
                <a:gd name="connsiteY44" fmla="*/ 550371 h 550371"/>
                <a:gd name="connsiteX45" fmla="*/ 38754 w 542555"/>
                <a:gd name="connsiteY45" fmla="*/ 550371 h 550371"/>
                <a:gd name="connsiteX46" fmla="*/ 0 w 542555"/>
                <a:gd name="connsiteY46" fmla="*/ 550371 h 550371"/>
                <a:gd name="connsiteX47" fmla="*/ 406083 w 542555"/>
                <a:gd name="connsiteY47" fmla="*/ 0 h 550371"/>
                <a:gd name="connsiteX48" fmla="*/ 444849 w 542555"/>
                <a:gd name="connsiteY48" fmla="*/ 38699 h 550371"/>
                <a:gd name="connsiteX49" fmla="*/ 444849 w 542555"/>
                <a:gd name="connsiteY49" fmla="*/ 78831 h 550371"/>
                <a:gd name="connsiteX50" fmla="*/ 406083 w 542555"/>
                <a:gd name="connsiteY50" fmla="*/ 116097 h 550371"/>
                <a:gd name="connsiteX51" fmla="*/ 368753 w 542555"/>
                <a:gd name="connsiteY51" fmla="*/ 78831 h 550371"/>
                <a:gd name="connsiteX52" fmla="*/ 368753 w 542555"/>
                <a:gd name="connsiteY52" fmla="*/ 38699 h 550371"/>
                <a:gd name="connsiteX53" fmla="*/ 406083 w 542555"/>
                <a:gd name="connsiteY53" fmla="*/ 0 h 550371"/>
                <a:gd name="connsiteX54" fmla="*/ 134835 w 542555"/>
                <a:gd name="connsiteY54" fmla="*/ 0 h 550371"/>
                <a:gd name="connsiteX55" fmla="*/ 173572 w 542555"/>
                <a:gd name="connsiteY55" fmla="*/ 38699 h 550371"/>
                <a:gd name="connsiteX56" fmla="*/ 173572 w 542555"/>
                <a:gd name="connsiteY56" fmla="*/ 78831 h 550371"/>
                <a:gd name="connsiteX57" fmla="*/ 134835 w 542555"/>
                <a:gd name="connsiteY57" fmla="*/ 116097 h 550371"/>
                <a:gd name="connsiteX58" fmla="*/ 96097 w 542555"/>
                <a:gd name="connsiteY58" fmla="*/ 78831 h 550371"/>
                <a:gd name="connsiteX59" fmla="*/ 96097 w 542555"/>
                <a:gd name="connsiteY59" fmla="*/ 38699 h 550371"/>
                <a:gd name="connsiteX60" fmla="*/ 134835 w 542555"/>
                <a:gd name="connsiteY60" fmla="*/ 0 h 550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542555" h="550371">
                  <a:moveTo>
                    <a:pt x="361766" y="263691"/>
                  </a:moveTo>
                  <a:lnTo>
                    <a:pt x="399099" y="263691"/>
                  </a:lnTo>
                  <a:lnTo>
                    <a:pt x="399099" y="454275"/>
                  </a:lnTo>
                  <a:lnTo>
                    <a:pt x="356022" y="454275"/>
                  </a:lnTo>
                  <a:lnTo>
                    <a:pt x="356022" y="303814"/>
                  </a:lnTo>
                  <a:lnTo>
                    <a:pt x="354586" y="303814"/>
                  </a:lnTo>
                  <a:lnTo>
                    <a:pt x="318689" y="321009"/>
                  </a:lnTo>
                  <a:lnTo>
                    <a:pt x="311509" y="288051"/>
                  </a:lnTo>
                  <a:close/>
                  <a:moveTo>
                    <a:pt x="199468" y="260932"/>
                  </a:moveTo>
                  <a:cubicBezTo>
                    <a:pt x="239614" y="260932"/>
                    <a:pt x="262554" y="282422"/>
                    <a:pt x="262554" y="308211"/>
                  </a:cubicBezTo>
                  <a:cubicBezTo>
                    <a:pt x="262554" y="328268"/>
                    <a:pt x="251084" y="345461"/>
                    <a:pt x="228144" y="352624"/>
                  </a:cubicBezTo>
                  <a:lnTo>
                    <a:pt x="228144" y="354057"/>
                  </a:lnTo>
                  <a:cubicBezTo>
                    <a:pt x="251084" y="356922"/>
                    <a:pt x="268289" y="375547"/>
                    <a:pt x="268289" y="399903"/>
                  </a:cubicBezTo>
                  <a:cubicBezTo>
                    <a:pt x="268289" y="432855"/>
                    <a:pt x="239614" y="458643"/>
                    <a:pt x="190866" y="458643"/>
                  </a:cubicBezTo>
                  <a:cubicBezTo>
                    <a:pt x="166492" y="458643"/>
                    <a:pt x="144985" y="451480"/>
                    <a:pt x="134949" y="444316"/>
                  </a:cubicBezTo>
                  <a:lnTo>
                    <a:pt x="143552" y="411364"/>
                  </a:lnTo>
                  <a:cubicBezTo>
                    <a:pt x="150720" y="415662"/>
                    <a:pt x="169359" y="422826"/>
                    <a:pt x="187998" y="422826"/>
                  </a:cubicBezTo>
                  <a:cubicBezTo>
                    <a:pt x="210938" y="422826"/>
                    <a:pt x="222409" y="411364"/>
                    <a:pt x="222409" y="397037"/>
                  </a:cubicBezTo>
                  <a:cubicBezTo>
                    <a:pt x="222409" y="378412"/>
                    <a:pt x="203770" y="369816"/>
                    <a:pt x="183697" y="369816"/>
                  </a:cubicBezTo>
                  <a:lnTo>
                    <a:pt x="166492" y="369816"/>
                  </a:lnTo>
                  <a:lnTo>
                    <a:pt x="166492" y="338297"/>
                  </a:lnTo>
                  <a:lnTo>
                    <a:pt x="183697" y="338297"/>
                  </a:lnTo>
                  <a:cubicBezTo>
                    <a:pt x="198035" y="338297"/>
                    <a:pt x="216674" y="332566"/>
                    <a:pt x="216674" y="316807"/>
                  </a:cubicBezTo>
                  <a:cubicBezTo>
                    <a:pt x="216674" y="305345"/>
                    <a:pt x="208071" y="296749"/>
                    <a:pt x="189432" y="296749"/>
                  </a:cubicBezTo>
                  <a:cubicBezTo>
                    <a:pt x="173661" y="296749"/>
                    <a:pt x="157889" y="302480"/>
                    <a:pt x="149287" y="308211"/>
                  </a:cubicBezTo>
                  <a:lnTo>
                    <a:pt x="140684" y="275259"/>
                  </a:lnTo>
                  <a:cubicBezTo>
                    <a:pt x="152154" y="268095"/>
                    <a:pt x="175094" y="260932"/>
                    <a:pt x="199468" y="260932"/>
                  </a:cubicBezTo>
                  <a:close/>
                  <a:moveTo>
                    <a:pt x="38754" y="202164"/>
                  </a:moveTo>
                  <a:lnTo>
                    <a:pt x="38754" y="511681"/>
                  </a:lnTo>
                  <a:lnTo>
                    <a:pt x="503801" y="511681"/>
                  </a:lnTo>
                  <a:lnTo>
                    <a:pt x="503801" y="202164"/>
                  </a:lnTo>
                  <a:close/>
                  <a:moveTo>
                    <a:pt x="0" y="64601"/>
                  </a:moveTo>
                  <a:lnTo>
                    <a:pt x="77508" y="66034"/>
                  </a:lnTo>
                  <a:lnTo>
                    <a:pt x="77508" y="86095"/>
                  </a:lnTo>
                  <a:cubicBezTo>
                    <a:pt x="77508" y="117620"/>
                    <a:pt x="103344" y="143413"/>
                    <a:pt x="134921" y="143413"/>
                  </a:cubicBezTo>
                  <a:cubicBezTo>
                    <a:pt x="167934" y="143413"/>
                    <a:pt x="193770" y="117620"/>
                    <a:pt x="193770" y="86095"/>
                  </a:cubicBezTo>
                  <a:lnTo>
                    <a:pt x="193770" y="66034"/>
                  </a:lnTo>
                  <a:lnTo>
                    <a:pt x="348785" y="66034"/>
                  </a:lnTo>
                  <a:lnTo>
                    <a:pt x="348785" y="86095"/>
                  </a:lnTo>
                  <a:cubicBezTo>
                    <a:pt x="348785" y="117620"/>
                    <a:pt x="374621" y="143413"/>
                    <a:pt x="407634" y="143413"/>
                  </a:cubicBezTo>
                  <a:cubicBezTo>
                    <a:pt x="439211" y="143413"/>
                    <a:pt x="465047" y="117620"/>
                    <a:pt x="465047" y="86095"/>
                  </a:cubicBezTo>
                  <a:lnTo>
                    <a:pt x="465047" y="66034"/>
                  </a:lnTo>
                  <a:lnTo>
                    <a:pt x="542555" y="66034"/>
                  </a:lnTo>
                  <a:lnTo>
                    <a:pt x="542555" y="550371"/>
                  </a:lnTo>
                  <a:lnTo>
                    <a:pt x="503801" y="550371"/>
                  </a:lnTo>
                  <a:lnTo>
                    <a:pt x="38754" y="550371"/>
                  </a:lnTo>
                  <a:lnTo>
                    <a:pt x="0" y="550371"/>
                  </a:lnTo>
                  <a:close/>
                  <a:moveTo>
                    <a:pt x="406083" y="0"/>
                  </a:moveTo>
                  <a:cubicBezTo>
                    <a:pt x="427620" y="0"/>
                    <a:pt x="444849" y="17200"/>
                    <a:pt x="444849" y="38699"/>
                  </a:cubicBezTo>
                  <a:lnTo>
                    <a:pt x="444849" y="78831"/>
                  </a:lnTo>
                  <a:cubicBezTo>
                    <a:pt x="444849" y="98897"/>
                    <a:pt x="427620" y="116097"/>
                    <a:pt x="406083" y="116097"/>
                  </a:cubicBezTo>
                  <a:cubicBezTo>
                    <a:pt x="385982" y="116097"/>
                    <a:pt x="368753" y="98897"/>
                    <a:pt x="368753" y="78831"/>
                  </a:cubicBezTo>
                  <a:lnTo>
                    <a:pt x="368753" y="38699"/>
                  </a:lnTo>
                  <a:cubicBezTo>
                    <a:pt x="368753" y="17200"/>
                    <a:pt x="385982" y="0"/>
                    <a:pt x="406083" y="0"/>
                  </a:cubicBezTo>
                  <a:close/>
                  <a:moveTo>
                    <a:pt x="134835" y="0"/>
                  </a:moveTo>
                  <a:cubicBezTo>
                    <a:pt x="156355" y="0"/>
                    <a:pt x="173572" y="17200"/>
                    <a:pt x="173572" y="38699"/>
                  </a:cubicBezTo>
                  <a:lnTo>
                    <a:pt x="173572" y="78831"/>
                  </a:lnTo>
                  <a:cubicBezTo>
                    <a:pt x="173572" y="98897"/>
                    <a:pt x="156355" y="116097"/>
                    <a:pt x="134835" y="116097"/>
                  </a:cubicBezTo>
                  <a:cubicBezTo>
                    <a:pt x="113314" y="116097"/>
                    <a:pt x="96097" y="98897"/>
                    <a:pt x="96097" y="78831"/>
                  </a:cubicBezTo>
                  <a:lnTo>
                    <a:pt x="96097" y="38699"/>
                  </a:lnTo>
                  <a:cubicBezTo>
                    <a:pt x="96097" y="17200"/>
                    <a:pt x="113314" y="0"/>
                    <a:pt x="134835" y="0"/>
                  </a:cubicBezTo>
                  <a:close/>
                </a:path>
              </a:pathLst>
            </a:custGeom>
            <a:solidFill>
              <a:schemeClr val="bg1"/>
            </a:solidFill>
            <a:ln w="12700" cap="flat" cmpd="sng" algn="ctr">
              <a:no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ea"/>
                <a:sym typeface="微软雅黑"/>
              </a:endParaRPr>
            </a:p>
          </p:txBody>
        </p:sp>
      </p:grpSp>
      <p:grpSp>
        <p:nvGrpSpPr>
          <p:cNvPr id="17" name="组合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FA28E0-497F-477E-97D2-DED36C52C446}"/>
              </a:ext>
            </a:extLst>
          </p:cNvPr>
          <p:cNvGrpSpPr/>
          <p:nvPr/>
        </p:nvGrpSpPr>
        <p:grpSpPr>
          <a:xfrm>
            <a:off x="6224273" y="3230164"/>
            <a:ext cx="853853" cy="853853"/>
            <a:chOff x="6242203" y="3660470"/>
            <a:chExt cx="853853" cy="853853"/>
          </a:xfrm>
        </p:grpSpPr>
        <p:sp>
          <p:nvSpPr>
            <p:cNvPr id="18" name="椭圆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E189512-677D-44AB-B691-E0C464B5B3DC}"/>
                </a:ext>
              </a:extLst>
            </p:cNvPr>
            <p:cNvSpPr/>
            <p:nvPr/>
          </p:nvSpPr>
          <p:spPr>
            <a:xfrm>
              <a:off x="6242203" y="3660470"/>
              <a:ext cx="853853" cy="853853"/>
            </a:xfrm>
            <a:prstGeom prst="ellipse">
              <a:avLst/>
            </a:prstGeom>
            <a:gradFill>
              <a:gsLst>
                <a:gs pos="7000">
                  <a:srgbClr val="C00000"/>
                </a:gs>
                <a:gs pos="82000">
                  <a:srgbClr val="FF8746"/>
                </a:gs>
              </a:gsLst>
              <a:lin ang="2700000" scaled="1"/>
            </a:gradFill>
            <a:ln w="12700" cap="flat" cmpd="sng" algn="ctr">
              <a:solidFill>
                <a:srgbClr val="FF8746"/>
              </a:solidFill>
              <a:prstDash val="solid"/>
              <a:miter lim="800000"/>
            </a:ln>
            <a:effectLst>
              <a:outerShdw blurRad="698500" dist="190500" dir="8100000" algn="tr" rotWithShape="0">
                <a:prstClr val="black">
                  <a:alpha val="3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ea"/>
                <a:sym typeface="微软雅黑"/>
              </a:endParaRPr>
            </a:p>
          </p:txBody>
        </p:sp>
        <p:sp>
          <p:nvSpPr>
            <p:cNvPr id="19" name="椭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7FFD4ED-1E01-41CF-96A0-B4A49E7AF851}"/>
                </a:ext>
              </a:extLst>
            </p:cNvPr>
            <p:cNvSpPr/>
            <p:nvPr/>
          </p:nvSpPr>
          <p:spPr>
            <a:xfrm>
              <a:off x="6445501" y="3892312"/>
              <a:ext cx="447258" cy="390169"/>
            </a:xfrm>
            <a:custGeom>
              <a:avLst/>
              <a:gdLst>
                <a:gd name="T0" fmla="*/ 6496 w 6497"/>
                <a:gd name="T1" fmla="*/ 518 h 5676"/>
                <a:gd name="T2" fmla="*/ 6184 w 6497"/>
                <a:gd name="T3" fmla="*/ 830 h 5676"/>
                <a:gd name="T4" fmla="*/ 1891 w 6497"/>
                <a:gd name="T5" fmla="*/ 830 h 5676"/>
                <a:gd name="T6" fmla="*/ 1579 w 6497"/>
                <a:gd name="T7" fmla="*/ 518 h 5676"/>
                <a:gd name="T8" fmla="*/ 1891 w 6497"/>
                <a:gd name="T9" fmla="*/ 206 h 5676"/>
                <a:gd name="T10" fmla="*/ 6185 w 6497"/>
                <a:gd name="T11" fmla="*/ 206 h 5676"/>
                <a:gd name="T12" fmla="*/ 6496 w 6497"/>
                <a:gd name="T13" fmla="*/ 518 h 5676"/>
                <a:gd name="T14" fmla="*/ 6185 w 6497"/>
                <a:gd name="T15" fmla="*/ 1753 h 5676"/>
                <a:gd name="T16" fmla="*/ 1891 w 6497"/>
                <a:gd name="T17" fmla="*/ 1753 h 5676"/>
                <a:gd name="T18" fmla="*/ 1579 w 6497"/>
                <a:gd name="T19" fmla="*/ 2065 h 5676"/>
                <a:gd name="T20" fmla="*/ 1891 w 6497"/>
                <a:gd name="T21" fmla="*/ 2377 h 5676"/>
                <a:gd name="T22" fmla="*/ 6185 w 6497"/>
                <a:gd name="T23" fmla="*/ 2377 h 5676"/>
                <a:gd name="T24" fmla="*/ 6497 w 6497"/>
                <a:gd name="T25" fmla="*/ 2065 h 5676"/>
                <a:gd name="T26" fmla="*/ 6185 w 6497"/>
                <a:gd name="T27" fmla="*/ 1753 h 5676"/>
                <a:gd name="T28" fmla="*/ 6185 w 6497"/>
                <a:gd name="T29" fmla="*/ 3300 h 5676"/>
                <a:gd name="T30" fmla="*/ 1891 w 6497"/>
                <a:gd name="T31" fmla="*/ 3300 h 5676"/>
                <a:gd name="T32" fmla="*/ 1579 w 6497"/>
                <a:gd name="T33" fmla="*/ 3612 h 5676"/>
                <a:gd name="T34" fmla="*/ 1891 w 6497"/>
                <a:gd name="T35" fmla="*/ 3924 h 5676"/>
                <a:gd name="T36" fmla="*/ 6185 w 6497"/>
                <a:gd name="T37" fmla="*/ 3924 h 5676"/>
                <a:gd name="T38" fmla="*/ 6497 w 6497"/>
                <a:gd name="T39" fmla="*/ 3612 h 5676"/>
                <a:gd name="T40" fmla="*/ 6185 w 6497"/>
                <a:gd name="T41" fmla="*/ 3300 h 5676"/>
                <a:gd name="T42" fmla="*/ 6185 w 6497"/>
                <a:gd name="T43" fmla="*/ 4846 h 5676"/>
                <a:gd name="T44" fmla="*/ 1891 w 6497"/>
                <a:gd name="T45" fmla="*/ 4846 h 5676"/>
                <a:gd name="T46" fmla="*/ 1579 w 6497"/>
                <a:gd name="T47" fmla="*/ 5158 h 5676"/>
                <a:gd name="T48" fmla="*/ 1891 w 6497"/>
                <a:gd name="T49" fmla="*/ 5470 h 5676"/>
                <a:gd name="T50" fmla="*/ 6185 w 6497"/>
                <a:gd name="T51" fmla="*/ 5470 h 5676"/>
                <a:gd name="T52" fmla="*/ 6497 w 6497"/>
                <a:gd name="T53" fmla="*/ 5158 h 5676"/>
                <a:gd name="T54" fmla="*/ 6185 w 6497"/>
                <a:gd name="T55" fmla="*/ 4846 h 5676"/>
                <a:gd name="T56" fmla="*/ 519 w 6497"/>
                <a:gd name="T57" fmla="*/ 0 h 5676"/>
                <a:gd name="T58" fmla="*/ 0 w 6497"/>
                <a:gd name="T59" fmla="*/ 518 h 5676"/>
                <a:gd name="T60" fmla="*/ 519 w 6497"/>
                <a:gd name="T61" fmla="*/ 1038 h 5676"/>
                <a:gd name="T62" fmla="*/ 1037 w 6497"/>
                <a:gd name="T63" fmla="*/ 518 h 5676"/>
                <a:gd name="T64" fmla="*/ 519 w 6497"/>
                <a:gd name="T65" fmla="*/ 0 h 5676"/>
                <a:gd name="T66" fmla="*/ 519 w 6497"/>
                <a:gd name="T67" fmla="*/ 1546 h 5676"/>
                <a:gd name="T68" fmla="*/ 0 w 6497"/>
                <a:gd name="T69" fmla="*/ 2065 h 5676"/>
                <a:gd name="T70" fmla="*/ 519 w 6497"/>
                <a:gd name="T71" fmla="*/ 2584 h 5676"/>
                <a:gd name="T72" fmla="*/ 1037 w 6497"/>
                <a:gd name="T73" fmla="*/ 2065 h 5676"/>
                <a:gd name="T74" fmla="*/ 519 w 6497"/>
                <a:gd name="T75" fmla="*/ 1546 h 5676"/>
                <a:gd name="T76" fmla="*/ 519 w 6497"/>
                <a:gd name="T77" fmla="*/ 3093 h 5676"/>
                <a:gd name="T78" fmla="*/ 0 w 6497"/>
                <a:gd name="T79" fmla="*/ 3612 h 5676"/>
                <a:gd name="T80" fmla="*/ 519 w 6497"/>
                <a:gd name="T81" fmla="*/ 4130 h 5676"/>
                <a:gd name="T82" fmla="*/ 1037 w 6497"/>
                <a:gd name="T83" fmla="*/ 3612 h 5676"/>
                <a:gd name="T84" fmla="*/ 519 w 6497"/>
                <a:gd name="T85" fmla="*/ 3093 h 5676"/>
                <a:gd name="T86" fmla="*/ 519 w 6497"/>
                <a:gd name="T87" fmla="*/ 4638 h 5676"/>
                <a:gd name="T88" fmla="*/ 0 w 6497"/>
                <a:gd name="T89" fmla="*/ 5157 h 5676"/>
                <a:gd name="T90" fmla="*/ 519 w 6497"/>
                <a:gd name="T91" fmla="*/ 5676 h 5676"/>
                <a:gd name="T92" fmla="*/ 1037 w 6497"/>
                <a:gd name="T93" fmla="*/ 5157 h 5676"/>
                <a:gd name="T94" fmla="*/ 519 w 6497"/>
                <a:gd name="T95" fmla="*/ 4638 h 5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97" h="5676">
                  <a:moveTo>
                    <a:pt x="6496" y="518"/>
                  </a:moveTo>
                  <a:cubicBezTo>
                    <a:pt x="6496" y="690"/>
                    <a:pt x="6356" y="830"/>
                    <a:pt x="6184" y="830"/>
                  </a:cubicBezTo>
                  <a:lnTo>
                    <a:pt x="1891" y="830"/>
                  </a:lnTo>
                  <a:cubicBezTo>
                    <a:pt x="1719" y="830"/>
                    <a:pt x="1579" y="690"/>
                    <a:pt x="1579" y="518"/>
                  </a:cubicBezTo>
                  <a:cubicBezTo>
                    <a:pt x="1579" y="346"/>
                    <a:pt x="1719" y="206"/>
                    <a:pt x="1891" y="206"/>
                  </a:cubicBezTo>
                  <a:lnTo>
                    <a:pt x="6185" y="206"/>
                  </a:lnTo>
                  <a:cubicBezTo>
                    <a:pt x="6357" y="208"/>
                    <a:pt x="6496" y="346"/>
                    <a:pt x="6496" y="518"/>
                  </a:cubicBezTo>
                  <a:close/>
                  <a:moveTo>
                    <a:pt x="6185" y="1753"/>
                  </a:moveTo>
                  <a:lnTo>
                    <a:pt x="1891" y="1753"/>
                  </a:lnTo>
                  <a:cubicBezTo>
                    <a:pt x="1719" y="1753"/>
                    <a:pt x="1579" y="1893"/>
                    <a:pt x="1579" y="2065"/>
                  </a:cubicBezTo>
                  <a:cubicBezTo>
                    <a:pt x="1579" y="2237"/>
                    <a:pt x="1719" y="2377"/>
                    <a:pt x="1891" y="2377"/>
                  </a:cubicBezTo>
                  <a:lnTo>
                    <a:pt x="6185" y="2377"/>
                  </a:lnTo>
                  <a:cubicBezTo>
                    <a:pt x="6357" y="2377"/>
                    <a:pt x="6497" y="2237"/>
                    <a:pt x="6497" y="2065"/>
                  </a:cubicBezTo>
                  <a:cubicBezTo>
                    <a:pt x="6496" y="1893"/>
                    <a:pt x="6357" y="1753"/>
                    <a:pt x="6185" y="1753"/>
                  </a:cubicBezTo>
                  <a:close/>
                  <a:moveTo>
                    <a:pt x="6185" y="3300"/>
                  </a:moveTo>
                  <a:lnTo>
                    <a:pt x="1891" y="3300"/>
                  </a:lnTo>
                  <a:cubicBezTo>
                    <a:pt x="1719" y="3300"/>
                    <a:pt x="1579" y="3440"/>
                    <a:pt x="1579" y="3612"/>
                  </a:cubicBezTo>
                  <a:cubicBezTo>
                    <a:pt x="1579" y="3784"/>
                    <a:pt x="1719" y="3924"/>
                    <a:pt x="1891" y="3924"/>
                  </a:cubicBezTo>
                  <a:lnTo>
                    <a:pt x="6185" y="3924"/>
                  </a:lnTo>
                  <a:cubicBezTo>
                    <a:pt x="6357" y="3924"/>
                    <a:pt x="6497" y="3784"/>
                    <a:pt x="6497" y="3612"/>
                  </a:cubicBezTo>
                  <a:cubicBezTo>
                    <a:pt x="6496" y="3440"/>
                    <a:pt x="6357" y="3300"/>
                    <a:pt x="6185" y="3300"/>
                  </a:cubicBezTo>
                  <a:close/>
                  <a:moveTo>
                    <a:pt x="6185" y="4846"/>
                  </a:moveTo>
                  <a:lnTo>
                    <a:pt x="1891" y="4846"/>
                  </a:lnTo>
                  <a:cubicBezTo>
                    <a:pt x="1719" y="4846"/>
                    <a:pt x="1579" y="4986"/>
                    <a:pt x="1579" y="5158"/>
                  </a:cubicBezTo>
                  <a:cubicBezTo>
                    <a:pt x="1579" y="5330"/>
                    <a:pt x="1719" y="5470"/>
                    <a:pt x="1891" y="5470"/>
                  </a:cubicBezTo>
                  <a:lnTo>
                    <a:pt x="6185" y="5470"/>
                  </a:lnTo>
                  <a:cubicBezTo>
                    <a:pt x="6357" y="5470"/>
                    <a:pt x="6497" y="5330"/>
                    <a:pt x="6497" y="5158"/>
                  </a:cubicBezTo>
                  <a:cubicBezTo>
                    <a:pt x="6496" y="4986"/>
                    <a:pt x="6357" y="4846"/>
                    <a:pt x="6185" y="4846"/>
                  </a:cubicBezTo>
                  <a:close/>
                  <a:moveTo>
                    <a:pt x="519" y="0"/>
                  </a:moveTo>
                  <a:cubicBezTo>
                    <a:pt x="232" y="0"/>
                    <a:pt x="0" y="232"/>
                    <a:pt x="0" y="518"/>
                  </a:cubicBezTo>
                  <a:cubicBezTo>
                    <a:pt x="0" y="805"/>
                    <a:pt x="232" y="1038"/>
                    <a:pt x="519" y="1038"/>
                  </a:cubicBezTo>
                  <a:cubicBezTo>
                    <a:pt x="805" y="1038"/>
                    <a:pt x="1037" y="805"/>
                    <a:pt x="1037" y="518"/>
                  </a:cubicBezTo>
                  <a:cubicBezTo>
                    <a:pt x="1037" y="232"/>
                    <a:pt x="805" y="0"/>
                    <a:pt x="519" y="0"/>
                  </a:cubicBezTo>
                  <a:close/>
                  <a:moveTo>
                    <a:pt x="519" y="1546"/>
                  </a:moveTo>
                  <a:cubicBezTo>
                    <a:pt x="232" y="1546"/>
                    <a:pt x="0" y="1778"/>
                    <a:pt x="0" y="2065"/>
                  </a:cubicBezTo>
                  <a:cubicBezTo>
                    <a:pt x="0" y="2352"/>
                    <a:pt x="232" y="2584"/>
                    <a:pt x="519" y="2584"/>
                  </a:cubicBezTo>
                  <a:cubicBezTo>
                    <a:pt x="805" y="2584"/>
                    <a:pt x="1037" y="2352"/>
                    <a:pt x="1037" y="2065"/>
                  </a:cubicBezTo>
                  <a:cubicBezTo>
                    <a:pt x="1037" y="1778"/>
                    <a:pt x="805" y="1546"/>
                    <a:pt x="519" y="1546"/>
                  </a:cubicBezTo>
                  <a:close/>
                  <a:moveTo>
                    <a:pt x="519" y="3093"/>
                  </a:moveTo>
                  <a:cubicBezTo>
                    <a:pt x="232" y="3093"/>
                    <a:pt x="0" y="3325"/>
                    <a:pt x="0" y="3612"/>
                  </a:cubicBezTo>
                  <a:cubicBezTo>
                    <a:pt x="0" y="3898"/>
                    <a:pt x="232" y="4130"/>
                    <a:pt x="519" y="4130"/>
                  </a:cubicBezTo>
                  <a:cubicBezTo>
                    <a:pt x="805" y="4130"/>
                    <a:pt x="1037" y="3898"/>
                    <a:pt x="1037" y="3612"/>
                  </a:cubicBezTo>
                  <a:cubicBezTo>
                    <a:pt x="1037" y="3325"/>
                    <a:pt x="805" y="3093"/>
                    <a:pt x="519" y="3093"/>
                  </a:cubicBezTo>
                  <a:close/>
                  <a:moveTo>
                    <a:pt x="519" y="4638"/>
                  </a:moveTo>
                  <a:cubicBezTo>
                    <a:pt x="232" y="4638"/>
                    <a:pt x="0" y="4870"/>
                    <a:pt x="0" y="5157"/>
                  </a:cubicBezTo>
                  <a:cubicBezTo>
                    <a:pt x="0" y="5444"/>
                    <a:pt x="232" y="5676"/>
                    <a:pt x="519" y="5676"/>
                  </a:cubicBezTo>
                  <a:cubicBezTo>
                    <a:pt x="805" y="5676"/>
                    <a:pt x="1037" y="5444"/>
                    <a:pt x="1037" y="5157"/>
                  </a:cubicBezTo>
                  <a:cubicBezTo>
                    <a:pt x="1037" y="4872"/>
                    <a:pt x="805" y="4638"/>
                    <a:pt x="519" y="4638"/>
                  </a:cubicBezTo>
                  <a:close/>
                </a:path>
              </a:pathLst>
            </a:custGeom>
            <a:solidFill>
              <a:schemeClr val="bg1"/>
            </a:solidFill>
            <a:ln w="12700" cap="flat" cmpd="sng" algn="ctr">
              <a:no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ea"/>
                <a:sym typeface="微软雅黑"/>
              </a:endParaRPr>
            </a:p>
          </p:txBody>
        </p:sp>
      </p:grpSp>
      <p:grpSp>
        <p:nvGrpSpPr>
          <p:cNvPr id="20" name="组合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93B3EF-9E6C-4178-8FEA-C5F0B391A304}"/>
              </a:ext>
            </a:extLst>
          </p:cNvPr>
          <p:cNvGrpSpPr/>
          <p:nvPr/>
        </p:nvGrpSpPr>
        <p:grpSpPr>
          <a:xfrm>
            <a:off x="6625177" y="1993167"/>
            <a:ext cx="853853" cy="853853"/>
            <a:chOff x="6643107" y="2423473"/>
            <a:chExt cx="853853" cy="853853"/>
          </a:xfrm>
        </p:grpSpPr>
        <p:sp>
          <p:nvSpPr>
            <p:cNvPr id="21" name="椭圆 2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DC38A7E-1575-4BAB-989C-EEF1C0AF59D5}"/>
                </a:ext>
              </a:extLst>
            </p:cNvPr>
            <p:cNvSpPr/>
            <p:nvPr/>
          </p:nvSpPr>
          <p:spPr>
            <a:xfrm>
              <a:off x="6643107" y="2423473"/>
              <a:ext cx="853853" cy="853853"/>
            </a:xfrm>
            <a:prstGeom prst="ellipse">
              <a:avLst/>
            </a:prstGeom>
            <a:gradFill>
              <a:gsLst>
                <a:gs pos="7000">
                  <a:srgbClr val="C00000"/>
                </a:gs>
                <a:gs pos="82000">
                  <a:srgbClr val="FF8746"/>
                </a:gs>
              </a:gsLst>
              <a:lin ang="2700000" scaled="1"/>
            </a:gradFill>
            <a:ln w="12700" cap="flat" cmpd="sng" algn="ctr">
              <a:solidFill>
                <a:srgbClr val="FF8746"/>
              </a:solidFill>
              <a:prstDash val="solid"/>
              <a:miter lim="800000"/>
            </a:ln>
            <a:effectLst>
              <a:outerShdw blurRad="698500" dist="190500" dir="8100000" algn="tr" rotWithShape="0">
                <a:prstClr val="black">
                  <a:alpha val="3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ea"/>
                <a:sym typeface="微软雅黑"/>
              </a:endParaRPr>
            </a:p>
          </p:txBody>
        </p:sp>
        <p:sp>
          <p:nvSpPr>
            <p:cNvPr id="22" name="椭圆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61D89D1-98F4-4156-B439-B9423CBBF68C}"/>
                </a:ext>
              </a:extLst>
            </p:cNvPr>
            <p:cNvSpPr/>
            <p:nvPr/>
          </p:nvSpPr>
          <p:spPr>
            <a:xfrm>
              <a:off x="6846405" y="2629795"/>
              <a:ext cx="447258" cy="441211"/>
            </a:xfrm>
            <a:custGeom>
              <a:avLst/>
              <a:gdLst>
                <a:gd name="connsiteX0" fmla="*/ 581864 w 609456"/>
                <a:gd name="connsiteY0" fmla="*/ 219811 h 601217"/>
                <a:gd name="connsiteX1" fmla="*/ 599499 w 609456"/>
                <a:gd name="connsiteY1" fmla="*/ 395666 h 601217"/>
                <a:gd name="connsiteX2" fmla="*/ 515023 w 609456"/>
                <a:gd name="connsiteY2" fmla="*/ 515079 h 601217"/>
                <a:gd name="connsiteX3" fmla="*/ 552358 w 609456"/>
                <a:gd name="connsiteY3" fmla="*/ 584493 h 601217"/>
                <a:gd name="connsiteX4" fmla="*/ 443709 w 609456"/>
                <a:gd name="connsiteY4" fmla="*/ 581143 h 601217"/>
                <a:gd name="connsiteX5" fmla="*/ 334974 w 609456"/>
                <a:gd name="connsiteY5" fmla="*/ 577792 h 601217"/>
                <a:gd name="connsiteX6" fmla="*/ 392266 w 609456"/>
                <a:gd name="connsiteY6" fmla="*/ 485441 h 601217"/>
                <a:gd name="connsiteX7" fmla="*/ 449559 w 609456"/>
                <a:gd name="connsiteY7" fmla="*/ 393175 h 601217"/>
                <a:gd name="connsiteX8" fmla="*/ 484313 w 609456"/>
                <a:gd name="connsiteY8" fmla="*/ 457864 h 601217"/>
                <a:gd name="connsiteX9" fmla="*/ 538078 w 609456"/>
                <a:gd name="connsiteY9" fmla="*/ 377196 h 601217"/>
                <a:gd name="connsiteX10" fmla="*/ 525346 w 609456"/>
                <a:gd name="connsiteY10" fmla="*/ 250137 h 601217"/>
                <a:gd name="connsiteX11" fmla="*/ 117089 w 609456"/>
                <a:gd name="connsiteY11" fmla="*/ 206121 h 601217"/>
                <a:gd name="connsiteX12" fmla="*/ 167160 w 609456"/>
                <a:gd name="connsiteY12" fmla="*/ 302511 h 601217"/>
                <a:gd name="connsiteX13" fmla="*/ 217316 w 609456"/>
                <a:gd name="connsiteY13" fmla="*/ 398901 h 601217"/>
                <a:gd name="connsiteX14" fmla="*/ 143845 w 609456"/>
                <a:gd name="connsiteY14" fmla="*/ 395637 h 601217"/>
                <a:gd name="connsiteX15" fmla="*/ 185743 w 609456"/>
                <a:gd name="connsiteY15" fmla="*/ 483092 h 601217"/>
                <a:gd name="connsiteX16" fmla="*/ 301455 w 609456"/>
                <a:gd name="connsiteY16" fmla="*/ 537215 h 601217"/>
                <a:gd name="connsiteX17" fmla="*/ 298616 w 609456"/>
                <a:gd name="connsiteY17" fmla="*/ 601217 h 601217"/>
                <a:gd name="connsiteX18" fmla="*/ 138339 w 609456"/>
                <a:gd name="connsiteY18" fmla="*/ 526304 h 601217"/>
                <a:gd name="connsiteX19" fmla="*/ 78891 w 609456"/>
                <a:gd name="connsiteY19" fmla="*/ 392716 h 601217"/>
                <a:gd name="connsiteX20" fmla="*/ 0 w 609456"/>
                <a:gd name="connsiteY20" fmla="*/ 389193 h 601217"/>
                <a:gd name="connsiteX21" fmla="*/ 58588 w 609456"/>
                <a:gd name="connsiteY21" fmla="*/ 297614 h 601217"/>
                <a:gd name="connsiteX22" fmla="*/ 435794 w 609456"/>
                <a:gd name="connsiteY22" fmla="*/ 0 h 601217"/>
                <a:gd name="connsiteX23" fmla="*/ 487077 w 609456"/>
                <a:gd name="connsiteY23" fmla="*/ 95792 h 601217"/>
                <a:gd name="connsiteX24" fmla="*/ 538273 w 609456"/>
                <a:gd name="connsiteY24" fmla="*/ 191585 h 601217"/>
                <a:gd name="connsiteX25" fmla="*/ 429599 w 609456"/>
                <a:gd name="connsiteY25" fmla="*/ 187977 h 601217"/>
                <a:gd name="connsiteX26" fmla="*/ 320839 w 609456"/>
                <a:gd name="connsiteY26" fmla="*/ 184454 h 601217"/>
                <a:gd name="connsiteX27" fmla="*/ 359731 w 609456"/>
                <a:gd name="connsiteY27" fmla="*/ 122168 h 601217"/>
                <a:gd name="connsiteX28" fmla="*/ 158903 w 609456"/>
                <a:gd name="connsiteY28" fmla="*/ 190124 h 601217"/>
                <a:gd name="connsiteX29" fmla="*/ 104437 w 609456"/>
                <a:gd name="connsiteY29" fmla="*/ 156275 h 601217"/>
                <a:gd name="connsiteX30" fmla="*/ 394063 w 609456"/>
                <a:gd name="connsiteY30" fmla="*/ 67012 h 601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9456" h="601217">
                  <a:moveTo>
                    <a:pt x="581864" y="219811"/>
                  </a:moveTo>
                  <a:cubicBezTo>
                    <a:pt x="611112" y="274191"/>
                    <a:pt x="617306" y="336647"/>
                    <a:pt x="599499" y="395666"/>
                  </a:cubicBezTo>
                  <a:cubicBezTo>
                    <a:pt x="584875" y="444204"/>
                    <a:pt x="555369" y="485612"/>
                    <a:pt x="515023" y="515079"/>
                  </a:cubicBezTo>
                  <a:lnTo>
                    <a:pt x="552358" y="584493"/>
                  </a:lnTo>
                  <a:lnTo>
                    <a:pt x="443709" y="581143"/>
                  </a:lnTo>
                  <a:lnTo>
                    <a:pt x="334974" y="577792"/>
                  </a:lnTo>
                  <a:lnTo>
                    <a:pt x="392266" y="485441"/>
                  </a:lnTo>
                  <a:lnTo>
                    <a:pt x="449559" y="393175"/>
                  </a:lnTo>
                  <a:lnTo>
                    <a:pt x="484313" y="457864"/>
                  </a:lnTo>
                  <a:cubicBezTo>
                    <a:pt x="509690" y="437074"/>
                    <a:pt x="528357" y="409240"/>
                    <a:pt x="538078" y="377196"/>
                  </a:cubicBezTo>
                  <a:cubicBezTo>
                    <a:pt x="550981" y="334499"/>
                    <a:pt x="546422" y="289397"/>
                    <a:pt x="525346" y="250137"/>
                  </a:cubicBezTo>
                  <a:close/>
                  <a:moveTo>
                    <a:pt x="117089" y="206121"/>
                  </a:moveTo>
                  <a:lnTo>
                    <a:pt x="167160" y="302511"/>
                  </a:lnTo>
                  <a:lnTo>
                    <a:pt x="217316" y="398901"/>
                  </a:lnTo>
                  <a:lnTo>
                    <a:pt x="143845" y="395637"/>
                  </a:lnTo>
                  <a:cubicBezTo>
                    <a:pt x="148663" y="428024"/>
                    <a:pt x="163030" y="458350"/>
                    <a:pt x="185743" y="483092"/>
                  </a:cubicBezTo>
                  <a:cubicBezTo>
                    <a:pt x="215768" y="515995"/>
                    <a:pt x="256891" y="535153"/>
                    <a:pt x="301455" y="537215"/>
                  </a:cubicBezTo>
                  <a:lnTo>
                    <a:pt x="298616" y="601217"/>
                  </a:lnTo>
                  <a:cubicBezTo>
                    <a:pt x="236931" y="598382"/>
                    <a:pt x="179979" y="571836"/>
                    <a:pt x="138339" y="526304"/>
                  </a:cubicBezTo>
                  <a:cubicBezTo>
                    <a:pt x="104099" y="488848"/>
                    <a:pt x="83537" y="442285"/>
                    <a:pt x="78891" y="392716"/>
                  </a:cubicBezTo>
                  <a:lnTo>
                    <a:pt x="0" y="389193"/>
                  </a:lnTo>
                  <a:lnTo>
                    <a:pt x="58588" y="297614"/>
                  </a:lnTo>
                  <a:close/>
                  <a:moveTo>
                    <a:pt x="435794" y="0"/>
                  </a:moveTo>
                  <a:lnTo>
                    <a:pt x="487077" y="95792"/>
                  </a:lnTo>
                  <a:lnTo>
                    <a:pt x="538273" y="191585"/>
                  </a:lnTo>
                  <a:lnTo>
                    <a:pt x="429599" y="187977"/>
                  </a:lnTo>
                  <a:lnTo>
                    <a:pt x="320839" y="184454"/>
                  </a:lnTo>
                  <a:lnTo>
                    <a:pt x="359731" y="122168"/>
                  </a:lnTo>
                  <a:cubicBezTo>
                    <a:pt x="286679" y="94590"/>
                    <a:pt x="201667" y="121480"/>
                    <a:pt x="158903" y="190124"/>
                  </a:cubicBezTo>
                  <a:lnTo>
                    <a:pt x="104437" y="156275"/>
                  </a:lnTo>
                  <a:cubicBezTo>
                    <a:pt x="165959" y="57561"/>
                    <a:pt x="290465" y="21306"/>
                    <a:pt x="394063" y="67012"/>
                  </a:cubicBezTo>
                  <a:close/>
                </a:path>
              </a:pathLst>
            </a:custGeom>
            <a:solidFill>
              <a:schemeClr val="bg1"/>
            </a:solidFill>
            <a:ln w="12700" cap="flat" cmpd="sng" algn="ctr">
              <a:no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ea"/>
                <a:sym typeface="微软雅黑"/>
              </a:endParaRPr>
            </a:p>
          </p:txBody>
        </p:sp>
      </p:grpSp>
      <p:grpSp>
        <p:nvGrpSpPr>
          <p:cNvPr id="23" name="组合 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7C117D1-ABD9-4A09-A96E-2FFC1EB93F0C}"/>
              </a:ext>
            </a:extLst>
          </p:cNvPr>
          <p:cNvGrpSpPr/>
          <p:nvPr/>
        </p:nvGrpSpPr>
        <p:grpSpPr>
          <a:xfrm>
            <a:off x="1648499" y="2014924"/>
            <a:ext cx="3819255" cy="830557"/>
            <a:chOff x="1964419" y="3427468"/>
            <a:chExt cx="4806620" cy="830557"/>
          </a:xfrm>
        </p:grpSpPr>
        <p:sp>
          <p:nvSpPr>
            <p:cNvPr id="24" name="文本框 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C3513E6-925A-4A28-97CB-AF971E1F4B40}"/>
                </a:ext>
              </a:extLst>
            </p:cNvPr>
            <p:cNvSpPr txBox="1"/>
            <p:nvPr/>
          </p:nvSpPr>
          <p:spPr>
            <a:xfrm>
              <a:off x="1964419" y="3748847"/>
              <a:ext cx="4806620" cy="509178"/>
            </a:xfrm>
            <a:prstGeom prst="rect">
              <a:avLst/>
            </a:prstGeom>
            <a:noFill/>
          </p:spPr>
          <p:txBody>
            <a:bodyPr wrap="square" rtlCol="0">
              <a:spAutoFit/>
            </a:bodyPr>
            <a:lstStyle/>
            <a:p>
              <a:pPr algn="just">
                <a:lnSpc>
                  <a:spcPct val="130000"/>
                </a:lnSpc>
                <a:defRPr/>
              </a:pPr>
              <a:r>
                <a:rPr lang="zh-CN" altLang="en-US" sz="1100" kern="0" dirty="0">
                  <a:solidFill>
                    <a:schemeClr val="bg1">
                      <a:lumMod val="50000"/>
                    </a:schemeClr>
                  </a:solidFill>
                  <a:latin typeface="微软雅黑"/>
                  <a:ea typeface="微软雅黑"/>
                  <a:cs typeface="+mn-ea"/>
                  <a:sym typeface="微软雅黑"/>
                </a:rPr>
                <a:t>单击添加详细文字说明，或复制文本黏贴自此右键只保留文字单击添加详细文字说明，或复制文本黏贴自此右键只</a:t>
              </a:r>
            </a:p>
          </p:txBody>
        </p:sp>
        <p:sp>
          <p:nvSpPr>
            <p:cNvPr id="25" name="文本框 2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873E370-8E10-4751-849A-BA6A77786563}"/>
                </a:ext>
              </a:extLst>
            </p:cNvPr>
            <p:cNvSpPr txBox="1"/>
            <p:nvPr/>
          </p:nvSpPr>
          <p:spPr>
            <a:xfrm>
              <a:off x="1964421" y="3427468"/>
              <a:ext cx="2282178" cy="369332"/>
            </a:xfrm>
            <a:prstGeom prst="rect">
              <a:avLst/>
            </a:prstGeom>
            <a:noFill/>
          </p:spPr>
          <p:txBody>
            <a:bodyPr wrap="square" rtlCol="0">
              <a:spAutoFit/>
            </a:bodyPr>
            <a:lstStyle>
              <a:defPPr>
                <a:defRPr lang="en-US"/>
              </a:defPPr>
              <a:lvl1pPr algn="ctr">
                <a:defRPr sz="2800" b="1">
                  <a:gradFill flip="none" rotWithShape="1">
                    <a:gsLst>
                      <a:gs pos="0">
                        <a:schemeClr val="tx1"/>
                      </a:gs>
                      <a:gs pos="100000">
                        <a:schemeClr val="accent2"/>
                      </a:gs>
                    </a:gsLst>
                    <a:lin ang="5400000" scaled="1"/>
                    <a:tileRect/>
                  </a:gradFill>
                </a:defRPr>
              </a:lvl1pPr>
            </a:lstStyle>
            <a:p>
              <a:pPr algn="l">
                <a:defRPr/>
              </a:pPr>
              <a:r>
                <a:rPr lang="zh-CN" altLang="en-US" sz="1800" kern="0" dirty="0">
                  <a:solidFill>
                    <a:schemeClr val="tx1"/>
                  </a:solidFill>
                  <a:latin typeface="微软雅黑"/>
                  <a:ea typeface="微软雅黑"/>
                  <a:cs typeface="+mn-ea"/>
                  <a:sym typeface="微软雅黑"/>
                </a:rPr>
                <a:t>您的文字输入</a:t>
              </a:r>
            </a:p>
          </p:txBody>
        </p:sp>
      </p:grpSp>
      <p:grpSp>
        <p:nvGrpSpPr>
          <p:cNvPr id="26" name="组合 2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172F405-666A-4839-9082-C2CEAAF7E0F1}"/>
              </a:ext>
            </a:extLst>
          </p:cNvPr>
          <p:cNvGrpSpPr/>
          <p:nvPr/>
        </p:nvGrpSpPr>
        <p:grpSpPr>
          <a:xfrm>
            <a:off x="1648499" y="3234890"/>
            <a:ext cx="3819255" cy="830557"/>
            <a:chOff x="1964419" y="3427468"/>
            <a:chExt cx="4806620" cy="830557"/>
          </a:xfrm>
        </p:grpSpPr>
        <p:sp>
          <p:nvSpPr>
            <p:cNvPr id="27" name="文本框 2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CBB8622-0B90-4A4D-BE09-F6D7C67EDD82}"/>
                </a:ext>
              </a:extLst>
            </p:cNvPr>
            <p:cNvSpPr txBox="1"/>
            <p:nvPr/>
          </p:nvSpPr>
          <p:spPr>
            <a:xfrm>
              <a:off x="1964419" y="3748847"/>
              <a:ext cx="4806620" cy="509178"/>
            </a:xfrm>
            <a:prstGeom prst="rect">
              <a:avLst/>
            </a:prstGeom>
            <a:noFill/>
          </p:spPr>
          <p:txBody>
            <a:bodyPr wrap="square" rtlCol="0">
              <a:spAutoFit/>
            </a:bodyPr>
            <a:lstStyle/>
            <a:p>
              <a:pPr algn="just">
                <a:lnSpc>
                  <a:spcPct val="130000"/>
                </a:lnSpc>
                <a:defRPr/>
              </a:pPr>
              <a:r>
                <a:rPr lang="zh-CN" altLang="en-US" sz="1100" kern="0" dirty="0">
                  <a:solidFill>
                    <a:schemeClr val="bg1">
                      <a:lumMod val="50000"/>
                    </a:schemeClr>
                  </a:solidFill>
                  <a:latin typeface="微软雅黑"/>
                  <a:ea typeface="微软雅黑"/>
                  <a:cs typeface="+mn-ea"/>
                  <a:sym typeface="微软雅黑"/>
                </a:rPr>
                <a:t>单击添加详细文字说明，或复制文本黏贴自此右键只保留文字单击添加详细文字说明，或复制文本黏贴自此右键只</a:t>
              </a:r>
            </a:p>
          </p:txBody>
        </p:sp>
        <p:sp>
          <p:nvSpPr>
            <p:cNvPr id="28" name="文本框 2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ECB4C55-A1CB-4C59-9586-0928C993A8EB}"/>
                </a:ext>
              </a:extLst>
            </p:cNvPr>
            <p:cNvSpPr txBox="1"/>
            <p:nvPr/>
          </p:nvSpPr>
          <p:spPr>
            <a:xfrm>
              <a:off x="1964421" y="3427468"/>
              <a:ext cx="2282178" cy="369332"/>
            </a:xfrm>
            <a:prstGeom prst="rect">
              <a:avLst/>
            </a:prstGeom>
            <a:noFill/>
          </p:spPr>
          <p:txBody>
            <a:bodyPr wrap="square" rtlCol="0">
              <a:spAutoFit/>
            </a:bodyPr>
            <a:lstStyle>
              <a:defPPr>
                <a:defRPr lang="en-US"/>
              </a:defPPr>
              <a:lvl1pPr algn="ctr">
                <a:defRPr sz="2800" b="1">
                  <a:gradFill flip="none" rotWithShape="1">
                    <a:gsLst>
                      <a:gs pos="0">
                        <a:schemeClr val="tx1"/>
                      </a:gs>
                      <a:gs pos="100000">
                        <a:schemeClr val="accent2"/>
                      </a:gs>
                    </a:gsLst>
                    <a:lin ang="5400000" scaled="1"/>
                    <a:tileRect/>
                  </a:gradFill>
                </a:defRPr>
              </a:lvl1pPr>
            </a:lstStyle>
            <a:p>
              <a:pPr algn="l">
                <a:defRPr/>
              </a:pPr>
              <a:r>
                <a:rPr lang="zh-CN" altLang="en-US" sz="1800" kern="0" dirty="0">
                  <a:solidFill>
                    <a:schemeClr val="tx1"/>
                  </a:solidFill>
                  <a:latin typeface="微软雅黑"/>
                  <a:ea typeface="微软雅黑"/>
                  <a:cs typeface="+mn-ea"/>
                  <a:sym typeface="微软雅黑"/>
                </a:rPr>
                <a:t>您的文字输入</a:t>
              </a:r>
            </a:p>
          </p:txBody>
        </p:sp>
      </p:grpSp>
      <p:grpSp>
        <p:nvGrpSpPr>
          <p:cNvPr id="29" name="组合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BC24AA6-6741-49C1-83B8-B17B85C9F941}"/>
              </a:ext>
            </a:extLst>
          </p:cNvPr>
          <p:cNvGrpSpPr/>
          <p:nvPr/>
        </p:nvGrpSpPr>
        <p:grpSpPr>
          <a:xfrm>
            <a:off x="1648499" y="4454855"/>
            <a:ext cx="3819255" cy="830557"/>
            <a:chOff x="1964419" y="3427468"/>
            <a:chExt cx="4806620" cy="830557"/>
          </a:xfrm>
        </p:grpSpPr>
        <p:sp>
          <p:nvSpPr>
            <p:cNvPr id="30" name="文本框 2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1158C28-C46E-4ABC-899F-DD56CEAE5268}"/>
                </a:ext>
              </a:extLst>
            </p:cNvPr>
            <p:cNvSpPr txBox="1"/>
            <p:nvPr/>
          </p:nvSpPr>
          <p:spPr>
            <a:xfrm>
              <a:off x="1964419" y="3748847"/>
              <a:ext cx="4806620" cy="509178"/>
            </a:xfrm>
            <a:prstGeom prst="rect">
              <a:avLst/>
            </a:prstGeom>
            <a:noFill/>
          </p:spPr>
          <p:txBody>
            <a:bodyPr wrap="square" rtlCol="0">
              <a:spAutoFit/>
            </a:bodyPr>
            <a:lstStyle/>
            <a:p>
              <a:pPr algn="just">
                <a:lnSpc>
                  <a:spcPct val="130000"/>
                </a:lnSpc>
                <a:defRPr/>
              </a:pPr>
              <a:r>
                <a:rPr lang="zh-CN" altLang="en-US" sz="1100" kern="0" dirty="0">
                  <a:solidFill>
                    <a:schemeClr val="bg1">
                      <a:lumMod val="50000"/>
                    </a:schemeClr>
                  </a:solidFill>
                  <a:latin typeface="微软雅黑"/>
                  <a:ea typeface="微软雅黑"/>
                  <a:cs typeface="+mn-ea"/>
                  <a:sym typeface="微软雅黑"/>
                </a:rPr>
                <a:t>单击添加详细文字说明，或复制文本黏贴自此右键只保留文字单击添加详细文字说明，或复制文本黏贴自此右键只</a:t>
              </a:r>
            </a:p>
          </p:txBody>
        </p:sp>
        <p:sp>
          <p:nvSpPr>
            <p:cNvPr id="31" name="文本框 3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47F28BD-3761-4C07-AC4A-6F06540BF87E}"/>
                </a:ext>
              </a:extLst>
            </p:cNvPr>
            <p:cNvSpPr txBox="1"/>
            <p:nvPr/>
          </p:nvSpPr>
          <p:spPr>
            <a:xfrm>
              <a:off x="1964421" y="3427468"/>
              <a:ext cx="2282178" cy="369332"/>
            </a:xfrm>
            <a:prstGeom prst="rect">
              <a:avLst/>
            </a:prstGeom>
            <a:noFill/>
          </p:spPr>
          <p:txBody>
            <a:bodyPr wrap="square" rtlCol="0">
              <a:spAutoFit/>
            </a:bodyPr>
            <a:lstStyle>
              <a:defPPr>
                <a:defRPr lang="en-US"/>
              </a:defPPr>
              <a:lvl1pPr algn="ctr">
                <a:defRPr sz="2800" b="1">
                  <a:gradFill flip="none" rotWithShape="1">
                    <a:gsLst>
                      <a:gs pos="0">
                        <a:schemeClr val="tx1"/>
                      </a:gs>
                      <a:gs pos="100000">
                        <a:schemeClr val="accent2"/>
                      </a:gs>
                    </a:gsLst>
                    <a:lin ang="5400000" scaled="1"/>
                    <a:tileRect/>
                  </a:gradFill>
                </a:defRPr>
              </a:lvl1pPr>
            </a:lstStyle>
            <a:p>
              <a:pPr algn="l">
                <a:defRPr/>
              </a:pPr>
              <a:r>
                <a:rPr lang="zh-CN" altLang="en-US" sz="1800" kern="0" dirty="0">
                  <a:solidFill>
                    <a:schemeClr val="tx1"/>
                  </a:solidFill>
                  <a:latin typeface="微软雅黑"/>
                  <a:ea typeface="微软雅黑"/>
                  <a:cs typeface="+mn-ea"/>
                  <a:sym typeface="微软雅黑"/>
                </a:rPr>
                <a:t>您的文字输入</a:t>
              </a:r>
            </a:p>
          </p:txBody>
        </p:sp>
      </p:grpSp>
    </p:spTree>
    <p:extLst>
      <p:ext uri="{BB962C8B-B14F-4D97-AF65-F5344CB8AC3E}">
        <p14:creationId xmlns:p14="http://schemas.microsoft.com/office/powerpoint/2010/main" val="1346437131"/>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1000" fill="hold"/>
                                        <p:tgtEl>
                                          <p:spTgt spid="11"/>
                                        </p:tgtEl>
                                        <p:attrNameLst>
                                          <p:attrName>ppt_w</p:attrName>
                                        </p:attrNameLst>
                                      </p:cBhvr>
                                      <p:tavLst>
                                        <p:tav tm="0">
                                          <p:val>
                                            <p:fltVal val="0"/>
                                          </p:val>
                                        </p:tav>
                                        <p:tav tm="100000">
                                          <p:val>
                                            <p:strVal val="#ppt_w"/>
                                          </p:val>
                                        </p:tav>
                                      </p:tavLst>
                                    </p:anim>
                                    <p:anim calcmode="lin" valueType="num">
                                      <p:cBhvr>
                                        <p:cTn id="18" dur="1000" fill="hold"/>
                                        <p:tgtEl>
                                          <p:spTgt spid="11"/>
                                        </p:tgtEl>
                                        <p:attrNameLst>
                                          <p:attrName>ppt_h</p:attrName>
                                        </p:attrNameLst>
                                      </p:cBhvr>
                                      <p:tavLst>
                                        <p:tav tm="0">
                                          <p:val>
                                            <p:fltVal val="0"/>
                                          </p:val>
                                        </p:tav>
                                        <p:tav tm="100000">
                                          <p:val>
                                            <p:strVal val="#ppt_h"/>
                                          </p:val>
                                        </p:tav>
                                      </p:tavLst>
                                    </p:anim>
                                    <p:anim calcmode="lin" valueType="num">
                                      <p:cBhvr>
                                        <p:cTn id="19" dur="1000" fill="hold"/>
                                        <p:tgtEl>
                                          <p:spTgt spid="11"/>
                                        </p:tgtEl>
                                        <p:attrNameLst>
                                          <p:attrName>style.rotation</p:attrName>
                                        </p:attrNameLst>
                                      </p:cBhvr>
                                      <p:tavLst>
                                        <p:tav tm="0">
                                          <p:val>
                                            <p:fltVal val="90"/>
                                          </p:val>
                                        </p:tav>
                                        <p:tav tm="100000">
                                          <p:val>
                                            <p:fltVal val="0"/>
                                          </p:val>
                                        </p:tav>
                                      </p:tavLst>
                                    </p:anim>
                                    <p:animEffect transition="in" filter="fade">
                                      <p:cBhvr>
                                        <p:cTn id="20" dur="1000"/>
                                        <p:tgtEl>
                                          <p:spTgt spid="11"/>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par>
                                <p:cTn id="27" presetID="53" presetClass="entr" presetSubtype="16"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par>
                                <p:cTn id="32" presetID="53" presetClass="entr" presetSubtype="16"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childTnLst>
                          </p:cTn>
                        </p:par>
                        <p:par>
                          <p:cTn id="37" fill="hold">
                            <p:stCondLst>
                              <p:cond delay="2500"/>
                            </p:stCondLst>
                            <p:childTnLst>
                              <p:par>
                                <p:cTn id="38" presetID="2" presetClass="entr" presetSubtype="4" fill="hold"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500" fill="hold"/>
                                        <p:tgtEl>
                                          <p:spTgt spid="23"/>
                                        </p:tgtEl>
                                        <p:attrNameLst>
                                          <p:attrName>ppt_x</p:attrName>
                                        </p:attrNameLst>
                                      </p:cBhvr>
                                      <p:tavLst>
                                        <p:tav tm="0">
                                          <p:val>
                                            <p:strVal val="#ppt_x"/>
                                          </p:val>
                                        </p:tav>
                                        <p:tav tm="100000">
                                          <p:val>
                                            <p:strVal val="#ppt_x"/>
                                          </p:val>
                                        </p:tav>
                                      </p:tavLst>
                                    </p:anim>
                                    <p:anim calcmode="lin" valueType="num">
                                      <p:cBhvr additive="base">
                                        <p:cTn id="41" dur="500" fill="hold"/>
                                        <p:tgtEl>
                                          <p:spTgt spid="23"/>
                                        </p:tgtEl>
                                        <p:attrNameLst>
                                          <p:attrName>ppt_y</p:attrName>
                                        </p:attrNameLst>
                                      </p:cBhvr>
                                      <p:tavLst>
                                        <p:tav tm="0">
                                          <p:val>
                                            <p:strVal val="1+#ppt_h/2"/>
                                          </p:val>
                                        </p:tav>
                                        <p:tav tm="100000">
                                          <p:val>
                                            <p:strVal val="#ppt_y"/>
                                          </p:val>
                                        </p:tav>
                                      </p:tavLst>
                                    </p:anim>
                                  </p:childTnLst>
                                </p:cTn>
                              </p:par>
                            </p:childTnLst>
                          </p:cTn>
                        </p:par>
                        <p:par>
                          <p:cTn id="42" fill="hold">
                            <p:stCondLst>
                              <p:cond delay="3000"/>
                            </p:stCondLst>
                            <p:childTnLst>
                              <p:par>
                                <p:cTn id="43" presetID="2" presetClass="entr" presetSubtype="4" fill="hold" nodeType="after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500" fill="hold"/>
                                        <p:tgtEl>
                                          <p:spTgt spid="26"/>
                                        </p:tgtEl>
                                        <p:attrNameLst>
                                          <p:attrName>ppt_x</p:attrName>
                                        </p:attrNameLst>
                                      </p:cBhvr>
                                      <p:tavLst>
                                        <p:tav tm="0">
                                          <p:val>
                                            <p:strVal val="#ppt_x"/>
                                          </p:val>
                                        </p:tav>
                                        <p:tav tm="100000">
                                          <p:val>
                                            <p:strVal val="#ppt_x"/>
                                          </p:val>
                                        </p:tav>
                                      </p:tavLst>
                                    </p:anim>
                                    <p:anim calcmode="lin" valueType="num">
                                      <p:cBhvr additive="base">
                                        <p:cTn id="46" dur="500" fill="hold"/>
                                        <p:tgtEl>
                                          <p:spTgt spid="26"/>
                                        </p:tgtEl>
                                        <p:attrNameLst>
                                          <p:attrName>ppt_y</p:attrName>
                                        </p:attrNameLst>
                                      </p:cBhvr>
                                      <p:tavLst>
                                        <p:tav tm="0">
                                          <p:val>
                                            <p:strVal val="1+#ppt_h/2"/>
                                          </p:val>
                                        </p:tav>
                                        <p:tav tm="100000">
                                          <p:val>
                                            <p:strVal val="#ppt_y"/>
                                          </p:val>
                                        </p:tav>
                                      </p:tavLst>
                                    </p:anim>
                                  </p:childTnLst>
                                </p:cTn>
                              </p:par>
                            </p:childTnLst>
                          </p:cTn>
                        </p:par>
                        <p:par>
                          <p:cTn id="47" fill="hold">
                            <p:stCondLst>
                              <p:cond delay="3500"/>
                            </p:stCondLst>
                            <p:childTnLst>
                              <p:par>
                                <p:cTn id="48" presetID="2" presetClass="entr" presetSubtype="4" fill="hold" nodeType="afterEffect">
                                  <p:stCondLst>
                                    <p:cond delay="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fill="hold"/>
                                        <p:tgtEl>
                                          <p:spTgt spid="29"/>
                                        </p:tgtEl>
                                        <p:attrNameLst>
                                          <p:attrName>ppt_x</p:attrName>
                                        </p:attrNameLst>
                                      </p:cBhvr>
                                      <p:tavLst>
                                        <p:tav tm="0">
                                          <p:val>
                                            <p:strVal val="#ppt_x"/>
                                          </p:val>
                                        </p:tav>
                                        <p:tav tm="100000">
                                          <p:val>
                                            <p:strVal val="#ppt_x"/>
                                          </p:val>
                                        </p:tav>
                                      </p:tavLst>
                                    </p:anim>
                                    <p:anim calcmode="lin" valueType="num">
                                      <p:cBhvr additive="base">
                                        <p:cTn id="51"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文本框 11">
            <a:extLst>
              <a:ext uri="{FF2B5EF4-FFF2-40B4-BE49-F238E27FC236}">
                <a16:creationId xmlns:a16="http://schemas.microsoft.com/office/drawing/2014/main" xmlns:p14="http://schemas.microsoft.com/office/powerpoint/2010/main" xmlns:a14="http://schemas.microsoft.com/office/drawing/2010/main" xmlns="" id="{4FC87F46-DEC1-45F3-8E0D-BB32660D5DF3}"/>
              </a:ext>
            </a:extLst>
          </p:cNvPr>
          <p:cNvSpPr txBox="1"/>
          <p:nvPr>
            <p:custDataLst>
              <p:tags r:id="rId1"/>
            </p:custDataLst>
          </p:nvPr>
        </p:nvSpPr>
        <p:spPr>
          <a:xfrm>
            <a:off x="6967879" y="799394"/>
            <a:ext cx="3008540" cy="2308324"/>
          </a:xfrm>
          <a:prstGeom prst="rect">
            <a:avLst/>
          </a:prstGeom>
          <a:noFill/>
        </p:spPr>
        <p:txBody>
          <a:bodyPr wrap="square" rtlCol="0">
            <a:spAutoFit/>
          </a:bodyPr>
          <a:lstStyle>
            <a:defPPr>
              <a:defRPr lang="zh-CN"/>
            </a:defPPr>
            <a:lvl1pPr algn="ctr">
              <a:defRPr sz="14400" b="1">
                <a:ln w="28575">
                  <a:solidFill>
                    <a:schemeClr val="accent4">
                      <a:lumMod val="40000"/>
                      <a:lumOff val="60000"/>
                    </a:schemeClr>
                  </a:solidFill>
                </a:ln>
                <a:blipFill dpi="0" rotWithShape="1">
                  <a:blip r:embed="rId4">
                    <a:extLst>
                      <a:ext uri="{28A0092B-C50C-407E-A947-70E740481C1C}">
                        <a14:useLocalDpi xmlns:a14="http://schemas.microsoft.com/office/drawing/2010/main" val="0"/>
                      </a:ext>
                    </a:extLst>
                  </a:blip>
                  <a:srcRect/>
                  <a:stretch>
                    <a:fillRect/>
                  </a:stretch>
                </a:blipFill>
                <a:effectLst>
                  <a:outerShdw dist="38100" dir="2700000" algn="tl" rotWithShape="0">
                    <a:schemeClr val="accent4">
                      <a:lumMod val="40000"/>
                      <a:lumOff val="60000"/>
                    </a:schemeClr>
                  </a:outerShdw>
                </a:effectLst>
                <a:latin typeface="三极春联字体简" pitchFamily="2" charset="-122"/>
                <a:ea typeface="三极春联字体简" pitchFamily="2" charset="-122"/>
                <a:cs typeface="经典特宋简" panose="02010609010101010101" pitchFamily="49" charset="-122"/>
              </a:defRPr>
            </a:lvl1pPr>
          </a:lstStyle>
          <a:p>
            <a:r>
              <a:rPr lang="zh-CN" altLang="en-US" dirty="0">
                <a:sym typeface="微软雅黑"/>
              </a:rPr>
              <a:t>肆</a:t>
            </a:r>
          </a:p>
        </p:txBody>
      </p:sp>
      <p:sp>
        <p:nvSpPr>
          <p:cNvPr id="3" name="文本框 2">
            <a:extLst>
              <a:ext uri="{FF2B5EF4-FFF2-40B4-BE49-F238E27FC236}">
                <a16:creationId xmlns:a16="http://schemas.microsoft.com/office/drawing/2014/main" xmlns:p14="http://schemas.microsoft.com/office/powerpoint/2010/main" xmlns:a14="http://schemas.microsoft.com/office/drawing/2010/main" xmlns="" id="{779C9F58-4C6D-4B27-BF39-95F49327543E}"/>
              </a:ext>
            </a:extLst>
          </p:cNvPr>
          <p:cNvSpPr txBox="1"/>
          <p:nvPr/>
        </p:nvSpPr>
        <p:spPr>
          <a:xfrm>
            <a:off x="6682275" y="2987871"/>
            <a:ext cx="3962360" cy="923330"/>
          </a:xfrm>
          <a:prstGeom prst="rect">
            <a:avLst/>
          </a:prstGeom>
          <a:noFill/>
        </p:spPr>
        <p:txBody>
          <a:bodyPr wrap="square" rtlCol="0">
            <a:spAutoFit/>
          </a:bodyPr>
          <a:lstStyle>
            <a:defPPr>
              <a:defRPr lang="zh-CN"/>
            </a:defPPr>
            <a:lvl1pPr algn="ctr">
              <a:defRPr sz="5400" b="1" spc="1500">
                <a:latin typeface="微软雅黑"/>
                <a:ea typeface="微软雅黑"/>
                <a:cs typeface="+mn-ea"/>
              </a:defRPr>
            </a:lvl1pPr>
          </a:lstStyle>
          <a:p>
            <a:r>
              <a:rPr lang="zh-CN" altLang="en-US" dirty="0">
                <a:sym typeface="微软雅黑"/>
              </a:rPr>
              <a:t>评分标准</a:t>
            </a:r>
          </a:p>
        </p:txBody>
      </p:sp>
      <p:sp>
        <p:nvSpPr>
          <p:cNvPr id="4" name="文本框 3">
            <a:extLst>
              <a:ext uri="{FF2B5EF4-FFF2-40B4-BE49-F238E27FC236}">
                <a16:creationId xmlns:a16="http://schemas.microsoft.com/office/drawing/2014/main" xmlns:p14="http://schemas.microsoft.com/office/powerpoint/2010/main" xmlns:a14="http://schemas.microsoft.com/office/drawing/2010/main" xmlns="" id="{5A303B8B-1F8C-4FB2-9EB4-1BA4D3D1FF23}"/>
              </a:ext>
            </a:extLst>
          </p:cNvPr>
          <p:cNvSpPr txBox="1"/>
          <p:nvPr/>
        </p:nvSpPr>
        <p:spPr>
          <a:xfrm>
            <a:off x="7563789" y="4718730"/>
            <a:ext cx="2199332" cy="307777"/>
          </a:xfrm>
          <a:prstGeom prst="rect">
            <a:avLst/>
          </a:prstGeom>
          <a:noFill/>
        </p:spPr>
        <p:txBody>
          <a:bodyPr wrap="square" rtlCol="0">
            <a:spAutoFit/>
          </a:bodyPr>
          <a:lstStyle/>
          <a:p>
            <a:pPr algn="ctr"/>
            <a:r>
              <a:rPr lang="en-US" altLang="zh-CN" sz="1400" i="1" spc="600" dirty="0">
                <a:latin typeface="微软雅黑"/>
                <a:ea typeface="微软雅黑"/>
                <a:cs typeface="+mn-ea"/>
                <a:sym typeface="微软雅黑"/>
              </a:rPr>
              <a:t>The part 04</a:t>
            </a:r>
            <a:endParaRPr lang="zh-CN" altLang="en-US" sz="1400" i="1" spc="600" dirty="0">
              <a:latin typeface="微软雅黑"/>
              <a:ea typeface="微软雅黑"/>
              <a:cs typeface="+mn-ea"/>
              <a:sym typeface="微软雅黑"/>
            </a:endParaRPr>
          </a:p>
        </p:txBody>
      </p:sp>
      <p:sp>
        <p:nvSpPr>
          <p:cNvPr id="5" name="矩形 4">
            <a:extLst>
              <a:ext uri="{FF2B5EF4-FFF2-40B4-BE49-F238E27FC236}">
                <a16:creationId xmlns:a16="http://schemas.microsoft.com/office/drawing/2014/main" xmlns:p14="http://schemas.microsoft.com/office/powerpoint/2010/main" xmlns:a14="http://schemas.microsoft.com/office/drawing/2010/main" xmlns="" id="{35466D20-004F-46D4-9659-0F25FAB7461F}"/>
              </a:ext>
            </a:extLst>
          </p:cNvPr>
          <p:cNvSpPr/>
          <p:nvPr/>
        </p:nvSpPr>
        <p:spPr>
          <a:xfrm>
            <a:off x="7089839" y="3893776"/>
            <a:ext cx="3147233" cy="369340"/>
          </a:xfrm>
          <a:prstGeom prst="rect">
            <a:avLst/>
          </a:prstGeom>
        </p:spPr>
        <p:txBody>
          <a:bodyPr wrap="square" lIns="91448" tIns="45724" rIns="91448" bIns="45724">
            <a:spAutoFit/>
          </a:bodyPr>
          <a:lstStyle/>
          <a:p>
            <a:pPr algn="ctr"/>
            <a:r>
              <a:rPr lang="en-US" altLang="zh-CN" sz="600" dirty="0">
                <a:solidFill>
                  <a:schemeClr val="bg1">
                    <a:lumMod val="65000"/>
                  </a:schemeClr>
                </a:solidFill>
                <a:latin typeface="微软雅黑"/>
                <a:ea typeface="微软雅黑"/>
                <a:sym typeface="微软雅黑"/>
              </a:rPr>
              <a:t>Chinese  companies  will no longer remain in the hard stage and they are also promoting a culture Chinese  companies  will no longer remain </a:t>
            </a:r>
          </a:p>
          <a:p>
            <a:pPr algn="ctr"/>
            <a:r>
              <a:rPr lang="en-US" altLang="zh-CN" sz="600" dirty="0">
                <a:solidFill>
                  <a:schemeClr val="bg1">
                    <a:lumMod val="65000"/>
                  </a:schemeClr>
                </a:solidFill>
                <a:latin typeface="微软雅黑"/>
                <a:ea typeface="微软雅黑"/>
                <a:sym typeface="微软雅黑"/>
              </a:rPr>
              <a:t>in the hard stage and they are also wang ling </a:t>
            </a:r>
            <a:r>
              <a:rPr lang="en-US" altLang="zh-CN" sz="600" dirty="0" err="1">
                <a:solidFill>
                  <a:schemeClr val="bg1">
                    <a:lumMod val="65000"/>
                  </a:schemeClr>
                </a:solidFill>
                <a:latin typeface="微软雅黑"/>
                <a:ea typeface="微软雅黑"/>
                <a:sym typeface="微软雅黑"/>
              </a:rPr>
              <a:t>yan</a:t>
            </a:r>
            <a:r>
              <a:rPr lang="en-US" altLang="zh-CN" sz="600" dirty="0">
                <a:solidFill>
                  <a:schemeClr val="bg1">
                    <a:lumMod val="65000"/>
                  </a:schemeClr>
                </a:solidFill>
                <a:latin typeface="微软雅黑"/>
                <a:ea typeface="微软雅黑"/>
                <a:sym typeface="微软雅黑"/>
              </a:rPr>
              <a:t> a culture</a:t>
            </a:r>
          </a:p>
        </p:txBody>
      </p:sp>
      <p:grpSp>
        <p:nvGrpSpPr>
          <p:cNvPr id="7" name="组合 6">
            <a:extLst>
              <a:ext uri="{FF2B5EF4-FFF2-40B4-BE49-F238E27FC236}">
                <a16:creationId xmlns:a16="http://schemas.microsoft.com/office/drawing/2014/main" xmlns:p14="http://schemas.microsoft.com/office/powerpoint/2010/main" xmlns:a14="http://schemas.microsoft.com/office/drawing/2010/main" xmlns="" id="{F864AFF8-FFE0-43AF-ACAF-1DC71F5D3949}"/>
              </a:ext>
            </a:extLst>
          </p:cNvPr>
          <p:cNvGrpSpPr/>
          <p:nvPr/>
        </p:nvGrpSpPr>
        <p:grpSpPr>
          <a:xfrm>
            <a:off x="7690539" y="4328901"/>
            <a:ext cx="1945832" cy="302884"/>
            <a:chOff x="5120943" y="4427470"/>
            <a:chExt cx="1945832" cy="302884"/>
          </a:xfrm>
        </p:grpSpPr>
        <p:pic>
          <p:nvPicPr>
            <p:cNvPr id="10" name="图片 9">
              <a:extLst>
                <a:ext uri="{FF2B5EF4-FFF2-40B4-BE49-F238E27FC236}">
                  <a16:creationId xmlns:a16="http://schemas.microsoft.com/office/drawing/2014/main" xmlns:p14="http://schemas.microsoft.com/office/powerpoint/2010/main" xmlns:a14="http://schemas.microsoft.com/office/drawing/2010/main" xmlns="" id="{93254A14-26EB-4503-98A6-6F7C6A732B1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29312" y="4427470"/>
              <a:ext cx="333376" cy="302884"/>
            </a:xfrm>
            <a:prstGeom prst="rect">
              <a:avLst/>
            </a:prstGeom>
          </p:spPr>
        </p:pic>
        <p:pic>
          <p:nvPicPr>
            <p:cNvPr id="11" name="图片 10">
              <a:extLst>
                <a:ext uri="{FF2B5EF4-FFF2-40B4-BE49-F238E27FC236}">
                  <a16:creationId xmlns:a16="http://schemas.microsoft.com/office/drawing/2014/main" xmlns:p14="http://schemas.microsoft.com/office/powerpoint/2010/main" xmlns:a14="http://schemas.microsoft.com/office/drawing/2010/main" xmlns="" id="{FC5DCD24-FC09-4867-A0BD-DA1A6AF411D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00740" y="4512469"/>
              <a:ext cx="146264" cy="132886"/>
            </a:xfrm>
            <a:prstGeom prst="rect">
              <a:avLst/>
            </a:prstGeom>
          </p:spPr>
        </p:pic>
        <p:pic>
          <p:nvPicPr>
            <p:cNvPr id="12" name="图片 11">
              <a:extLst>
                <a:ext uri="{FF2B5EF4-FFF2-40B4-BE49-F238E27FC236}">
                  <a16:creationId xmlns:a16="http://schemas.microsoft.com/office/drawing/2014/main" xmlns:p14="http://schemas.microsoft.com/office/powerpoint/2010/main" xmlns:a14="http://schemas.microsoft.com/office/drawing/2010/main" xmlns="" id="{16C4BAEC-2514-474C-AD43-1B138D8FA37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15124" y="4512469"/>
              <a:ext cx="146264" cy="132886"/>
            </a:xfrm>
            <a:prstGeom prst="rect">
              <a:avLst/>
            </a:prstGeom>
          </p:spPr>
        </p:pic>
        <p:pic>
          <p:nvPicPr>
            <p:cNvPr id="13" name="图片 12">
              <a:extLst>
                <a:ext uri="{FF2B5EF4-FFF2-40B4-BE49-F238E27FC236}">
                  <a16:creationId xmlns:a16="http://schemas.microsoft.com/office/drawing/2014/main" xmlns:p14="http://schemas.microsoft.com/office/powerpoint/2010/main" xmlns:a14="http://schemas.microsoft.com/office/drawing/2010/main" xmlns="" id="{1229DD14-1344-438E-8565-D412E0A31F4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10841" y="4512469"/>
              <a:ext cx="146264" cy="132886"/>
            </a:xfrm>
            <a:prstGeom prst="rect">
              <a:avLst/>
            </a:prstGeom>
          </p:spPr>
        </p:pic>
        <p:pic>
          <p:nvPicPr>
            <p:cNvPr id="14" name="图片 13">
              <a:extLst>
                <a:ext uri="{FF2B5EF4-FFF2-40B4-BE49-F238E27FC236}">
                  <a16:creationId xmlns:a16="http://schemas.microsoft.com/office/drawing/2014/main" xmlns:p14="http://schemas.microsoft.com/office/powerpoint/2010/main" xmlns:a14="http://schemas.microsoft.com/office/drawing/2010/main" xmlns="" id="{9DF02F81-806D-4B07-BDE1-DCB24EBBA95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120943" y="4512469"/>
              <a:ext cx="146264" cy="132886"/>
            </a:xfrm>
            <a:prstGeom prst="rect">
              <a:avLst/>
            </a:prstGeom>
          </p:spPr>
        </p:pic>
        <p:pic>
          <p:nvPicPr>
            <p:cNvPr id="15" name="图片 14">
              <a:extLst>
                <a:ext uri="{FF2B5EF4-FFF2-40B4-BE49-F238E27FC236}">
                  <a16:creationId xmlns:a16="http://schemas.microsoft.com/office/drawing/2014/main" xmlns:p14="http://schemas.microsoft.com/office/powerpoint/2010/main" xmlns:a14="http://schemas.microsoft.com/office/drawing/2010/main" xmlns="" id="{4EDA6FA3-3467-4D7B-8B0E-A469E9CA417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20511" y="4512469"/>
              <a:ext cx="146264" cy="132886"/>
            </a:xfrm>
            <a:prstGeom prst="rect">
              <a:avLst/>
            </a:prstGeom>
          </p:spPr>
        </p:pic>
        <p:pic>
          <p:nvPicPr>
            <p:cNvPr id="16" name="图片 15">
              <a:extLst>
                <a:ext uri="{FF2B5EF4-FFF2-40B4-BE49-F238E27FC236}">
                  <a16:creationId xmlns:a16="http://schemas.microsoft.com/office/drawing/2014/main" xmlns:p14="http://schemas.microsoft.com/office/powerpoint/2010/main" xmlns:a14="http://schemas.microsoft.com/office/drawing/2010/main" xmlns="" id="{90821838-364A-4C2E-9453-2C56EFA99FD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630612" y="4512469"/>
              <a:ext cx="146264" cy="132886"/>
            </a:xfrm>
            <a:prstGeom prst="rect">
              <a:avLst/>
            </a:prstGeom>
          </p:spPr>
        </p:pic>
        <p:pic>
          <p:nvPicPr>
            <p:cNvPr id="17" name="图片 16">
              <a:extLst>
                <a:ext uri="{FF2B5EF4-FFF2-40B4-BE49-F238E27FC236}">
                  <a16:creationId xmlns:a16="http://schemas.microsoft.com/office/drawing/2014/main" xmlns:p14="http://schemas.microsoft.com/office/powerpoint/2010/main" xmlns:a14="http://schemas.microsoft.com/office/drawing/2010/main" xmlns="" id="{3B63380D-7EE7-433E-8A37-32B833BA398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40714" y="4512469"/>
              <a:ext cx="146264" cy="132886"/>
            </a:xfrm>
            <a:prstGeom prst="rect">
              <a:avLst/>
            </a:prstGeom>
          </p:spPr>
        </p:pic>
      </p:grpSp>
      <p:pic>
        <p:nvPicPr>
          <p:cNvPr id="18" name="图片 17">
            <a:extLst>
              <a:ext uri="{FF2B5EF4-FFF2-40B4-BE49-F238E27FC236}">
                <a16:creationId xmlns:a16="http://schemas.microsoft.com/office/drawing/2014/main" xmlns:p14="http://schemas.microsoft.com/office/powerpoint/2010/main" xmlns:a14="http://schemas.microsoft.com/office/drawing/2010/main" xmlns="" id="{84420034-69AB-4D5E-89A1-E3BF3D49C58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263950" y="286056"/>
            <a:ext cx="1425925" cy="1463360"/>
          </a:xfrm>
          <a:prstGeom prst="rect">
            <a:avLst/>
          </a:prstGeom>
        </p:spPr>
      </p:pic>
      <p:pic>
        <p:nvPicPr>
          <p:cNvPr id="19" name="图片 18">
            <a:extLst>
              <a:ext uri="{FF2B5EF4-FFF2-40B4-BE49-F238E27FC236}">
                <a16:creationId xmlns:a16="http://schemas.microsoft.com/office/drawing/2014/main" xmlns:p14="http://schemas.microsoft.com/office/powerpoint/2010/main" xmlns:a14="http://schemas.microsoft.com/office/drawing/2010/main" xmlns="" id="{2A6B6170-9C7F-4583-8D1E-D0F0171919C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93483" y="151653"/>
            <a:ext cx="2680138" cy="893380"/>
          </a:xfrm>
          <a:prstGeom prst="rect">
            <a:avLst/>
          </a:prstGeom>
        </p:spPr>
      </p:pic>
      <p:pic>
        <p:nvPicPr>
          <p:cNvPr id="20" name="图片 19">
            <a:extLst>
              <a:ext uri="{FF2B5EF4-FFF2-40B4-BE49-F238E27FC236}">
                <a16:creationId xmlns:a16="http://schemas.microsoft.com/office/drawing/2014/main" xmlns:p14="http://schemas.microsoft.com/office/powerpoint/2010/main" xmlns:a14="http://schemas.microsoft.com/office/drawing/2010/main" xmlns="" id="{E0C7958D-1F08-4C7E-AA50-1426D0730DC1}"/>
              </a:ext>
            </a:extLst>
          </p:cNvPr>
          <p:cNvPicPr>
            <a:picLocks noChangeAspect="1"/>
          </p:cNvPicPr>
          <p:nvPr/>
        </p:nvPicPr>
        <p:blipFill rotWithShape="1">
          <a:blip r:embed="rId9" cstate="screen">
            <a:duotone>
              <a:schemeClr val="accent2">
                <a:shade val="45000"/>
                <a:satMod val="135000"/>
              </a:schemeClr>
              <a:prstClr val="white"/>
            </a:duotone>
            <a:extLst>
              <a:ext uri="{28A0092B-C50C-407E-A947-70E740481C1C}">
                <a14:useLocalDpi xmlns:a14="http://schemas.microsoft.com/office/drawing/2010/main"/>
              </a:ext>
            </a:extLst>
          </a:blip>
          <a:srcRect/>
          <a:stretch/>
        </p:blipFill>
        <p:spPr>
          <a:xfrm>
            <a:off x="4617607" y="2255358"/>
            <a:ext cx="1526166" cy="678334"/>
          </a:xfrm>
          <a:prstGeom prst="rect">
            <a:avLst/>
          </a:prstGeom>
        </p:spPr>
      </p:pic>
    </p:spTree>
    <p:extLst>
      <p:ext uri="{BB962C8B-B14F-4D97-AF65-F5344CB8AC3E}">
        <p14:creationId xmlns:p14="http://schemas.microsoft.com/office/powerpoint/2010/main" val="282889510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7" presetClass="emph" presetSubtype="0" fill="remove" grpId="1" nodeType="afterEffect">
                                  <p:stCondLst>
                                    <p:cond delay="0"/>
                                  </p:stCondLst>
                                  <p:iterate type="lt">
                                    <p:tmPct val="10000"/>
                                  </p:iterate>
                                  <p:childTnLst>
                                    <p:animClr clrSpc="rgb" dir="cw">
                                      <p:cBhvr override="childStyle">
                                        <p:cTn id="12" dur="250" autoRev="1" fill="remove"/>
                                        <p:tgtEl>
                                          <p:spTgt spid="2"/>
                                        </p:tgtEl>
                                        <p:attrNameLst>
                                          <p:attrName>style.color</p:attrName>
                                        </p:attrNameLst>
                                      </p:cBhvr>
                                      <p:to>
                                        <a:srgbClr val="FF6600"/>
                                      </p:to>
                                    </p:animClr>
                                    <p:animClr clrSpc="rgb" dir="cw">
                                      <p:cBhvr>
                                        <p:cTn id="13" dur="250" autoRev="1" fill="remove"/>
                                        <p:tgtEl>
                                          <p:spTgt spid="2"/>
                                        </p:tgtEl>
                                        <p:attrNameLst>
                                          <p:attrName>fillcolor</p:attrName>
                                        </p:attrNameLst>
                                      </p:cBhvr>
                                      <p:to>
                                        <a:srgbClr val="FF6600"/>
                                      </p:to>
                                    </p:animClr>
                                    <p:set>
                                      <p:cBhvr>
                                        <p:cTn id="14" dur="250" autoRev="1" fill="remove"/>
                                        <p:tgtEl>
                                          <p:spTgt spid="2"/>
                                        </p:tgtEl>
                                        <p:attrNameLst>
                                          <p:attrName>fill.type</p:attrName>
                                        </p:attrNameLst>
                                      </p:cBhvr>
                                      <p:to>
                                        <p:strVal val="solid"/>
                                      </p:to>
                                    </p:set>
                                    <p:set>
                                      <p:cBhvr>
                                        <p:cTn id="15" dur="250" autoRev="1" fill="remove"/>
                                        <p:tgtEl>
                                          <p:spTgt spid="2"/>
                                        </p:tgtEl>
                                        <p:attrNameLst>
                                          <p:attrName>fill.on</p:attrName>
                                        </p:attrNameLst>
                                      </p:cBhvr>
                                      <p:to>
                                        <p:strVal val="true"/>
                                      </p:to>
                                    </p:set>
                                  </p:childTnLst>
                                </p:cTn>
                              </p:par>
                              <p:par>
                                <p:cTn id="16" presetID="47"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500"/>
                                        <p:tgtEl>
                                          <p:spTgt spid="19"/>
                                        </p:tgtEl>
                                      </p:cBhvr>
                                    </p:animEffect>
                                    <p:anim calcmode="lin" valueType="num">
                                      <p:cBhvr>
                                        <p:cTn id="19" dur="1500" fill="hold"/>
                                        <p:tgtEl>
                                          <p:spTgt spid="19"/>
                                        </p:tgtEl>
                                        <p:attrNameLst>
                                          <p:attrName>ppt_x</p:attrName>
                                        </p:attrNameLst>
                                      </p:cBhvr>
                                      <p:tavLst>
                                        <p:tav tm="0">
                                          <p:val>
                                            <p:strVal val="#ppt_x"/>
                                          </p:val>
                                        </p:tav>
                                        <p:tav tm="100000">
                                          <p:val>
                                            <p:strVal val="#ppt_x"/>
                                          </p:val>
                                        </p:tav>
                                      </p:tavLst>
                                    </p:anim>
                                    <p:anim calcmode="lin" valueType="num">
                                      <p:cBhvr>
                                        <p:cTn id="20" dur="1500" fill="hold"/>
                                        <p:tgtEl>
                                          <p:spTgt spid="19"/>
                                        </p:tgtEl>
                                        <p:attrNameLst>
                                          <p:attrName>ppt_y</p:attrName>
                                        </p:attrNameLst>
                                      </p:cBhvr>
                                      <p:tavLst>
                                        <p:tav tm="0">
                                          <p:val>
                                            <p:strVal val="#ppt_y-.1"/>
                                          </p:val>
                                        </p:tav>
                                        <p:tav tm="100000">
                                          <p:val>
                                            <p:strVal val="#ppt_y"/>
                                          </p:val>
                                        </p:tav>
                                      </p:tavLst>
                                    </p:anim>
                                  </p:childTnLst>
                                </p:cTn>
                              </p:par>
                              <p:par>
                                <p:cTn id="21" presetID="2" presetClass="entr" presetSubtype="3" decel="10000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500" fill="hold"/>
                                        <p:tgtEl>
                                          <p:spTgt spid="18"/>
                                        </p:tgtEl>
                                        <p:attrNameLst>
                                          <p:attrName>ppt_x</p:attrName>
                                        </p:attrNameLst>
                                      </p:cBhvr>
                                      <p:tavLst>
                                        <p:tav tm="0">
                                          <p:val>
                                            <p:strVal val="1+#ppt_w/2"/>
                                          </p:val>
                                        </p:tav>
                                        <p:tav tm="100000">
                                          <p:val>
                                            <p:strVal val="#ppt_x"/>
                                          </p:val>
                                        </p:tav>
                                      </p:tavLst>
                                    </p:anim>
                                    <p:anim calcmode="lin" valueType="num">
                                      <p:cBhvr additive="base">
                                        <p:cTn id="24" dur="1500" fill="hold"/>
                                        <p:tgtEl>
                                          <p:spTgt spid="18"/>
                                        </p:tgtEl>
                                        <p:attrNameLst>
                                          <p:attrName>ppt_y</p:attrName>
                                        </p:attrNameLst>
                                      </p:cBhvr>
                                      <p:tavLst>
                                        <p:tav tm="0">
                                          <p:val>
                                            <p:strVal val="0-#ppt_h/2"/>
                                          </p:val>
                                        </p:tav>
                                        <p:tav tm="100000">
                                          <p:val>
                                            <p:strVal val="#ppt_y"/>
                                          </p:val>
                                        </p:tav>
                                      </p:tavLst>
                                    </p:anim>
                                  </p:childTnLst>
                                </p:cTn>
                              </p:par>
                            </p:childTnLst>
                          </p:cTn>
                        </p:par>
                        <p:par>
                          <p:cTn id="25" fill="hold">
                            <p:stCondLst>
                              <p:cond delay="2000"/>
                            </p:stCondLst>
                            <p:childTnLst>
                              <p:par>
                                <p:cTn id="26" presetID="53" presetClass="entr" presetSubtype="16" fill="hold" grpId="0" nodeType="afterEffect">
                                  <p:stCondLst>
                                    <p:cond delay="0"/>
                                  </p:stCondLst>
                                  <p:iterate type="lt">
                                    <p:tmPct val="10000"/>
                                  </p:iterate>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animEffect transition="in" filter="fade">
                                      <p:cBhvr>
                                        <p:cTn id="30" dur="500"/>
                                        <p:tgtEl>
                                          <p:spTgt spid="3"/>
                                        </p:tgtEl>
                                      </p:cBhvr>
                                    </p:animEffect>
                                  </p:childTnLst>
                                </p:cTn>
                              </p:par>
                            </p:childTnLst>
                          </p:cTn>
                        </p:par>
                        <p:par>
                          <p:cTn id="31" fill="hold">
                            <p:stCondLst>
                              <p:cond delay="2650"/>
                            </p:stCondLst>
                            <p:childTnLst>
                              <p:par>
                                <p:cTn id="32" presetID="14" presetClass="entr" presetSubtype="10"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randombar(horizontal)">
                                      <p:cBhvr>
                                        <p:cTn id="34" dur="500"/>
                                        <p:tgtEl>
                                          <p:spTgt spid="5"/>
                                        </p:tgtEl>
                                      </p:cBhvr>
                                    </p:animEffect>
                                  </p:childTnLst>
                                </p:cTn>
                              </p:par>
                            </p:childTnLst>
                          </p:cTn>
                        </p:par>
                        <p:par>
                          <p:cTn id="35" fill="hold">
                            <p:stCondLst>
                              <p:cond delay="3150"/>
                            </p:stCondLst>
                            <p:childTnLst>
                              <p:par>
                                <p:cTn id="36" presetID="16" presetClass="entr" presetSubtype="37"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barn(outVertical)">
                                      <p:cBhvr>
                                        <p:cTn id="38" dur="500"/>
                                        <p:tgtEl>
                                          <p:spTgt spid="7"/>
                                        </p:tgtEl>
                                      </p:cBhvr>
                                    </p:animEffect>
                                  </p:childTnLst>
                                </p:cTn>
                              </p:par>
                            </p:childTnLst>
                          </p:cTn>
                        </p:par>
                        <p:par>
                          <p:cTn id="39" fill="hold">
                            <p:stCondLst>
                              <p:cond delay="3650"/>
                            </p:stCondLst>
                            <p:childTnLst>
                              <p:par>
                                <p:cTn id="40" presetID="23" presetClass="entr" presetSubtype="528" fill="hold" grpId="0" nodeType="afterEffect">
                                  <p:stCondLst>
                                    <p:cond delay="0"/>
                                  </p:stCondLst>
                                  <p:iterate type="lt">
                                    <p:tmPct val="5000"/>
                                  </p:iterate>
                                  <p:childTnLst>
                                    <p:set>
                                      <p:cBhvr>
                                        <p:cTn id="41" dur="1" fill="hold">
                                          <p:stCondLst>
                                            <p:cond delay="0"/>
                                          </p:stCondLst>
                                        </p:cTn>
                                        <p:tgtEl>
                                          <p:spTgt spid="4"/>
                                        </p:tgtEl>
                                        <p:attrNameLst>
                                          <p:attrName>style.visibility</p:attrName>
                                        </p:attrNameLst>
                                      </p:cBhvr>
                                      <p:to>
                                        <p:strVal val="visible"/>
                                      </p:to>
                                    </p:set>
                                    <p:anim to="" calcmode="lin" valueType="num">
                                      <p:cBhvr>
                                        <p:cTn id="42" dur="1000" fill="hold">
                                          <p:stCondLst>
                                            <p:cond delay="0"/>
                                          </p:stCondLst>
                                        </p:cTn>
                                        <p:tgtEl>
                                          <p:spTgt spid="4"/>
                                        </p:tgtEl>
                                        <p:attrNameLst>
                                          <p:attrName>ppt_x</p:attrName>
                                        </p:attrNameLst>
                                      </p:cBhvr>
                                      <p:tavLst>
                                        <p:tav tm="0" fmla="#ppt_x+(8/9)*(#ppt_x-(#ppt_x-#ppt_w/2))*((1.5-1.5*$)^2-(1.5-1.5*$)^3)">
                                          <p:val>
                                            <p:strVal val="0"/>
                                          </p:val>
                                        </p:tav>
                                        <p:tav tm="100000">
                                          <p:val>
                                            <p:strVal val="1"/>
                                          </p:val>
                                        </p:tav>
                                      </p:tavLst>
                                    </p:anim>
                                    <p:anim to="" calcmode="lin" valueType="num">
                                      <p:cBhvr>
                                        <p:cTn id="43" dur="1000" fill="hold">
                                          <p:stCondLst>
                                            <p:cond delay="0"/>
                                          </p:stCondLst>
                                        </p:cTn>
                                        <p:tgtEl>
                                          <p:spTgt spid="4"/>
                                        </p:tgtEl>
                                        <p:attrNameLst>
                                          <p:attrName>ppt_y</p:attrName>
                                        </p:attrNameLst>
                                      </p:cBhvr>
                                      <p:tavLst>
                                        <p:tav tm="0" fmla="#ppt_y+(8/9)*(#ppt_y-(#ppt_y+#ppt_h/2))*((1.5-1.5*$)^2-(1.5-1.5*$)^3)">
                                          <p:val>
                                            <p:strVal val="0"/>
                                          </p:val>
                                        </p:tav>
                                        <p:tav tm="100000">
                                          <p:val>
                                            <p:strVal val="1"/>
                                          </p:val>
                                        </p:tav>
                                      </p:tavLst>
                                    </p:anim>
                                    <p:anim to="" calcmode="lin" valueType="num">
                                      <p:cBhvr>
                                        <p:cTn id="44" dur="1000" fill="hold">
                                          <p:stCondLst>
                                            <p:cond delay="0"/>
                                          </p:stCondLst>
                                        </p:cTn>
                                        <p:tgtEl>
                                          <p:spTgt spid="4"/>
                                        </p:tgtEl>
                                        <p:attrNameLst>
                                          <p:attrName>ppt_w</p:attrName>
                                        </p:attrNameLst>
                                      </p:cBhvr>
                                      <p:tavLst>
                                        <p:tav tm="0" fmla="#ppt_w+(8/9)*(#ppt_w-0)*((1.5-1.5*$)^2-(1.5-1.5*$)^3)">
                                          <p:val>
                                            <p:strVal val="0"/>
                                          </p:val>
                                        </p:tav>
                                        <p:tav tm="100000">
                                          <p:val>
                                            <p:strVal val="1"/>
                                          </p:val>
                                        </p:tav>
                                      </p:tavLst>
                                    </p:anim>
                                    <p:anim to="" calcmode="lin" valueType="num">
                                      <p:cBhvr>
                                        <p:cTn id="45" dur="1000" fill="hold">
                                          <p:stCondLst>
                                            <p:cond delay="0"/>
                                          </p:stCondLst>
                                        </p:cTn>
                                        <p:tgtEl>
                                          <p:spTgt spid="4"/>
                                        </p:tgtEl>
                                        <p:attrNameLst>
                                          <p:attrName>ppt_h</p:attrName>
                                        </p:attrNameLst>
                                      </p:cBhvr>
                                      <p:tavLst>
                                        <p:tav tm="0" fmla="#ppt_h+(8/9)*(#ppt_h-0)*((1.5-1.5*$)^2-(1.5-1.5*$)^3)">
                                          <p:val>
                                            <p:strVal val="0"/>
                                          </p:val>
                                        </p:tav>
                                        <p:tav tm="100000">
                                          <p:val>
                                            <p:strVal val="1"/>
                                          </p:val>
                                        </p:tav>
                                      </p:tavLst>
                                    </p:anim>
                                  </p:childTnLst>
                                </p:cTn>
                              </p:par>
                              <p:par>
                                <p:cTn id="46" presetID="2" presetClass="entr" presetSubtype="9" decel="100000"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2000" fill="hold"/>
                                        <p:tgtEl>
                                          <p:spTgt spid="20"/>
                                        </p:tgtEl>
                                        <p:attrNameLst>
                                          <p:attrName>ppt_x</p:attrName>
                                        </p:attrNameLst>
                                      </p:cBhvr>
                                      <p:tavLst>
                                        <p:tav tm="0">
                                          <p:val>
                                            <p:strVal val="0-#ppt_w/2"/>
                                          </p:val>
                                        </p:tav>
                                        <p:tav tm="100000">
                                          <p:val>
                                            <p:strVal val="#ppt_x"/>
                                          </p:val>
                                        </p:tav>
                                      </p:tavLst>
                                    </p:anim>
                                    <p:anim calcmode="lin" valueType="num">
                                      <p:cBhvr additive="base">
                                        <p:cTn id="49" dur="2000" fill="hold"/>
                                        <p:tgtEl>
                                          <p:spTgt spid="2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09EE8B-503E-4266-8F0B-10A843C6A92F}"/>
              </a:ext>
            </a:extLst>
          </p:cNvPr>
          <p:cNvGrpSpPr/>
          <p:nvPr/>
        </p:nvGrpSpPr>
        <p:grpSpPr>
          <a:xfrm>
            <a:off x="1317295" y="518444"/>
            <a:ext cx="1753828" cy="461665"/>
            <a:chOff x="3303678" y="1772209"/>
            <a:chExt cx="3370318" cy="461665"/>
          </a:xfrm>
        </p:grpSpPr>
        <p:sp>
          <p:nvSpPr>
            <p:cNvPr id="3" name="TextBox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B63930-BB08-4559-85D2-1916A778E39F}"/>
                </a:ext>
              </a:extLst>
            </p:cNvPr>
            <p:cNvSpPr txBox="1"/>
            <p:nvPr/>
          </p:nvSpPr>
          <p:spPr>
            <a:xfrm>
              <a:off x="3303678" y="1772209"/>
              <a:ext cx="3370318" cy="461665"/>
            </a:xfrm>
            <a:prstGeom prst="rect">
              <a:avLst/>
            </a:prstGeom>
            <a:noFill/>
          </p:spPr>
          <p:txBody>
            <a:bodyPr wrap="square" rtlCol="0">
              <a:spAutoFit/>
            </a:bodyPr>
            <a:lstStyle/>
            <a:p>
              <a:r>
                <a:rPr lang="zh-CN" altLang="en-US" sz="2400" b="1" spc="600" dirty="0">
                  <a:latin typeface="微软雅黑"/>
                  <a:ea typeface="微软雅黑"/>
                  <a:sym typeface="微软雅黑"/>
                </a:rPr>
                <a:t>演讲要求</a:t>
              </a:r>
            </a:p>
          </p:txBody>
        </p:sp>
        <p:cxnSp>
          <p:nvCxnSpPr>
            <p:cNvPr id="4" name="直接连接符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22B1CB-4A03-44B4-8639-74AD615FA845}"/>
                </a:ext>
              </a:extLst>
            </p:cNvPr>
            <p:cNvCxnSpPr/>
            <p:nvPr/>
          </p:nvCxnSpPr>
          <p:spPr>
            <a:xfrm>
              <a:off x="3419872" y="2189749"/>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5" name="组合 4"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A0E7543-8C94-4557-9E21-F88C04E2BAA0}"/>
              </a:ext>
            </a:extLst>
          </p:cNvPr>
          <p:cNvGrpSpPr/>
          <p:nvPr/>
        </p:nvGrpSpPr>
        <p:grpSpPr>
          <a:xfrm>
            <a:off x="486229" y="447163"/>
            <a:ext cx="643551" cy="570387"/>
            <a:chOff x="6003757" y="1979655"/>
            <a:chExt cx="1399307" cy="1240222"/>
          </a:xfrm>
        </p:grpSpPr>
        <p:sp>
          <p:nvSpPr>
            <p:cNvPr id="6"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5F7914-926D-40FB-96B4-9D850D288797}"/>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3"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7"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6A9652-E708-4FEA-A015-40CA093131F6}"/>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8" name="组合 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592C79-E398-4CE8-9994-867F59C1F135}"/>
                </a:ext>
              </a:extLst>
            </p:cNvPr>
            <p:cNvGrpSpPr/>
            <p:nvPr/>
          </p:nvGrpSpPr>
          <p:grpSpPr>
            <a:xfrm>
              <a:off x="6299134" y="1995149"/>
              <a:ext cx="776055" cy="1137666"/>
              <a:chOff x="897622" y="2326339"/>
              <a:chExt cx="1001347" cy="1467937"/>
            </a:xfrm>
          </p:grpSpPr>
          <p:sp>
            <p:nvSpPr>
              <p:cNvPr id="10" name="文本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3B26197-8775-4999-9C07-EF41482CF1BD}"/>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sp>
            <p:nvSpPr>
              <p:cNvPr id="9" name="文本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A14AC6-B527-4844-9535-3D461E6FE91D}"/>
                  </a:ext>
                </a:extLst>
              </p:cNvPr>
              <p:cNvSpPr txBox="1"/>
              <p:nvPr/>
            </p:nvSpPr>
            <p:spPr>
              <a:xfrm>
                <a:off x="986172" y="2326339"/>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1</a:t>
                </a:r>
                <a:endParaRPr lang="zh-CN" altLang="en-US" sz="2800" b="1" dirty="0">
                  <a:ln w="15875">
                    <a:noFill/>
                  </a:ln>
                  <a:solidFill>
                    <a:schemeClr val="bg1"/>
                  </a:solidFill>
                  <a:latin typeface="微软雅黑"/>
                  <a:ea typeface="微软雅黑"/>
                  <a:sym typeface="微软雅黑"/>
                </a:endParaRPr>
              </a:p>
            </p:txBody>
          </p:sp>
        </p:grpSp>
      </p:grpSp>
      <p:sp>
        <p:nvSpPr>
          <p:cNvPr id="11" name="Google Shape;2240;p4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99F7B8B-0D9D-4A7A-9F61-C75723C0A466}"/>
              </a:ext>
            </a:extLst>
          </p:cNvPr>
          <p:cNvSpPr/>
          <p:nvPr/>
        </p:nvSpPr>
        <p:spPr>
          <a:xfrm>
            <a:off x="0" y="1537581"/>
            <a:ext cx="6741335" cy="5320419"/>
          </a:xfrm>
          <a:custGeom>
            <a:avLst/>
            <a:gdLst/>
            <a:ahLst/>
            <a:cxnLst/>
            <a:rect l="l" t="t" r="r" b="b"/>
            <a:pathLst>
              <a:path w="243521" h="178579" extrusionOk="0">
                <a:moveTo>
                  <a:pt x="130193" y="0"/>
                </a:moveTo>
                <a:cubicBezTo>
                  <a:pt x="118706" y="0"/>
                  <a:pt x="106608" y="4636"/>
                  <a:pt x="96996" y="15028"/>
                </a:cubicBezTo>
                <a:cubicBezTo>
                  <a:pt x="80124" y="33266"/>
                  <a:pt x="79777" y="45059"/>
                  <a:pt x="68525" y="45059"/>
                </a:cubicBezTo>
                <a:cubicBezTo>
                  <a:pt x="67046" y="45059"/>
                  <a:pt x="65379" y="44855"/>
                  <a:pt x="63461" y="44435"/>
                </a:cubicBezTo>
                <a:cubicBezTo>
                  <a:pt x="59197" y="43503"/>
                  <a:pt x="53763" y="42845"/>
                  <a:pt x="48013" y="42845"/>
                </a:cubicBezTo>
                <a:cubicBezTo>
                  <a:pt x="31496" y="42845"/>
                  <a:pt x="12367" y="48268"/>
                  <a:pt x="10836" y="68169"/>
                </a:cubicBezTo>
                <a:cubicBezTo>
                  <a:pt x="8772" y="94997"/>
                  <a:pt x="33535" y="90870"/>
                  <a:pt x="27860" y="110474"/>
                </a:cubicBezTo>
                <a:cubicBezTo>
                  <a:pt x="22186" y="130080"/>
                  <a:pt x="0" y="121826"/>
                  <a:pt x="4644" y="144527"/>
                </a:cubicBezTo>
                <a:cubicBezTo>
                  <a:pt x="9288" y="167227"/>
                  <a:pt x="15994" y="178579"/>
                  <a:pt x="15994" y="178579"/>
                </a:cubicBezTo>
                <a:lnTo>
                  <a:pt x="227526" y="178579"/>
                </a:lnTo>
                <a:cubicBezTo>
                  <a:pt x="227526" y="178579"/>
                  <a:pt x="224431" y="164648"/>
                  <a:pt x="224073" y="149071"/>
                </a:cubicBezTo>
                <a:cubicBezTo>
                  <a:pt x="223717" y="133495"/>
                  <a:pt x="243520" y="117698"/>
                  <a:pt x="232686" y="83131"/>
                </a:cubicBezTo>
                <a:cubicBezTo>
                  <a:pt x="221852" y="48563"/>
                  <a:pt x="205341" y="44951"/>
                  <a:pt x="187285" y="44951"/>
                </a:cubicBezTo>
                <a:cubicBezTo>
                  <a:pt x="169227" y="44951"/>
                  <a:pt x="173869" y="28441"/>
                  <a:pt x="159424" y="12448"/>
                </a:cubicBezTo>
                <a:cubicBezTo>
                  <a:pt x="152251" y="4507"/>
                  <a:pt x="141519" y="0"/>
                  <a:pt x="130193" y="0"/>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p:spPr>
        <p:txBody>
          <a:bodyPr spcFirstLastPara="1" wrap="square" lIns="121900" tIns="121900" rIns="121900" bIns="121900" anchor="ctr" anchorCtr="0">
            <a:noAutofit/>
          </a:bodyPr>
          <a:lstStyle/>
          <a:p>
            <a:pPr marL="0" marR="0" lvl="0" indent="0" defTabSz="609585" eaLnBrk="1" fontAlgn="auto" latinLnBrk="0" hangingPunct="1">
              <a:lnSpc>
                <a:spcPct val="100000"/>
              </a:lnSpc>
              <a:spcBef>
                <a:spcPts val="0"/>
              </a:spcBef>
              <a:spcAft>
                <a:spcPts val="0"/>
              </a:spcAft>
              <a:buClrTx/>
              <a:buSzTx/>
              <a:buFontTx/>
              <a:buNone/>
              <a:tabLst/>
              <a:defRPr/>
            </a:pPr>
            <a:endParaRPr kumimoji="0" sz="2400" b="0" i="0" u="none" strike="noStrike" kern="0" cap="none" spc="0" normalizeH="0" baseline="0" noProof="0">
              <a:ln>
                <a:noFill/>
              </a:ln>
              <a:solidFill>
                <a:prstClr val="black"/>
              </a:solidFill>
              <a:effectLst/>
              <a:uLnTx/>
              <a:uFillTx/>
              <a:latin typeface="微软雅黑"/>
              <a:ea typeface="微软雅黑"/>
              <a:sym typeface="微软雅黑"/>
            </a:endParaRPr>
          </a:p>
        </p:txBody>
      </p:sp>
      <p:grpSp>
        <p:nvGrpSpPr>
          <p:cNvPr id="12" name="组合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2B5BBA1-DEC2-4346-8247-9E9D5A0CF13B}"/>
              </a:ext>
            </a:extLst>
          </p:cNvPr>
          <p:cNvGrpSpPr/>
          <p:nvPr/>
        </p:nvGrpSpPr>
        <p:grpSpPr>
          <a:xfrm>
            <a:off x="7304484" y="2119574"/>
            <a:ext cx="881052" cy="879924"/>
            <a:chOff x="4082993" y="1883751"/>
            <a:chExt cx="1511898" cy="1509962"/>
          </a:xfrm>
        </p:grpSpPr>
        <p:grpSp>
          <p:nvGrpSpPr>
            <p:cNvPr id="13" name="Group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448F71A-8AE7-4D95-B493-774DBB767059}"/>
                </a:ext>
              </a:extLst>
            </p:cNvPr>
            <p:cNvGrpSpPr/>
            <p:nvPr/>
          </p:nvGrpSpPr>
          <p:grpSpPr>
            <a:xfrm>
              <a:off x="4082993" y="1883751"/>
              <a:ext cx="1511898" cy="1509962"/>
              <a:chOff x="5216250" y="1785688"/>
              <a:chExt cx="3199814" cy="3195716"/>
            </a:xfrm>
          </p:grpSpPr>
          <p:grpSp>
            <p:nvGrpSpPr>
              <p:cNvPr id="15" name="Group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57AC16F-4661-4598-B8A7-C76FD6FA405A}"/>
                  </a:ext>
                </a:extLst>
              </p:cNvPr>
              <p:cNvGrpSpPr/>
              <p:nvPr/>
            </p:nvGrpSpPr>
            <p:grpSpPr>
              <a:xfrm>
                <a:off x="5216250" y="1785688"/>
                <a:ext cx="3199814" cy="3195716"/>
                <a:chOff x="756333" y="1460000"/>
                <a:chExt cx="3199814" cy="3195716"/>
              </a:xfrm>
            </p:grpSpPr>
            <p:sp>
              <p:nvSpPr>
                <p:cNvPr id="17" name="Freeform 4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FFC80F6-9957-4533-BBC3-82F61FCA33F6}"/>
                    </a:ext>
                  </a:extLst>
                </p:cNvPr>
                <p:cNvSpPr/>
                <p:nvPr/>
              </p:nvSpPr>
              <p:spPr>
                <a:xfrm>
                  <a:off x="756333" y="1460000"/>
                  <a:ext cx="3199814" cy="3195716"/>
                </a:xfrm>
                <a:custGeom>
                  <a:avLst/>
                  <a:gdLst>
                    <a:gd name="connsiteX0" fmla="*/ 4575619 w 4575618"/>
                    <a:gd name="connsiteY0" fmla="*/ 2284877 h 4569754"/>
                    <a:gd name="connsiteX1" fmla="*/ 2288787 w 4575618"/>
                    <a:gd name="connsiteY1" fmla="*/ 0 h 4569754"/>
                    <a:gd name="connsiteX2" fmla="*/ 0 w 4575618"/>
                    <a:gd name="connsiteY2" fmla="*/ 2284877 h 4569754"/>
                    <a:gd name="connsiteX3" fmla="*/ 2286832 w 4575618"/>
                    <a:gd name="connsiteY3" fmla="*/ 4569755 h 4569754"/>
                    <a:gd name="connsiteX4" fmla="*/ 4575619 w 4575618"/>
                    <a:gd name="connsiteY4" fmla="*/ 2284877 h 4569754"/>
                    <a:gd name="connsiteX5" fmla="*/ 4575619 w 4575618"/>
                    <a:gd name="connsiteY5" fmla="*/ 2284877 h 4569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5618" h="4569754">
                      <a:moveTo>
                        <a:pt x="4575619" y="2284877"/>
                      </a:moveTo>
                      <a:cubicBezTo>
                        <a:pt x="4575619" y="1022233"/>
                        <a:pt x="3551431" y="0"/>
                        <a:pt x="2288787" y="0"/>
                      </a:cubicBezTo>
                      <a:cubicBezTo>
                        <a:pt x="1026143" y="0"/>
                        <a:pt x="0" y="1022233"/>
                        <a:pt x="0" y="2284877"/>
                      </a:cubicBezTo>
                      <a:cubicBezTo>
                        <a:pt x="0" y="3547522"/>
                        <a:pt x="1024188" y="4569755"/>
                        <a:pt x="2286832" y="4569755"/>
                      </a:cubicBezTo>
                      <a:cubicBezTo>
                        <a:pt x="3549476" y="4569755"/>
                        <a:pt x="4575619" y="3545566"/>
                        <a:pt x="4575619" y="2284877"/>
                      </a:cubicBezTo>
                      <a:lnTo>
                        <a:pt x="4575619" y="2284877"/>
                      </a:lnTo>
                      <a:close/>
                    </a:path>
                  </a:pathLst>
                </a:custGeom>
                <a:solidFill>
                  <a:srgbClr val="FFFFFF"/>
                </a:solidFill>
                <a:ln w="15189"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800" b="0" i="0" u="none" strike="noStrike" kern="0" cap="none" spc="0" normalizeH="0" baseline="0" noProof="0">
                    <a:ln>
                      <a:noFill/>
                    </a:ln>
                    <a:solidFill>
                      <a:srgbClr val="000000"/>
                    </a:solidFill>
                    <a:effectLst/>
                    <a:uLnTx/>
                    <a:uFillTx/>
                    <a:latin typeface="微软雅黑"/>
                    <a:ea typeface="微软雅黑"/>
                    <a:sym typeface="微软雅黑"/>
                  </a:endParaRPr>
                </a:p>
              </p:txBody>
            </p:sp>
            <p:sp>
              <p:nvSpPr>
                <p:cNvPr id="18" name="Freeform: Shape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F2291C4-B28B-4CA9-B586-C200FE57396E}"/>
                    </a:ext>
                  </a:extLst>
                </p:cNvPr>
                <p:cNvSpPr/>
                <p:nvPr/>
              </p:nvSpPr>
              <p:spPr>
                <a:xfrm>
                  <a:off x="756333" y="1460000"/>
                  <a:ext cx="3199814" cy="3195716"/>
                </a:xfrm>
                <a:custGeom>
                  <a:avLst/>
                  <a:gdLst>
                    <a:gd name="connsiteX0" fmla="*/ 4575619 w 4575618"/>
                    <a:gd name="connsiteY0" fmla="*/ 2284877 h 4569754"/>
                    <a:gd name="connsiteX1" fmla="*/ 2288787 w 4575618"/>
                    <a:gd name="connsiteY1" fmla="*/ 0 h 4569754"/>
                    <a:gd name="connsiteX2" fmla="*/ 0 w 4575618"/>
                    <a:gd name="connsiteY2" fmla="*/ 2284877 h 4569754"/>
                    <a:gd name="connsiteX3" fmla="*/ 2286832 w 4575618"/>
                    <a:gd name="connsiteY3" fmla="*/ 4569755 h 4569754"/>
                    <a:gd name="connsiteX4" fmla="*/ 4575619 w 4575618"/>
                    <a:gd name="connsiteY4" fmla="*/ 2284877 h 4569754"/>
                    <a:gd name="connsiteX5" fmla="*/ 4575619 w 4575618"/>
                    <a:gd name="connsiteY5" fmla="*/ 2284877 h 4569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5618" h="4569754">
                      <a:moveTo>
                        <a:pt x="4575619" y="2284877"/>
                      </a:moveTo>
                      <a:cubicBezTo>
                        <a:pt x="4575619" y="1022233"/>
                        <a:pt x="3551431" y="0"/>
                        <a:pt x="2288787" y="0"/>
                      </a:cubicBezTo>
                      <a:cubicBezTo>
                        <a:pt x="1026143" y="0"/>
                        <a:pt x="0" y="1022233"/>
                        <a:pt x="0" y="2284877"/>
                      </a:cubicBezTo>
                      <a:cubicBezTo>
                        <a:pt x="0" y="3547522"/>
                        <a:pt x="1024188" y="4569755"/>
                        <a:pt x="2286832" y="4569755"/>
                      </a:cubicBezTo>
                      <a:cubicBezTo>
                        <a:pt x="3549476" y="4569755"/>
                        <a:pt x="4575619" y="3545566"/>
                        <a:pt x="4575619" y="2284877"/>
                      </a:cubicBezTo>
                      <a:lnTo>
                        <a:pt x="4575619" y="2284877"/>
                      </a:lnTo>
                      <a:close/>
                    </a:path>
                  </a:pathLst>
                </a:custGeom>
                <a:solidFill>
                  <a:srgbClr val="FFFFFF">
                    <a:lumMod val="85000"/>
                    <a:alpha val="50000"/>
                  </a:srgbClr>
                </a:solidFill>
                <a:ln w="15189" cap="flat">
                  <a:noFill/>
                  <a:prstDash val="solid"/>
                  <a:miter/>
                </a:ln>
                <a:effectLst>
                  <a:innerShdw blurRad="381000">
                    <a:prstClr val="black">
                      <a:alpha val="25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800" b="0" i="0" u="none" strike="noStrike" kern="0" cap="none" spc="0" normalizeH="0" baseline="0" noProof="0">
                    <a:ln>
                      <a:noFill/>
                    </a:ln>
                    <a:solidFill>
                      <a:srgbClr val="000000"/>
                    </a:solidFill>
                    <a:effectLst/>
                    <a:uLnTx/>
                    <a:uFillTx/>
                    <a:latin typeface="微软雅黑"/>
                    <a:ea typeface="微软雅黑"/>
                    <a:sym typeface="微软雅黑"/>
                  </a:endParaRPr>
                </a:p>
              </p:txBody>
            </p:sp>
          </p:grpSp>
          <p:sp>
            <p:nvSpPr>
              <p:cNvPr id="16" name="Freeform: Shape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E9E51B3-1F8A-4BE9-8BA5-BFE2612B8D94}"/>
                  </a:ext>
                </a:extLst>
              </p:cNvPr>
              <p:cNvSpPr/>
              <p:nvPr/>
            </p:nvSpPr>
            <p:spPr>
              <a:xfrm>
                <a:off x="5536064" y="2105093"/>
                <a:ext cx="2560186" cy="2556906"/>
              </a:xfrm>
              <a:custGeom>
                <a:avLst/>
                <a:gdLst>
                  <a:gd name="connsiteX0" fmla="*/ 4575619 w 4575618"/>
                  <a:gd name="connsiteY0" fmla="*/ 2284877 h 4569754"/>
                  <a:gd name="connsiteX1" fmla="*/ 2288787 w 4575618"/>
                  <a:gd name="connsiteY1" fmla="*/ 0 h 4569754"/>
                  <a:gd name="connsiteX2" fmla="*/ 0 w 4575618"/>
                  <a:gd name="connsiteY2" fmla="*/ 2284877 h 4569754"/>
                  <a:gd name="connsiteX3" fmla="*/ 2286832 w 4575618"/>
                  <a:gd name="connsiteY3" fmla="*/ 4569755 h 4569754"/>
                  <a:gd name="connsiteX4" fmla="*/ 4575619 w 4575618"/>
                  <a:gd name="connsiteY4" fmla="*/ 2284877 h 4569754"/>
                  <a:gd name="connsiteX5" fmla="*/ 4575619 w 4575618"/>
                  <a:gd name="connsiteY5" fmla="*/ 2284877 h 4569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5618" h="4569754">
                    <a:moveTo>
                      <a:pt x="4575619" y="2284877"/>
                    </a:moveTo>
                    <a:cubicBezTo>
                      <a:pt x="4575619" y="1022233"/>
                      <a:pt x="3551431" y="0"/>
                      <a:pt x="2288787" y="0"/>
                    </a:cubicBezTo>
                    <a:cubicBezTo>
                      <a:pt x="1026143" y="0"/>
                      <a:pt x="0" y="1022233"/>
                      <a:pt x="0" y="2284877"/>
                    </a:cubicBezTo>
                    <a:cubicBezTo>
                      <a:pt x="0" y="3547522"/>
                      <a:pt x="1024188" y="4569755"/>
                      <a:pt x="2286832" y="4569755"/>
                    </a:cubicBezTo>
                    <a:cubicBezTo>
                      <a:pt x="3549476" y="4569755"/>
                      <a:pt x="4575619" y="3545566"/>
                      <a:pt x="4575619" y="2284877"/>
                    </a:cubicBezTo>
                    <a:lnTo>
                      <a:pt x="4575619" y="2284877"/>
                    </a:lnTo>
                    <a:close/>
                  </a:path>
                </a:pathLst>
              </a:custGeom>
              <a:solidFill>
                <a:srgbClr val="FFFFFF"/>
              </a:solidFill>
              <a:ln w="15189" cap="flat">
                <a:noFill/>
                <a:prstDash val="solid"/>
                <a:miter/>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800" b="0" i="0" u="none" strike="noStrike" kern="0" cap="none" spc="0" normalizeH="0" baseline="0" noProof="0">
                  <a:ln>
                    <a:noFill/>
                  </a:ln>
                  <a:solidFill>
                    <a:srgbClr val="000000"/>
                  </a:solidFill>
                  <a:effectLst/>
                  <a:uLnTx/>
                  <a:uFillTx/>
                  <a:latin typeface="微软雅黑"/>
                  <a:ea typeface="微软雅黑"/>
                  <a:sym typeface="微软雅黑"/>
                </a:endParaRPr>
              </a:p>
            </p:txBody>
          </p:sp>
        </p:grpSp>
        <p:sp>
          <p:nvSpPr>
            <p:cNvPr id="14" name="Icon 3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14FDDAF-FF0D-444F-BB5A-0F59608954F7}"/>
                </a:ext>
              </a:extLst>
            </p:cNvPr>
            <p:cNvSpPr/>
            <p:nvPr/>
          </p:nvSpPr>
          <p:spPr>
            <a:xfrm>
              <a:off x="4590412" y="2390202"/>
              <a:ext cx="497059" cy="497061"/>
            </a:xfrm>
            <a:custGeom>
              <a:avLst/>
              <a:gdLst>
                <a:gd name="connsiteX0" fmla="*/ 185113 w 497059"/>
                <a:gd name="connsiteY0" fmla="*/ 394219 h 497061"/>
                <a:gd name="connsiteX1" fmla="*/ 176543 w 497059"/>
                <a:gd name="connsiteY1" fmla="*/ 411359 h 497061"/>
                <a:gd name="connsiteX2" fmla="*/ 214250 w 497059"/>
                <a:gd name="connsiteY2" fmla="*/ 411359 h 497061"/>
                <a:gd name="connsiteX3" fmla="*/ 222821 w 497059"/>
                <a:gd name="connsiteY3" fmla="*/ 419929 h 497061"/>
                <a:gd name="connsiteX4" fmla="*/ 214250 w 497059"/>
                <a:gd name="connsiteY4" fmla="*/ 428500 h 497061"/>
                <a:gd name="connsiteX5" fmla="*/ 167972 w 497059"/>
                <a:gd name="connsiteY5" fmla="*/ 428500 h 497061"/>
                <a:gd name="connsiteX6" fmla="*/ 153403 w 497059"/>
                <a:gd name="connsiteY6" fmla="*/ 457638 h 497061"/>
                <a:gd name="connsiteX7" fmla="*/ 145690 w 497059"/>
                <a:gd name="connsiteY7" fmla="*/ 462780 h 497061"/>
                <a:gd name="connsiteX8" fmla="*/ 128550 w 497059"/>
                <a:gd name="connsiteY8" fmla="*/ 462780 h 497061"/>
                <a:gd name="connsiteX9" fmla="*/ 119980 w 497059"/>
                <a:gd name="connsiteY9" fmla="*/ 471351 h 497061"/>
                <a:gd name="connsiteX10" fmla="*/ 128550 w 497059"/>
                <a:gd name="connsiteY10" fmla="*/ 479921 h 497061"/>
                <a:gd name="connsiteX11" fmla="*/ 368510 w 497059"/>
                <a:gd name="connsiteY11" fmla="*/ 479921 h 497061"/>
                <a:gd name="connsiteX12" fmla="*/ 377080 w 497059"/>
                <a:gd name="connsiteY12" fmla="*/ 471351 h 497061"/>
                <a:gd name="connsiteX13" fmla="*/ 368510 w 497059"/>
                <a:gd name="connsiteY13" fmla="*/ 462780 h 497061"/>
                <a:gd name="connsiteX14" fmla="*/ 179970 w 497059"/>
                <a:gd name="connsiteY14" fmla="*/ 462780 h 497061"/>
                <a:gd name="connsiteX15" fmla="*/ 171399 w 497059"/>
                <a:gd name="connsiteY15" fmla="*/ 454210 h 497061"/>
                <a:gd name="connsiteX16" fmla="*/ 179970 w 497059"/>
                <a:gd name="connsiteY16" fmla="*/ 445640 h 497061"/>
                <a:gd name="connsiteX17" fmla="*/ 336801 w 497059"/>
                <a:gd name="connsiteY17" fmla="*/ 445640 h 497061"/>
                <a:gd name="connsiteX18" fmla="*/ 310235 w 497059"/>
                <a:gd name="connsiteY18" fmla="*/ 394219 h 497061"/>
                <a:gd name="connsiteX19" fmla="*/ 248529 w 497059"/>
                <a:gd name="connsiteY19" fmla="*/ 325659 h 497061"/>
                <a:gd name="connsiteX20" fmla="*/ 239959 w 497059"/>
                <a:gd name="connsiteY20" fmla="*/ 334229 h 497061"/>
                <a:gd name="connsiteX21" fmla="*/ 248529 w 497059"/>
                <a:gd name="connsiteY21" fmla="*/ 342800 h 497061"/>
                <a:gd name="connsiteX22" fmla="*/ 257100 w 497059"/>
                <a:gd name="connsiteY22" fmla="*/ 334229 h 497061"/>
                <a:gd name="connsiteX23" fmla="*/ 248529 w 497059"/>
                <a:gd name="connsiteY23" fmla="*/ 325659 h 497061"/>
                <a:gd name="connsiteX24" fmla="*/ 454209 w 497059"/>
                <a:gd name="connsiteY24" fmla="*/ 308519 h 497061"/>
                <a:gd name="connsiteX25" fmla="*/ 462779 w 497059"/>
                <a:gd name="connsiteY25" fmla="*/ 317089 h 497061"/>
                <a:gd name="connsiteX26" fmla="*/ 419929 w 497059"/>
                <a:gd name="connsiteY26" fmla="*/ 359939 h 497061"/>
                <a:gd name="connsiteX27" fmla="*/ 411358 w 497059"/>
                <a:gd name="connsiteY27" fmla="*/ 351370 h 497061"/>
                <a:gd name="connsiteX28" fmla="*/ 419928 w 497059"/>
                <a:gd name="connsiteY28" fmla="*/ 342800 h 497061"/>
                <a:gd name="connsiteX29" fmla="*/ 445639 w 497059"/>
                <a:gd name="connsiteY29" fmla="*/ 317089 h 497061"/>
                <a:gd name="connsiteX30" fmla="*/ 454209 w 497059"/>
                <a:gd name="connsiteY30" fmla="*/ 308519 h 497061"/>
                <a:gd name="connsiteX31" fmla="*/ 248529 w 497059"/>
                <a:gd name="connsiteY31" fmla="*/ 308519 h 497061"/>
                <a:gd name="connsiteX32" fmla="*/ 274239 w 497059"/>
                <a:gd name="connsiteY32" fmla="*/ 334229 h 497061"/>
                <a:gd name="connsiteX33" fmla="*/ 248529 w 497059"/>
                <a:gd name="connsiteY33" fmla="*/ 359939 h 497061"/>
                <a:gd name="connsiteX34" fmla="*/ 222819 w 497059"/>
                <a:gd name="connsiteY34" fmla="*/ 334229 h 497061"/>
                <a:gd name="connsiteX35" fmla="*/ 248529 w 497059"/>
                <a:gd name="connsiteY35" fmla="*/ 308519 h 497061"/>
                <a:gd name="connsiteX36" fmla="*/ 105411 w 497059"/>
                <a:gd name="connsiteY36" fmla="*/ 71131 h 497061"/>
                <a:gd name="connsiteX37" fmla="*/ 117408 w 497059"/>
                <a:gd name="connsiteY37" fmla="*/ 71131 h 497061"/>
                <a:gd name="connsiteX38" fmla="*/ 117408 w 497059"/>
                <a:gd name="connsiteY38" fmla="*/ 83129 h 497061"/>
                <a:gd name="connsiteX39" fmla="*/ 83128 w 497059"/>
                <a:gd name="connsiteY39" fmla="*/ 117409 h 497061"/>
                <a:gd name="connsiteX40" fmla="*/ 77130 w 497059"/>
                <a:gd name="connsiteY40" fmla="*/ 119980 h 497061"/>
                <a:gd name="connsiteX41" fmla="*/ 71131 w 497059"/>
                <a:gd name="connsiteY41" fmla="*/ 117409 h 497061"/>
                <a:gd name="connsiteX42" fmla="*/ 71131 w 497059"/>
                <a:gd name="connsiteY42" fmla="*/ 105411 h 497061"/>
                <a:gd name="connsiteX43" fmla="*/ 105410 w 497059"/>
                <a:gd name="connsiteY43" fmla="*/ 36851 h 497061"/>
                <a:gd name="connsiteX44" fmla="*/ 117408 w 497059"/>
                <a:gd name="connsiteY44" fmla="*/ 36851 h 497061"/>
                <a:gd name="connsiteX45" fmla="*/ 117408 w 497059"/>
                <a:gd name="connsiteY45" fmla="*/ 48849 h 497061"/>
                <a:gd name="connsiteX46" fmla="*/ 48847 w 497059"/>
                <a:gd name="connsiteY46" fmla="*/ 117410 h 497061"/>
                <a:gd name="connsiteX47" fmla="*/ 42849 w 497059"/>
                <a:gd name="connsiteY47" fmla="*/ 119980 h 497061"/>
                <a:gd name="connsiteX48" fmla="*/ 36850 w 497059"/>
                <a:gd name="connsiteY48" fmla="*/ 117410 h 497061"/>
                <a:gd name="connsiteX49" fmla="*/ 36850 w 497059"/>
                <a:gd name="connsiteY49" fmla="*/ 105411 h 497061"/>
                <a:gd name="connsiteX50" fmla="*/ 71130 w 497059"/>
                <a:gd name="connsiteY50" fmla="*/ 36851 h 497061"/>
                <a:gd name="connsiteX51" fmla="*/ 83128 w 497059"/>
                <a:gd name="connsiteY51" fmla="*/ 36851 h 497061"/>
                <a:gd name="connsiteX52" fmla="*/ 83128 w 497059"/>
                <a:gd name="connsiteY52" fmla="*/ 48849 h 497061"/>
                <a:gd name="connsiteX53" fmla="*/ 48848 w 497059"/>
                <a:gd name="connsiteY53" fmla="*/ 83129 h 497061"/>
                <a:gd name="connsiteX54" fmla="*/ 42850 w 497059"/>
                <a:gd name="connsiteY54" fmla="*/ 85700 h 497061"/>
                <a:gd name="connsiteX55" fmla="*/ 36850 w 497059"/>
                <a:gd name="connsiteY55" fmla="*/ 83129 h 497061"/>
                <a:gd name="connsiteX56" fmla="*/ 36850 w 497059"/>
                <a:gd name="connsiteY56" fmla="*/ 71131 h 497061"/>
                <a:gd name="connsiteX57" fmla="*/ 42850 w 497059"/>
                <a:gd name="connsiteY57" fmla="*/ 17140 h 497061"/>
                <a:gd name="connsiteX58" fmla="*/ 17140 w 497059"/>
                <a:gd name="connsiteY58" fmla="*/ 42850 h 497061"/>
                <a:gd name="connsiteX59" fmla="*/ 17140 w 497059"/>
                <a:gd name="connsiteY59" fmla="*/ 351371 h 497061"/>
                <a:gd name="connsiteX60" fmla="*/ 42850 w 497059"/>
                <a:gd name="connsiteY60" fmla="*/ 377081 h 497061"/>
                <a:gd name="connsiteX61" fmla="*/ 454210 w 497059"/>
                <a:gd name="connsiteY61" fmla="*/ 377081 h 497061"/>
                <a:gd name="connsiteX62" fmla="*/ 479920 w 497059"/>
                <a:gd name="connsiteY62" fmla="*/ 351371 h 497061"/>
                <a:gd name="connsiteX63" fmla="*/ 479920 w 497059"/>
                <a:gd name="connsiteY63" fmla="*/ 291381 h 497061"/>
                <a:gd name="connsiteX64" fmla="*/ 42850 w 497059"/>
                <a:gd name="connsiteY64" fmla="*/ 291381 h 497061"/>
                <a:gd name="connsiteX65" fmla="*/ 34280 w 497059"/>
                <a:gd name="connsiteY65" fmla="*/ 282811 h 497061"/>
                <a:gd name="connsiteX66" fmla="*/ 42850 w 497059"/>
                <a:gd name="connsiteY66" fmla="*/ 274240 h 497061"/>
                <a:gd name="connsiteX67" fmla="*/ 479920 w 497059"/>
                <a:gd name="connsiteY67" fmla="*/ 274240 h 497061"/>
                <a:gd name="connsiteX68" fmla="*/ 479920 w 497059"/>
                <a:gd name="connsiteY68" fmla="*/ 42850 h 497061"/>
                <a:gd name="connsiteX69" fmla="*/ 454210 w 497059"/>
                <a:gd name="connsiteY69" fmla="*/ 17140 h 497061"/>
                <a:gd name="connsiteX70" fmla="*/ 42850 w 497059"/>
                <a:gd name="connsiteY70" fmla="*/ 0 h 497061"/>
                <a:gd name="connsiteX71" fmla="*/ 454210 w 497059"/>
                <a:gd name="connsiteY71" fmla="*/ 0 h 497061"/>
                <a:gd name="connsiteX72" fmla="*/ 497059 w 497059"/>
                <a:gd name="connsiteY72" fmla="*/ 42850 h 497061"/>
                <a:gd name="connsiteX73" fmla="*/ 497059 w 497059"/>
                <a:gd name="connsiteY73" fmla="*/ 351370 h 497061"/>
                <a:gd name="connsiteX74" fmla="*/ 454209 w 497059"/>
                <a:gd name="connsiteY74" fmla="*/ 394220 h 497061"/>
                <a:gd name="connsiteX75" fmla="*/ 331658 w 497059"/>
                <a:gd name="connsiteY75" fmla="*/ 394220 h 497061"/>
                <a:gd name="connsiteX76" fmla="*/ 357369 w 497059"/>
                <a:gd name="connsiteY76" fmla="*/ 445641 h 497061"/>
                <a:gd name="connsiteX77" fmla="*/ 368509 w 497059"/>
                <a:gd name="connsiteY77" fmla="*/ 445641 h 497061"/>
                <a:gd name="connsiteX78" fmla="*/ 394219 w 497059"/>
                <a:gd name="connsiteY78" fmla="*/ 471351 h 497061"/>
                <a:gd name="connsiteX79" fmla="*/ 368509 w 497059"/>
                <a:gd name="connsiteY79" fmla="*/ 497061 h 497061"/>
                <a:gd name="connsiteX80" fmla="*/ 128549 w 497059"/>
                <a:gd name="connsiteY80" fmla="*/ 497061 h 497061"/>
                <a:gd name="connsiteX81" fmla="*/ 102839 w 497059"/>
                <a:gd name="connsiteY81" fmla="*/ 471351 h 497061"/>
                <a:gd name="connsiteX82" fmla="*/ 128549 w 497059"/>
                <a:gd name="connsiteY82" fmla="*/ 445641 h 497061"/>
                <a:gd name="connsiteX83" fmla="*/ 140548 w 497059"/>
                <a:gd name="connsiteY83" fmla="*/ 445641 h 497061"/>
                <a:gd name="connsiteX84" fmla="*/ 166258 w 497059"/>
                <a:gd name="connsiteY84" fmla="*/ 394220 h 497061"/>
                <a:gd name="connsiteX85" fmla="*/ 42850 w 497059"/>
                <a:gd name="connsiteY85" fmla="*/ 394220 h 497061"/>
                <a:gd name="connsiteX86" fmla="*/ 0 w 497059"/>
                <a:gd name="connsiteY86" fmla="*/ 351370 h 497061"/>
                <a:gd name="connsiteX87" fmla="*/ 0 w 497059"/>
                <a:gd name="connsiteY87" fmla="*/ 42850 h 497061"/>
                <a:gd name="connsiteX88" fmla="*/ 42850 w 497059"/>
                <a:gd name="connsiteY88" fmla="*/ 0 h 49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97059" h="497061">
                  <a:moveTo>
                    <a:pt x="185113" y="394219"/>
                  </a:moveTo>
                  <a:lnTo>
                    <a:pt x="176543" y="411359"/>
                  </a:lnTo>
                  <a:lnTo>
                    <a:pt x="214250" y="411359"/>
                  </a:lnTo>
                  <a:cubicBezTo>
                    <a:pt x="219393" y="411359"/>
                    <a:pt x="222821" y="414787"/>
                    <a:pt x="222821" y="419929"/>
                  </a:cubicBezTo>
                  <a:cubicBezTo>
                    <a:pt x="222821" y="425072"/>
                    <a:pt x="219393" y="428500"/>
                    <a:pt x="214250" y="428500"/>
                  </a:cubicBezTo>
                  <a:lnTo>
                    <a:pt x="167972" y="428500"/>
                  </a:lnTo>
                  <a:lnTo>
                    <a:pt x="153403" y="457638"/>
                  </a:lnTo>
                  <a:cubicBezTo>
                    <a:pt x="151689" y="461066"/>
                    <a:pt x="149118" y="462780"/>
                    <a:pt x="145690" y="462780"/>
                  </a:cubicBezTo>
                  <a:lnTo>
                    <a:pt x="128550" y="462780"/>
                  </a:lnTo>
                  <a:cubicBezTo>
                    <a:pt x="123408" y="462780"/>
                    <a:pt x="119980" y="466208"/>
                    <a:pt x="119980" y="471351"/>
                  </a:cubicBezTo>
                  <a:cubicBezTo>
                    <a:pt x="119980" y="476493"/>
                    <a:pt x="123408" y="479921"/>
                    <a:pt x="128550" y="479921"/>
                  </a:cubicBezTo>
                  <a:lnTo>
                    <a:pt x="368510" y="479921"/>
                  </a:lnTo>
                  <a:cubicBezTo>
                    <a:pt x="373652" y="479921"/>
                    <a:pt x="377080" y="476493"/>
                    <a:pt x="377080" y="471351"/>
                  </a:cubicBezTo>
                  <a:cubicBezTo>
                    <a:pt x="377080" y="466208"/>
                    <a:pt x="373652" y="462780"/>
                    <a:pt x="368510" y="462780"/>
                  </a:cubicBezTo>
                  <a:lnTo>
                    <a:pt x="179970" y="462780"/>
                  </a:lnTo>
                  <a:cubicBezTo>
                    <a:pt x="174827" y="462780"/>
                    <a:pt x="171399" y="459352"/>
                    <a:pt x="171399" y="454210"/>
                  </a:cubicBezTo>
                  <a:cubicBezTo>
                    <a:pt x="171399" y="449068"/>
                    <a:pt x="174827" y="445640"/>
                    <a:pt x="179970" y="445640"/>
                  </a:cubicBezTo>
                  <a:lnTo>
                    <a:pt x="336801" y="445640"/>
                  </a:lnTo>
                  <a:lnTo>
                    <a:pt x="310235" y="394219"/>
                  </a:lnTo>
                  <a:close/>
                  <a:moveTo>
                    <a:pt x="248529" y="325659"/>
                  </a:moveTo>
                  <a:cubicBezTo>
                    <a:pt x="243387" y="325659"/>
                    <a:pt x="239959" y="329087"/>
                    <a:pt x="239959" y="334229"/>
                  </a:cubicBezTo>
                  <a:cubicBezTo>
                    <a:pt x="239959" y="339372"/>
                    <a:pt x="243387" y="342800"/>
                    <a:pt x="248529" y="342800"/>
                  </a:cubicBezTo>
                  <a:cubicBezTo>
                    <a:pt x="253672" y="342800"/>
                    <a:pt x="257100" y="339372"/>
                    <a:pt x="257100" y="334229"/>
                  </a:cubicBezTo>
                  <a:cubicBezTo>
                    <a:pt x="257100" y="329087"/>
                    <a:pt x="253672" y="325659"/>
                    <a:pt x="248529" y="325659"/>
                  </a:cubicBezTo>
                  <a:close/>
                  <a:moveTo>
                    <a:pt x="454209" y="308519"/>
                  </a:moveTo>
                  <a:cubicBezTo>
                    <a:pt x="459351" y="308519"/>
                    <a:pt x="462779" y="311947"/>
                    <a:pt x="462779" y="317089"/>
                  </a:cubicBezTo>
                  <a:cubicBezTo>
                    <a:pt x="462779" y="351369"/>
                    <a:pt x="434498" y="359939"/>
                    <a:pt x="419929" y="359939"/>
                  </a:cubicBezTo>
                  <a:cubicBezTo>
                    <a:pt x="414787" y="359939"/>
                    <a:pt x="411359" y="356512"/>
                    <a:pt x="411358" y="351370"/>
                  </a:cubicBezTo>
                  <a:cubicBezTo>
                    <a:pt x="411358" y="346228"/>
                    <a:pt x="415643" y="342800"/>
                    <a:pt x="419928" y="342800"/>
                  </a:cubicBezTo>
                  <a:cubicBezTo>
                    <a:pt x="424214" y="342800"/>
                    <a:pt x="445639" y="341085"/>
                    <a:pt x="445639" y="317089"/>
                  </a:cubicBezTo>
                  <a:cubicBezTo>
                    <a:pt x="445639" y="311947"/>
                    <a:pt x="449067" y="308519"/>
                    <a:pt x="454209" y="308519"/>
                  </a:cubicBezTo>
                  <a:close/>
                  <a:moveTo>
                    <a:pt x="248529" y="308519"/>
                  </a:moveTo>
                  <a:cubicBezTo>
                    <a:pt x="263098" y="308519"/>
                    <a:pt x="274239" y="319660"/>
                    <a:pt x="274239" y="334229"/>
                  </a:cubicBezTo>
                  <a:cubicBezTo>
                    <a:pt x="274239" y="348798"/>
                    <a:pt x="263098" y="359939"/>
                    <a:pt x="248529" y="359939"/>
                  </a:cubicBezTo>
                  <a:cubicBezTo>
                    <a:pt x="233960" y="359939"/>
                    <a:pt x="222819" y="348798"/>
                    <a:pt x="222819" y="334229"/>
                  </a:cubicBezTo>
                  <a:cubicBezTo>
                    <a:pt x="222819" y="319660"/>
                    <a:pt x="233960" y="308519"/>
                    <a:pt x="248529" y="308519"/>
                  </a:cubicBezTo>
                  <a:close/>
                  <a:moveTo>
                    <a:pt x="105411" y="71131"/>
                  </a:moveTo>
                  <a:cubicBezTo>
                    <a:pt x="108839" y="67703"/>
                    <a:pt x="113981" y="67703"/>
                    <a:pt x="117408" y="71131"/>
                  </a:cubicBezTo>
                  <a:cubicBezTo>
                    <a:pt x="120836" y="74559"/>
                    <a:pt x="120836" y="79701"/>
                    <a:pt x="117408" y="83129"/>
                  </a:cubicBezTo>
                  <a:lnTo>
                    <a:pt x="83128" y="117409"/>
                  </a:lnTo>
                  <a:cubicBezTo>
                    <a:pt x="81415" y="119123"/>
                    <a:pt x="78844" y="119980"/>
                    <a:pt x="77130" y="119980"/>
                  </a:cubicBezTo>
                  <a:cubicBezTo>
                    <a:pt x="75416" y="119980"/>
                    <a:pt x="72845" y="119123"/>
                    <a:pt x="71131" y="117409"/>
                  </a:cubicBezTo>
                  <a:cubicBezTo>
                    <a:pt x="67703" y="113981"/>
                    <a:pt x="67703" y="108839"/>
                    <a:pt x="71131" y="105411"/>
                  </a:cubicBezTo>
                  <a:close/>
                  <a:moveTo>
                    <a:pt x="105410" y="36851"/>
                  </a:moveTo>
                  <a:cubicBezTo>
                    <a:pt x="108838" y="33423"/>
                    <a:pt x="113980" y="33423"/>
                    <a:pt x="117408" y="36851"/>
                  </a:cubicBezTo>
                  <a:cubicBezTo>
                    <a:pt x="120836" y="40279"/>
                    <a:pt x="120836" y="45421"/>
                    <a:pt x="117408" y="48849"/>
                  </a:cubicBezTo>
                  <a:lnTo>
                    <a:pt x="48847" y="117410"/>
                  </a:lnTo>
                  <a:cubicBezTo>
                    <a:pt x="47134" y="119123"/>
                    <a:pt x="45419" y="119980"/>
                    <a:pt x="42849" y="119980"/>
                  </a:cubicBezTo>
                  <a:cubicBezTo>
                    <a:pt x="40278" y="119980"/>
                    <a:pt x="38564" y="119124"/>
                    <a:pt x="36850" y="117410"/>
                  </a:cubicBezTo>
                  <a:cubicBezTo>
                    <a:pt x="33422" y="113982"/>
                    <a:pt x="33422" y="108839"/>
                    <a:pt x="36850" y="105411"/>
                  </a:cubicBezTo>
                  <a:close/>
                  <a:moveTo>
                    <a:pt x="71130" y="36851"/>
                  </a:moveTo>
                  <a:cubicBezTo>
                    <a:pt x="74558" y="33423"/>
                    <a:pt x="79700" y="33423"/>
                    <a:pt x="83128" y="36851"/>
                  </a:cubicBezTo>
                  <a:cubicBezTo>
                    <a:pt x="86556" y="40279"/>
                    <a:pt x="86556" y="45421"/>
                    <a:pt x="83128" y="48849"/>
                  </a:cubicBezTo>
                  <a:lnTo>
                    <a:pt x="48848" y="83129"/>
                  </a:lnTo>
                  <a:cubicBezTo>
                    <a:pt x="47135" y="84843"/>
                    <a:pt x="45420" y="85700"/>
                    <a:pt x="42850" y="85700"/>
                  </a:cubicBezTo>
                  <a:cubicBezTo>
                    <a:pt x="40279" y="85700"/>
                    <a:pt x="38564" y="84843"/>
                    <a:pt x="36850" y="83129"/>
                  </a:cubicBezTo>
                  <a:cubicBezTo>
                    <a:pt x="33422" y="79701"/>
                    <a:pt x="33422" y="74559"/>
                    <a:pt x="36850" y="71131"/>
                  </a:cubicBezTo>
                  <a:close/>
                  <a:moveTo>
                    <a:pt x="42850" y="17140"/>
                  </a:moveTo>
                  <a:cubicBezTo>
                    <a:pt x="28281" y="17140"/>
                    <a:pt x="17140" y="28281"/>
                    <a:pt x="17140" y="42850"/>
                  </a:cubicBezTo>
                  <a:lnTo>
                    <a:pt x="17140" y="351371"/>
                  </a:lnTo>
                  <a:cubicBezTo>
                    <a:pt x="17140" y="365940"/>
                    <a:pt x="28281" y="377081"/>
                    <a:pt x="42850" y="377081"/>
                  </a:cubicBezTo>
                  <a:lnTo>
                    <a:pt x="454210" y="377081"/>
                  </a:lnTo>
                  <a:cubicBezTo>
                    <a:pt x="468779" y="377081"/>
                    <a:pt x="479920" y="365940"/>
                    <a:pt x="479920" y="351371"/>
                  </a:cubicBezTo>
                  <a:lnTo>
                    <a:pt x="479920" y="291381"/>
                  </a:lnTo>
                  <a:lnTo>
                    <a:pt x="42850" y="291381"/>
                  </a:lnTo>
                  <a:cubicBezTo>
                    <a:pt x="37708" y="291381"/>
                    <a:pt x="34280" y="287953"/>
                    <a:pt x="34280" y="282811"/>
                  </a:cubicBezTo>
                  <a:cubicBezTo>
                    <a:pt x="34280" y="277668"/>
                    <a:pt x="37708" y="274240"/>
                    <a:pt x="42850" y="274240"/>
                  </a:cubicBezTo>
                  <a:lnTo>
                    <a:pt x="479920" y="274240"/>
                  </a:lnTo>
                  <a:lnTo>
                    <a:pt x="479920" y="42850"/>
                  </a:lnTo>
                  <a:cubicBezTo>
                    <a:pt x="479920" y="28281"/>
                    <a:pt x="468779" y="17140"/>
                    <a:pt x="454210" y="17140"/>
                  </a:cubicBezTo>
                  <a:close/>
                  <a:moveTo>
                    <a:pt x="42850" y="0"/>
                  </a:moveTo>
                  <a:lnTo>
                    <a:pt x="454210" y="0"/>
                  </a:lnTo>
                  <a:cubicBezTo>
                    <a:pt x="478206" y="0"/>
                    <a:pt x="497060" y="18854"/>
                    <a:pt x="497059" y="42850"/>
                  </a:cubicBezTo>
                  <a:lnTo>
                    <a:pt x="497059" y="351370"/>
                  </a:lnTo>
                  <a:cubicBezTo>
                    <a:pt x="497059" y="375366"/>
                    <a:pt x="478205" y="394220"/>
                    <a:pt x="454209" y="394220"/>
                  </a:cubicBezTo>
                  <a:lnTo>
                    <a:pt x="331658" y="394220"/>
                  </a:lnTo>
                  <a:lnTo>
                    <a:pt x="357369" y="445641"/>
                  </a:lnTo>
                  <a:lnTo>
                    <a:pt x="368509" y="445641"/>
                  </a:lnTo>
                  <a:cubicBezTo>
                    <a:pt x="383078" y="445641"/>
                    <a:pt x="394219" y="456782"/>
                    <a:pt x="394219" y="471351"/>
                  </a:cubicBezTo>
                  <a:cubicBezTo>
                    <a:pt x="394219" y="485920"/>
                    <a:pt x="383078" y="497061"/>
                    <a:pt x="368509" y="497061"/>
                  </a:cubicBezTo>
                  <a:lnTo>
                    <a:pt x="128549" y="497061"/>
                  </a:lnTo>
                  <a:cubicBezTo>
                    <a:pt x="113980" y="497061"/>
                    <a:pt x="102839" y="485920"/>
                    <a:pt x="102839" y="471351"/>
                  </a:cubicBezTo>
                  <a:cubicBezTo>
                    <a:pt x="102839" y="456782"/>
                    <a:pt x="113980" y="445641"/>
                    <a:pt x="128549" y="445641"/>
                  </a:cubicBezTo>
                  <a:lnTo>
                    <a:pt x="140548" y="445641"/>
                  </a:lnTo>
                  <a:lnTo>
                    <a:pt x="166258" y="394220"/>
                  </a:lnTo>
                  <a:lnTo>
                    <a:pt x="42850" y="394220"/>
                  </a:lnTo>
                  <a:cubicBezTo>
                    <a:pt x="18854" y="394220"/>
                    <a:pt x="0" y="375366"/>
                    <a:pt x="0" y="351370"/>
                  </a:cubicBezTo>
                  <a:lnTo>
                    <a:pt x="0" y="42850"/>
                  </a:lnTo>
                  <a:cubicBezTo>
                    <a:pt x="0" y="18854"/>
                    <a:pt x="18854" y="0"/>
                    <a:pt x="42850" y="0"/>
                  </a:cubicBezTo>
                  <a:close/>
                </a:path>
              </a:pathLst>
            </a:custGeom>
            <a:solidFill>
              <a:srgbClr val="F00000"/>
            </a:solidFill>
            <a:ln>
              <a:noFill/>
            </a:ln>
            <a:effectLst/>
          </p:spPr>
          <p:txBody>
            <a:bodyPr vert="horz" wrap="square" lIns="91440" tIns="45720" rIns="91440" bIns="45720" numCol="1" anchor="t" anchorCtr="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800" b="0" i="0" u="none" strike="noStrike" kern="0" cap="none" spc="0" normalizeH="0" baseline="0" noProof="0">
                <a:ln>
                  <a:noFill/>
                </a:ln>
                <a:solidFill>
                  <a:srgbClr val="000000"/>
                </a:solidFill>
                <a:effectLst/>
                <a:uLnTx/>
                <a:uFillTx/>
                <a:latin typeface="微软雅黑"/>
                <a:ea typeface="微软雅黑"/>
                <a:sym typeface="微软雅黑"/>
              </a:endParaRPr>
            </a:p>
          </p:txBody>
        </p:sp>
      </p:grpSp>
      <p:grpSp>
        <p:nvGrpSpPr>
          <p:cNvPr id="19" name="组合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8FF07F6-CC78-4D7D-88F7-B8F50F40CA65}"/>
              </a:ext>
            </a:extLst>
          </p:cNvPr>
          <p:cNvGrpSpPr/>
          <p:nvPr/>
        </p:nvGrpSpPr>
        <p:grpSpPr>
          <a:xfrm>
            <a:off x="7304484" y="3369170"/>
            <a:ext cx="881052" cy="879924"/>
            <a:chOff x="4082993" y="1883751"/>
            <a:chExt cx="1511898" cy="1509962"/>
          </a:xfrm>
        </p:grpSpPr>
        <p:grpSp>
          <p:nvGrpSpPr>
            <p:cNvPr id="20" name="Group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4689E21-1FDD-4BF9-B3E6-9A2DFF45C2EE}"/>
                </a:ext>
              </a:extLst>
            </p:cNvPr>
            <p:cNvGrpSpPr/>
            <p:nvPr/>
          </p:nvGrpSpPr>
          <p:grpSpPr>
            <a:xfrm>
              <a:off x="4082993" y="1883751"/>
              <a:ext cx="1511898" cy="1509962"/>
              <a:chOff x="5216250" y="1785688"/>
              <a:chExt cx="3199814" cy="3195716"/>
            </a:xfrm>
          </p:grpSpPr>
          <p:grpSp>
            <p:nvGrpSpPr>
              <p:cNvPr id="22" name="Group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99FCE35-A21E-4580-9F8E-FEA339906EE6}"/>
                  </a:ext>
                </a:extLst>
              </p:cNvPr>
              <p:cNvGrpSpPr/>
              <p:nvPr/>
            </p:nvGrpSpPr>
            <p:grpSpPr>
              <a:xfrm>
                <a:off x="5216250" y="1785688"/>
                <a:ext cx="3199814" cy="3195716"/>
                <a:chOff x="756333" y="1460000"/>
                <a:chExt cx="3199814" cy="3195716"/>
              </a:xfrm>
            </p:grpSpPr>
            <p:sp>
              <p:nvSpPr>
                <p:cNvPr id="24" name="Freeform 4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8EE741D-6474-4D3B-B6DF-D667928961A4}"/>
                    </a:ext>
                  </a:extLst>
                </p:cNvPr>
                <p:cNvSpPr/>
                <p:nvPr/>
              </p:nvSpPr>
              <p:spPr>
                <a:xfrm>
                  <a:off x="756333" y="1460000"/>
                  <a:ext cx="3199814" cy="3195716"/>
                </a:xfrm>
                <a:custGeom>
                  <a:avLst/>
                  <a:gdLst>
                    <a:gd name="connsiteX0" fmla="*/ 4575619 w 4575618"/>
                    <a:gd name="connsiteY0" fmla="*/ 2284877 h 4569754"/>
                    <a:gd name="connsiteX1" fmla="*/ 2288787 w 4575618"/>
                    <a:gd name="connsiteY1" fmla="*/ 0 h 4569754"/>
                    <a:gd name="connsiteX2" fmla="*/ 0 w 4575618"/>
                    <a:gd name="connsiteY2" fmla="*/ 2284877 h 4569754"/>
                    <a:gd name="connsiteX3" fmla="*/ 2286832 w 4575618"/>
                    <a:gd name="connsiteY3" fmla="*/ 4569755 h 4569754"/>
                    <a:gd name="connsiteX4" fmla="*/ 4575619 w 4575618"/>
                    <a:gd name="connsiteY4" fmla="*/ 2284877 h 4569754"/>
                    <a:gd name="connsiteX5" fmla="*/ 4575619 w 4575618"/>
                    <a:gd name="connsiteY5" fmla="*/ 2284877 h 4569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5618" h="4569754">
                      <a:moveTo>
                        <a:pt x="4575619" y="2284877"/>
                      </a:moveTo>
                      <a:cubicBezTo>
                        <a:pt x="4575619" y="1022233"/>
                        <a:pt x="3551431" y="0"/>
                        <a:pt x="2288787" y="0"/>
                      </a:cubicBezTo>
                      <a:cubicBezTo>
                        <a:pt x="1026143" y="0"/>
                        <a:pt x="0" y="1022233"/>
                        <a:pt x="0" y="2284877"/>
                      </a:cubicBezTo>
                      <a:cubicBezTo>
                        <a:pt x="0" y="3547522"/>
                        <a:pt x="1024188" y="4569755"/>
                        <a:pt x="2286832" y="4569755"/>
                      </a:cubicBezTo>
                      <a:cubicBezTo>
                        <a:pt x="3549476" y="4569755"/>
                        <a:pt x="4575619" y="3545566"/>
                        <a:pt x="4575619" y="2284877"/>
                      </a:cubicBezTo>
                      <a:lnTo>
                        <a:pt x="4575619" y="2284877"/>
                      </a:lnTo>
                      <a:close/>
                    </a:path>
                  </a:pathLst>
                </a:custGeom>
                <a:solidFill>
                  <a:srgbClr val="FFFFFF"/>
                </a:solidFill>
                <a:ln w="15189"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800" b="0" i="0" u="none" strike="noStrike" kern="0" cap="none" spc="0" normalizeH="0" baseline="0" noProof="0">
                    <a:ln>
                      <a:noFill/>
                    </a:ln>
                    <a:solidFill>
                      <a:srgbClr val="000000"/>
                    </a:solidFill>
                    <a:effectLst/>
                    <a:uLnTx/>
                    <a:uFillTx/>
                    <a:latin typeface="微软雅黑"/>
                    <a:ea typeface="微软雅黑"/>
                    <a:sym typeface="微软雅黑"/>
                  </a:endParaRPr>
                </a:p>
              </p:txBody>
            </p:sp>
            <p:sp>
              <p:nvSpPr>
                <p:cNvPr id="25" name="Freeform: Shape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CA3B148-FC46-40D5-8AC9-EE2367ED7D2D}"/>
                    </a:ext>
                  </a:extLst>
                </p:cNvPr>
                <p:cNvSpPr/>
                <p:nvPr/>
              </p:nvSpPr>
              <p:spPr>
                <a:xfrm>
                  <a:off x="756333" y="1460000"/>
                  <a:ext cx="3199814" cy="3195716"/>
                </a:xfrm>
                <a:custGeom>
                  <a:avLst/>
                  <a:gdLst>
                    <a:gd name="connsiteX0" fmla="*/ 4575619 w 4575618"/>
                    <a:gd name="connsiteY0" fmla="*/ 2284877 h 4569754"/>
                    <a:gd name="connsiteX1" fmla="*/ 2288787 w 4575618"/>
                    <a:gd name="connsiteY1" fmla="*/ 0 h 4569754"/>
                    <a:gd name="connsiteX2" fmla="*/ 0 w 4575618"/>
                    <a:gd name="connsiteY2" fmla="*/ 2284877 h 4569754"/>
                    <a:gd name="connsiteX3" fmla="*/ 2286832 w 4575618"/>
                    <a:gd name="connsiteY3" fmla="*/ 4569755 h 4569754"/>
                    <a:gd name="connsiteX4" fmla="*/ 4575619 w 4575618"/>
                    <a:gd name="connsiteY4" fmla="*/ 2284877 h 4569754"/>
                    <a:gd name="connsiteX5" fmla="*/ 4575619 w 4575618"/>
                    <a:gd name="connsiteY5" fmla="*/ 2284877 h 4569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5618" h="4569754">
                      <a:moveTo>
                        <a:pt x="4575619" y="2284877"/>
                      </a:moveTo>
                      <a:cubicBezTo>
                        <a:pt x="4575619" y="1022233"/>
                        <a:pt x="3551431" y="0"/>
                        <a:pt x="2288787" y="0"/>
                      </a:cubicBezTo>
                      <a:cubicBezTo>
                        <a:pt x="1026143" y="0"/>
                        <a:pt x="0" y="1022233"/>
                        <a:pt x="0" y="2284877"/>
                      </a:cubicBezTo>
                      <a:cubicBezTo>
                        <a:pt x="0" y="3547522"/>
                        <a:pt x="1024188" y="4569755"/>
                        <a:pt x="2286832" y="4569755"/>
                      </a:cubicBezTo>
                      <a:cubicBezTo>
                        <a:pt x="3549476" y="4569755"/>
                        <a:pt x="4575619" y="3545566"/>
                        <a:pt x="4575619" y="2284877"/>
                      </a:cubicBezTo>
                      <a:lnTo>
                        <a:pt x="4575619" y="2284877"/>
                      </a:lnTo>
                      <a:close/>
                    </a:path>
                  </a:pathLst>
                </a:custGeom>
                <a:solidFill>
                  <a:srgbClr val="FFFFFF">
                    <a:lumMod val="85000"/>
                    <a:alpha val="50000"/>
                  </a:srgbClr>
                </a:solidFill>
                <a:ln w="15189" cap="flat">
                  <a:noFill/>
                  <a:prstDash val="solid"/>
                  <a:miter/>
                </a:ln>
                <a:effectLst>
                  <a:innerShdw blurRad="381000">
                    <a:prstClr val="black">
                      <a:alpha val="25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800" b="0" i="0" u="none" strike="noStrike" kern="0" cap="none" spc="0" normalizeH="0" baseline="0" noProof="0">
                    <a:ln>
                      <a:noFill/>
                    </a:ln>
                    <a:solidFill>
                      <a:srgbClr val="000000"/>
                    </a:solidFill>
                    <a:effectLst/>
                    <a:uLnTx/>
                    <a:uFillTx/>
                    <a:latin typeface="微软雅黑"/>
                    <a:ea typeface="微软雅黑"/>
                    <a:sym typeface="微软雅黑"/>
                  </a:endParaRPr>
                </a:p>
              </p:txBody>
            </p:sp>
          </p:grpSp>
          <p:sp>
            <p:nvSpPr>
              <p:cNvPr id="23" name="Freeform: Shape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3516841-01F2-47CE-B854-0D726536E101}"/>
                  </a:ext>
                </a:extLst>
              </p:cNvPr>
              <p:cNvSpPr/>
              <p:nvPr/>
            </p:nvSpPr>
            <p:spPr>
              <a:xfrm>
                <a:off x="5536064" y="2105093"/>
                <a:ext cx="2560186" cy="2556906"/>
              </a:xfrm>
              <a:custGeom>
                <a:avLst/>
                <a:gdLst>
                  <a:gd name="connsiteX0" fmla="*/ 4575619 w 4575618"/>
                  <a:gd name="connsiteY0" fmla="*/ 2284877 h 4569754"/>
                  <a:gd name="connsiteX1" fmla="*/ 2288787 w 4575618"/>
                  <a:gd name="connsiteY1" fmla="*/ 0 h 4569754"/>
                  <a:gd name="connsiteX2" fmla="*/ 0 w 4575618"/>
                  <a:gd name="connsiteY2" fmla="*/ 2284877 h 4569754"/>
                  <a:gd name="connsiteX3" fmla="*/ 2286832 w 4575618"/>
                  <a:gd name="connsiteY3" fmla="*/ 4569755 h 4569754"/>
                  <a:gd name="connsiteX4" fmla="*/ 4575619 w 4575618"/>
                  <a:gd name="connsiteY4" fmla="*/ 2284877 h 4569754"/>
                  <a:gd name="connsiteX5" fmla="*/ 4575619 w 4575618"/>
                  <a:gd name="connsiteY5" fmla="*/ 2284877 h 4569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5618" h="4569754">
                    <a:moveTo>
                      <a:pt x="4575619" y="2284877"/>
                    </a:moveTo>
                    <a:cubicBezTo>
                      <a:pt x="4575619" y="1022233"/>
                      <a:pt x="3551431" y="0"/>
                      <a:pt x="2288787" y="0"/>
                    </a:cubicBezTo>
                    <a:cubicBezTo>
                      <a:pt x="1026143" y="0"/>
                      <a:pt x="0" y="1022233"/>
                      <a:pt x="0" y="2284877"/>
                    </a:cubicBezTo>
                    <a:cubicBezTo>
                      <a:pt x="0" y="3547522"/>
                      <a:pt x="1024188" y="4569755"/>
                      <a:pt x="2286832" y="4569755"/>
                    </a:cubicBezTo>
                    <a:cubicBezTo>
                      <a:pt x="3549476" y="4569755"/>
                      <a:pt x="4575619" y="3545566"/>
                      <a:pt x="4575619" y="2284877"/>
                    </a:cubicBezTo>
                    <a:lnTo>
                      <a:pt x="4575619" y="2284877"/>
                    </a:lnTo>
                    <a:close/>
                  </a:path>
                </a:pathLst>
              </a:custGeom>
              <a:gradFill>
                <a:gsLst>
                  <a:gs pos="7000">
                    <a:srgbClr val="C00000"/>
                  </a:gs>
                  <a:gs pos="82000">
                    <a:srgbClr val="FF8746"/>
                  </a:gs>
                </a:gsLst>
                <a:lin ang="2700000" scaled="1"/>
              </a:gradFill>
              <a:ln w="15189" cap="flat">
                <a:noFill/>
                <a:prstDash val="solid"/>
                <a:miter/>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800" b="0" i="0" u="none" strike="noStrike" kern="0" cap="none" spc="0" normalizeH="0" baseline="0" noProof="0">
                  <a:ln>
                    <a:noFill/>
                  </a:ln>
                  <a:solidFill>
                    <a:srgbClr val="000000"/>
                  </a:solidFill>
                  <a:effectLst/>
                  <a:uLnTx/>
                  <a:uFillTx/>
                  <a:latin typeface="微软雅黑"/>
                  <a:ea typeface="微软雅黑"/>
                  <a:sym typeface="微软雅黑"/>
                </a:endParaRPr>
              </a:p>
            </p:txBody>
          </p:sp>
        </p:grpSp>
        <p:sp>
          <p:nvSpPr>
            <p:cNvPr id="21" name="Icon 3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5413797-79CA-4BB2-956C-48F86D55D992}"/>
                </a:ext>
              </a:extLst>
            </p:cNvPr>
            <p:cNvSpPr/>
            <p:nvPr/>
          </p:nvSpPr>
          <p:spPr>
            <a:xfrm>
              <a:off x="4590412" y="2390202"/>
              <a:ext cx="497059" cy="497061"/>
            </a:xfrm>
            <a:custGeom>
              <a:avLst/>
              <a:gdLst>
                <a:gd name="connsiteX0" fmla="*/ 185113 w 497059"/>
                <a:gd name="connsiteY0" fmla="*/ 394219 h 497061"/>
                <a:gd name="connsiteX1" fmla="*/ 176543 w 497059"/>
                <a:gd name="connsiteY1" fmla="*/ 411359 h 497061"/>
                <a:gd name="connsiteX2" fmla="*/ 214250 w 497059"/>
                <a:gd name="connsiteY2" fmla="*/ 411359 h 497061"/>
                <a:gd name="connsiteX3" fmla="*/ 222821 w 497059"/>
                <a:gd name="connsiteY3" fmla="*/ 419929 h 497061"/>
                <a:gd name="connsiteX4" fmla="*/ 214250 w 497059"/>
                <a:gd name="connsiteY4" fmla="*/ 428500 h 497061"/>
                <a:gd name="connsiteX5" fmla="*/ 167972 w 497059"/>
                <a:gd name="connsiteY5" fmla="*/ 428500 h 497061"/>
                <a:gd name="connsiteX6" fmla="*/ 153403 w 497059"/>
                <a:gd name="connsiteY6" fmla="*/ 457638 h 497061"/>
                <a:gd name="connsiteX7" fmla="*/ 145690 w 497059"/>
                <a:gd name="connsiteY7" fmla="*/ 462780 h 497061"/>
                <a:gd name="connsiteX8" fmla="*/ 128550 w 497059"/>
                <a:gd name="connsiteY8" fmla="*/ 462780 h 497061"/>
                <a:gd name="connsiteX9" fmla="*/ 119980 w 497059"/>
                <a:gd name="connsiteY9" fmla="*/ 471351 h 497061"/>
                <a:gd name="connsiteX10" fmla="*/ 128550 w 497059"/>
                <a:gd name="connsiteY10" fmla="*/ 479921 h 497061"/>
                <a:gd name="connsiteX11" fmla="*/ 368510 w 497059"/>
                <a:gd name="connsiteY11" fmla="*/ 479921 h 497061"/>
                <a:gd name="connsiteX12" fmla="*/ 377080 w 497059"/>
                <a:gd name="connsiteY12" fmla="*/ 471351 h 497061"/>
                <a:gd name="connsiteX13" fmla="*/ 368510 w 497059"/>
                <a:gd name="connsiteY13" fmla="*/ 462780 h 497061"/>
                <a:gd name="connsiteX14" fmla="*/ 179970 w 497059"/>
                <a:gd name="connsiteY14" fmla="*/ 462780 h 497061"/>
                <a:gd name="connsiteX15" fmla="*/ 171399 w 497059"/>
                <a:gd name="connsiteY15" fmla="*/ 454210 h 497061"/>
                <a:gd name="connsiteX16" fmla="*/ 179970 w 497059"/>
                <a:gd name="connsiteY16" fmla="*/ 445640 h 497061"/>
                <a:gd name="connsiteX17" fmla="*/ 336801 w 497059"/>
                <a:gd name="connsiteY17" fmla="*/ 445640 h 497061"/>
                <a:gd name="connsiteX18" fmla="*/ 310235 w 497059"/>
                <a:gd name="connsiteY18" fmla="*/ 394219 h 497061"/>
                <a:gd name="connsiteX19" fmla="*/ 248529 w 497059"/>
                <a:gd name="connsiteY19" fmla="*/ 325659 h 497061"/>
                <a:gd name="connsiteX20" fmla="*/ 239959 w 497059"/>
                <a:gd name="connsiteY20" fmla="*/ 334229 h 497061"/>
                <a:gd name="connsiteX21" fmla="*/ 248529 w 497059"/>
                <a:gd name="connsiteY21" fmla="*/ 342800 h 497061"/>
                <a:gd name="connsiteX22" fmla="*/ 257100 w 497059"/>
                <a:gd name="connsiteY22" fmla="*/ 334229 h 497061"/>
                <a:gd name="connsiteX23" fmla="*/ 248529 w 497059"/>
                <a:gd name="connsiteY23" fmla="*/ 325659 h 497061"/>
                <a:gd name="connsiteX24" fmla="*/ 454209 w 497059"/>
                <a:gd name="connsiteY24" fmla="*/ 308519 h 497061"/>
                <a:gd name="connsiteX25" fmla="*/ 462779 w 497059"/>
                <a:gd name="connsiteY25" fmla="*/ 317089 h 497061"/>
                <a:gd name="connsiteX26" fmla="*/ 419929 w 497059"/>
                <a:gd name="connsiteY26" fmla="*/ 359939 h 497061"/>
                <a:gd name="connsiteX27" fmla="*/ 411358 w 497059"/>
                <a:gd name="connsiteY27" fmla="*/ 351370 h 497061"/>
                <a:gd name="connsiteX28" fmla="*/ 419928 w 497059"/>
                <a:gd name="connsiteY28" fmla="*/ 342800 h 497061"/>
                <a:gd name="connsiteX29" fmla="*/ 445639 w 497059"/>
                <a:gd name="connsiteY29" fmla="*/ 317089 h 497061"/>
                <a:gd name="connsiteX30" fmla="*/ 454209 w 497059"/>
                <a:gd name="connsiteY30" fmla="*/ 308519 h 497061"/>
                <a:gd name="connsiteX31" fmla="*/ 248529 w 497059"/>
                <a:gd name="connsiteY31" fmla="*/ 308519 h 497061"/>
                <a:gd name="connsiteX32" fmla="*/ 274239 w 497059"/>
                <a:gd name="connsiteY32" fmla="*/ 334229 h 497061"/>
                <a:gd name="connsiteX33" fmla="*/ 248529 w 497059"/>
                <a:gd name="connsiteY33" fmla="*/ 359939 h 497061"/>
                <a:gd name="connsiteX34" fmla="*/ 222819 w 497059"/>
                <a:gd name="connsiteY34" fmla="*/ 334229 h 497061"/>
                <a:gd name="connsiteX35" fmla="*/ 248529 w 497059"/>
                <a:gd name="connsiteY35" fmla="*/ 308519 h 497061"/>
                <a:gd name="connsiteX36" fmla="*/ 105411 w 497059"/>
                <a:gd name="connsiteY36" fmla="*/ 71131 h 497061"/>
                <a:gd name="connsiteX37" fmla="*/ 117408 w 497059"/>
                <a:gd name="connsiteY37" fmla="*/ 71131 h 497061"/>
                <a:gd name="connsiteX38" fmla="*/ 117408 w 497059"/>
                <a:gd name="connsiteY38" fmla="*/ 83129 h 497061"/>
                <a:gd name="connsiteX39" fmla="*/ 83128 w 497059"/>
                <a:gd name="connsiteY39" fmla="*/ 117409 h 497061"/>
                <a:gd name="connsiteX40" fmla="*/ 77130 w 497059"/>
                <a:gd name="connsiteY40" fmla="*/ 119980 h 497061"/>
                <a:gd name="connsiteX41" fmla="*/ 71131 w 497059"/>
                <a:gd name="connsiteY41" fmla="*/ 117409 h 497061"/>
                <a:gd name="connsiteX42" fmla="*/ 71131 w 497059"/>
                <a:gd name="connsiteY42" fmla="*/ 105411 h 497061"/>
                <a:gd name="connsiteX43" fmla="*/ 105410 w 497059"/>
                <a:gd name="connsiteY43" fmla="*/ 36851 h 497061"/>
                <a:gd name="connsiteX44" fmla="*/ 117408 w 497059"/>
                <a:gd name="connsiteY44" fmla="*/ 36851 h 497061"/>
                <a:gd name="connsiteX45" fmla="*/ 117408 w 497059"/>
                <a:gd name="connsiteY45" fmla="*/ 48849 h 497061"/>
                <a:gd name="connsiteX46" fmla="*/ 48847 w 497059"/>
                <a:gd name="connsiteY46" fmla="*/ 117410 h 497061"/>
                <a:gd name="connsiteX47" fmla="*/ 42849 w 497059"/>
                <a:gd name="connsiteY47" fmla="*/ 119980 h 497061"/>
                <a:gd name="connsiteX48" fmla="*/ 36850 w 497059"/>
                <a:gd name="connsiteY48" fmla="*/ 117410 h 497061"/>
                <a:gd name="connsiteX49" fmla="*/ 36850 w 497059"/>
                <a:gd name="connsiteY49" fmla="*/ 105411 h 497061"/>
                <a:gd name="connsiteX50" fmla="*/ 71130 w 497059"/>
                <a:gd name="connsiteY50" fmla="*/ 36851 h 497061"/>
                <a:gd name="connsiteX51" fmla="*/ 83128 w 497059"/>
                <a:gd name="connsiteY51" fmla="*/ 36851 h 497061"/>
                <a:gd name="connsiteX52" fmla="*/ 83128 w 497059"/>
                <a:gd name="connsiteY52" fmla="*/ 48849 h 497061"/>
                <a:gd name="connsiteX53" fmla="*/ 48848 w 497059"/>
                <a:gd name="connsiteY53" fmla="*/ 83129 h 497061"/>
                <a:gd name="connsiteX54" fmla="*/ 42850 w 497059"/>
                <a:gd name="connsiteY54" fmla="*/ 85700 h 497061"/>
                <a:gd name="connsiteX55" fmla="*/ 36850 w 497059"/>
                <a:gd name="connsiteY55" fmla="*/ 83129 h 497061"/>
                <a:gd name="connsiteX56" fmla="*/ 36850 w 497059"/>
                <a:gd name="connsiteY56" fmla="*/ 71131 h 497061"/>
                <a:gd name="connsiteX57" fmla="*/ 42850 w 497059"/>
                <a:gd name="connsiteY57" fmla="*/ 17140 h 497061"/>
                <a:gd name="connsiteX58" fmla="*/ 17140 w 497059"/>
                <a:gd name="connsiteY58" fmla="*/ 42850 h 497061"/>
                <a:gd name="connsiteX59" fmla="*/ 17140 w 497059"/>
                <a:gd name="connsiteY59" fmla="*/ 351371 h 497061"/>
                <a:gd name="connsiteX60" fmla="*/ 42850 w 497059"/>
                <a:gd name="connsiteY60" fmla="*/ 377081 h 497061"/>
                <a:gd name="connsiteX61" fmla="*/ 454210 w 497059"/>
                <a:gd name="connsiteY61" fmla="*/ 377081 h 497061"/>
                <a:gd name="connsiteX62" fmla="*/ 479920 w 497059"/>
                <a:gd name="connsiteY62" fmla="*/ 351371 h 497061"/>
                <a:gd name="connsiteX63" fmla="*/ 479920 w 497059"/>
                <a:gd name="connsiteY63" fmla="*/ 291381 h 497061"/>
                <a:gd name="connsiteX64" fmla="*/ 42850 w 497059"/>
                <a:gd name="connsiteY64" fmla="*/ 291381 h 497061"/>
                <a:gd name="connsiteX65" fmla="*/ 34280 w 497059"/>
                <a:gd name="connsiteY65" fmla="*/ 282811 h 497061"/>
                <a:gd name="connsiteX66" fmla="*/ 42850 w 497059"/>
                <a:gd name="connsiteY66" fmla="*/ 274240 h 497061"/>
                <a:gd name="connsiteX67" fmla="*/ 479920 w 497059"/>
                <a:gd name="connsiteY67" fmla="*/ 274240 h 497061"/>
                <a:gd name="connsiteX68" fmla="*/ 479920 w 497059"/>
                <a:gd name="connsiteY68" fmla="*/ 42850 h 497061"/>
                <a:gd name="connsiteX69" fmla="*/ 454210 w 497059"/>
                <a:gd name="connsiteY69" fmla="*/ 17140 h 497061"/>
                <a:gd name="connsiteX70" fmla="*/ 42850 w 497059"/>
                <a:gd name="connsiteY70" fmla="*/ 0 h 497061"/>
                <a:gd name="connsiteX71" fmla="*/ 454210 w 497059"/>
                <a:gd name="connsiteY71" fmla="*/ 0 h 497061"/>
                <a:gd name="connsiteX72" fmla="*/ 497059 w 497059"/>
                <a:gd name="connsiteY72" fmla="*/ 42850 h 497061"/>
                <a:gd name="connsiteX73" fmla="*/ 497059 w 497059"/>
                <a:gd name="connsiteY73" fmla="*/ 351370 h 497061"/>
                <a:gd name="connsiteX74" fmla="*/ 454209 w 497059"/>
                <a:gd name="connsiteY74" fmla="*/ 394220 h 497061"/>
                <a:gd name="connsiteX75" fmla="*/ 331658 w 497059"/>
                <a:gd name="connsiteY75" fmla="*/ 394220 h 497061"/>
                <a:gd name="connsiteX76" fmla="*/ 357369 w 497059"/>
                <a:gd name="connsiteY76" fmla="*/ 445641 h 497061"/>
                <a:gd name="connsiteX77" fmla="*/ 368509 w 497059"/>
                <a:gd name="connsiteY77" fmla="*/ 445641 h 497061"/>
                <a:gd name="connsiteX78" fmla="*/ 394219 w 497059"/>
                <a:gd name="connsiteY78" fmla="*/ 471351 h 497061"/>
                <a:gd name="connsiteX79" fmla="*/ 368509 w 497059"/>
                <a:gd name="connsiteY79" fmla="*/ 497061 h 497061"/>
                <a:gd name="connsiteX80" fmla="*/ 128549 w 497059"/>
                <a:gd name="connsiteY80" fmla="*/ 497061 h 497061"/>
                <a:gd name="connsiteX81" fmla="*/ 102839 w 497059"/>
                <a:gd name="connsiteY81" fmla="*/ 471351 h 497061"/>
                <a:gd name="connsiteX82" fmla="*/ 128549 w 497059"/>
                <a:gd name="connsiteY82" fmla="*/ 445641 h 497061"/>
                <a:gd name="connsiteX83" fmla="*/ 140548 w 497059"/>
                <a:gd name="connsiteY83" fmla="*/ 445641 h 497061"/>
                <a:gd name="connsiteX84" fmla="*/ 166258 w 497059"/>
                <a:gd name="connsiteY84" fmla="*/ 394220 h 497061"/>
                <a:gd name="connsiteX85" fmla="*/ 42850 w 497059"/>
                <a:gd name="connsiteY85" fmla="*/ 394220 h 497061"/>
                <a:gd name="connsiteX86" fmla="*/ 0 w 497059"/>
                <a:gd name="connsiteY86" fmla="*/ 351370 h 497061"/>
                <a:gd name="connsiteX87" fmla="*/ 0 w 497059"/>
                <a:gd name="connsiteY87" fmla="*/ 42850 h 497061"/>
                <a:gd name="connsiteX88" fmla="*/ 42850 w 497059"/>
                <a:gd name="connsiteY88" fmla="*/ 0 h 49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97059" h="497061">
                  <a:moveTo>
                    <a:pt x="185113" y="394219"/>
                  </a:moveTo>
                  <a:lnTo>
                    <a:pt x="176543" y="411359"/>
                  </a:lnTo>
                  <a:lnTo>
                    <a:pt x="214250" y="411359"/>
                  </a:lnTo>
                  <a:cubicBezTo>
                    <a:pt x="219393" y="411359"/>
                    <a:pt x="222821" y="414787"/>
                    <a:pt x="222821" y="419929"/>
                  </a:cubicBezTo>
                  <a:cubicBezTo>
                    <a:pt x="222821" y="425072"/>
                    <a:pt x="219393" y="428500"/>
                    <a:pt x="214250" y="428500"/>
                  </a:cubicBezTo>
                  <a:lnTo>
                    <a:pt x="167972" y="428500"/>
                  </a:lnTo>
                  <a:lnTo>
                    <a:pt x="153403" y="457638"/>
                  </a:lnTo>
                  <a:cubicBezTo>
                    <a:pt x="151689" y="461066"/>
                    <a:pt x="149118" y="462780"/>
                    <a:pt x="145690" y="462780"/>
                  </a:cubicBezTo>
                  <a:lnTo>
                    <a:pt x="128550" y="462780"/>
                  </a:lnTo>
                  <a:cubicBezTo>
                    <a:pt x="123408" y="462780"/>
                    <a:pt x="119980" y="466208"/>
                    <a:pt x="119980" y="471351"/>
                  </a:cubicBezTo>
                  <a:cubicBezTo>
                    <a:pt x="119980" y="476493"/>
                    <a:pt x="123408" y="479921"/>
                    <a:pt x="128550" y="479921"/>
                  </a:cubicBezTo>
                  <a:lnTo>
                    <a:pt x="368510" y="479921"/>
                  </a:lnTo>
                  <a:cubicBezTo>
                    <a:pt x="373652" y="479921"/>
                    <a:pt x="377080" y="476493"/>
                    <a:pt x="377080" y="471351"/>
                  </a:cubicBezTo>
                  <a:cubicBezTo>
                    <a:pt x="377080" y="466208"/>
                    <a:pt x="373652" y="462780"/>
                    <a:pt x="368510" y="462780"/>
                  </a:cubicBezTo>
                  <a:lnTo>
                    <a:pt x="179970" y="462780"/>
                  </a:lnTo>
                  <a:cubicBezTo>
                    <a:pt x="174827" y="462780"/>
                    <a:pt x="171399" y="459352"/>
                    <a:pt x="171399" y="454210"/>
                  </a:cubicBezTo>
                  <a:cubicBezTo>
                    <a:pt x="171399" y="449068"/>
                    <a:pt x="174827" y="445640"/>
                    <a:pt x="179970" y="445640"/>
                  </a:cubicBezTo>
                  <a:lnTo>
                    <a:pt x="336801" y="445640"/>
                  </a:lnTo>
                  <a:lnTo>
                    <a:pt x="310235" y="394219"/>
                  </a:lnTo>
                  <a:close/>
                  <a:moveTo>
                    <a:pt x="248529" y="325659"/>
                  </a:moveTo>
                  <a:cubicBezTo>
                    <a:pt x="243387" y="325659"/>
                    <a:pt x="239959" y="329087"/>
                    <a:pt x="239959" y="334229"/>
                  </a:cubicBezTo>
                  <a:cubicBezTo>
                    <a:pt x="239959" y="339372"/>
                    <a:pt x="243387" y="342800"/>
                    <a:pt x="248529" y="342800"/>
                  </a:cubicBezTo>
                  <a:cubicBezTo>
                    <a:pt x="253672" y="342800"/>
                    <a:pt x="257100" y="339372"/>
                    <a:pt x="257100" y="334229"/>
                  </a:cubicBezTo>
                  <a:cubicBezTo>
                    <a:pt x="257100" y="329087"/>
                    <a:pt x="253672" y="325659"/>
                    <a:pt x="248529" y="325659"/>
                  </a:cubicBezTo>
                  <a:close/>
                  <a:moveTo>
                    <a:pt x="454209" y="308519"/>
                  </a:moveTo>
                  <a:cubicBezTo>
                    <a:pt x="459351" y="308519"/>
                    <a:pt x="462779" y="311947"/>
                    <a:pt x="462779" y="317089"/>
                  </a:cubicBezTo>
                  <a:cubicBezTo>
                    <a:pt x="462779" y="351369"/>
                    <a:pt x="434498" y="359939"/>
                    <a:pt x="419929" y="359939"/>
                  </a:cubicBezTo>
                  <a:cubicBezTo>
                    <a:pt x="414787" y="359939"/>
                    <a:pt x="411359" y="356512"/>
                    <a:pt x="411358" y="351370"/>
                  </a:cubicBezTo>
                  <a:cubicBezTo>
                    <a:pt x="411358" y="346228"/>
                    <a:pt x="415643" y="342800"/>
                    <a:pt x="419928" y="342800"/>
                  </a:cubicBezTo>
                  <a:cubicBezTo>
                    <a:pt x="424214" y="342800"/>
                    <a:pt x="445639" y="341085"/>
                    <a:pt x="445639" y="317089"/>
                  </a:cubicBezTo>
                  <a:cubicBezTo>
                    <a:pt x="445639" y="311947"/>
                    <a:pt x="449067" y="308519"/>
                    <a:pt x="454209" y="308519"/>
                  </a:cubicBezTo>
                  <a:close/>
                  <a:moveTo>
                    <a:pt x="248529" y="308519"/>
                  </a:moveTo>
                  <a:cubicBezTo>
                    <a:pt x="263098" y="308519"/>
                    <a:pt x="274239" y="319660"/>
                    <a:pt x="274239" y="334229"/>
                  </a:cubicBezTo>
                  <a:cubicBezTo>
                    <a:pt x="274239" y="348798"/>
                    <a:pt x="263098" y="359939"/>
                    <a:pt x="248529" y="359939"/>
                  </a:cubicBezTo>
                  <a:cubicBezTo>
                    <a:pt x="233960" y="359939"/>
                    <a:pt x="222819" y="348798"/>
                    <a:pt x="222819" y="334229"/>
                  </a:cubicBezTo>
                  <a:cubicBezTo>
                    <a:pt x="222819" y="319660"/>
                    <a:pt x="233960" y="308519"/>
                    <a:pt x="248529" y="308519"/>
                  </a:cubicBezTo>
                  <a:close/>
                  <a:moveTo>
                    <a:pt x="105411" y="71131"/>
                  </a:moveTo>
                  <a:cubicBezTo>
                    <a:pt x="108839" y="67703"/>
                    <a:pt x="113981" y="67703"/>
                    <a:pt x="117408" y="71131"/>
                  </a:cubicBezTo>
                  <a:cubicBezTo>
                    <a:pt x="120836" y="74559"/>
                    <a:pt x="120836" y="79701"/>
                    <a:pt x="117408" y="83129"/>
                  </a:cubicBezTo>
                  <a:lnTo>
                    <a:pt x="83128" y="117409"/>
                  </a:lnTo>
                  <a:cubicBezTo>
                    <a:pt x="81415" y="119123"/>
                    <a:pt x="78844" y="119980"/>
                    <a:pt x="77130" y="119980"/>
                  </a:cubicBezTo>
                  <a:cubicBezTo>
                    <a:pt x="75416" y="119980"/>
                    <a:pt x="72845" y="119123"/>
                    <a:pt x="71131" y="117409"/>
                  </a:cubicBezTo>
                  <a:cubicBezTo>
                    <a:pt x="67703" y="113981"/>
                    <a:pt x="67703" y="108839"/>
                    <a:pt x="71131" y="105411"/>
                  </a:cubicBezTo>
                  <a:close/>
                  <a:moveTo>
                    <a:pt x="105410" y="36851"/>
                  </a:moveTo>
                  <a:cubicBezTo>
                    <a:pt x="108838" y="33423"/>
                    <a:pt x="113980" y="33423"/>
                    <a:pt x="117408" y="36851"/>
                  </a:cubicBezTo>
                  <a:cubicBezTo>
                    <a:pt x="120836" y="40279"/>
                    <a:pt x="120836" y="45421"/>
                    <a:pt x="117408" y="48849"/>
                  </a:cubicBezTo>
                  <a:lnTo>
                    <a:pt x="48847" y="117410"/>
                  </a:lnTo>
                  <a:cubicBezTo>
                    <a:pt x="47134" y="119123"/>
                    <a:pt x="45419" y="119980"/>
                    <a:pt x="42849" y="119980"/>
                  </a:cubicBezTo>
                  <a:cubicBezTo>
                    <a:pt x="40278" y="119980"/>
                    <a:pt x="38564" y="119124"/>
                    <a:pt x="36850" y="117410"/>
                  </a:cubicBezTo>
                  <a:cubicBezTo>
                    <a:pt x="33422" y="113982"/>
                    <a:pt x="33422" y="108839"/>
                    <a:pt x="36850" y="105411"/>
                  </a:cubicBezTo>
                  <a:close/>
                  <a:moveTo>
                    <a:pt x="71130" y="36851"/>
                  </a:moveTo>
                  <a:cubicBezTo>
                    <a:pt x="74558" y="33423"/>
                    <a:pt x="79700" y="33423"/>
                    <a:pt x="83128" y="36851"/>
                  </a:cubicBezTo>
                  <a:cubicBezTo>
                    <a:pt x="86556" y="40279"/>
                    <a:pt x="86556" y="45421"/>
                    <a:pt x="83128" y="48849"/>
                  </a:cubicBezTo>
                  <a:lnTo>
                    <a:pt x="48848" y="83129"/>
                  </a:lnTo>
                  <a:cubicBezTo>
                    <a:pt x="47135" y="84843"/>
                    <a:pt x="45420" y="85700"/>
                    <a:pt x="42850" y="85700"/>
                  </a:cubicBezTo>
                  <a:cubicBezTo>
                    <a:pt x="40279" y="85700"/>
                    <a:pt x="38564" y="84843"/>
                    <a:pt x="36850" y="83129"/>
                  </a:cubicBezTo>
                  <a:cubicBezTo>
                    <a:pt x="33422" y="79701"/>
                    <a:pt x="33422" y="74559"/>
                    <a:pt x="36850" y="71131"/>
                  </a:cubicBezTo>
                  <a:close/>
                  <a:moveTo>
                    <a:pt x="42850" y="17140"/>
                  </a:moveTo>
                  <a:cubicBezTo>
                    <a:pt x="28281" y="17140"/>
                    <a:pt x="17140" y="28281"/>
                    <a:pt x="17140" y="42850"/>
                  </a:cubicBezTo>
                  <a:lnTo>
                    <a:pt x="17140" y="351371"/>
                  </a:lnTo>
                  <a:cubicBezTo>
                    <a:pt x="17140" y="365940"/>
                    <a:pt x="28281" y="377081"/>
                    <a:pt x="42850" y="377081"/>
                  </a:cubicBezTo>
                  <a:lnTo>
                    <a:pt x="454210" y="377081"/>
                  </a:lnTo>
                  <a:cubicBezTo>
                    <a:pt x="468779" y="377081"/>
                    <a:pt x="479920" y="365940"/>
                    <a:pt x="479920" y="351371"/>
                  </a:cubicBezTo>
                  <a:lnTo>
                    <a:pt x="479920" y="291381"/>
                  </a:lnTo>
                  <a:lnTo>
                    <a:pt x="42850" y="291381"/>
                  </a:lnTo>
                  <a:cubicBezTo>
                    <a:pt x="37708" y="291381"/>
                    <a:pt x="34280" y="287953"/>
                    <a:pt x="34280" y="282811"/>
                  </a:cubicBezTo>
                  <a:cubicBezTo>
                    <a:pt x="34280" y="277668"/>
                    <a:pt x="37708" y="274240"/>
                    <a:pt x="42850" y="274240"/>
                  </a:cubicBezTo>
                  <a:lnTo>
                    <a:pt x="479920" y="274240"/>
                  </a:lnTo>
                  <a:lnTo>
                    <a:pt x="479920" y="42850"/>
                  </a:lnTo>
                  <a:cubicBezTo>
                    <a:pt x="479920" y="28281"/>
                    <a:pt x="468779" y="17140"/>
                    <a:pt x="454210" y="17140"/>
                  </a:cubicBezTo>
                  <a:close/>
                  <a:moveTo>
                    <a:pt x="42850" y="0"/>
                  </a:moveTo>
                  <a:lnTo>
                    <a:pt x="454210" y="0"/>
                  </a:lnTo>
                  <a:cubicBezTo>
                    <a:pt x="478206" y="0"/>
                    <a:pt x="497060" y="18854"/>
                    <a:pt x="497059" y="42850"/>
                  </a:cubicBezTo>
                  <a:lnTo>
                    <a:pt x="497059" y="351370"/>
                  </a:lnTo>
                  <a:cubicBezTo>
                    <a:pt x="497059" y="375366"/>
                    <a:pt x="478205" y="394220"/>
                    <a:pt x="454209" y="394220"/>
                  </a:cubicBezTo>
                  <a:lnTo>
                    <a:pt x="331658" y="394220"/>
                  </a:lnTo>
                  <a:lnTo>
                    <a:pt x="357369" y="445641"/>
                  </a:lnTo>
                  <a:lnTo>
                    <a:pt x="368509" y="445641"/>
                  </a:lnTo>
                  <a:cubicBezTo>
                    <a:pt x="383078" y="445641"/>
                    <a:pt x="394219" y="456782"/>
                    <a:pt x="394219" y="471351"/>
                  </a:cubicBezTo>
                  <a:cubicBezTo>
                    <a:pt x="394219" y="485920"/>
                    <a:pt x="383078" y="497061"/>
                    <a:pt x="368509" y="497061"/>
                  </a:cubicBezTo>
                  <a:lnTo>
                    <a:pt x="128549" y="497061"/>
                  </a:lnTo>
                  <a:cubicBezTo>
                    <a:pt x="113980" y="497061"/>
                    <a:pt x="102839" y="485920"/>
                    <a:pt x="102839" y="471351"/>
                  </a:cubicBezTo>
                  <a:cubicBezTo>
                    <a:pt x="102839" y="456782"/>
                    <a:pt x="113980" y="445641"/>
                    <a:pt x="128549" y="445641"/>
                  </a:cubicBezTo>
                  <a:lnTo>
                    <a:pt x="140548" y="445641"/>
                  </a:lnTo>
                  <a:lnTo>
                    <a:pt x="166258" y="394220"/>
                  </a:lnTo>
                  <a:lnTo>
                    <a:pt x="42850" y="394220"/>
                  </a:lnTo>
                  <a:cubicBezTo>
                    <a:pt x="18854" y="394220"/>
                    <a:pt x="0" y="375366"/>
                    <a:pt x="0" y="351370"/>
                  </a:cubicBezTo>
                  <a:lnTo>
                    <a:pt x="0" y="42850"/>
                  </a:lnTo>
                  <a:cubicBezTo>
                    <a:pt x="0" y="18854"/>
                    <a:pt x="18854" y="0"/>
                    <a:pt x="42850" y="0"/>
                  </a:cubicBezTo>
                  <a:close/>
                </a:path>
              </a:pathLst>
            </a:custGeom>
            <a:solidFill>
              <a:schemeClr val="bg1"/>
            </a:solidFill>
            <a:ln>
              <a:noFill/>
            </a:ln>
            <a:effectLst/>
          </p:spPr>
          <p:txBody>
            <a:bodyPr vert="horz" wrap="square" lIns="91440" tIns="45720" rIns="91440" bIns="45720" numCol="1" anchor="t" anchorCtr="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800" b="0" i="0" u="none" strike="noStrike" kern="0" cap="none" spc="0" normalizeH="0" baseline="0" noProof="0">
                <a:ln>
                  <a:noFill/>
                </a:ln>
                <a:solidFill>
                  <a:srgbClr val="000000"/>
                </a:solidFill>
                <a:effectLst/>
                <a:uLnTx/>
                <a:uFillTx/>
                <a:latin typeface="微软雅黑"/>
                <a:ea typeface="微软雅黑"/>
                <a:sym typeface="微软雅黑"/>
              </a:endParaRPr>
            </a:p>
          </p:txBody>
        </p:sp>
      </p:grpSp>
      <p:grpSp>
        <p:nvGrpSpPr>
          <p:cNvPr id="26" name="组合 2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67648C2-EFDA-4353-9AD3-09A9B0420103}"/>
              </a:ext>
            </a:extLst>
          </p:cNvPr>
          <p:cNvGrpSpPr/>
          <p:nvPr/>
        </p:nvGrpSpPr>
        <p:grpSpPr>
          <a:xfrm>
            <a:off x="7304484" y="4618766"/>
            <a:ext cx="881052" cy="879924"/>
            <a:chOff x="4082993" y="1883751"/>
            <a:chExt cx="1511898" cy="1509962"/>
          </a:xfrm>
        </p:grpSpPr>
        <p:grpSp>
          <p:nvGrpSpPr>
            <p:cNvPr id="27" name="Group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01B9EFB-D120-4295-AB59-87E2F393B340}"/>
                </a:ext>
              </a:extLst>
            </p:cNvPr>
            <p:cNvGrpSpPr/>
            <p:nvPr/>
          </p:nvGrpSpPr>
          <p:grpSpPr>
            <a:xfrm>
              <a:off x="4082993" y="1883751"/>
              <a:ext cx="1511898" cy="1509962"/>
              <a:chOff x="5216250" y="1785688"/>
              <a:chExt cx="3199814" cy="3195716"/>
            </a:xfrm>
          </p:grpSpPr>
          <p:grpSp>
            <p:nvGrpSpPr>
              <p:cNvPr id="29" name="Group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EAEEAEF-0383-4BE0-8C5E-5B8CE892DD57}"/>
                  </a:ext>
                </a:extLst>
              </p:cNvPr>
              <p:cNvGrpSpPr/>
              <p:nvPr/>
            </p:nvGrpSpPr>
            <p:grpSpPr>
              <a:xfrm>
                <a:off x="5216250" y="1785688"/>
                <a:ext cx="3199814" cy="3195716"/>
                <a:chOff x="756333" y="1460000"/>
                <a:chExt cx="3199814" cy="3195716"/>
              </a:xfrm>
            </p:grpSpPr>
            <p:sp>
              <p:nvSpPr>
                <p:cNvPr id="31" name="Freeform 4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E4BAA1F-937F-41EA-A5E6-5D7CD37D2DBB}"/>
                    </a:ext>
                  </a:extLst>
                </p:cNvPr>
                <p:cNvSpPr/>
                <p:nvPr/>
              </p:nvSpPr>
              <p:spPr>
                <a:xfrm>
                  <a:off x="756333" y="1460000"/>
                  <a:ext cx="3199814" cy="3195716"/>
                </a:xfrm>
                <a:custGeom>
                  <a:avLst/>
                  <a:gdLst>
                    <a:gd name="connsiteX0" fmla="*/ 4575619 w 4575618"/>
                    <a:gd name="connsiteY0" fmla="*/ 2284877 h 4569754"/>
                    <a:gd name="connsiteX1" fmla="*/ 2288787 w 4575618"/>
                    <a:gd name="connsiteY1" fmla="*/ 0 h 4569754"/>
                    <a:gd name="connsiteX2" fmla="*/ 0 w 4575618"/>
                    <a:gd name="connsiteY2" fmla="*/ 2284877 h 4569754"/>
                    <a:gd name="connsiteX3" fmla="*/ 2286832 w 4575618"/>
                    <a:gd name="connsiteY3" fmla="*/ 4569755 h 4569754"/>
                    <a:gd name="connsiteX4" fmla="*/ 4575619 w 4575618"/>
                    <a:gd name="connsiteY4" fmla="*/ 2284877 h 4569754"/>
                    <a:gd name="connsiteX5" fmla="*/ 4575619 w 4575618"/>
                    <a:gd name="connsiteY5" fmla="*/ 2284877 h 4569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5618" h="4569754">
                      <a:moveTo>
                        <a:pt x="4575619" y="2284877"/>
                      </a:moveTo>
                      <a:cubicBezTo>
                        <a:pt x="4575619" y="1022233"/>
                        <a:pt x="3551431" y="0"/>
                        <a:pt x="2288787" y="0"/>
                      </a:cubicBezTo>
                      <a:cubicBezTo>
                        <a:pt x="1026143" y="0"/>
                        <a:pt x="0" y="1022233"/>
                        <a:pt x="0" y="2284877"/>
                      </a:cubicBezTo>
                      <a:cubicBezTo>
                        <a:pt x="0" y="3547522"/>
                        <a:pt x="1024188" y="4569755"/>
                        <a:pt x="2286832" y="4569755"/>
                      </a:cubicBezTo>
                      <a:cubicBezTo>
                        <a:pt x="3549476" y="4569755"/>
                        <a:pt x="4575619" y="3545566"/>
                        <a:pt x="4575619" y="2284877"/>
                      </a:cubicBezTo>
                      <a:lnTo>
                        <a:pt x="4575619" y="2284877"/>
                      </a:lnTo>
                      <a:close/>
                    </a:path>
                  </a:pathLst>
                </a:custGeom>
                <a:solidFill>
                  <a:srgbClr val="FFFFFF"/>
                </a:solidFill>
                <a:ln w="15189"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800" b="0" i="0" u="none" strike="noStrike" kern="0" cap="none" spc="0" normalizeH="0" baseline="0" noProof="0">
                    <a:ln>
                      <a:noFill/>
                    </a:ln>
                    <a:solidFill>
                      <a:srgbClr val="000000"/>
                    </a:solidFill>
                    <a:effectLst/>
                    <a:uLnTx/>
                    <a:uFillTx/>
                    <a:latin typeface="微软雅黑"/>
                    <a:ea typeface="微软雅黑"/>
                    <a:sym typeface="微软雅黑"/>
                  </a:endParaRPr>
                </a:p>
              </p:txBody>
            </p:sp>
            <p:sp>
              <p:nvSpPr>
                <p:cNvPr id="32" name="Freeform: Shape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10F2BE1-E983-4AA9-920F-A6F68440C5B1}"/>
                    </a:ext>
                  </a:extLst>
                </p:cNvPr>
                <p:cNvSpPr/>
                <p:nvPr/>
              </p:nvSpPr>
              <p:spPr>
                <a:xfrm>
                  <a:off x="756333" y="1460000"/>
                  <a:ext cx="3199814" cy="3195716"/>
                </a:xfrm>
                <a:custGeom>
                  <a:avLst/>
                  <a:gdLst>
                    <a:gd name="connsiteX0" fmla="*/ 4575619 w 4575618"/>
                    <a:gd name="connsiteY0" fmla="*/ 2284877 h 4569754"/>
                    <a:gd name="connsiteX1" fmla="*/ 2288787 w 4575618"/>
                    <a:gd name="connsiteY1" fmla="*/ 0 h 4569754"/>
                    <a:gd name="connsiteX2" fmla="*/ 0 w 4575618"/>
                    <a:gd name="connsiteY2" fmla="*/ 2284877 h 4569754"/>
                    <a:gd name="connsiteX3" fmla="*/ 2286832 w 4575618"/>
                    <a:gd name="connsiteY3" fmla="*/ 4569755 h 4569754"/>
                    <a:gd name="connsiteX4" fmla="*/ 4575619 w 4575618"/>
                    <a:gd name="connsiteY4" fmla="*/ 2284877 h 4569754"/>
                    <a:gd name="connsiteX5" fmla="*/ 4575619 w 4575618"/>
                    <a:gd name="connsiteY5" fmla="*/ 2284877 h 4569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5618" h="4569754">
                      <a:moveTo>
                        <a:pt x="4575619" y="2284877"/>
                      </a:moveTo>
                      <a:cubicBezTo>
                        <a:pt x="4575619" y="1022233"/>
                        <a:pt x="3551431" y="0"/>
                        <a:pt x="2288787" y="0"/>
                      </a:cubicBezTo>
                      <a:cubicBezTo>
                        <a:pt x="1026143" y="0"/>
                        <a:pt x="0" y="1022233"/>
                        <a:pt x="0" y="2284877"/>
                      </a:cubicBezTo>
                      <a:cubicBezTo>
                        <a:pt x="0" y="3547522"/>
                        <a:pt x="1024188" y="4569755"/>
                        <a:pt x="2286832" y="4569755"/>
                      </a:cubicBezTo>
                      <a:cubicBezTo>
                        <a:pt x="3549476" y="4569755"/>
                        <a:pt x="4575619" y="3545566"/>
                        <a:pt x="4575619" y="2284877"/>
                      </a:cubicBezTo>
                      <a:lnTo>
                        <a:pt x="4575619" y="2284877"/>
                      </a:lnTo>
                      <a:close/>
                    </a:path>
                  </a:pathLst>
                </a:custGeom>
                <a:solidFill>
                  <a:srgbClr val="FFFFFF">
                    <a:lumMod val="85000"/>
                    <a:alpha val="50000"/>
                  </a:srgbClr>
                </a:solidFill>
                <a:ln w="15189" cap="flat">
                  <a:noFill/>
                  <a:prstDash val="solid"/>
                  <a:miter/>
                </a:ln>
                <a:effectLst>
                  <a:innerShdw blurRad="381000">
                    <a:prstClr val="black">
                      <a:alpha val="25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800" b="0" i="0" u="none" strike="noStrike" kern="0" cap="none" spc="0" normalizeH="0" baseline="0" noProof="0">
                    <a:ln>
                      <a:noFill/>
                    </a:ln>
                    <a:solidFill>
                      <a:srgbClr val="000000"/>
                    </a:solidFill>
                    <a:effectLst/>
                    <a:uLnTx/>
                    <a:uFillTx/>
                    <a:latin typeface="微软雅黑"/>
                    <a:ea typeface="微软雅黑"/>
                    <a:sym typeface="微软雅黑"/>
                  </a:endParaRPr>
                </a:p>
              </p:txBody>
            </p:sp>
          </p:grpSp>
          <p:sp>
            <p:nvSpPr>
              <p:cNvPr id="30" name="Freeform: Shape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5D06420-B1C6-48AF-BE73-0E4B1C982CB1}"/>
                  </a:ext>
                </a:extLst>
              </p:cNvPr>
              <p:cNvSpPr/>
              <p:nvPr/>
            </p:nvSpPr>
            <p:spPr>
              <a:xfrm>
                <a:off x="5536064" y="2105093"/>
                <a:ext cx="2560186" cy="2556906"/>
              </a:xfrm>
              <a:custGeom>
                <a:avLst/>
                <a:gdLst>
                  <a:gd name="connsiteX0" fmla="*/ 4575619 w 4575618"/>
                  <a:gd name="connsiteY0" fmla="*/ 2284877 h 4569754"/>
                  <a:gd name="connsiteX1" fmla="*/ 2288787 w 4575618"/>
                  <a:gd name="connsiteY1" fmla="*/ 0 h 4569754"/>
                  <a:gd name="connsiteX2" fmla="*/ 0 w 4575618"/>
                  <a:gd name="connsiteY2" fmla="*/ 2284877 h 4569754"/>
                  <a:gd name="connsiteX3" fmla="*/ 2286832 w 4575618"/>
                  <a:gd name="connsiteY3" fmla="*/ 4569755 h 4569754"/>
                  <a:gd name="connsiteX4" fmla="*/ 4575619 w 4575618"/>
                  <a:gd name="connsiteY4" fmla="*/ 2284877 h 4569754"/>
                  <a:gd name="connsiteX5" fmla="*/ 4575619 w 4575618"/>
                  <a:gd name="connsiteY5" fmla="*/ 2284877 h 4569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5618" h="4569754">
                    <a:moveTo>
                      <a:pt x="4575619" y="2284877"/>
                    </a:moveTo>
                    <a:cubicBezTo>
                      <a:pt x="4575619" y="1022233"/>
                      <a:pt x="3551431" y="0"/>
                      <a:pt x="2288787" y="0"/>
                    </a:cubicBezTo>
                    <a:cubicBezTo>
                      <a:pt x="1026143" y="0"/>
                      <a:pt x="0" y="1022233"/>
                      <a:pt x="0" y="2284877"/>
                    </a:cubicBezTo>
                    <a:cubicBezTo>
                      <a:pt x="0" y="3547522"/>
                      <a:pt x="1024188" y="4569755"/>
                      <a:pt x="2286832" y="4569755"/>
                    </a:cubicBezTo>
                    <a:cubicBezTo>
                      <a:pt x="3549476" y="4569755"/>
                      <a:pt x="4575619" y="3545566"/>
                      <a:pt x="4575619" y="2284877"/>
                    </a:cubicBezTo>
                    <a:lnTo>
                      <a:pt x="4575619" y="2284877"/>
                    </a:lnTo>
                    <a:close/>
                  </a:path>
                </a:pathLst>
              </a:custGeom>
              <a:solidFill>
                <a:srgbClr val="FFFFFF"/>
              </a:solidFill>
              <a:ln w="15189" cap="flat">
                <a:noFill/>
                <a:prstDash val="solid"/>
                <a:miter/>
              </a:ln>
              <a:effectLst>
                <a:outerShdw blurRad="317500" rotWithShape="0">
                  <a:scrgbClr r="0" g="0" b="0">
                    <a:alpha val="20000"/>
                  </a:scrgb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800" b="0" i="0" u="none" strike="noStrike" kern="0" cap="none" spc="0" normalizeH="0" baseline="0" noProof="0">
                  <a:ln>
                    <a:noFill/>
                  </a:ln>
                  <a:solidFill>
                    <a:srgbClr val="000000"/>
                  </a:solidFill>
                  <a:effectLst/>
                  <a:uLnTx/>
                  <a:uFillTx/>
                  <a:latin typeface="微软雅黑"/>
                  <a:ea typeface="微软雅黑"/>
                  <a:sym typeface="微软雅黑"/>
                </a:endParaRPr>
              </a:p>
            </p:txBody>
          </p:sp>
        </p:grpSp>
        <p:sp>
          <p:nvSpPr>
            <p:cNvPr id="28" name="Icon 3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EC5A717-2BF6-4369-A421-2B56E8ED5BA3}"/>
                </a:ext>
              </a:extLst>
            </p:cNvPr>
            <p:cNvSpPr/>
            <p:nvPr/>
          </p:nvSpPr>
          <p:spPr>
            <a:xfrm>
              <a:off x="4590412" y="2390202"/>
              <a:ext cx="497059" cy="497061"/>
            </a:xfrm>
            <a:custGeom>
              <a:avLst/>
              <a:gdLst>
                <a:gd name="connsiteX0" fmla="*/ 185113 w 497059"/>
                <a:gd name="connsiteY0" fmla="*/ 394219 h 497061"/>
                <a:gd name="connsiteX1" fmla="*/ 176543 w 497059"/>
                <a:gd name="connsiteY1" fmla="*/ 411359 h 497061"/>
                <a:gd name="connsiteX2" fmla="*/ 214250 w 497059"/>
                <a:gd name="connsiteY2" fmla="*/ 411359 h 497061"/>
                <a:gd name="connsiteX3" fmla="*/ 222821 w 497059"/>
                <a:gd name="connsiteY3" fmla="*/ 419929 h 497061"/>
                <a:gd name="connsiteX4" fmla="*/ 214250 w 497059"/>
                <a:gd name="connsiteY4" fmla="*/ 428500 h 497061"/>
                <a:gd name="connsiteX5" fmla="*/ 167972 w 497059"/>
                <a:gd name="connsiteY5" fmla="*/ 428500 h 497061"/>
                <a:gd name="connsiteX6" fmla="*/ 153403 w 497059"/>
                <a:gd name="connsiteY6" fmla="*/ 457638 h 497061"/>
                <a:gd name="connsiteX7" fmla="*/ 145690 w 497059"/>
                <a:gd name="connsiteY7" fmla="*/ 462780 h 497061"/>
                <a:gd name="connsiteX8" fmla="*/ 128550 w 497059"/>
                <a:gd name="connsiteY8" fmla="*/ 462780 h 497061"/>
                <a:gd name="connsiteX9" fmla="*/ 119980 w 497059"/>
                <a:gd name="connsiteY9" fmla="*/ 471351 h 497061"/>
                <a:gd name="connsiteX10" fmla="*/ 128550 w 497059"/>
                <a:gd name="connsiteY10" fmla="*/ 479921 h 497061"/>
                <a:gd name="connsiteX11" fmla="*/ 368510 w 497059"/>
                <a:gd name="connsiteY11" fmla="*/ 479921 h 497061"/>
                <a:gd name="connsiteX12" fmla="*/ 377080 w 497059"/>
                <a:gd name="connsiteY12" fmla="*/ 471351 h 497061"/>
                <a:gd name="connsiteX13" fmla="*/ 368510 w 497059"/>
                <a:gd name="connsiteY13" fmla="*/ 462780 h 497061"/>
                <a:gd name="connsiteX14" fmla="*/ 179970 w 497059"/>
                <a:gd name="connsiteY14" fmla="*/ 462780 h 497061"/>
                <a:gd name="connsiteX15" fmla="*/ 171399 w 497059"/>
                <a:gd name="connsiteY15" fmla="*/ 454210 h 497061"/>
                <a:gd name="connsiteX16" fmla="*/ 179970 w 497059"/>
                <a:gd name="connsiteY16" fmla="*/ 445640 h 497061"/>
                <a:gd name="connsiteX17" fmla="*/ 336801 w 497059"/>
                <a:gd name="connsiteY17" fmla="*/ 445640 h 497061"/>
                <a:gd name="connsiteX18" fmla="*/ 310235 w 497059"/>
                <a:gd name="connsiteY18" fmla="*/ 394219 h 497061"/>
                <a:gd name="connsiteX19" fmla="*/ 248529 w 497059"/>
                <a:gd name="connsiteY19" fmla="*/ 325659 h 497061"/>
                <a:gd name="connsiteX20" fmla="*/ 239959 w 497059"/>
                <a:gd name="connsiteY20" fmla="*/ 334229 h 497061"/>
                <a:gd name="connsiteX21" fmla="*/ 248529 w 497059"/>
                <a:gd name="connsiteY21" fmla="*/ 342800 h 497061"/>
                <a:gd name="connsiteX22" fmla="*/ 257100 w 497059"/>
                <a:gd name="connsiteY22" fmla="*/ 334229 h 497061"/>
                <a:gd name="connsiteX23" fmla="*/ 248529 w 497059"/>
                <a:gd name="connsiteY23" fmla="*/ 325659 h 497061"/>
                <a:gd name="connsiteX24" fmla="*/ 454209 w 497059"/>
                <a:gd name="connsiteY24" fmla="*/ 308519 h 497061"/>
                <a:gd name="connsiteX25" fmla="*/ 462779 w 497059"/>
                <a:gd name="connsiteY25" fmla="*/ 317089 h 497061"/>
                <a:gd name="connsiteX26" fmla="*/ 419929 w 497059"/>
                <a:gd name="connsiteY26" fmla="*/ 359939 h 497061"/>
                <a:gd name="connsiteX27" fmla="*/ 411358 w 497059"/>
                <a:gd name="connsiteY27" fmla="*/ 351370 h 497061"/>
                <a:gd name="connsiteX28" fmla="*/ 419928 w 497059"/>
                <a:gd name="connsiteY28" fmla="*/ 342800 h 497061"/>
                <a:gd name="connsiteX29" fmla="*/ 445639 w 497059"/>
                <a:gd name="connsiteY29" fmla="*/ 317089 h 497061"/>
                <a:gd name="connsiteX30" fmla="*/ 454209 w 497059"/>
                <a:gd name="connsiteY30" fmla="*/ 308519 h 497061"/>
                <a:gd name="connsiteX31" fmla="*/ 248529 w 497059"/>
                <a:gd name="connsiteY31" fmla="*/ 308519 h 497061"/>
                <a:gd name="connsiteX32" fmla="*/ 274239 w 497059"/>
                <a:gd name="connsiteY32" fmla="*/ 334229 h 497061"/>
                <a:gd name="connsiteX33" fmla="*/ 248529 w 497059"/>
                <a:gd name="connsiteY33" fmla="*/ 359939 h 497061"/>
                <a:gd name="connsiteX34" fmla="*/ 222819 w 497059"/>
                <a:gd name="connsiteY34" fmla="*/ 334229 h 497061"/>
                <a:gd name="connsiteX35" fmla="*/ 248529 w 497059"/>
                <a:gd name="connsiteY35" fmla="*/ 308519 h 497061"/>
                <a:gd name="connsiteX36" fmla="*/ 105411 w 497059"/>
                <a:gd name="connsiteY36" fmla="*/ 71131 h 497061"/>
                <a:gd name="connsiteX37" fmla="*/ 117408 w 497059"/>
                <a:gd name="connsiteY37" fmla="*/ 71131 h 497061"/>
                <a:gd name="connsiteX38" fmla="*/ 117408 w 497059"/>
                <a:gd name="connsiteY38" fmla="*/ 83129 h 497061"/>
                <a:gd name="connsiteX39" fmla="*/ 83128 w 497059"/>
                <a:gd name="connsiteY39" fmla="*/ 117409 h 497061"/>
                <a:gd name="connsiteX40" fmla="*/ 77130 w 497059"/>
                <a:gd name="connsiteY40" fmla="*/ 119980 h 497061"/>
                <a:gd name="connsiteX41" fmla="*/ 71131 w 497059"/>
                <a:gd name="connsiteY41" fmla="*/ 117409 h 497061"/>
                <a:gd name="connsiteX42" fmla="*/ 71131 w 497059"/>
                <a:gd name="connsiteY42" fmla="*/ 105411 h 497061"/>
                <a:gd name="connsiteX43" fmla="*/ 105410 w 497059"/>
                <a:gd name="connsiteY43" fmla="*/ 36851 h 497061"/>
                <a:gd name="connsiteX44" fmla="*/ 117408 w 497059"/>
                <a:gd name="connsiteY44" fmla="*/ 36851 h 497061"/>
                <a:gd name="connsiteX45" fmla="*/ 117408 w 497059"/>
                <a:gd name="connsiteY45" fmla="*/ 48849 h 497061"/>
                <a:gd name="connsiteX46" fmla="*/ 48847 w 497059"/>
                <a:gd name="connsiteY46" fmla="*/ 117410 h 497061"/>
                <a:gd name="connsiteX47" fmla="*/ 42849 w 497059"/>
                <a:gd name="connsiteY47" fmla="*/ 119980 h 497061"/>
                <a:gd name="connsiteX48" fmla="*/ 36850 w 497059"/>
                <a:gd name="connsiteY48" fmla="*/ 117410 h 497061"/>
                <a:gd name="connsiteX49" fmla="*/ 36850 w 497059"/>
                <a:gd name="connsiteY49" fmla="*/ 105411 h 497061"/>
                <a:gd name="connsiteX50" fmla="*/ 71130 w 497059"/>
                <a:gd name="connsiteY50" fmla="*/ 36851 h 497061"/>
                <a:gd name="connsiteX51" fmla="*/ 83128 w 497059"/>
                <a:gd name="connsiteY51" fmla="*/ 36851 h 497061"/>
                <a:gd name="connsiteX52" fmla="*/ 83128 w 497059"/>
                <a:gd name="connsiteY52" fmla="*/ 48849 h 497061"/>
                <a:gd name="connsiteX53" fmla="*/ 48848 w 497059"/>
                <a:gd name="connsiteY53" fmla="*/ 83129 h 497061"/>
                <a:gd name="connsiteX54" fmla="*/ 42850 w 497059"/>
                <a:gd name="connsiteY54" fmla="*/ 85700 h 497061"/>
                <a:gd name="connsiteX55" fmla="*/ 36850 w 497059"/>
                <a:gd name="connsiteY55" fmla="*/ 83129 h 497061"/>
                <a:gd name="connsiteX56" fmla="*/ 36850 w 497059"/>
                <a:gd name="connsiteY56" fmla="*/ 71131 h 497061"/>
                <a:gd name="connsiteX57" fmla="*/ 42850 w 497059"/>
                <a:gd name="connsiteY57" fmla="*/ 17140 h 497061"/>
                <a:gd name="connsiteX58" fmla="*/ 17140 w 497059"/>
                <a:gd name="connsiteY58" fmla="*/ 42850 h 497061"/>
                <a:gd name="connsiteX59" fmla="*/ 17140 w 497059"/>
                <a:gd name="connsiteY59" fmla="*/ 351371 h 497061"/>
                <a:gd name="connsiteX60" fmla="*/ 42850 w 497059"/>
                <a:gd name="connsiteY60" fmla="*/ 377081 h 497061"/>
                <a:gd name="connsiteX61" fmla="*/ 454210 w 497059"/>
                <a:gd name="connsiteY61" fmla="*/ 377081 h 497061"/>
                <a:gd name="connsiteX62" fmla="*/ 479920 w 497059"/>
                <a:gd name="connsiteY62" fmla="*/ 351371 h 497061"/>
                <a:gd name="connsiteX63" fmla="*/ 479920 w 497059"/>
                <a:gd name="connsiteY63" fmla="*/ 291381 h 497061"/>
                <a:gd name="connsiteX64" fmla="*/ 42850 w 497059"/>
                <a:gd name="connsiteY64" fmla="*/ 291381 h 497061"/>
                <a:gd name="connsiteX65" fmla="*/ 34280 w 497059"/>
                <a:gd name="connsiteY65" fmla="*/ 282811 h 497061"/>
                <a:gd name="connsiteX66" fmla="*/ 42850 w 497059"/>
                <a:gd name="connsiteY66" fmla="*/ 274240 h 497061"/>
                <a:gd name="connsiteX67" fmla="*/ 479920 w 497059"/>
                <a:gd name="connsiteY67" fmla="*/ 274240 h 497061"/>
                <a:gd name="connsiteX68" fmla="*/ 479920 w 497059"/>
                <a:gd name="connsiteY68" fmla="*/ 42850 h 497061"/>
                <a:gd name="connsiteX69" fmla="*/ 454210 w 497059"/>
                <a:gd name="connsiteY69" fmla="*/ 17140 h 497061"/>
                <a:gd name="connsiteX70" fmla="*/ 42850 w 497059"/>
                <a:gd name="connsiteY70" fmla="*/ 0 h 497061"/>
                <a:gd name="connsiteX71" fmla="*/ 454210 w 497059"/>
                <a:gd name="connsiteY71" fmla="*/ 0 h 497061"/>
                <a:gd name="connsiteX72" fmla="*/ 497059 w 497059"/>
                <a:gd name="connsiteY72" fmla="*/ 42850 h 497061"/>
                <a:gd name="connsiteX73" fmla="*/ 497059 w 497059"/>
                <a:gd name="connsiteY73" fmla="*/ 351370 h 497061"/>
                <a:gd name="connsiteX74" fmla="*/ 454209 w 497059"/>
                <a:gd name="connsiteY74" fmla="*/ 394220 h 497061"/>
                <a:gd name="connsiteX75" fmla="*/ 331658 w 497059"/>
                <a:gd name="connsiteY75" fmla="*/ 394220 h 497061"/>
                <a:gd name="connsiteX76" fmla="*/ 357369 w 497059"/>
                <a:gd name="connsiteY76" fmla="*/ 445641 h 497061"/>
                <a:gd name="connsiteX77" fmla="*/ 368509 w 497059"/>
                <a:gd name="connsiteY77" fmla="*/ 445641 h 497061"/>
                <a:gd name="connsiteX78" fmla="*/ 394219 w 497059"/>
                <a:gd name="connsiteY78" fmla="*/ 471351 h 497061"/>
                <a:gd name="connsiteX79" fmla="*/ 368509 w 497059"/>
                <a:gd name="connsiteY79" fmla="*/ 497061 h 497061"/>
                <a:gd name="connsiteX80" fmla="*/ 128549 w 497059"/>
                <a:gd name="connsiteY80" fmla="*/ 497061 h 497061"/>
                <a:gd name="connsiteX81" fmla="*/ 102839 w 497059"/>
                <a:gd name="connsiteY81" fmla="*/ 471351 h 497061"/>
                <a:gd name="connsiteX82" fmla="*/ 128549 w 497059"/>
                <a:gd name="connsiteY82" fmla="*/ 445641 h 497061"/>
                <a:gd name="connsiteX83" fmla="*/ 140548 w 497059"/>
                <a:gd name="connsiteY83" fmla="*/ 445641 h 497061"/>
                <a:gd name="connsiteX84" fmla="*/ 166258 w 497059"/>
                <a:gd name="connsiteY84" fmla="*/ 394220 h 497061"/>
                <a:gd name="connsiteX85" fmla="*/ 42850 w 497059"/>
                <a:gd name="connsiteY85" fmla="*/ 394220 h 497061"/>
                <a:gd name="connsiteX86" fmla="*/ 0 w 497059"/>
                <a:gd name="connsiteY86" fmla="*/ 351370 h 497061"/>
                <a:gd name="connsiteX87" fmla="*/ 0 w 497059"/>
                <a:gd name="connsiteY87" fmla="*/ 42850 h 497061"/>
                <a:gd name="connsiteX88" fmla="*/ 42850 w 497059"/>
                <a:gd name="connsiteY88" fmla="*/ 0 h 49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97059" h="497061">
                  <a:moveTo>
                    <a:pt x="185113" y="394219"/>
                  </a:moveTo>
                  <a:lnTo>
                    <a:pt x="176543" y="411359"/>
                  </a:lnTo>
                  <a:lnTo>
                    <a:pt x="214250" y="411359"/>
                  </a:lnTo>
                  <a:cubicBezTo>
                    <a:pt x="219393" y="411359"/>
                    <a:pt x="222821" y="414787"/>
                    <a:pt x="222821" y="419929"/>
                  </a:cubicBezTo>
                  <a:cubicBezTo>
                    <a:pt x="222821" y="425072"/>
                    <a:pt x="219393" y="428500"/>
                    <a:pt x="214250" y="428500"/>
                  </a:cubicBezTo>
                  <a:lnTo>
                    <a:pt x="167972" y="428500"/>
                  </a:lnTo>
                  <a:lnTo>
                    <a:pt x="153403" y="457638"/>
                  </a:lnTo>
                  <a:cubicBezTo>
                    <a:pt x="151689" y="461066"/>
                    <a:pt x="149118" y="462780"/>
                    <a:pt x="145690" y="462780"/>
                  </a:cubicBezTo>
                  <a:lnTo>
                    <a:pt x="128550" y="462780"/>
                  </a:lnTo>
                  <a:cubicBezTo>
                    <a:pt x="123408" y="462780"/>
                    <a:pt x="119980" y="466208"/>
                    <a:pt x="119980" y="471351"/>
                  </a:cubicBezTo>
                  <a:cubicBezTo>
                    <a:pt x="119980" y="476493"/>
                    <a:pt x="123408" y="479921"/>
                    <a:pt x="128550" y="479921"/>
                  </a:cubicBezTo>
                  <a:lnTo>
                    <a:pt x="368510" y="479921"/>
                  </a:lnTo>
                  <a:cubicBezTo>
                    <a:pt x="373652" y="479921"/>
                    <a:pt x="377080" y="476493"/>
                    <a:pt x="377080" y="471351"/>
                  </a:cubicBezTo>
                  <a:cubicBezTo>
                    <a:pt x="377080" y="466208"/>
                    <a:pt x="373652" y="462780"/>
                    <a:pt x="368510" y="462780"/>
                  </a:cubicBezTo>
                  <a:lnTo>
                    <a:pt x="179970" y="462780"/>
                  </a:lnTo>
                  <a:cubicBezTo>
                    <a:pt x="174827" y="462780"/>
                    <a:pt x="171399" y="459352"/>
                    <a:pt x="171399" y="454210"/>
                  </a:cubicBezTo>
                  <a:cubicBezTo>
                    <a:pt x="171399" y="449068"/>
                    <a:pt x="174827" y="445640"/>
                    <a:pt x="179970" y="445640"/>
                  </a:cubicBezTo>
                  <a:lnTo>
                    <a:pt x="336801" y="445640"/>
                  </a:lnTo>
                  <a:lnTo>
                    <a:pt x="310235" y="394219"/>
                  </a:lnTo>
                  <a:close/>
                  <a:moveTo>
                    <a:pt x="248529" y="325659"/>
                  </a:moveTo>
                  <a:cubicBezTo>
                    <a:pt x="243387" y="325659"/>
                    <a:pt x="239959" y="329087"/>
                    <a:pt x="239959" y="334229"/>
                  </a:cubicBezTo>
                  <a:cubicBezTo>
                    <a:pt x="239959" y="339372"/>
                    <a:pt x="243387" y="342800"/>
                    <a:pt x="248529" y="342800"/>
                  </a:cubicBezTo>
                  <a:cubicBezTo>
                    <a:pt x="253672" y="342800"/>
                    <a:pt x="257100" y="339372"/>
                    <a:pt x="257100" y="334229"/>
                  </a:cubicBezTo>
                  <a:cubicBezTo>
                    <a:pt x="257100" y="329087"/>
                    <a:pt x="253672" y="325659"/>
                    <a:pt x="248529" y="325659"/>
                  </a:cubicBezTo>
                  <a:close/>
                  <a:moveTo>
                    <a:pt x="454209" y="308519"/>
                  </a:moveTo>
                  <a:cubicBezTo>
                    <a:pt x="459351" y="308519"/>
                    <a:pt x="462779" y="311947"/>
                    <a:pt x="462779" y="317089"/>
                  </a:cubicBezTo>
                  <a:cubicBezTo>
                    <a:pt x="462779" y="351369"/>
                    <a:pt x="434498" y="359939"/>
                    <a:pt x="419929" y="359939"/>
                  </a:cubicBezTo>
                  <a:cubicBezTo>
                    <a:pt x="414787" y="359939"/>
                    <a:pt x="411359" y="356512"/>
                    <a:pt x="411358" y="351370"/>
                  </a:cubicBezTo>
                  <a:cubicBezTo>
                    <a:pt x="411358" y="346228"/>
                    <a:pt x="415643" y="342800"/>
                    <a:pt x="419928" y="342800"/>
                  </a:cubicBezTo>
                  <a:cubicBezTo>
                    <a:pt x="424214" y="342800"/>
                    <a:pt x="445639" y="341085"/>
                    <a:pt x="445639" y="317089"/>
                  </a:cubicBezTo>
                  <a:cubicBezTo>
                    <a:pt x="445639" y="311947"/>
                    <a:pt x="449067" y="308519"/>
                    <a:pt x="454209" y="308519"/>
                  </a:cubicBezTo>
                  <a:close/>
                  <a:moveTo>
                    <a:pt x="248529" y="308519"/>
                  </a:moveTo>
                  <a:cubicBezTo>
                    <a:pt x="263098" y="308519"/>
                    <a:pt x="274239" y="319660"/>
                    <a:pt x="274239" y="334229"/>
                  </a:cubicBezTo>
                  <a:cubicBezTo>
                    <a:pt x="274239" y="348798"/>
                    <a:pt x="263098" y="359939"/>
                    <a:pt x="248529" y="359939"/>
                  </a:cubicBezTo>
                  <a:cubicBezTo>
                    <a:pt x="233960" y="359939"/>
                    <a:pt x="222819" y="348798"/>
                    <a:pt x="222819" y="334229"/>
                  </a:cubicBezTo>
                  <a:cubicBezTo>
                    <a:pt x="222819" y="319660"/>
                    <a:pt x="233960" y="308519"/>
                    <a:pt x="248529" y="308519"/>
                  </a:cubicBezTo>
                  <a:close/>
                  <a:moveTo>
                    <a:pt x="105411" y="71131"/>
                  </a:moveTo>
                  <a:cubicBezTo>
                    <a:pt x="108839" y="67703"/>
                    <a:pt x="113981" y="67703"/>
                    <a:pt x="117408" y="71131"/>
                  </a:cubicBezTo>
                  <a:cubicBezTo>
                    <a:pt x="120836" y="74559"/>
                    <a:pt x="120836" y="79701"/>
                    <a:pt x="117408" y="83129"/>
                  </a:cubicBezTo>
                  <a:lnTo>
                    <a:pt x="83128" y="117409"/>
                  </a:lnTo>
                  <a:cubicBezTo>
                    <a:pt x="81415" y="119123"/>
                    <a:pt x="78844" y="119980"/>
                    <a:pt x="77130" y="119980"/>
                  </a:cubicBezTo>
                  <a:cubicBezTo>
                    <a:pt x="75416" y="119980"/>
                    <a:pt x="72845" y="119123"/>
                    <a:pt x="71131" y="117409"/>
                  </a:cubicBezTo>
                  <a:cubicBezTo>
                    <a:pt x="67703" y="113981"/>
                    <a:pt x="67703" y="108839"/>
                    <a:pt x="71131" y="105411"/>
                  </a:cubicBezTo>
                  <a:close/>
                  <a:moveTo>
                    <a:pt x="105410" y="36851"/>
                  </a:moveTo>
                  <a:cubicBezTo>
                    <a:pt x="108838" y="33423"/>
                    <a:pt x="113980" y="33423"/>
                    <a:pt x="117408" y="36851"/>
                  </a:cubicBezTo>
                  <a:cubicBezTo>
                    <a:pt x="120836" y="40279"/>
                    <a:pt x="120836" y="45421"/>
                    <a:pt x="117408" y="48849"/>
                  </a:cubicBezTo>
                  <a:lnTo>
                    <a:pt x="48847" y="117410"/>
                  </a:lnTo>
                  <a:cubicBezTo>
                    <a:pt x="47134" y="119123"/>
                    <a:pt x="45419" y="119980"/>
                    <a:pt x="42849" y="119980"/>
                  </a:cubicBezTo>
                  <a:cubicBezTo>
                    <a:pt x="40278" y="119980"/>
                    <a:pt x="38564" y="119124"/>
                    <a:pt x="36850" y="117410"/>
                  </a:cubicBezTo>
                  <a:cubicBezTo>
                    <a:pt x="33422" y="113982"/>
                    <a:pt x="33422" y="108839"/>
                    <a:pt x="36850" y="105411"/>
                  </a:cubicBezTo>
                  <a:close/>
                  <a:moveTo>
                    <a:pt x="71130" y="36851"/>
                  </a:moveTo>
                  <a:cubicBezTo>
                    <a:pt x="74558" y="33423"/>
                    <a:pt x="79700" y="33423"/>
                    <a:pt x="83128" y="36851"/>
                  </a:cubicBezTo>
                  <a:cubicBezTo>
                    <a:pt x="86556" y="40279"/>
                    <a:pt x="86556" y="45421"/>
                    <a:pt x="83128" y="48849"/>
                  </a:cubicBezTo>
                  <a:lnTo>
                    <a:pt x="48848" y="83129"/>
                  </a:lnTo>
                  <a:cubicBezTo>
                    <a:pt x="47135" y="84843"/>
                    <a:pt x="45420" y="85700"/>
                    <a:pt x="42850" y="85700"/>
                  </a:cubicBezTo>
                  <a:cubicBezTo>
                    <a:pt x="40279" y="85700"/>
                    <a:pt x="38564" y="84843"/>
                    <a:pt x="36850" y="83129"/>
                  </a:cubicBezTo>
                  <a:cubicBezTo>
                    <a:pt x="33422" y="79701"/>
                    <a:pt x="33422" y="74559"/>
                    <a:pt x="36850" y="71131"/>
                  </a:cubicBezTo>
                  <a:close/>
                  <a:moveTo>
                    <a:pt x="42850" y="17140"/>
                  </a:moveTo>
                  <a:cubicBezTo>
                    <a:pt x="28281" y="17140"/>
                    <a:pt x="17140" y="28281"/>
                    <a:pt x="17140" y="42850"/>
                  </a:cubicBezTo>
                  <a:lnTo>
                    <a:pt x="17140" y="351371"/>
                  </a:lnTo>
                  <a:cubicBezTo>
                    <a:pt x="17140" y="365940"/>
                    <a:pt x="28281" y="377081"/>
                    <a:pt x="42850" y="377081"/>
                  </a:cubicBezTo>
                  <a:lnTo>
                    <a:pt x="454210" y="377081"/>
                  </a:lnTo>
                  <a:cubicBezTo>
                    <a:pt x="468779" y="377081"/>
                    <a:pt x="479920" y="365940"/>
                    <a:pt x="479920" y="351371"/>
                  </a:cubicBezTo>
                  <a:lnTo>
                    <a:pt x="479920" y="291381"/>
                  </a:lnTo>
                  <a:lnTo>
                    <a:pt x="42850" y="291381"/>
                  </a:lnTo>
                  <a:cubicBezTo>
                    <a:pt x="37708" y="291381"/>
                    <a:pt x="34280" y="287953"/>
                    <a:pt x="34280" y="282811"/>
                  </a:cubicBezTo>
                  <a:cubicBezTo>
                    <a:pt x="34280" y="277668"/>
                    <a:pt x="37708" y="274240"/>
                    <a:pt x="42850" y="274240"/>
                  </a:cubicBezTo>
                  <a:lnTo>
                    <a:pt x="479920" y="274240"/>
                  </a:lnTo>
                  <a:lnTo>
                    <a:pt x="479920" y="42850"/>
                  </a:lnTo>
                  <a:cubicBezTo>
                    <a:pt x="479920" y="28281"/>
                    <a:pt x="468779" y="17140"/>
                    <a:pt x="454210" y="17140"/>
                  </a:cubicBezTo>
                  <a:close/>
                  <a:moveTo>
                    <a:pt x="42850" y="0"/>
                  </a:moveTo>
                  <a:lnTo>
                    <a:pt x="454210" y="0"/>
                  </a:lnTo>
                  <a:cubicBezTo>
                    <a:pt x="478206" y="0"/>
                    <a:pt x="497060" y="18854"/>
                    <a:pt x="497059" y="42850"/>
                  </a:cubicBezTo>
                  <a:lnTo>
                    <a:pt x="497059" y="351370"/>
                  </a:lnTo>
                  <a:cubicBezTo>
                    <a:pt x="497059" y="375366"/>
                    <a:pt x="478205" y="394220"/>
                    <a:pt x="454209" y="394220"/>
                  </a:cubicBezTo>
                  <a:lnTo>
                    <a:pt x="331658" y="394220"/>
                  </a:lnTo>
                  <a:lnTo>
                    <a:pt x="357369" y="445641"/>
                  </a:lnTo>
                  <a:lnTo>
                    <a:pt x="368509" y="445641"/>
                  </a:lnTo>
                  <a:cubicBezTo>
                    <a:pt x="383078" y="445641"/>
                    <a:pt x="394219" y="456782"/>
                    <a:pt x="394219" y="471351"/>
                  </a:cubicBezTo>
                  <a:cubicBezTo>
                    <a:pt x="394219" y="485920"/>
                    <a:pt x="383078" y="497061"/>
                    <a:pt x="368509" y="497061"/>
                  </a:cubicBezTo>
                  <a:lnTo>
                    <a:pt x="128549" y="497061"/>
                  </a:lnTo>
                  <a:cubicBezTo>
                    <a:pt x="113980" y="497061"/>
                    <a:pt x="102839" y="485920"/>
                    <a:pt x="102839" y="471351"/>
                  </a:cubicBezTo>
                  <a:cubicBezTo>
                    <a:pt x="102839" y="456782"/>
                    <a:pt x="113980" y="445641"/>
                    <a:pt x="128549" y="445641"/>
                  </a:cubicBezTo>
                  <a:lnTo>
                    <a:pt x="140548" y="445641"/>
                  </a:lnTo>
                  <a:lnTo>
                    <a:pt x="166258" y="394220"/>
                  </a:lnTo>
                  <a:lnTo>
                    <a:pt x="42850" y="394220"/>
                  </a:lnTo>
                  <a:cubicBezTo>
                    <a:pt x="18854" y="394220"/>
                    <a:pt x="0" y="375366"/>
                    <a:pt x="0" y="351370"/>
                  </a:cubicBezTo>
                  <a:lnTo>
                    <a:pt x="0" y="42850"/>
                  </a:lnTo>
                  <a:cubicBezTo>
                    <a:pt x="0" y="18854"/>
                    <a:pt x="18854" y="0"/>
                    <a:pt x="42850" y="0"/>
                  </a:cubicBezTo>
                  <a:close/>
                </a:path>
              </a:pathLst>
            </a:custGeom>
            <a:solidFill>
              <a:srgbClr val="F00000"/>
            </a:solidFill>
            <a:ln>
              <a:noFill/>
            </a:ln>
            <a:effectLst/>
          </p:spPr>
          <p:txBody>
            <a:bodyPr vert="horz" wrap="square" lIns="91440" tIns="45720" rIns="91440" bIns="45720" numCol="1" anchor="t" anchorCtr="0" compatLnSpc="1">
              <a:no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800" b="0" i="0" u="none" strike="noStrike" kern="0" cap="none" spc="0" normalizeH="0" baseline="0" noProof="0">
                <a:ln>
                  <a:noFill/>
                </a:ln>
                <a:solidFill>
                  <a:srgbClr val="000000"/>
                </a:solidFill>
                <a:effectLst/>
                <a:uLnTx/>
                <a:uFillTx/>
                <a:latin typeface="微软雅黑"/>
                <a:ea typeface="微软雅黑"/>
                <a:sym typeface="微软雅黑"/>
              </a:endParaRPr>
            </a:p>
          </p:txBody>
        </p:sp>
      </p:grpSp>
      <p:sp>
        <p:nvSpPr>
          <p:cNvPr id="33" name="TextBox 3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81CCBB7-6776-4E0B-9838-4309D744B199}"/>
              </a:ext>
            </a:extLst>
          </p:cNvPr>
          <p:cNvSpPr txBox="1"/>
          <p:nvPr/>
        </p:nvSpPr>
        <p:spPr>
          <a:xfrm>
            <a:off x="8490800" y="2157712"/>
            <a:ext cx="2886242" cy="664797"/>
          </a:xfrm>
          <a:prstGeom prst="rect">
            <a:avLst/>
          </a:prstGeom>
          <a:noFill/>
        </p:spPr>
        <p:txBody>
          <a:bodyPr wrap="square" lIns="0" tIns="0" rIns="0" bIns="0" rtlCol="0" anchor="t" anchorCtr="0">
            <a:spAutoFit/>
          </a:bodyPr>
          <a:lstStyle/>
          <a:p>
            <a:pPr algn="just" defTabSz="866943" fontAlgn="base">
              <a:lnSpc>
                <a:spcPct val="120000"/>
              </a:lnSpc>
              <a:spcBef>
                <a:spcPct val="0"/>
              </a:spcBef>
              <a:spcAft>
                <a:spcPct val="0"/>
              </a:spcAft>
            </a:pPr>
            <a:r>
              <a:rPr lang="zh-CN" altLang="en-US" sz="1400" b="1" dirty="0">
                <a:latin typeface="微软雅黑"/>
                <a:ea typeface="微软雅黑"/>
                <a:cs typeface="+mn-ea"/>
                <a:sym typeface="微软雅黑"/>
              </a:rPr>
              <a:t>请替换文字内容</a:t>
            </a:r>
            <a:endParaRPr lang="en-US" altLang="zh-CN" sz="1400" b="1" dirty="0">
              <a:latin typeface="微软雅黑"/>
              <a:ea typeface="微软雅黑"/>
              <a:cs typeface="+mn-ea"/>
              <a:sym typeface="微软雅黑"/>
            </a:endParaRPr>
          </a:p>
          <a:p>
            <a:pPr algn="just" defTabSz="866943" fontAlgn="base">
              <a:lnSpc>
                <a:spcPct val="120000"/>
              </a:lnSpc>
              <a:spcBef>
                <a:spcPct val="0"/>
              </a:spcBef>
              <a:spcAft>
                <a:spcPct val="0"/>
              </a:spcAft>
            </a:pPr>
            <a:r>
              <a:rPr lang="zh-CN" altLang="en-US" sz="1100" dirty="0">
                <a:solidFill>
                  <a:prstClr val="white">
                    <a:lumMod val="50000"/>
                  </a:prstClr>
                </a:solidFill>
                <a:latin typeface="微软雅黑"/>
                <a:ea typeface="微软雅黑"/>
                <a:cs typeface="+mn-ea"/>
                <a:sym typeface="微软雅黑"/>
              </a:rPr>
              <a:t>单击添加详细文字说明，或复制文本黏贴自此右键只保留文字单击添加详细文字说明</a:t>
            </a:r>
          </a:p>
        </p:txBody>
      </p:sp>
      <p:sp>
        <p:nvSpPr>
          <p:cNvPr id="34" name="TextBox 3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67E44C2-5AD0-4FC8-990B-CB3714CE922E}"/>
              </a:ext>
            </a:extLst>
          </p:cNvPr>
          <p:cNvSpPr txBox="1"/>
          <p:nvPr/>
        </p:nvSpPr>
        <p:spPr>
          <a:xfrm>
            <a:off x="8490831" y="3427668"/>
            <a:ext cx="2886244" cy="664797"/>
          </a:xfrm>
          <a:prstGeom prst="rect">
            <a:avLst/>
          </a:prstGeom>
          <a:noFill/>
        </p:spPr>
        <p:txBody>
          <a:bodyPr wrap="square" lIns="0" tIns="0" rIns="0" bIns="0" rtlCol="0" anchor="t" anchorCtr="0">
            <a:spAutoFit/>
          </a:bodyPr>
          <a:lstStyle/>
          <a:p>
            <a:pPr algn="just" defTabSz="866943" fontAlgn="base">
              <a:lnSpc>
                <a:spcPct val="120000"/>
              </a:lnSpc>
              <a:spcBef>
                <a:spcPct val="0"/>
              </a:spcBef>
              <a:spcAft>
                <a:spcPct val="0"/>
              </a:spcAft>
            </a:pPr>
            <a:r>
              <a:rPr lang="zh-CN" altLang="en-US" sz="1400" b="1" dirty="0">
                <a:latin typeface="微软雅黑"/>
                <a:ea typeface="微软雅黑"/>
                <a:cs typeface="+mn-ea"/>
                <a:sym typeface="微软雅黑"/>
              </a:rPr>
              <a:t>请替换文字内容</a:t>
            </a:r>
            <a:endParaRPr lang="en-US" altLang="zh-CN" sz="1400" b="1" dirty="0">
              <a:latin typeface="微软雅黑"/>
              <a:ea typeface="微软雅黑"/>
              <a:cs typeface="+mn-ea"/>
              <a:sym typeface="微软雅黑"/>
            </a:endParaRPr>
          </a:p>
          <a:p>
            <a:pPr algn="just" defTabSz="866943" fontAlgn="base">
              <a:lnSpc>
                <a:spcPct val="120000"/>
              </a:lnSpc>
              <a:spcBef>
                <a:spcPct val="0"/>
              </a:spcBef>
              <a:spcAft>
                <a:spcPct val="0"/>
              </a:spcAft>
            </a:pPr>
            <a:r>
              <a:rPr lang="zh-CN" altLang="en-US" sz="1100" dirty="0">
                <a:solidFill>
                  <a:prstClr val="white">
                    <a:lumMod val="50000"/>
                  </a:prstClr>
                </a:solidFill>
                <a:latin typeface="微软雅黑"/>
                <a:ea typeface="微软雅黑"/>
                <a:cs typeface="+mn-ea"/>
                <a:sym typeface="微软雅黑"/>
              </a:rPr>
              <a:t>单击添加详细文字说明，或复制文本黏贴自此右键只保留文字单击添加详细文字说明</a:t>
            </a:r>
          </a:p>
        </p:txBody>
      </p:sp>
      <p:sp>
        <p:nvSpPr>
          <p:cNvPr id="35" name="TextBox 3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2E42F87-BD96-4FA2-ADC0-16A24DB4B49E}"/>
              </a:ext>
            </a:extLst>
          </p:cNvPr>
          <p:cNvSpPr txBox="1"/>
          <p:nvPr/>
        </p:nvSpPr>
        <p:spPr>
          <a:xfrm>
            <a:off x="8490800" y="4697625"/>
            <a:ext cx="2886242" cy="664797"/>
          </a:xfrm>
          <a:prstGeom prst="rect">
            <a:avLst/>
          </a:prstGeom>
          <a:noFill/>
        </p:spPr>
        <p:txBody>
          <a:bodyPr wrap="square" lIns="0" tIns="0" rIns="0" bIns="0" rtlCol="0" anchor="t" anchorCtr="0">
            <a:spAutoFit/>
          </a:bodyPr>
          <a:lstStyle/>
          <a:p>
            <a:pPr algn="just" defTabSz="866943" fontAlgn="base">
              <a:lnSpc>
                <a:spcPct val="120000"/>
              </a:lnSpc>
              <a:spcBef>
                <a:spcPct val="0"/>
              </a:spcBef>
              <a:spcAft>
                <a:spcPct val="0"/>
              </a:spcAft>
            </a:pPr>
            <a:r>
              <a:rPr lang="zh-CN" altLang="en-US" sz="1400" b="1" dirty="0">
                <a:latin typeface="微软雅黑"/>
                <a:ea typeface="微软雅黑"/>
                <a:cs typeface="+mn-ea"/>
                <a:sym typeface="微软雅黑"/>
              </a:rPr>
              <a:t>请替换文字内容</a:t>
            </a:r>
            <a:endParaRPr lang="en-US" altLang="zh-CN" sz="1400" b="1" dirty="0">
              <a:latin typeface="微软雅黑"/>
              <a:ea typeface="微软雅黑"/>
              <a:cs typeface="+mn-ea"/>
              <a:sym typeface="微软雅黑"/>
            </a:endParaRPr>
          </a:p>
          <a:p>
            <a:pPr algn="just" defTabSz="866943" fontAlgn="base">
              <a:lnSpc>
                <a:spcPct val="120000"/>
              </a:lnSpc>
              <a:spcBef>
                <a:spcPct val="0"/>
              </a:spcBef>
              <a:spcAft>
                <a:spcPct val="0"/>
              </a:spcAft>
            </a:pPr>
            <a:r>
              <a:rPr lang="zh-CN" altLang="en-US" sz="1100" dirty="0">
                <a:solidFill>
                  <a:prstClr val="white">
                    <a:lumMod val="50000"/>
                  </a:prstClr>
                </a:solidFill>
                <a:latin typeface="微软雅黑"/>
                <a:ea typeface="微软雅黑"/>
                <a:cs typeface="+mn-ea"/>
                <a:sym typeface="微软雅黑"/>
              </a:rPr>
              <a:t>单击添加详细文字说明，或复制文本黏贴自此右键只保留文字单击添加详细文字说明</a:t>
            </a:r>
          </a:p>
        </p:txBody>
      </p:sp>
    </p:spTree>
    <p:extLst>
      <p:ext uri="{BB962C8B-B14F-4D97-AF65-F5344CB8AC3E}">
        <p14:creationId xmlns:p14="http://schemas.microsoft.com/office/powerpoint/2010/main" val="1583065415"/>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 presetClass="entr" presetSubtype="2" decel="10000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1+#ppt_w/2"/>
                                          </p:val>
                                        </p:tav>
                                        <p:tav tm="100000">
                                          <p:val>
                                            <p:strVal val="#ppt_x"/>
                                          </p:val>
                                        </p:tav>
                                      </p:tavLst>
                                    </p:anim>
                                    <p:anim calcmode="lin" valueType="num">
                                      <p:cBhvr additive="base">
                                        <p:cTn id="24" dur="2000" fill="hold"/>
                                        <p:tgtEl>
                                          <p:spTgt spid="1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2000" fill="hold"/>
                                        <p:tgtEl>
                                          <p:spTgt spid="19"/>
                                        </p:tgtEl>
                                        <p:attrNameLst>
                                          <p:attrName>ppt_x</p:attrName>
                                        </p:attrNameLst>
                                      </p:cBhvr>
                                      <p:tavLst>
                                        <p:tav tm="0">
                                          <p:val>
                                            <p:strVal val="1+#ppt_w/2"/>
                                          </p:val>
                                        </p:tav>
                                        <p:tav tm="100000">
                                          <p:val>
                                            <p:strVal val="#ppt_x"/>
                                          </p:val>
                                        </p:tav>
                                      </p:tavLst>
                                    </p:anim>
                                    <p:anim calcmode="lin" valueType="num">
                                      <p:cBhvr additive="base">
                                        <p:cTn id="28" dur="2000" fill="hold"/>
                                        <p:tgtEl>
                                          <p:spTgt spid="1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40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2000" fill="hold"/>
                                        <p:tgtEl>
                                          <p:spTgt spid="26"/>
                                        </p:tgtEl>
                                        <p:attrNameLst>
                                          <p:attrName>ppt_x</p:attrName>
                                        </p:attrNameLst>
                                      </p:cBhvr>
                                      <p:tavLst>
                                        <p:tav tm="0">
                                          <p:val>
                                            <p:strVal val="1+#ppt_w/2"/>
                                          </p:val>
                                        </p:tav>
                                        <p:tav tm="100000">
                                          <p:val>
                                            <p:strVal val="#ppt_x"/>
                                          </p:val>
                                        </p:tav>
                                      </p:tavLst>
                                    </p:anim>
                                    <p:anim calcmode="lin" valueType="num">
                                      <p:cBhvr additive="base">
                                        <p:cTn id="32" dur="2000" fill="hold"/>
                                        <p:tgtEl>
                                          <p:spTgt spid="26"/>
                                        </p:tgtEl>
                                        <p:attrNameLst>
                                          <p:attrName>ppt_y</p:attrName>
                                        </p:attrNameLst>
                                      </p:cBhvr>
                                      <p:tavLst>
                                        <p:tav tm="0">
                                          <p:val>
                                            <p:strVal val="#ppt_y"/>
                                          </p:val>
                                        </p:tav>
                                        <p:tav tm="100000">
                                          <p:val>
                                            <p:strVal val="#ppt_y"/>
                                          </p:val>
                                        </p:tav>
                                      </p:tavLst>
                                    </p:anim>
                                  </p:childTnLst>
                                </p:cTn>
                              </p:par>
                            </p:childTnLst>
                          </p:cTn>
                        </p:par>
                        <p:par>
                          <p:cTn id="33" fill="hold">
                            <p:stCondLst>
                              <p:cond delay="4400"/>
                            </p:stCondLst>
                            <p:childTnLst>
                              <p:par>
                                <p:cTn id="34" presetID="2" presetClass="entr" presetSubtype="4" accel="50000" decel="50000" fill="hold" grpId="0" nodeType="after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1000" fill="hold"/>
                                        <p:tgtEl>
                                          <p:spTgt spid="33"/>
                                        </p:tgtEl>
                                        <p:attrNameLst>
                                          <p:attrName>ppt_x</p:attrName>
                                        </p:attrNameLst>
                                      </p:cBhvr>
                                      <p:tavLst>
                                        <p:tav tm="0">
                                          <p:val>
                                            <p:strVal val="#ppt_x"/>
                                          </p:val>
                                        </p:tav>
                                        <p:tav tm="100000">
                                          <p:val>
                                            <p:strVal val="#ppt_x"/>
                                          </p:val>
                                        </p:tav>
                                      </p:tavLst>
                                    </p:anim>
                                    <p:anim calcmode="lin" valueType="num">
                                      <p:cBhvr additive="base">
                                        <p:cTn id="37" dur="1000" fill="hold"/>
                                        <p:tgtEl>
                                          <p:spTgt spid="33"/>
                                        </p:tgtEl>
                                        <p:attrNameLst>
                                          <p:attrName>ppt_y</p:attrName>
                                        </p:attrNameLst>
                                      </p:cBhvr>
                                      <p:tavLst>
                                        <p:tav tm="0">
                                          <p:val>
                                            <p:strVal val="1+#ppt_h/2"/>
                                          </p:val>
                                        </p:tav>
                                        <p:tav tm="100000">
                                          <p:val>
                                            <p:strVal val="#ppt_y"/>
                                          </p:val>
                                        </p:tav>
                                      </p:tavLst>
                                    </p:anim>
                                  </p:childTnLst>
                                </p:cTn>
                              </p:par>
                              <p:par>
                                <p:cTn id="38" presetID="2" presetClass="entr" presetSubtype="4" accel="50000" decel="50000"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additive="base">
                                        <p:cTn id="40" dur="1000" fill="hold"/>
                                        <p:tgtEl>
                                          <p:spTgt spid="34"/>
                                        </p:tgtEl>
                                        <p:attrNameLst>
                                          <p:attrName>ppt_x</p:attrName>
                                        </p:attrNameLst>
                                      </p:cBhvr>
                                      <p:tavLst>
                                        <p:tav tm="0">
                                          <p:val>
                                            <p:strVal val="#ppt_x"/>
                                          </p:val>
                                        </p:tav>
                                        <p:tav tm="100000">
                                          <p:val>
                                            <p:strVal val="#ppt_x"/>
                                          </p:val>
                                        </p:tav>
                                      </p:tavLst>
                                    </p:anim>
                                    <p:anim calcmode="lin" valueType="num">
                                      <p:cBhvr additive="base">
                                        <p:cTn id="41" dur="1000" fill="hold"/>
                                        <p:tgtEl>
                                          <p:spTgt spid="34"/>
                                        </p:tgtEl>
                                        <p:attrNameLst>
                                          <p:attrName>ppt_y</p:attrName>
                                        </p:attrNameLst>
                                      </p:cBhvr>
                                      <p:tavLst>
                                        <p:tav tm="0">
                                          <p:val>
                                            <p:strVal val="1+#ppt_h/2"/>
                                          </p:val>
                                        </p:tav>
                                        <p:tav tm="100000">
                                          <p:val>
                                            <p:strVal val="#ppt_y"/>
                                          </p:val>
                                        </p:tav>
                                      </p:tavLst>
                                    </p:anim>
                                  </p:childTnLst>
                                </p:cTn>
                              </p:par>
                              <p:par>
                                <p:cTn id="42" presetID="2" presetClass="entr" presetSubtype="4" accel="50000" decel="50000" fill="hold" grpId="0" nodeType="with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additive="base">
                                        <p:cTn id="44" dur="1000" fill="hold"/>
                                        <p:tgtEl>
                                          <p:spTgt spid="35"/>
                                        </p:tgtEl>
                                        <p:attrNameLst>
                                          <p:attrName>ppt_x</p:attrName>
                                        </p:attrNameLst>
                                      </p:cBhvr>
                                      <p:tavLst>
                                        <p:tav tm="0">
                                          <p:val>
                                            <p:strVal val="#ppt_x"/>
                                          </p:val>
                                        </p:tav>
                                        <p:tav tm="100000">
                                          <p:val>
                                            <p:strVal val="#ppt_x"/>
                                          </p:val>
                                        </p:tav>
                                      </p:tavLst>
                                    </p:anim>
                                    <p:anim calcmode="lin" valueType="num">
                                      <p:cBhvr additive="base">
                                        <p:cTn id="45" dur="10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3" grpId="0"/>
      <p:bldP spid="34"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09EE8B-503E-4266-8F0B-10A843C6A92F}"/>
              </a:ext>
            </a:extLst>
          </p:cNvPr>
          <p:cNvGrpSpPr/>
          <p:nvPr/>
        </p:nvGrpSpPr>
        <p:grpSpPr>
          <a:xfrm>
            <a:off x="1317295" y="518444"/>
            <a:ext cx="1753828" cy="461665"/>
            <a:chOff x="3303678" y="1772209"/>
            <a:chExt cx="3370318" cy="461665"/>
          </a:xfrm>
        </p:grpSpPr>
        <p:sp>
          <p:nvSpPr>
            <p:cNvPr id="3" name="TextBox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B63930-BB08-4559-85D2-1916A778E39F}"/>
                </a:ext>
              </a:extLst>
            </p:cNvPr>
            <p:cNvSpPr txBox="1"/>
            <p:nvPr/>
          </p:nvSpPr>
          <p:spPr>
            <a:xfrm>
              <a:off x="3303678" y="1772209"/>
              <a:ext cx="3370318" cy="461665"/>
            </a:xfrm>
            <a:prstGeom prst="rect">
              <a:avLst/>
            </a:prstGeom>
            <a:noFill/>
          </p:spPr>
          <p:txBody>
            <a:bodyPr wrap="square" rtlCol="0">
              <a:spAutoFit/>
            </a:bodyPr>
            <a:lstStyle/>
            <a:p>
              <a:r>
                <a:rPr lang="zh-CN" altLang="en-US" sz="2400" b="1" spc="600" dirty="0">
                  <a:latin typeface="微软雅黑"/>
                  <a:ea typeface="微软雅黑"/>
                  <a:sym typeface="微软雅黑"/>
                </a:rPr>
                <a:t>评分细则</a:t>
              </a:r>
            </a:p>
          </p:txBody>
        </p:sp>
        <p:cxnSp>
          <p:nvCxnSpPr>
            <p:cNvPr id="4" name="直接连接符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22B1CB-4A03-44B4-8639-74AD615FA845}"/>
                </a:ext>
              </a:extLst>
            </p:cNvPr>
            <p:cNvCxnSpPr/>
            <p:nvPr/>
          </p:nvCxnSpPr>
          <p:spPr>
            <a:xfrm>
              <a:off x="3419872" y="2189749"/>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5" name="组合 4"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A0E7543-8C94-4557-9E21-F88C04E2BAA0}"/>
              </a:ext>
            </a:extLst>
          </p:cNvPr>
          <p:cNvGrpSpPr/>
          <p:nvPr/>
        </p:nvGrpSpPr>
        <p:grpSpPr>
          <a:xfrm>
            <a:off x="486229" y="447163"/>
            <a:ext cx="643551" cy="570387"/>
            <a:chOff x="6003757" y="1979655"/>
            <a:chExt cx="1399307" cy="1240222"/>
          </a:xfrm>
        </p:grpSpPr>
        <p:sp>
          <p:nvSpPr>
            <p:cNvPr id="6"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5F7914-926D-40FB-96B4-9D850D288797}"/>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3"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7"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6A9652-E708-4FEA-A015-40CA093131F6}"/>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8" name="组合 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592C79-E398-4CE8-9994-867F59C1F135}"/>
                </a:ext>
              </a:extLst>
            </p:cNvPr>
            <p:cNvGrpSpPr/>
            <p:nvPr/>
          </p:nvGrpSpPr>
          <p:grpSpPr>
            <a:xfrm>
              <a:off x="6299134" y="1995149"/>
              <a:ext cx="776055" cy="1137666"/>
              <a:chOff x="897622" y="2326339"/>
              <a:chExt cx="1001347" cy="1467937"/>
            </a:xfrm>
          </p:grpSpPr>
          <p:sp>
            <p:nvSpPr>
              <p:cNvPr id="10" name="文本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3B26197-8775-4999-9C07-EF41482CF1BD}"/>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sp>
            <p:nvSpPr>
              <p:cNvPr id="9" name="文本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A14AC6-B527-4844-9535-3D461E6FE91D}"/>
                  </a:ext>
                </a:extLst>
              </p:cNvPr>
              <p:cNvSpPr txBox="1"/>
              <p:nvPr/>
            </p:nvSpPr>
            <p:spPr>
              <a:xfrm>
                <a:off x="986172" y="2326339"/>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2</a:t>
                </a:r>
                <a:endParaRPr lang="zh-CN" altLang="en-US" sz="2800" b="1" dirty="0">
                  <a:ln w="15875">
                    <a:noFill/>
                  </a:ln>
                  <a:solidFill>
                    <a:schemeClr val="bg1"/>
                  </a:solidFill>
                  <a:latin typeface="微软雅黑"/>
                  <a:ea typeface="微软雅黑"/>
                  <a:sym typeface="微软雅黑"/>
                </a:endParaRPr>
              </a:p>
            </p:txBody>
          </p:sp>
        </p:grpSp>
      </p:grpSp>
      <p:sp>
        <p:nvSpPr>
          <p:cNvPr id="11"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3DD25C7-5F92-4210-9A86-26D8BA57CB75}"/>
              </a:ext>
            </a:extLst>
          </p:cNvPr>
          <p:cNvSpPr/>
          <p:nvPr/>
        </p:nvSpPr>
        <p:spPr bwMode="auto">
          <a:xfrm>
            <a:off x="5344584" y="1586585"/>
            <a:ext cx="1380067" cy="1981200"/>
          </a:xfrm>
          <a:custGeom>
            <a:avLst/>
            <a:gdLst/>
            <a:ahLst/>
            <a:cxnLst>
              <a:cxn ang="0">
                <a:pos x="224" y="205"/>
              </a:cxn>
              <a:cxn ang="0">
                <a:pos x="207" y="229"/>
              </a:cxn>
              <a:cxn ang="0">
                <a:pos x="201" y="220"/>
              </a:cxn>
              <a:cxn ang="0">
                <a:pos x="179" y="211"/>
              </a:cxn>
              <a:cxn ang="0">
                <a:pos x="156" y="220"/>
              </a:cxn>
              <a:cxn ang="0">
                <a:pos x="147" y="243"/>
              </a:cxn>
              <a:cxn ang="0">
                <a:pos x="156" y="265"/>
              </a:cxn>
              <a:cxn ang="0">
                <a:pos x="175" y="275"/>
              </a:cxn>
              <a:cxn ang="0">
                <a:pos x="141" y="322"/>
              </a:cxn>
              <a:cxn ang="0">
                <a:pos x="122" y="283"/>
              </a:cxn>
              <a:cxn ang="0">
                <a:pos x="102" y="322"/>
              </a:cxn>
              <a:cxn ang="0">
                <a:pos x="63" y="269"/>
              </a:cxn>
              <a:cxn ang="0">
                <a:pos x="54" y="283"/>
              </a:cxn>
              <a:cxn ang="0">
                <a:pos x="32" y="293"/>
              </a:cxn>
              <a:cxn ang="0">
                <a:pos x="9" y="283"/>
              </a:cxn>
              <a:cxn ang="0">
                <a:pos x="0" y="261"/>
              </a:cxn>
              <a:cxn ang="0">
                <a:pos x="9" y="238"/>
              </a:cxn>
              <a:cxn ang="0">
                <a:pos x="32" y="229"/>
              </a:cxn>
              <a:cxn ang="0">
                <a:pos x="33" y="229"/>
              </a:cxn>
              <a:cxn ang="0">
                <a:pos x="15" y="205"/>
              </a:cxn>
              <a:cxn ang="0">
                <a:pos x="122" y="0"/>
              </a:cxn>
              <a:cxn ang="0">
                <a:pos x="224" y="205"/>
              </a:cxn>
            </a:cxnLst>
            <a:rect l="0" t="0" r="r" b="b"/>
            <a:pathLst>
              <a:path w="224" h="322">
                <a:moveTo>
                  <a:pt x="224" y="205"/>
                </a:moveTo>
                <a:cubicBezTo>
                  <a:pt x="207" y="229"/>
                  <a:pt x="207" y="229"/>
                  <a:pt x="207" y="229"/>
                </a:cubicBezTo>
                <a:cubicBezTo>
                  <a:pt x="206" y="226"/>
                  <a:pt x="204" y="223"/>
                  <a:pt x="201" y="220"/>
                </a:cubicBezTo>
                <a:cubicBezTo>
                  <a:pt x="195" y="214"/>
                  <a:pt x="188" y="211"/>
                  <a:pt x="179" y="211"/>
                </a:cubicBezTo>
                <a:cubicBezTo>
                  <a:pt x="170" y="211"/>
                  <a:pt x="163" y="214"/>
                  <a:pt x="156" y="220"/>
                </a:cubicBezTo>
                <a:cubicBezTo>
                  <a:pt x="150" y="227"/>
                  <a:pt x="147" y="234"/>
                  <a:pt x="147" y="243"/>
                </a:cubicBezTo>
                <a:cubicBezTo>
                  <a:pt x="147" y="252"/>
                  <a:pt x="150" y="259"/>
                  <a:pt x="156" y="265"/>
                </a:cubicBezTo>
                <a:cubicBezTo>
                  <a:pt x="162" y="271"/>
                  <a:pt x="168" y="274"/>
                  <a:pt x="175" y="275"/>
                </a:cubicBezTo>
                <a:cubicBezTo>
                  <a:pt x="141" y="322"/>
                  <a:pt x="141" y="322"/>
                  <a:pt x="141" y="322"/>
                </a:cubicBezTo>
                <a:cubicBezTo>
                  <a:pt x="122" y="283"/>
                  <a:pt x="122" y="283"/>
                  <a:pt x="122" y="283"/>
                </a:cubicBezTo>
                <a:cubicBezTo>
                  <a:pt x="102" y="322"/>
                  <a:pt x="102" y="322"/>
                  <a:pt x="102" y="322"/>
                </a:cubicBezTo>
                <a:cubicBezTo>
                  <a:pt x="63" y="269"/>
                  <a:pt x="63" y="269"/>
                  <a:pt x="63" y="269"/>
                </a:cubicBezTo>
                <a:cubicBezTo>
                  <a:pt x="61" y="275"/>
                  <a:pt x="58" y="279"/>
                  <a:pt x="54" y="283"/>
                </a:cubicBezTo>
                <a:cubicBezTo>
                  <a:pt x="48" y="290"/>
                  <a:pt x="41" y="293"/>
                  <a:pt x="32" y="293"/>
                </a:cubicBezTo>
                <a:cubicBezTo>
                  <a:pt x="23" y="293"/>
                  <a:pt x="15" y="290"/>
                  <a:pt x="9" y="283"/>
                </a:cubicBezTo>
                <a:cubicBezTo>
                  <a:pt x="3" y="277"/>
                  <a:pt x="0" y="270"/>
                  <a:pt x="0" y="261"/>
                </a:cubicBezTo>
                <a:cubicBezTo>
                  <a:pt x="0" y="252"/>
                  <a:pt x="3" y="245"/>
                  <a:pt x="9" y="238"/>
                </a:cubicBezTo>
                <a:cubicBezTo>
                  <a:pt x="15" y="232"/>
                  <a:pt x="23" y="229"/>
                  <a:pt x="32" y="229"/>
                </a:cubicBezTo>
                <a:cubicBezTo>
                  <a:pt x="32" y="229"/>
                  <a:pt x="32" y="229"/>
                  <a:pt x="33" y="229"/>
                </a:cubicBezTo>
                <a:cubicBezTo>
                  <a:pt x="15" y="205"/>
                  <a:pt x="15" y="205"/>
                  <a:pt x="15" y="205"/>
                </a:cubicBezTo>
                <a:cubicBezTo>
                  <a:pt x="122" y="0"/>
                  <a:pt x="122" y="0"/>
                  <a:pt x="122" y="0"/>
                </a:cubicBezTo>
                <a:lnTo>
                  <a:pt x="224" y="205"/>
                </a:lnTo>
                <a:close/>
              </a:path>
            </a:pathLst>
          </a:custGeom>
          <a:solidFill>
            <a:srgbClr val="C00000"/>
          </a:solidFill>
          <a:ln w="19050">
            <a:solidFill>
              <a:srgbClr val="FFFFFF"/>
            </a:solidFill>
            <a:round/>
          </a:ln>
        </p:spPr>
        <p:txBody>
          <a:bodyPr vert="horz" wrap="square" lIns="121920" tIns="60960" rIns="121920" bIns="60960" numCol="1" anchor="t" anchorCtr="0" compatLnSpc="1"/>
          <a:lstStyle/>
          <a:p>
            <a:pPr marL="0" marR="0" lvl="0" indent="0" defTabSz="1374952" eaLnBrk="1" fontAlgn="auto" latinLnBrk="0" hangingPunct="1">
              <a:lnSpc>
                <a:spcPct val="100000"/>
              </a:lnSpc>
              <a:spcBef>
                <a:spcPts val="0"/>
              </a:spcBef>
              <a:spcAft>
                <a:spcPts val="0"/>
              </a:spcAft>
              <a:buClrTx/>
              <a:buSzTx/>
              <a:buFontTx/>
              <a:buNone/>
              <a:tabLst/>
              <a:defRPr/>
            </a:pPr>
            <a:endParaRPr kumimoji="0" lang="en-US" sz="2667" b="0" i="0" u="none" strike="noStrike" kern="0" cap="none" spc="0" normalizeH="0" baseline="0" noProof="0">
              <a:ln>
                <a:noFill/>
              </a:ln>
              <a:solidFill>
                <a:prstClr val="black"/>
              </a:solidFill>
              <a:effectLst/>
              <a:uLnTx/>
              <a:uFillTx/>
              <a:latin typeface="微软雅黑"/>
              <a:ea typeface="微软雅黑"/>
              <a:sym typeface="微软雅黑"/>
            </a:endParaRPr>
          </a:p>
        </p:txBody>
      </p:sp>
      <p:sp>
        <p:nvSpPr>
          <p:cNvPr id="12" name="Freeform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BE2365A-FFFF-4550-8157-7766DC360C69}"/>
              </a:ext>
            </a:extLst>
          </p:cNvPr>
          <p:cNvSpPr/>
          <p:nvPr/>
        </p:nvSpPr>
        <p:spPr bwMode="auto">
          <a:xfrm>
            <a:off x="4034368" y="2848119"/>
            <a:ext cx="1938867" cy="1420284"/>
          </a:xfrm>
          <a:custGeom>
            <a:avLst/>
            <a:gdLst/>
            <a:ahLst/>
            <a:cxnLst>
              <a:cxn ang="0">
                <a:pos x="315" y="117"/>
              </a:cxn>
              <a:cxn ang="0">
                <a:pos x="272" y="124"/>
              </a:cxn>
              <a:cxn ang="0">
                <a:pos x="303" y="156"/>
              </a:cxn>
              <a:cxn ang="0">
                <a:pos x="245" y="176"/>
              </a:cxn>
              <a:cxn ang="0">
                <a:pos x="245" y="176"/>
              </a:cxn>
              <a:cxn ang="0">
                <a:pos x="255" y="199"/>
              </a:cxn>
              <a:cxn ang="0">
                <a:pos x="245" y="221"/>
              </a:cxn>
              <a:cxn ang="0">
                <a:pos x="223" y="231"/>
              </a:cxn>
              <a:cxn ang="0">
                <a:pos x="200" y="221"/>
              </a:cxn>
              <a:cxn ang="0">
                <a:pos x="191" y="199"/>
              </a:cxn>
              <a:cxn ang="0">
                <a:pos x="191" y="195"/>
              </a:cxn>
              <a:cxn ang="0">
                <a:pos x="166" y="204"/>
              </a:cxn>
              <a:cxn ang="0">
                <a:pos x="0" y="36"/>
              </a:cxn>
              <a:cxn ang="0">
                <a:pos x="228" y="0"/>
              </a:cxn>
              <a:cxn ang="0">
                <a:pos x="246" y="24"/>
              </a:cxn>
              <a:cxn ang="0">
                <a:pos x="245" y="24"/>
              </a:cxn>
              <a:cxn ang="0">
                <a:pos x="222" y="33"/>
              </a:cxn>
              <a:cxn ang="0">
                <a:pos x="213" y="56"/>
              </a:cxn>
              <a:cxn ang="0">
                <a:pos x="222" y="78"/>
              </a:cxn>
              <a:cxn ang="0">
                <a:pos x="245" y="88"/>
              </a:cxn>
              <a:cxn ang="0">
                <a:pos x="267" y="78"/>
              </a:cxn>
              <a:cxn ang="0">
                <a:pos x="276" y="64"/>
              </a:cxn>
              <a:cxn ang="0">
                <a:pos x="315" y="117"/>
              </a:cxn>
            </a:cxnLst>
            <a:rect l="0" t="0" r="r" b="b"/>
            <a:pathLst>
              <a:path w="315" h="231">
                <a:moveTo>
                  <a:pt x="315" y="117"/>
                </a:moveTo>
                <a:cubicBezTo>
                  <a:pt x="272" y="124"/>
                  <a:pt x="272" y="124"/>
                  <a:pt x="272" y="124"/>
                </a:cubicBezTo>
                <a:cubicBezTo>
                  <a:pt x="303" y="156"/>
                  <a:pt x="303" y="156"/>
                  <a:pt x="303" y="156"/>
                </a:cubicBezTo>
                <a:cubicBezTo>
                  <a:pt x="245" y="176"/>
                  <a:pt x="245" y="176"/>
                  <a:pt x="245" y="176"/>
                </a:cubicBezTo>
                <a:cubicBezTo>
                  <a:pt x="245" y="176"/>
                  <a:pt x="245" y="176"/>
                  <a:pt x="245" y="176"/>
                </a:cubicBezTo>
                <a:cubicBezTo>
                  <a:pt x="251" y="182"/>
                  <a:pt x="255" y="190"/>
                  <a:pt x="255" y="199"/>
                </a:cubicBezTo>
                <a:cubicBezTo>
                  <a:pt x="255" y="208"/>
                  <a:pt x="251" y="215"/>
                  <a:pt x="245" y="221"/>
                </a:cubicBezTo>
                <a:cubicBezTo>
                  <a:pt x="239" y="227"/>
                  <a:pt x="232" y="231"/>
                  <a:pt x="223" y="231"/>
                </a:cubicBezTo>
                <a:cubicBezTo>
                  <a:pt x="214" y="231"/>
                  <a:pt x="206" y="227"/>
                  <a:pt x="200" y="221"/>
                </a:cubicBezTo>
                <a:cubicBezTo>
                  <a:pt x="194" y="215"/>
                  <a:pt x="191" y="208"/>
                  <a:pt x="191" y="199"/>
                </a:cubicBezTo>
                <a:cubicBezTo>
                  <a:pt x="191" y="198"/>
                  <a:pt x="191" y="196"/>
                  <a:pt x="191" y="195"/>
                </a:cubicBezTo>
                <a:cubicBezTo>
                  <a:pt x="166" y="204"/>
                  <a:pt x="166" y="204"/>
                  <a:pt x="166" y="204"/>
                </a:cubicBezTo>
                <a:cubicBezTo>
                  <a:pt x="0" y="36"/>
                  <a:pt x="0" y="36"/>
                  <a:pt x="0" y="36"/>
                </a:cubicBezTo>
                <a:cubicBezTo>
                  <a:pt x="228" y="0"/>
                  <a:pt x="228" y="0"/>
                  <a:pt x="228" y="0"/>
                </a:cubicBezTo>
                <a:cubicBezTo>
                  <a:pt x="246" y="24"/>
                  <a:pt x="246" y="24"/>
                  <a:pt x="246" y="24"/>
                </a:cubicBezTo>
                <a:cubicBezTo>
                  <a:pt x="245" y="24"/>
                  <a:pt x="245" y="24"/>
                  <a:pt x="245" y="24"/>
                </a:cubicBezTo>
                <a:cubicBezTo>
                  <a:pt x="236" y="24"/>
                  <a:pt x="228" y="27"/>
                  <a:pt x="222" y="33"/>
                </a:cubicBezTo>
                <a:cubicBezTo>
                  <a:pt x="216" y="40"/>
                  <a:pt x="213" y="47"/>
                  <a:pt x="213" y="56"/>
                </a:cubicBezTo>
                <a:cubicBezTo>
                  <a:pt x="213" y="65"/>
                  <a:pt x="216" y="72"/>
                  <a:pt x="222" y="78"/>
                </a:cubicBezTo>
                <a:cubicBezTo>
                  <a:pt x="228" y="85"/>
                  <a:pt x="236" y="88"/>
                  <a:pt x="245" y="88"/>
                </a:cubicBezTo>
                <a:cubicBezTo>
                  <a:pt x="254" y="88"/>
                  <a:pt x="261" y="85"/>
                  <a:pt x="267" y="78"/>
                </a:cubicBezTo>
                <a:cubicBezTo>
                  <a:pt x="271" y="74"/>
                  <a:pt x="274" y="70"/>
                  <a:pt x="276" y="64"/>
                </a:cubicBezTo>
                <a:lnTo>
                  <a:pt x="315" y="117"/>
                </a:lnTo>
                <a:close/>
              </a:path>
            </a:pathLst>
          </a:custGeom>
          <a:solidFill>
            <a:srgbClr val="FFC000"/>
          </a:solidFill>
          <a:ln w="19050">
            <a:solidFill>
              <a:srgbClr val="FFFFFF"/>
            </a:solidFill>
            <a:round/>
          </a:ln>
        </p:spPr>
        <p:txBody>
          <a:bodyPr vert="horz" wrap="square" lIns="121920" tIns="60960" rIns="121920" bIns="60960" numCol="1" anchor="t" anchorCtr="0" compatLnSpc="1"/>
          <a:lstStyle/>
          <a:p>
            <a:pPr marL="0" marR="0" lvl="0" indent="0" defTabSz="1374952" eaLnBrk="1" fontAlgn="auto" latinLnBrk="0" hangingPunct="1">
              <a:lnSpc>
                <a:spcPct val="100000"/>
              </a:lnSpc>
              <a:spcBef>
                <a:spcPts val="0"/>
              </a:spcBef>
              <a:spcAft>
                <a:spcPts val="0"/>
              </a:spcAft>
              <a:buClrTx/>
              <a:buSzTx/>
              <a:buFontTx/>
              <a:buNone/>
              <a:tabLst/>
              <a:defRPr/>
            </a:pPr>
            <a:endParaRPr kumimoji="0" lang="en-US" sz="2667" b="0" i="0" u="none" strike="noStrike" kern="0" cap="none" spc="0" normalizeH="0" baseline="0" noProof="0">
              <a:ln>
                <a:noFill/>
              </a:ln>
              <a:solidFill>
                <a:prstClr val="black"/>
              </a:solidFill>
              <a:effectLst/>
              <a:uLnTx/>
              <a:uFillTx/>
              <a:latin typeface="微软雅黑"/>
              <a:ea typeface="微软雅黑"/>
              <a:sym typeface="微软雅黑"/>
            </a:endParaRPr>
          </a:p>
        </p:txBody>
      </p:sp>
      <p:sp>
        <p:nvSpPr>
          <p:cNvPr id="13" name="Freeform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BD95DB3-6E58-4F57-BEBC-3E431CFDA7C7}"/>
              </a:ext>
            </a:extLst>
          </p:cNvPr>
          <p:cNvSpPr/>
          <p:nvPr/>
        </p:nvSpPr>
        <p:spPr bwMode="auto">
          <a:xfrm>
            <a:off x="4734984" y="3806969"/>
            <a:ext cx="1651000" cy="1809751"/>
          </a:xfrm>
          <a:custGeom>
            <a:avLst/>
            <a:gdLst/>
            <a:ahLst/>
            <a:cxnLst>
              <a:cxn ang="0">
                <a:pos x="189" y="0"/>
              </a:cxn>
              <a:cxn ang="0">
                <a:pos x="179" y="46"/>
              </a:cxn>
              <a:cxn ang="0">
                <a:pos x="221" y="24"/>
              </a:cxn>
              <a:cxn ang="0">
                <a:pos x="219" y="89"/>
              </a:cxn>
              <a:cxn ang="0">
                <a:pos x="236" y="84"/>
              </a:cxn>
              <a:cxn ang="0">
                <a:pos x="258" y="93"/>
              </a:cxn>
              <a:cxn ang="0">
                <a:pos x="268" y="116"/>
              </a:cxn>
              <a:cxn ang="0">
                <a:pos x="258" y="138"/>
              </a:cxn>
              <a:cxn ang="0">
                <a:pos x="236" y="148"/>
              </a:cxn>
              <a:cxn ang="0">
                <a:pos x="218" y="142"/>
              </a:cxn>
              <a:cxn ang="0">
                <a:pos x="218" y="176"/>
              </a:cxn>
              <a:cxn ang="0">
                <a:pos x="0" y="294"/>
              </a:cxn>
              <a:cxn ang="0">
                <a:pos x="52" y="48"/>
              </a:cxn>
              <a:cxn ang="0">
                <a:pos x="77" y="39"/>
              </a:cxn>
              <a:cxn ang="0">
                <a:pos x="77" y="43"/>
              </a:cxn>
              <a:cxn ang="0">
                <a:pos x="86" y="65"/>
              </a:cxn>
              <a:cxn ang="0">
                <a:pos x="109" y="75"/>
              </a:cxn>
              <a:cxn ang="0">
                <a:pos x="131" y="65"/>
              </a:cxn>
              <a:cxn ang="0">
                <a:pos x="141" y="43"/>
              </a:cxn>
              <a:cxn ang="0">
                <a:pos x="131" y="20"/>
              </a:cxn>
              <a:cxn ang="0">
                <a:pos x="131" y="20"/>
              </a:cxn>
              <a:cxn ang="0">
                <a:pos x="189" y="0"/>
              </a:cxn>
            </a:cxnLst>
            <a:rect l="0" t="0" r="r" b="b"/>
            <a:pathLst>
              <a:path w="268" h="294">
                <a:moveTo>
                  <a:pt x="189" y="0"/>
                </a:moveTo>
                <a:cubicBezTo>
                  <a:pt x="179" y="46"/>
                  <a:pt x="179" y="46"/>
                  <a:pt x="179" y="46"/>
                </a:cubicBezTo>
                <a:cubicBezTo>
                  <a:pt x="221" y="24"/>
                  <a:pt x="221" y="24"/>
                  <a:pt x="221" y="24"/>
                </a:cubicBezTo>
                <a:cubicBezTo>
                  <a:pt x="219" y="89"/>
                  <a:pt x="219" y="89"/>
                  <a:pt x="219" y="89"/>
                </a:cubicBezTo>
                <a:cubicBezTo>
                  <a:pt x="224" y="86"/>
                  <a:pt x="230" y="84"/>
                  <a:pt x="236" y="84"/>
                </a:cubicBezTo>
                <a:cubicBezTo>
                  <a:pt x="245" y="84"/>
                  <a:pt x="252" y="87"/>
                  <a:pt x="258" y="93"/>
                </a:cubicBezTo>
                <a:cubicBezTo>
                  <a:pt x="265" y="99"/>
                  <a:pt x="268" y="107"/>
                  <a:pt x="268" y="116"/>
                </a:cubicBezTo>
                <a:cubicBezTo>
                  <a:pt x="268" y="125"/>
                  <a:pt x="265" y="132"/>
                  <a:pt x="258" y="138"/>
                </a:cubicBezTo>
                <a:cubicBezTo>
                  <a:pt x="252" y="144"/>
                  <a:pt x="245" y="148"/>
                  <a:pt x="236" y="148"/>
                </a:cubicBezTo>
                <a:cubicBezTo>
                  <a:pt x="229" y="148"/>
                  <a:pt x="224" y="146"/>
                  <a:pt x="218" y="142"/>
                </a:cubicBezTo>
                <a:cubicBezTo>
                  <a:pt x="218" y="176"/>
                  <a:pt x="218" y="176"/>
                  <a:pt x="218" y="176"/>
                </a:cubicBezTo>
                <a:cubicBezTo>
                  <a:pt x="0" y="294"/>
                  <a:pt x="0" y="294"/>
                  <a:pt x="0" y="294"/>
                </a:cubicBezTo>
                <a:cubicBezTo>
                  <a:pt x="52" y="48"/>
                  <a:pt x="52" y="48"/>
                  <a:pt x="52" y="48"/>
                </a:cubicBezTo>
                <a:cubicBezTo>
                  <a:pt x="77" y="39"/>
                  <a:pt x="77" y="39"/>
                  <a:pt x="77" y="39"/>
                </a:cubicBezTo>
                <a:cubicBezTo>
                  <a:pt x="77" y="40"/>
                  <a:pt x="77" y="42"/>
                  <a:pt x="77" y="43"/>
                </a:cubicBezTo>
                <a:cubicBezTo>
                  <a:pt x="77" y="52"/>
                  <a:pt x="80" y="59"/>
                  <a:pt x="86" y="65"/>
                </a:cubicBezTo>
                <a:cubicBezTo>
                  <a:pt x="92" y="71"/>
                  <a:pt x="100" y="75"/>
                  <a:pt x="109" y="75"/>
                </a:cubicBezTo>
                <a:cubicBezTo>
                  <a:pt x="118" y="75"/>
                  <a:pt x="125" y="71"/>
                  <a:pt x="131" y="65"/>
                </a:cubicBezTo>
                <a:cubicBezTo>
                  <a:pt x="137" y="59"/>
                  <a:pt x="141" y="52"/>
                  <a:pt x="141" y="43"/>
                </a:cubicBezTo>
                <a:cubicBezTo>
                  <a:pt x="141" y="34"/>
                  <a:pt x="137" y="26"/>
                  <a:pt x="131" y="20"/>
                </a:cubicBezTo>
                <a:cubicBezTo>
                  <a:pt x="131" y="20"/>
                  <a:pt x="131" y="20"/>
                  <a:pt x="131" y="20"/>
                </a:cubicBezTo>
                <a:lnTo>
                  <a:pt x="189" y="0"/>
                </a:lnTo>
                <a:close/>
              </a:path>
            </a:pathLst>
          </a:custGeom>
          <a:solidFill>
            <a:srgbClr val="FF8746"/>
          </a:solidFill>
          <a:ln w="19050">
            <a:solidFill>
              <a:srgbClr val="FFFFFF"/>
            </a:solidFill>
            <a:round/>
          </a:ln>
        </p:spPr>
        <p:txBody>
          <a:bodyPr vert="horz" wrap="square" lIns="121920" tIns="60960" rIns="121920" bIns="60960" numCol="1" anchor="t" anchorCtr="0" compatLnSpc="1"/>
          <a:lstStyle/>
          <a:p>
            <a:pPr marL="0" marR="0" lvl="0" indent="0" defTabSz="1374952" eaLnBrk="1" fontAlgn="auto" latinLnBrk="0" hangingPunct="1">
              <a:lnSpc>
                <a:spcPct val="100000"/>
              </a:lnSpc>
              <a:spcBef>
                <a:spcPts val="0"/>
              </a:spcBef>
              <a:spcAft>
                <a:spcPts val="0"/>
              </a:spcAft>
              <a:buClrTx/>
              <a:buSzTx/>
              <a:buFontTx/>
              <a:buNone/>
              <a:tabLst/>
              <a:defRPr/>
            </a:pPr>
            <a:endParaRPr kumimoji="0" lang="en-US" sz="2667" b="0" i="0" u="none" strike="noStrike" kern="0" cap="none" spc="0" normalizeH="0" baseline="0" noProof="0">
              <a:ln>
                <a:noFill/>
              </a:ln>
              <a:solidFill>
                <a:prstClr val="black"/>
              </a:solidFill>
              <a:effectLst/>
              <a:uLnTx/>
              <a:uFillTx/>
              <a:latin typeface="微软雅黑"/>
              <a:ea typeface="微软雅黑"/>
              <a:sym typeface="微软雅黑"/>
            </a:endParaRPr>
          </a:p>
        </p:txBody>
      </p:sp>
      <p:sp>
        <p:nvSpPr>
          <p:cNvPr id="14" name="Freeform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1E5120-EDE8-4566-B264-1D0357364C8F}"/>
              </a:ext>
            </a:extLst>
          </p:cNvPr>
          <p:cNvSpPr/>
          <p:nvPr/>
        </p:nvSpPr>
        <p:spPr bwMode="auto">
          <a:xfrm>
            <a:off x="6076952" y="3728653"/>
            <a:ext cx="1361017" cy="1875367"/>
          </a:xfrm>
          <a:custGeom>
            <a:avLst/>
            <a:gdLst/>
            <a:ahLst/>
            <a:cxnLst>
              <a:cxn ang="0">
                <a:pos x="3" y="37"/>
              </a:cxn>
              <a:cxn ang="0">
                <a:pos x="44" y="59"/>
              </a:cxn>
              <a:cxn ang="0">
                <a:pos x="35" y="12"/>
              </a:cxn>
              <a:cxn ang="0">
                <a:pos x="94" y="32"/>
              </a:cxn>
              <a:cxn ang="0">
                <a:pos x="94" y="32"/>
              </a:cxn>
              <a:cxn ang="0">
                <a:pos x="103" y="9"/>
              </a:cxn>
              <a:cxn ang="0">
                <a:pos x="126" y="0"/>
              </a:cxn>
              <a:cxn ang="0">
                <a:pos x="148" y="9"/>
              </a:cxn>
              <a:cxn ang="0">
                <a:pos x="158" y="32"/>
              </a:cxn>
              <a:cxn ang="0">
                <a:pos x="151" y="51"/>
              </a:cxn>
              <a:cxn ang="0">
                <a:pos x="173" y="59"/>
              </a:cxn>
              <a:cxn ang="0">
                <a:pos x="174" y="59"/>
              </a:cxn>
              <a:cxn ang="0">
                <a:pos x="221" y="304"/>
              </a:cxn>
              <a:cxn ang="0">
                <a:pos x="220" y="305"/>
              </a:cxn>
              <a:cxn ang="0">
                <a:pos x="0" y="189"/>
              </a:cxn>
              <a:cxn ang="0">
                <a:pos x="0" y="155"/>
              </a:cxn>
              <a:cxn ang="0">
                <a:pos x="18" y="161"/>
              </a:cxn>
              <a:cxn ang="0">
                <a:pos x="40" y="151"/>
              </a:cxn>
              <a:cxn ang="0">
                <a:pos x="50" y="129"/>
              </a:cxn>
              <a:cxn ang="0">
                <a:pos x="40" y="106"/>
              </a:cxn>
              <a:cxn ang="0">
                <a:pos x="18" y="97"/>
              </a:cxn>
              <a:cxn ang="0">
                <a:pos x="1" y="102"/>
              </a:cxn>
              <a:cxn ang="0">
                <a:pos x="3" y="37"/>
              </a:cxn>
            </a:cxnLst>
            <a:rect l="0" t="0" r="r" b="b"/>
            <a:pathLst>
              <a:path w="221" h="305">
                <a:moveTo>
                  <a:pt x="3" y="37"/>
                </a:moveTo>
                <a:cubicBezTo>
                  <a:pt x="44" y="59"/>
                  <a:pt x="44" y="59"/>
                  <a:pt x="44" y="59"/>
                </a:cubicBezTo>
                <a:cubicBezTo>
                  <a:pt x="35" y="12"/>
                  <a:pt x="35" y="12"/>
                  <a:pt x="35" y="12"/>
                </a:cubicBezTo>
                <a:cubicBezTo>
                  <a:pt x="94" y="32"/>
                  <a:pt x="94" y="32"/>
                  <a:pt x="94" y="32"/>
                </a:cubicBezTo>
                <a:cubicBezTo>
                  <a:pt x="94" y="32"/>
                  <a:pt x="94" y="32"/>
                  <a:pt x="94" y="32"/>
                </a:cubicBezTo>
                <a:cubicBezTo>
                  <a:pt x="94" y="23"/>
                  <a:pt x="97" y="15"/>
                  <a:pt x="103" y="9"/>
                </a:cubicBezTo>
                <a:cubicBezTo>
                  <a:pt x="110" y="3"/>
                  <a:pt x="117" y="0"/>
                  <a:pt x="126" y="0"/>
                </a:cubicBezTo>
                <a:cubicBezTo>
                  <a:pt x="135" y="0"/>
                  <a:pt x="142" y="3"/>
                  <a:pt x="148" y="9"/>
                </a:cubicBezTo>
                <a:cubicBezTo>
                  <a:pt x="155" y="15"/>
                  <a:pt x="158" y="23"/>
                  <a:pt x="158" y="32"/>
                </a:cubicBezTo>
                <a:cubicBezTo>
                  <a:pt x="158" y="39"/>
                  <a:pt x="155" y="46"/>
                  <a:pt x="151" y="51"/>
                </a:cubicBezTo>
                <a:cubicBezTo>
                  <a:pt x="173" y="59"/>
                  <a:pt x="173" y="59"/>
                  <a:pt x="173" y="59"/>
                </a:cubicBezTo>
                <a:cubicBezTo>
                  <a:pt x="174" y="59"/>
                  <a:pt x="174" y="59"/>
                  <a:pt x="174" y="59"/>
                </a:cubicBezTo>
                <a:cubicBezTo>
                  <a:pt x="221" y="304"/>
                  <a:pt x="221" y="304"/>
                  <a:pt x="221" y="304"/>
                </a:cubicBezTo>
                <a:cubicBezTo>
                  <a:pt x="220" y="305"/>
                  <a:pt x="220" y="305"/>
                  <a:pt x="220" y="305"/>
                </a:cubicBezTo>
                <a:cubicBezTo>
                  <a:pt x="0" y="189"/>
                  <a:pt x="0" y="189"/>
                  <a:pt x="0" y="189"/>
                </a:cubicBezTo>
                <a:cubicBezTo>
                  <a:pt x="0" y="155"/>
                  <a:pt x="0" y="155"/>
                  <a:pt x="0" y="155"/>
                </a:cubicBezTo>
                <a:cubicBezTo>
                  <a:pt x="6" y="159"/>
                  <a:pt x="11" y="161"/>
                  <a:pt x="18" y="161"/>
                </a:cubicBezTo>
                <a:cubicBezTo>
                  <a:pt x="27" y="161"/>
                  <a:pt x="34" y="157"/>
                  <a:pt x="40" y="151"/>
                </a:cubicBezTo>
                <a:cubicBezTo>
                  <a:pt x="47" y="145"/>
                  <a:pt x="50" y="138"/>
                  <a:pt x="50" y="129"/>
                </a:cubicBezTo>
                <a:cubicBezTo>
                  <a:pt x="50" y="120"/>
                  <a:pt x="47" y="112"/>
                  <a:pt x="40" y="106"/>
                </a:cubicBezTo>
                <a:cubicBezTo>
                  <a:pt x="34" y="100"/>
                  <a:pt x="27" y="97"/>
                  <a:pt x="18" y="97"/>
                </a:cubicBezTo>
                <a:cubicBezTo>
                  <a:pt x="12" y="97"/>
                  <a:pt x="6" y="99"/>
                  <a:pt x="1" y="102"/>
                </a:cubicBezTo>
                <a:lnTo>
                  <a:pt x="3" y="37"/>
                </a:lnTo>
                <a:close/>
              </a:path>
            </a:pathLst>
          </a:custGeom>
          <a:solidFill>
            <a:srgbClr val="FF4343"/>
          </a:solidFill>
          <a:ln w="19050">
            <a:solidFill>
              <a:srgbClr val="FFFFFF"/>
            </a:solidFill>
            <a:round/>
          </a:ln>
        </p:spPr>
        <p:txBody>
          <a:bodyPr vert="horz" wrap="square" lIns="121920" tIns="60960" rIns="121920" bIns="60960" numCol="1" anchor="t" anchorCtr="0" compatLnSpc="1"/>
          <a:lstStyle/>
          <a:p>
            <a:pPr marL="0" marR="0" lvl="0" indent="0" defTabSz="1374952" eaLnBrk="1" fontAlgn="auto" latinLnBrk="0" hangingPunct="1">
              <a:lnSpc>
                <a:spcPct val="100000"/>
              </a:lnSpc>
              <a:spcBef>
                <a:spcPts val="0"/>
              </a:spcBef>
              <a:spcAft>
                <a:spcPts val="0"/>
              </a:spcAft>
              <a:buClrTx/>
              <a:buSzTx/>
              <a:buFontTx/>
              <a:buNone/>
              <a:tabLst/>
              <a:defRPr/>
            </a:pPr>
            <a:endParaRPr kumimoji="0" lang="en-US" sz="2667" b="0" i="0" u="none" strike="noStrike" kern="0" cap="none" spc="0" normalizeH="0" baseline="0" noProof="0">
              <a:ln>
                <a:noFill/>
              </a:ln>
              <a:solidFill>
                <a:prstClr val="black"/>
              </a:solidFill>
              <a:effectLst/>
              <a:uLnTx/>
              <a:uFillTx/>
              <a:latin typeface="微软雅黑"/>
              <a:ea typeface="微软雅黑"/>
              <a:sym typeface="微软雅黑"/>
            </a:endParaRPr>
          </a:p>
        </p:txBody>
      </p:sp>
      <p:sp>
        <p:nvSpPr>
          <p:cNvPr id="15" name="Freeform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1A81377-81F0-415F-BFD3-5D4793A93EBB}"/>
              </a:ext>
            </a:extLst>
          </p:cNvPr>
          <p:cNvSpPr/>
          <p:nvPr/>
        </p:nvSpPr>
        <p:spPr bwMode="auto">
          <a:xfrm>
            <a:off x="6212418" y="2848119"/>
            <a:ext cx="1957917" cy="1242484"/>
          </a:xfrm>
          <a:custGeom>
            <a:avLst/>
            <a:gdLst/>
            <a:ahLst/>
            <a:cxnLst>
              <a:cxn ang="0">
                <a:pos x="13" y="155"/>
              </a:cxn>
              <a:cxn ang="0">
                <a:pos x="45" y="124"/>
              </a:cxn>
              <a:cxn ang="0">
                <a:pos x="0" y="117"/>
              </a:cxn>
              <a:cxn ang="0">
                <a:pos x="34" y="70"/>
              </a:cxn>
              <a:cxn ang="0">
                <a:pos x="15" y="60"/>
              </a:cxn>
              <a:cxn ang="0">
                <a:pos x="6" y="38"/>
              </a:cxn>
              <a:cxn ang="0">
                <a:pos x="15" y="15"/>
              </a:cxn>
              <a:cxn ang="0">
                <a:pos x="38" y="6"/>
              </a:cxn>
              <a:cxn ang="0">
                <a:pos x="60" y="15"/>
              </a:cxn>
              <a:cxn ang="0">
                <a:pos x="66" y="24"/>
              </a:cxn>
              <a:cxn ang="0">
                <a:pos x="83" y="0"/>
              </a:cxn>
              <a:cxn ang="0">
                <a:pos x="318" y="36"/>
              </a:cxn>
              <a:cxn ang="0">
                <a:pos x="151" y="202"/>
              </a:cxn>
              <a:cxn ang="0">
                <a:pos x="129" y="194"/>
              </a:cxn>
              <a:cxn ang="0">
                <a:pos x="136" y="175"/>
              </a:cxn>
              <a:cxn ang="0">
                <a:pos x="126" y="152"/>
              </a:cxn>
              <a:cxn ang="0">
                <a:pos x="104" y="143"/>
              </a:cxn>
              <a:cxn ang="0">
                <a:pos x="81" y="152"/>
              </a:cxn>
              <a:cxn ang="0">
                <a:pos x="72" y="175"/>
              </a:cxn>
              <a:cxn ang="0">
                <a:pos x="72" y="175"/>
              </a:cxn>
              <a:cxn ang="0">
                <a:pos x="13" y="155"/>
              </a:cxn>
            </a:cxnLst>
            <a:rect l="0" t="0" r="r" b="b"/>
            <a:pathLst>
              <a:path w="318" h="202">
                <a:moveTo>
                  <a:pt x="13" y="155"/>
                </a:moveTo>
                <a:cubicBezTo>
                  <a:pt x="45" y="124"/>
                  <a:pt x="45" y="124"/>
                  <a:pt x="45" y="124"/>
                </a:cubicBezTo>
                <a:cubicBezTo>
                  <a:pt x="0" y="117"/>
                  <a:pt x="0" y="117"/>
                  <a:pt x="0" y="117"/>
                </a:cubicBezTo>
                <a:cubicBezTo>
                  <a:pt x="34" y="70"/>
                  <a:pt x="34" y="70"/>
                  <a:pt x="34" y="70"/>
                </a:cubicBezTo>
                <a:cubicBezTo>
                  <a:pt x="27" y="69"/>
                  <a:pt x="21" y="66"/>
                  <a:pt x="15" y="60"/>
                </a:cubicBezTo>
                <a:cubicBezTo>
                  <a:pt x="9" y="54"/>
                  <a:pt x="6" y="47"/>
                  <a:pt x="6" y="38"/>
                </a:cubicBezTo>
                <a:cubicBezTo>
                  <a:pt x="6" y="29"/>
                  <a:pt x="9" y="22"/>
                  <a:pt x="15" y="15"/>
                </a:cubicBezTo>
                <a:cubicBezTo>
                  <a:pt x="22" y="9"/>
                  <a:pt x="29" y="6"/>
                  <a:pt x="38" y="6"/>
                </a:cubicBezTo>
                <a:cubicBezTo>
                  <a:pt x="47" y="6"/>
                  <a:pt x="54" y="9"/>
                  <a:pt x="60" y="15"/>
                </a:cubicBezTo>
                <a:cubicBezTo>
                  <a:pt x="63" y="18"/>
                  <a:pt x="65" y="21"/>
                  <a:pt x="66" y="24"/>
                </a:cubicBezTo>
                <a:cubicBezTo>
                  <a:pt x="83" y="0"/>
                  <a:pt x="83" y="0"/>
                  <a:pt x="83" y="0"/>
                </a:cubicBezTo>
                <a:cubicBezTo>
                  <a:pt x="318" y="36"/>
                  <a:pt x="318" y="36"/>
                  <a:pt x="318" y="36"/>
                </a:cubicBezTo>
                <a:cubicBezTo>
                  <a:pt x="151" y="202"/>
                  <a:pt x="151" y="202"/>
                  <a:pt x="151" y="202"/>
                </a:cubicBezTo>
                <a:cubicBezTo>
                  <a:pt x="129" y="194"/>
                  <a:pt x="129" y="194"/>
                  <a:pt x="129" y="194"/>
                </a:cubicBezTo>
                <a:cubicBezTo>
                  <a:pt x="133" y="189"/>
                  <a:pt x="136" y="182"/>
                  <a:pt x="136" y="175"/>
                </a:cubicBezTo>
                <a:cubicBezTo>
                  <a:pt x="136" y="166"/>
                  <a:pt x="133" y="158"/>
                  <a:pt x="126" y="152"/>
                </a:cubicBezTo>
                <a:cubicBezTo>
                  <a:pt x="120" y="146"/>
                  <a:pt x="113" y="143"/>
                  <a:pt x="104" y="143"/>
                </a:cubicBezTo>
                <a:cubicBezTo>
                  <a:pt x="95" y="143"/>
                  <a:pt x="88" y="146"/>
                  <a:pt x="81" y="152"/>
                </a:cubicBezTo>
                <a:cubicBezTo>
                  <a:pt x="75" y="158"/>
                  <a:pt x="72" y="166"/>
                  <a:pt x="72" y="175"/>
                </a:cubicBezTo>
                <a:cubicBezTo>
                  <a:pt x="72" y="175"/>
                  <a:pt x="72" y="175"/>
                  <a:pt x="72" y="175"/>
                </a:cubicBezTo>
                <a:lnTo>
                  <a:pt x="13" y="155"/>
                </a:lnTo>
                <a:close/>
              </a:path>
            </a:pathLst>
          </a:custGeom>
          <a:solidFill>
            <a:srgbClr val="F00000"/>
          </a:solidFill>
          <a:ln w="19050">
            <a:solidFill>
              <a:srgbClr val="FFFFFF"/>
            </a:solidFill>
            <a:round/>
          </a:ln>
        </p:spPr>
        <p:txBody>
          <a:bodyPr vert="horz" wrap="square" lIns="121920" tIns="60960" rIns="121920" bIns="60960" numCol="1" anchor="t" anchorCtr="0" compatLnSpc="1"/>
          <a:lstStyle/>
          <a:p>
            <a:pPr marL="0" marR="0" lvl="0" indent="0" defTabSz="1374952" eaLnBrk="1" fontAlgn="auto" latinLnBrk="0" hangingPunct="1">
              <a:lnSpc>
                <a:spcPct val="100000"/>
              </a:lnSpc>
              <a:spcBef>
                <a:spcPts val="0"/>
              </a:spcBef>
              <a:spcAft>
                <a:spcPts val="0"/>
              </a:spcAft>
              <a:buClrTx/>
              <a:buSzTx/>
              <a:buFontTx/>
              <a:buNone/>
              <a:tabLst/>
              <a:defRPr/>
            </a:pPr>
            <a:endParaRPr kumimoji="0" lang="en-US" sz="2667" b="0" i="0" u="none" strike="noStrike" kern="0" cap="none" spc="0" normalizeH="0" baseline="0" noProof="0">
              <a:ln>
                <a:noFill/>
              </a:ln>
              <a:solidFill>
                <a:prstClr val="black"/>
              </a:solidFill>
              <a:effectLst/>
              <a:uLnTx/>
              <a:uFillTx/>
              <a:latin typeface="微软雅黑"/>
              <a:ea typeface="微软雅黑"/>
              <a:sym typeface="微软雅黑"/>
            </a:endParaRPr>
          </a:p>
        </p:txBody>
      </p:sp>
      <p:grpSp>
        <p:nvGrpSpPr>
          <p:cNvPr id="16" name="Group 8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19320E7-1FA2-41F0-92FD-801E255E084E}"/>
              </a:ext>
            </a:extLst>
          </p:cNvPr>
          <p:cNvGrpSpPr/>
          <p:nvPr/>
        </p:nvGrpSpPr>
        <p:grpSpPr>
          <a:xfrm flipV="1">
            <a:off x="3995751" y="5203515"/>
            <a:ext cx="607004" cy="290343"/>
            <a:chOff x="3376482" y="1459073"/>
            <a:chExt cx="455253" cy="221445"/>
          </a:xfrm>
        </p:grpSpPr>
        <p:cxnSp>
          <p:nvCxnSpPr>
            <p:cNvPr id="17" name="Straight Connector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15972E3-9C74-4873-8C84-0272D831CEDA}"/>
                </a:ext>
              </a:extLst>
            </p:cNvPr>
            <p:cNvCxnSpPr/>
            <p:nvPr/>
          </p:nvCxnSpPr>
          <p:spPr>
            <a:xfrm flipH="1" flipV="1">
              <a:off x="3592681" y="1460250"/>
              <a:ext cx="239054" cy="220268"/>
            </a:xfrm>
            <a:prstGeom prst="line">
              <a:avLst/>
            </a:prstGeom>
            <a:noFill/>
            <a:ln w="19050" cap="rnd" cmpd="sng" algn="ctr">
              <a:solidFill>
                <a:srgbClr val="FF8746"/>
              </a:solidFill>
              <a:prstDash val="solid"/>
              <a:headEnd type="oval"/>
              <a:tailEnd type="oval"/>
            </a:ln>
            <a:effectLst/>
          </p:spPr>
        </p:cxnSp>
        <p:cxnSp>
          <p:nvCxnSpPr>
            <p:cNvPr id="18" name="Straight Connector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68E090B-8D6F-4663-84BE-E75635CF5A49}"/>
                </a:ext>
              </a:extLst>
            </p:cNvPr>
            <p:cNvCxnSpPr/>
            <p:nvPr/>
          </p:nvCxnSpPr>
          <p:spPr>
            <a:xfrm flipH="1" flipV="1">
              <a:off x="3376482" y="1459073"/>
              <a:ext cx="216200" cy="0"/>
            </a:xfrm>
            <a:prstGeom prst="line">
              <a:avLst/>
            </a:prstGeom>
            <a:noFill/>
            <a:ln w="19050" cap="rnd" cmpd="sng" algn="ctr">
              <a:solidFill>
                <a:srgbClr val="FF8746"/>
              </a:solidFill>
              <a:prstDash val="solid"/>
              <a:headEnd type="oval"/>
              <a:tailEnd type="oval"/>
            </a:ln>
            <a:effectLst/>
          </p:spPr>
        </p:cxnSp>
      </p:grpSp>
      <p:grpSp>
        <p:nvGrpSpPr>
          <p:cNvPr id="19" name="Group 8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E8AEC1A-6FB3-4B08-964F-CB48E23A1C51}"/>
              </a:ext>
            </a:extLst>
          </p:cNvPr>
          <p:cNvGrpSpPr/>
          <p:nvPr/>
        </p:nvGrpSpPr>
        <p:grpSpPr>
          <a:xfrm flipV="1">
            <a:off x="3995751" y="3800261"/>
            <a:ext cx="607004" cy="290343"/>
            <a:chOff x="3376482" y="1459073"/>
            <a:chExt cx="455253" cy="221445"/>
          </a:xfrm>
        </p:grpSpPr>
        <p:cxnSp>
          <p:nvCxnSpPr>
            <p:cNvPr id="20" name="Straight Connector 3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8B586C0-08B4-4436-8D67-8F76CE7F71C5}"/>
                </a:ext>
              </a:extLst>
            </p:cNvPr>
            <p:cNvCxnSpPr/>
            <p:nvPr/>
          </p:nvCxnSpPr>
          <p:spPr>
            <a:xfrm flipH="1" flipV="1">
              <a:off x="3592681" y="1460250"/>
              <a:ext cx="239054" cy="220268"/>
            </a:xfrm>
            <a:prstGeom prst="line">
              <a:avLst/>
            </a:prstGeom>
            <a:noFill/>
            <a:ln w="19050" cap="rnd" cmpd="sng" algn="ctr">
              <a:solidFill>
                <a:srgbClr val="FFC000"/>
              </a:solidFill>
              <a:prstDash val="solid"/>
              <a:headEnd type="oval"/>
              <a:tailEnd type="oval"/>
            </a:ln>
            <a:effectLst/>
          </p:spPr>
        </p:cxnSp>
        <p:cxnSp>
          <p:nvCxnSpPr>
            <p:cNvPr id="21" name="Straight Connector 3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D08C964-39C1-4B62-AF64-EBF68920066B}"/>
                </a:ext>
              </a:extLst>
            </p:cNvPr>
            <p:cNvCxnSpPr/>
            <p:nvPr/>
          </p:nvCxnSpPr>
          <p:spPr>
            <a:xfrm flipH="1" flipV="1">
              <a:off x="3376482" y="1459073"/>
              <a:ext cx="216200" cy="0"/>
            </a:xfrm>
            <a:prstGeom prst="line">
              <a:avLst/>
            </a:prstGeom>
            <a:noFill/>
            <a:ln w="19050" cap="rnd" cmpd="sng" algn="ctr">
              <a:solidFill>
                <a:srgbClr val="FFC000"/>
              </a:solidFill>
              <a:prstDash val="solid"/>
              <a:headEnd type="oval"/>
              <a:tailEnd type="oval"/>
            </a:ln>
            <a:effectLst/>
          </p:spPr>
        </p:cxnSp>
      </p:grpSp>
      <p:grpSp>
        <p:nvGrpSpPr>
          <p:cNvPr id="22" name="Group 8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E50636E-741C-4E9A-8335-D30CF2CF1249}"/>
              </a:ext>
            </a:extLst>
          </p:cNvPr>
          <p:cNvGrpSpPr/>
          <p:nvPr/>
        </p:nvGrpSpPr>
        <p:grpSpPr>
          <a:xfrm flipH="1" flipV="1">
            <a:off x="7563331" y="5203515"/>
            <a:ext cx="607004" cy="290343"/>
            <a:chOff x="3376482" y="1459073"/>
            <a:chExt cx="455253" cy="221445"/>
          </a:xfrm>
        </p:grpSpPr>
        <p:cxnSp>
          <p:nvCxnSpPr>
            <p:cNvPr id="23" name="Straight Connector 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DD9B43D-07E8-4CBB-893C-7176ADE89BBC}"/>
                </a:ext>
              </a:extLst>
            </p:cNvPr>
            <p:cNvCxnSpPr/>
            <p:nvPr/>
          </p:nvCxnSpPr>
          <p:spPr>
            <a:xfrm flipH="1" flipV="1">
              <a:off x="3592681" y="1460250"/>
              <a:ext cx="239054" cy="220268"/>
            </a:xfrm>
            <a:prstGeom prst="line">
              <a:avLst/>
            </a:prstGeom>
            <a:noFill/>
            <a:ln w="19050" cap="rnd" cmpd="sng" algn="ctr">
              <a:solidFill>
                <a:srgbClr val="FF4343"/>
              </a:solidFill>
              <a:prstDash val="solid"/>
              <a:headEnd type="oval"/>
              <a:tailEnd type="oval"/>
            </a:ln>
            <a:effectLst/>
          </p:spPr>
        </p:cxnSp>
        <p:cxnSp>
          <p:nvCxnSpPr>
            <p:cNvPr id="24" name="Straight Connector 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3FAD81B-F1D3-4638-B6C1-84F168A282C7}"/>
                </a:ext>
              </a:extLst>
            </p:cNvPr>
            <p:cNvCxnSpPr/>
            <p:nvPr/>
          </p:nvCxnSpPr>
          <p:spPr>
            <a:xfrm flipH="1" flipV="1">
              <a:off x="3376482" y="1459073"/>
              <a:ext cx="216200" cy="0"/>
            </a:xfrm>
            <a:prstGeom prst="line">
              <a:avLst/>
            </a:prstGeom>
            <a:noFill/>
            <a:ln w="19050" cap="rnd" cmpd="sng" algn="ctr">
              <a:solidFill>
                <a:srgbClr val="FF4343"/>
              </a:solidFill>
              <a:prstDash val="solid"/>
              <a:headEnd type="oval"/>
              <a:tailEnd type="oval"/>
            </a:ln>
            <a:effectLst/>
          </p:spPr>
        </p:cxnSp>
      </p:grpSp>
      <p:grpSp>
        <p:nvGrpSpPr>
          <p:cNvPr id="25" name="Group 8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FF9BCA3-1249-4AB1-B20A-3350A07E5917}"/>
              </a:ext>
            </a:extLst>
          </p:cNvPr>
          <p:cNvGrpSpPr/>
          <p:nvPr/>
        </p:nvGrpSpPr>
        <p:grpSpPr>
          <a:xfrm flipH="1" flipV="1">
            <a:off x="7563331" y="3800261"/>
            <a:ext cx="607004" cy="290343"/>
            <a:chOff x="3376482" y="1459073"/>
            <a:chExt cx="455253" cy="221445"/>
          </a:xfrm>
        </p:grpSpPr>
        <p:cxnSp>
          <p:nvCxnSpPr>
            <p:cNvPr id="26" name="Straight Connector 4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8CB2000-007B-4236-8A7B-EBAB430A53ED}"/>
                </a:ext>
              </a:extLst>
            </p:cNvPr>
            <p:cNvCxnSpPr/>
            <p:nvPr/>
          </p:nvCxnSpPr>
          <p:spPr>
            <a:xfrm flipH="1" flipV="1">
              <a:off x="3592681" y="1460250"/>
              <a:ext cx="239054" cy="220268"/>
            </a:xfrm>
            <a:prstGeom prst="line">
              <a:avLst/>
            </a:prstGeom>
            <a:noFill/>
            <a:ln w="19050" cap="rnd" cmpd="sng" algn="ctr">
              <a:solidFill>
                <a:srgbClr val="F00000"/>
              </a:solidFill>
              <a:prstDash val="solid"/>
              <a:headEnd type="oval"/>
              <a:tailEnd type="oval"/>
            </a:ln>
            <a:effectLst/>
          </p:spPr>
        </p:cxnSp>
        <p:cxnSp>
          <p:nvCxnSpPr>
            <p:cNvPr id="27" name="Straight Connector 4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BB3DF10-1C76-49EC-9242-8845D973F1EF}"/>
                </a:ext>
              </a:extLst>
            </p:cNvPr>
            <p:cNvCxnSpPr/>
            <p:nvPr/>
          </p:nvCxnSpPr>
          <p:spPr>
            <a:xfrm flipH="1" flipV="1">
              <a:off x="3376482" y="1459073"/>
              <a:ext cx="216200" cy="0"/>
            </a:xfrm>
            <a:prstGeom prst="line">
              <a:avLst/>
            </a:prstGeom>
            <a:noFill/>
            <a:ln w="19050" cap="rnd" cmpd="sng" algn="ctr">
              <a:solidFill>
                <a:srgbClr val="F00000"/>
              </a:solidFill>
              <a:prstDash val="solid"/>
              <a:headEnd type="oval"/>
              <a:tailEnd type="oval"/>
            </a:ln>
            <a:effectLst/>
          </p:spPr>
        </p:cxnSp>
      </p:grpSp>
      <p:grpSp>
        <p:nvGrpSpPr>
          <p:cNvPr id="28" name="Group 8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D7F914C-B26E-46F1-A71E-A208448C35DF}"/>
              </a:ext>
            </a:extLst>
          </p:cNvPr>
          <p:cNvGrpSpPr/>
          <p:nvPr/>
        </p:nvGrpSpPr>
        <p:grpSpPr>
          <a:xfrm>
            <a:off x="4954499" y="1991054"/>
            <a:ext cx="607004" cy="290343"/>
            <a:chOff x="3376482" y="1459073"/>
            <a:chExt cx="455253" cy="221445"/>
          </a:xfrm>
        </p:grpSpPr>
        <p:cxnSp>
          <p:nvCxnSpPr>
            <p:cNvPr id="29" name="Straight Connector 4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3308AE9-EBD9-4F3E-AF6C-CC146A0C2380}"/>
                </a:ext>
              </a:extLst>
            </p:cNvPr>
            <p:cNvCxnSpPr/>
            <p:nvPr/>
          </p:nvCxnSpPr>
          <p:spPr>
            <a:xfrm flipH="1" flipV="1">
              <a:off x="3592681" y="1460250"/>
              <a:ext cx="239054" cy="220268"/>
            </a:xfrm>
            <a:prstGeom prst="line">
              <a:avLst/>
            </a:prstGeom>
            <a:noFill/>
            <a:ln w="19050" cap="rnd" cmpd="sng" algn="ctr">
              <a:solidFill>
                <a:srgbClr val="C00000"/>
              </a:solidFill>
              <a:prstDash val="solid"/>
              <a:headEnd type="oval"/>
              <a:tailEnd type="oval"/>
            </a:ln>
            <a:effectLst/>
          </p:spPr>
        </p:cxnSp>
        <p:cxnSp>
          <p:nvCxnSpPr>
            <p:cNvPr id="30" name="Straight Connector 5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4942144-3D08-4D45-AD11-3E1620104142}"/>
                </a:ext>
              </a:extLst>
            </p:cNvPr>
            <p:cNvCxnSpPr/>
            <p:nvPr/>
          </p:nvCxnSpPr>
          <p:spPr>
            <a:xfrm flipH="1" flipV="1">
              <a:off x="3376482" y="1459073"/>
              <a:ext cx="216200" cy="0"/>
            </a:xfrm>
            <a:prstGeom prst="line">
              <a:avLst/>
            </a:prstGeom>
            <a:noFill/>
            <a:ln w="19050" cap="rnd" cmpd="sng" algn="ctr">
              <a:solidFill>
                <a:srgbClr val="C00000"/>
              </a:solidFill>
              <a:prstDash val="solid"/>
              <a:headEnd type="oval"/>
              <a:tailEnd type="oval"/>
            </a:ln>
            <a:effectLst/>
          </p:spPr>
        </p:cxnSp>
      </p:grpSp>
      <p:sp>
        <p:nvSpPr>
          <p:cNvPr id="31" name="Freeform 18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3B419BC-F709-4B66-99FC-C2BBD3509AD7}"/>
              </a:ext>
            </a:extLst>
          </p:cNvPr>
          <p:cNvSpPr/>
          <p:nvPr/>
        </p:nvSpPr>
        <p:spPr bwMode="auto">
          <a:xfrm>
            <a:off x="5932282" y="2281396"/>
            <a:ext cx="306271" cy="577203"/>
          </a:xfrm>
          <a:custGeom>
            <a:avLst/>
            <a:gdLst/>
            <a:ahLst/>
            <a:cxnLst>
              <a:cxn ang="0">
                <a:pos x="22" y="60"/>
              </a:cxn>
              <a:cxn ang="0">
                <a:pos x="22" y="67"/>
              </a:cxn>
              <a:cxn ang="0">
                <a:pos x="21" y="68"/>
              </a:cxn>
              <a:cxn ang="0">
                <a:pos x="16" y="68"/>
              </a:cxn>
              <a:cxn ang="0">
                <a:pos x="15" y="67"/>
              </a:cxn>
              <a:cxn ang="0">
                <a:pos x="15" y="60"/>
              </a:cxn>
              <a:cxn ang="0">
                <a:pos x="1" y="53"/>
              </a:cxn>
              <a:cxn ang="0">
                <a:pos x="1" y="52"/>
              </a:cxn>
              <a:cxn ang="0">
                <a:pos x="5" y="46"/>
              </a:cxn>
              <a:cxn ang="0">
                <a:pos x="6" y="46"/>
              </a:cxn>
              <a:cxn ang="0">
                <a:pos x="6" y="46"/>
              </a:cxn>
              <a:cxn ang="0">
                <a:pos x="19" y="51"/>
              </a:cxn>
              <a:cxn ang="0">
                <a:pos x="26" y="45"/>
              </a:cxn>
              <a:cxn ang="0">
                <a:pos x="17" y="38"/>
              </a:cxn>
              <a:cxn ang="0">
                <a:pos x="1" y="22"/>
              </a:cxn>
              <a:cxn ang="0">
                <a:pos x="15" y="8"/>
              </a:cxn>
              <a:cxn ang="0">
                <a:pos x="15" y="1"/>
              </a:cxn>
              <a:cxn ang="0">
                <a:pos x="16" y="0"/>
              </a:cxn>
              <a:cxn ang="0">
                <a:pos x="21" y="0"/>
              </a:cxn>
              <a:cxn ang="0">
                <a:pos x="22" y="1"/>
              </a:cxn>
              <a:cxn ang="0">
                <a:pos x="22" y="8"/>
              </a:cxn>
              <a:cxn ang="0">
                <a:pos x="34" y="13"/>
              </a:cxn>
              <a:cxn ang="0">
                <a:pos x="34" y="14"/>
              </a:cxn>
              <a:cxn ang="0">
                <a:pos x="31" y="20"/>
              </a:cxn>
              <a:cxn ang="0">
                <a:pos x="30" y="20"/>
              </a:cxn>
              <a:cxn ang="0">
                <a:pos x="29" y="20"/>
              </a:cxn>
              <a:cxn ang="0">
                <a:pos x="19" y="16"/>
              </a:cxn>
              <a:cxn ang="0">
                <a:pos x="11" y="22"/>
              </a:cxn>
              <a:cxn ang="0">
                <a:pos x="21" y="30"/>
              </a:cxn>
              <a:cxn ang="0">
                <a:pos x="36" y="45"/>
              </a:cxn>
              <a:cxn ang="0">
                <a:pos x="22" y="60"/>
              </a:cxn>
            </a:cxnLst>
            <a:rect l="0" t="0" r="r" b="b"/>
            <a:pathLst>
              <a:path w="36" h="68">
                <a:moveTo>
                  <a:pt x="22" y="60"/>
                </a:moveTo>
                <a:cubicBezTo>
                  <a:pt x="22" y="67"/>
                  <a:pt x="22" y="67"/>
                  <a:pt x="22" y="67"/>
                </a:cubicBezTo>
                <a:cubicBezTo>
                  <a:pt x="22" y="67"/>
                  <a:pt x="22" y="68"/>
                  <a:pt x="21" y="68"/>
                </a:cubicBezTo>
                <a:cubicBezTo>
                  <a:pt x="16" y="68"/>
                  <a:pt x="16" y="68"/>
                  <a:pt x="16" y="68"/>
                </a:cubicBezTo>
                <a:cubicBezTo>
                  <a:pt x="15" y="68"/>
                  <a:pt x="15" y="67"/>
                  <a:pt x="15" y="67"/>
                </a:cubicBezTo>
                <a:cubicBezTo>
                  <a:pt x="15" y="60"/>
                  <a:pt x="15" y="60"/>
                  <a:pt x="15" y="60"/>
                </a:cubicBezTo>
                <a:cubicBezTo>
                  <a:pt x="6" y="59"/>
                  <a:pt x="1" y="53"/>
                  <a:pt x="1" y="53"/>
                </a:cubicBezTo>
                <a:cubicBezTo>
                  <a:pt x="0" y="53"/>
                  <a:pt x="0" y="52"/>
                  <a:pt x="1" y="52"/>
                </a:cubicBezTo>
                <a:cubicBezTo>
                  <a:pt x="5" y="46"/>
                  <a:pt x="5" y="46"/>
                  <a:pt x="5" y="46"/>
                </a:cubicBezTo>
                <a:cubicBezTo>
                  <a:pt x="5" y="46"/>
                  <a:pt x="5" y="46"/>
                  <a:pt x="6" y="46"/>
                </a:cubicBezTo>
                <a:cubicBezTo>
                  <a:pt x="6" y="46"/>
                  <a:pt x="6" y="46"/>
                  <a:pt x="6" y="46"/>
                </a:cubicBezTo>
                <a:cubicBezTo>
                  <a:pt x="7" y="46"/>
                  <a:pt x="12" y="51"/>
                  <a:pt x="19" y="51"/>
                </a:cubicBezTo>
                <a:cubicBezTo>
                  <a:pt x="22" y="51"/>
                  <a:pt x="26" y="49"/>
                  <a:pt x="26" y="45"/>
                </a:cubicBezTo>
                <a:cubicBezTo>
                  <a:pt x="26" y="41"/>
                  <a:pt x="22" y="40"/>
                  <a:pt x="17" y="38"/>
                </a:cubicBezTo>
                <a:cubicBezTo>
                  <a:pt x="10" y="35"/>
                  <a:pt x="1" y="32"/>
                  <a:pt x="1" y="22"/>
                </a:cubicBezTo>
                <a:cubicBezTo>
                  <a:pt x="1" y="15"/>
                  <a:pt x="7" y="9"/>
                  <a:pt x="15" y="8"/>
                </a:cubicBezTo>
                <a:cubicBezTo>
                  <a:pt x="15" y="1"/>
                  <a:pt x="15" y="1"/>
                  <a:pt x="15" y="1"/>
                </a:cubicBezTo>
                <a:cubicBezTo>
                  <a:pt x="15" y="0"/>
                  <a:pt x="15" y="0"/>
                  <a:pt x="16" y="0"/>
                </a:cubicBezTo>
                <a:cubicBezTo>
                  <a:pt x="21" y="0"/>
                  <a:pt x="21" y="0"/>
                  <a:pt x="21" y="0"/>
                </a:cubicBezTo>
                <a:cubicBezTo>
                  <a:pt x="22" y="0"/>
                  <a:pt x="22" y="0"/>
                  <a:pt x="22" y="1"/>
                </a:cubicBezTo>
                <a:cubicBezTo>
                  <a:pt x="22" y="8"/>
                  <a:pt x="22" y="8"/>
                  <a:pt x="22" y="8"/>
                </a:cubicBezTo>
                <a:cubicBezTo>
                  <a:pt x="30" y="8"/>
                  <a:pt x="34" y="13"/>
                  <a:pt x="34" y="13"/>
                </a:cubicBezTo>
                <a:cubicBezTo>
                  <a:pt x="35" y="13"/>
                  <a:pt x="35" y="14"/>
                  <a:pt x="34" y="14"/>
                </a:cubicBezTo>
                <a:cubicBezTo>
                  <a:pt x="31" y="20"/>
                  <a:pt x="31" y="20"/>
                  <a:pt x="31" y="20"/>
                </a:cubicBezTo>
                <a:cubicBezTo>
                  <a:pt x="31" y="20"/>
                  <a:pt x="31" y="20"/>
                  <a:pt x="30" y="20"/>
                </a:cubicBezTo>
                <a:cubicBezTo>
                  <a:pt x="30" y="20"/>
                  <a:pt x="30" y="20"/>
                  <a:pt x="29" y="20"/>
                </a:cubicBezTo>
                <a:cubicBezTo>
                  <a:pt x="29" y="20"/>
                  <a:pt x="25" y="16"/>
                  <a:pt x="19" y="16"/>
                </a:cubicBezTo>
                <a:cubicBezTo>
                  <a:pt x="14" y="16"/>
                  <a:pt x="11" y="18"/>
                  <a:pt x="11" y="22"/>
                </a:cubicBezTo>
                <a:cubicBezTo>
                  <a:pt x="11" y="26"/>
                  <a:pt x="16" y="28"/>
                  <a:pt x="21" y="30"/>
                </a:cubicBezTo>
                <a:cubicBezTo>
                  <a:pt x="28" y="32"/>
                  <a:pt x="36" y="36"/>
                  <a:pt x="36" y="45"/>
                </a:cubicBezTo>
                <a:cubicBezTo>
                  <a:pt x="36" y="52"/>
                  <a:pt x="30" y="59"/>
                  <a:pt x="22" y="60"/>
                </a:cubicBezTo>
                <a:close/>
              </a:path>
            </a:pathLst>
          </a:custGeom>
          <a:solidFill>
            <a:srgbClr val="FFFFFF"/>
          </a:solidFill>
          <a:ln w="9525">
            <a:noFill/>
            <a:round/>
          </a:ln>
        </p:spPr>
        <p:txBody>
          <a:bodyPr vert="horz" wrap="square" lIns="121920" tIns="60960" rIns="121920" bIns="60960" numCol="1" anchor="t" anchorCtr="0" compatLnSpc="1"/>
          <a:lstStyle/>
          <a:p>
            <a:pPr marL="0" marR="0" lvl="0" indent="0" defTabSz="1374952" eaLnBrk="1" fontAlgn="auto" latinLnBrk="0" hangingPunct="1">
              <a:lnSpc>
                <a:spcPct val="100000"/>
              </a:lnSpc>
              <a:spcBef>
                <a:spcPts val="0"/>
              </a:spcBef>
              <a:spcAft>
                <a:spcPts val="0"/>
              </a:spcAft>
              <a:buClrTx/>
              <a:buSzTx/>
              <a:buFontTx/>
              <a:buNone/>
              <a:tabLst/>
              <a:defRPr/>
            </a:pPr>
            <a:endParaRPr kumimoji="0" lang="en-US" sz="2667" b="0" i="0" u="none" strike="noStrike" kern="0" cap="none" spc="0" normalizeH="0" baseline="0" noProof="0">
              <a:ln>
                <a:noFill/>
              </a:ln>
              <a:solidFill>
                <a:prstClr val="black"/>
              </a:solidFill>
              <a:effectLst/>
              <a:uLnTx/>
              <a:uFillTx/>
              <a:latin typeface="微软雅黑"/>
              <a:ea typeface="微软雅黑"/>
              <a:sym typeface="微软雅黑"/>
            </a:endParaRPr>
          </a:p>
        </p:txBody>
      </p:sp>
      <p:sp>
        <p:nvSpPr>
          <p:cNvPr id="32" name="Freeform 9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A43B2F6-66ED-4962-B084-81C5AC3C6641}"/>
              </a:ext>
            </a:extLst>
          </p:cNvPr>
          <p:cNvSpPr>
            <a:spLocks noEditPoints="1"/>
          </p:cNvSpPr>
          <p:nvPr/>
        </p:nvSpPr>
        <p:spPr bwMode="auto">
          <a:xfrm>
            <a:off x="4734847" y="3150613"/>
            <a:ext cx="439304" cy="439304"/>
          </a:xfrm>
          <a:custGeom>
            <a:avLst/>
            <a:gdLst/>
            <a:ahLst/>
            <a:cxnLst>
              <a:cxn ang="0">
                <a:pos x="0" y="31"/>
              </a:cxn>
              <a:cxn ang="0">
                <a:pos x="41" y="22"/>
              </a:cxn>
              <a:cxn ang="0">
                <a:pos x="45" y="20"/>
              </a:cxn>
              <a:cxn ang="0">
                <a:pos x="49" y="19"/>
              </a:cxn>
              <a:cxn ang="0">
                <a:pos x="48" y="17"/>
              </a:cxn>
              <a:cxn ang="0">
                <a:pos x="45" y="15"/>
              </a:cxn>
              <a:cxn ang="0">
                <a:pos x="43" y="15"/>
              </a:cxn>
              <a:cxn ang="0">
                <a:pos x="42" y="14"/>
              </a:cxn>
              <a:cxn ang="0">
                <a:pos x="38" y="12"/>
              </a:cxn>
              <a:cxn ang="0">
                <a:pos x="38" y="16"/>
              </a:cxn>
              <a:cxn ang="0">
                <a:pos x="37" y="19"/>
              </a:cxn>
              <a:cxn ang="0">
                <a:pos x="33" y="17"/>
              </a:cxn>
              <a:cxn ang="0">
                <a:pos x="29" y="15"/>
              </a:cxn>
              <a:cxn ang="0">
                <a:pos x="30" y="11"/>
              </a:cxn>
              <a:cxn ang="0">
                <a:pos x="35" y="10"/>
              </a:cxn>
              <a:cxn ang="0">
                <a:pos x="34" y="8"/>
              </a:cxn>
              <a:cxn ang="0">
                <a:pos x="31" y="9"/>
              </a:cxn>
              <a:cxn ang="0">
                <a:pos x="27" y="6"/>
              </a:cxn>
              <a:cxn ang="0">
                <a:pos x="28" y="9"/>
              </a:cxn>
              <a:cxn ang="0">
                <a:pos x="26" y="9"/>
              </a:cxn>
              <a:cxn ang="0">
                <a:pos x="23" y="7"/>
              </a:cxn>
              <a:cxn ang="0">
                <a:pos x="21" y="8"/>
              </a:cxn>
              <a:cxn ang="0">
                <a:pos x="23" y="9"/>
              </a:cxn>
              <a:cxn ang="0">
                <a:pos x="22" y="10"/>
              </a:cxn>
              <a:cxn ang="0">
                <a:pos x="10" y="18"/>
              </a:cxn>
              <a:cxn ang="0">
                <a:pos x="11" y="19"/>
              </a:cxn>
              <a:cxn ang="0">
                <a:pos x="13" y="22"/>
              </a:cxn>
              <a:cxn ang="0">
                <a:pos x="12" y="26"/>
              </a:cxn>
              <a:cxn ang="0">
                <a:pos x="15" y="30"/>
              </a:cxn>
              <a:cxn ang="0">
                <a:pos x="18" y="35"/>
              </a:cxn>
              <a:cxn ang="0">
                <a:pos x="19" y="37"/>
              </a:cxn>
              <a:cxn ang="0">
                <a:pos x="17" y="32"/>
              </a:cxn>
              <a:cxn ang="0">
                <a:pos x="21" y="37"/>
              </a:cxn>
              <a:cxn ang="0">
                <a:pos x="25" y="41"/>
              </a:cxn>
              <a:cxn ang="0">
                <a:pos x="30" y="44"/>
              </a:cxn>
              <a:cxn ang="0">
                <a:pos x="35" y="47"/>
              </a:cxn>
              <a:cxn ang="0">
                <a:pos x="36" y="47"/>
              </a:cxn>
              <a:cxn ang="0">
                <a:pos x="34" y="43"/>
              </a:cxn>
              <a:cxn ang="0">
                <a:pos x="32" y="42"/>
              </a:cxn>
              <a:cxn ang="0">
                <a:pos x="32" y="39"/>
              </a:cxn>
              <a:cxn ang="0">
                <a:pos x="28" y="41"/>
              </a:cxn>
              <a:cxn ang="0">
                <a:pos x="27" y="34"/>
              </a:cxn>
              <a:cxn ang="0">
                <a:pos x="30" y="34"/>
              </a:cxn>
              <a:cxn ang="0">
                <a:pos x="32" y="33"/>
              </a:cxn>
              <a:cxn ang="0">
                <a:pos x="35" y="34"/>
              </a:cxn>
              <a:cxn ang="0">
                <a:pos x="36" y="33"/>
              </a:cxn>
              <a:cxn ang="0">
                <a:pos x="38" y="29"/>
              </a:cxn>
              <a:cxn ang="0">
                <a:pos x="38" y="28"/>
              </a:cxn>
              <a:cxn ang="0">
                <a:pos x="41" y="26"/>
              </a:cxn>
              <a:cxn ang="0">
                <a:pos x="43" y="23"/>
              </a:cxn>
              <a:cxn ang="0">
                <a:pos x="44" y="22"/>
              </a:cxn>
              <a:cxn ang="0">
                <a:pos x="41" y="22"/>
              </a:cxn>
              <a:cxn ang="0">
                <a:pos x="48" y="48"/>
              </a:cxn>
              <a:cxn ang="0">
                <a:pos x="44" y="47"/>
              </a:cxn>
              <a:cxn ang="0">
                <a:pos x="41" y="47"/>
              </a:cxn>
              <a:cxn ang="0">
                <a:pos x="38" y="46"/>
              </a:cxn>
              <a:cxn ang="0">
                <a:pos x="37" y="50"/>
              </a:cxn>
              <a:cxn ang="0">
                <a:pos x="36" y="54"/>
              </a:cxn>
              <a:cxn ang="0">
                <a:pos x="50" y="49"/>
              </a:cxn>
            </a:cxnLst>
            <a:rect l="0" t="0" r="r" b="b"/>
            <a:pathLst>
              <a:path w="62" h="62">
                <a:moveTo>
                  <a:pt x="62" y="31"/>
                </a:moveTo>
                <a:cubicBezTo>
                  <a:pt x="62" y="48"/>
                  <a:pt x="48" y="62"/>
                  <a:pt x="31" y="62"/>
                </a:cubicBezTo>
                <a:cubicBezTo>
                  <a:pt x="14" y="62"/>
                  <a:pt x="0" y="48"/>
                  <a:pt x="0" y="31"/>
                </a:cubicBezTo>
                <a:cubicBezTo>
                  <a:pt x="0" y="14"/>
                  <a:pt x="14" y="0"/>
                  <a:pt x="31" y="0"/>
                </a:cubicBezTo>
                <a:cubicBezTo>
                  <a:pt x="48" y="0"/>
                  <a:pt x="62" y="14"/>
                  <a:pt x="62" y="31"/>
                </a:cubicBezTo>
                <a:close/>
                <a:moveTo>
                  <a:pt x="41" y="22"/>
                </a:moveTo>
                <a:cubicBezTo>
                  <a:pt x="42" y="22"/>
                  <a:pt x="42" y="21"/>
                  <a:pt x="42" y="21"/>
                </a:cubicBezTo>
                <a:cubicBezTo>
                  <a:pt x="42" y="21"/>
                  <a:pt x="42" y="21"/>
                  <a:pt x="43" y="21"/>
                </a:cubicBezTo>
                <a:cubicBezTo>
                  <a:pt x="43" y="20"/>
                  <a:pt x="44" y="20"/>
                  <a:pt x="45" y="20"/>
                </a:cubicBezTo>
                <a:cubicBezTo>
                  <a:pt x="46" y="20"/>
                  <a:pt x="46" y="20"/>
                  <a:pt x="47" y="21"/>
                </a:cubicBezTo>
                <a:cubicBezTo>
                  <a:pt x="47" y="20"/>
                  <a:pt x="48" y="20"/>
                  <a:pt x="48" y="20"/>
                </a:cubicBezTo>
                <a:cubicBezTo>
                  <a:pt x="48" y="19"/>
                  <a:pt x="49" y="19"/>
                  <a:pt x="49" y="19"/>
                </a:cubicBezTo>
                <a:cubicBezTo>
                  <a:pt x="49" y="19"/>
                  <a:pt x="49" y="18"/>
                  <a:pt x="49" y="18"/>
                </a:cubicBezTo>
                <a:cubicBezTo>
                  <a:pt x="49" y="18"/>
                  <a:pt x="48" y="18"/>
                  <a:pt x="48" y="17"/>
                </a:cubicBezTo>
                <a:cubicBezTo>
                  <a:pt x="48" y="17"/>
                  <a:pt x="48" y="17"/>
                  <a:pt x="48" y="17"/>
                </a:cubicBezTo>
                <a:cubicBezTo>
                  <a:pt x="48" y="17"/>
                  <a:pt x="47" y="17"/>
                  <a:pt x="47" y="17"/>
                </a:cubicBezTo>
                <a:cubicBezTo>
                  <a:pt x="46" y="17"/>
                  <a:pt x="46" y="16"/>
                  <a:pt x="46" y="16"/>
                </a:cubicBezTo>
                <a:cubicBezTo>
                  <a:pt x="46" y="15"/>
                  <a:pt x="45" y="15"/>
                  <a:pt x="45" y="15"/>
                </a:cubicBezTo>
                <a:cubicBezTo>
                  <a:pt x="45" y="15"/>
                  <a:pt x="45" y="14"/>
                  <a:pt x="45" y="14"/>
                </a:cubicBezTo>
                <a:cubicBezTo>
                  <a:pt x="44" y="14"/>
                  <a:pt x="44" y="15"/>
                  <a:pt x="44" y="15"/>
                </a:cubicBezTo>
                <a:cubicBezTo>
                  <a:pt x="43" y="15"/>
                  <a:pt x="43" y="15"/>
                  <a:pt x="43" y="15"/>
                </a:cubicBezTo>
                <a:cubicBezTo>
                  <a:pt x="43" y="15"/>
                  <a:pt x="43" y="15"/>
                  <a:pt x="42" y="15"/>
                </a:cubicBezTo>
                <a:cubicBezTo>
                  <a:pt x="43" y="15"/>
                  <a:pt x="42" y="15"/>
                  <a:pt x="42" y="15"/>
                </a:cubicBezTo>
                <a:cubicBezTo>
                  <a:pt x="42" y="14"/>
                  <a:pt x="42" y="14"/>
                  <a:pt x="42" y="14"/>
                </a:cubicBezTo>
                <a:cubicBezTo>
                  <a:pt x="42" y="14"/>
                  <a:pt x="42" y="14"/>
                  <a:pt x="42" y="14"/>
                </a:cubicBezTo>
                <a:cubicBezTo>
                  <a:pt x="42" y="13"/>
                  <a:pt x="41" y="13"/>
                  <a:pt x="40" y="13"/>
                </a:cubicBezTo>
                <a:cubicBezTo>
                  <a:pt x="40" y="12"/>
                  <a:pt x="38" y="12"/>
                  <a:pt x="38" y="12"/>
                </a:cubicBezTo>
                <a:cubicBezTo>
                  <a:pt x="37" y="13"/>
                  <a:pt x="38" y="13"/>
                  <a:pt x="38" y="14"/>
                </a:cubicBezTo>
                <a:cubicBezTo>
                  <a:pt x="38" y="14"/>
                  <a:pt x="37" y="14"/>
                  <a:pt x="37" y="15"/>
                </a:cubicBezTo>
                <a:cubicBezTo>
                  <a:pt x="37" y="15"/>
                  <a:pt x="38" y="15"/>
                  <a:pt x="38" y="16"/>
                </a:cubicBezTo>
                <a:cubicBezTo>
                  <a:pt x="38" y="17"/>
                  <a:pt x="37" y="17"/>
                  <a:pt x="37" y="17"/>
                </a:cubicBezTo>
                <a:cubicBezTo>
                  <a:pt x="37" y="18"/>
                  <a:pt x="37" y="18"/>
                  <a:pt x="37" y="19"/>
                </a:cubicBezTo>
                <a:cubicBezTo>
                  <a:pt x="38" y="19"/>
                  <a:pt x="37" y="19"/>
                  <a:pt x="37" y="19"/>
                </a:cubicBezTo>
                <a:cubicBezTo>
                  <a:pt x="36" y="20"/>
                  <a:pt x="35" y="19"/>
                  <a:pt x="35" y="18"/>
                </a:cubicBezTo>
                <a:cubicBezTo>
                  <a:pt x="35" y="18"/>
                  <a:pt x="35" y="17"/>
                  <a:pt x="34" y="17"/>
                </a:cubicBezTo>
                <a:cubicBezTo>
                  <a:pt x="34" y="17"/>
                  <a:pt x="33" y="17"/>
                  <a:pt x="33" y="17"/>
                </a:cubicBezTo>
                <a:cubicBezTo>
                  <a:pt x="33" y="16"/>
                  <a:pt x="32" y="16"/>
                  <a:pt x="32" y="16"/>
                </a:cubicBezTo>
                <a:cubicBezTo>
                  <a:pt x="31" y="16"/>
                  <a:pt x="30" y="16"/>
                  <a:pt x="29" y="16"/>
                </a:cubicBezTo>
                <a:cubicBezTo>
                  <a:pt x="30" y="16"/>
                  <a:pt x="29" y="15"/>
                  <a:pt x="29" y="15"/>
                </a:cubicBezTo>
                <a:cubicBezTo>
                  <a:pt x="29" y="14"/>
                  <a:pt x="29" y="14"/>
                  <a:pt x="29" y="14"/>
                </a:cubicBezTo>
                <a:cubicBezTo>
                  <a:pt x="29" y="13"/>
                  <a:pt x="29" y="13"/>
                  <a:pt x="29" y="13"/>
                </a:cubicBezTo>
                <a:cubicBezTo>
                  <a:pt x="29" y="12"/>
                  <a:pt x="30" y="11"/>
                  <a:pt x="30" y="11"/>
                </a:cubicBezTo>
                <a:cubicBezTo>
                  <a:pt x="31" y="12"/>
                  <a:pt x="31" y="12"/>
                  <a:pt x="32" y="11"/>
                </a:cubicBezTo>
                <a:cubicBezTo>
                  <a:pt x="32" y="11"/>
                  <a:pt x="32" y="10"/>
                  <a:pt x="33" y="10"/>
                </a:cubicBezTo>
                <a:cubicBezTo>
                  <a:pt x="33" y="9"/>
                  <a:pt x="34" y="10"/>
                  <a:pt x="35" y="10"/>
                </a:cubicBezTo>
                <a:cubicBezTo>
                  <a:pt x="35" y="10"/>
                  <a:pt x="35" y="9"/>
                  <a:pt x="35" y="9"/>
                </a:cubicBezTo>
                <a:cubicBezTo>
                  <a:pt x="35" y="9"/>
                  <a:pt x="35" y="8"/>
                  <a:pt x="35" y="8"/>
                </a:cubicBezTo>
                <a:cubicBezTo>
                  <a:pt x="34" y="7"/>
                  <a:pt x="33" y="8"/>
                  <a:pt x="34" y="8"/>
                </a:cubicBezTo>
                <a:cubicBezTo>
                  <a:pt x="34" y="8"/>
                  <a:pt x="33" y="10"/>
                  <a:pt x="32" y="9"/>
                </a:cubicBezTo>
                <a:cubicBezTo>
                  <a:pt x="32" y="9"/>
                  <a:pt x="32" y="8"/>
                  <a:pt x="31" y="8"/>
                </a:cubicBezTo>
                <a:cubicBezTo>
                  <a:pt x="31" y="8"/>
                  <a:pt x="31" y="8"/>
                  <a:pt x="31" y="9"/>
                </a:cubicBezTo>
                <a:cubicBezTo>
                  <a:pt x="31" y="8"/>
                  <a:pt x="30" y="8"/>
                  <a:pt x="29" y="8"/>
                </a:cubicBezTo>
                <a:cubicBezTo>
                  <a:pt x="30" y="7"/>
                  <a:pt x="29" y="7"/>
                  <a:pt x="29" y="7"/>
                </a:cubicBezTo>
                <a:cubicBezTo>
                  <a:pt x="29" y="6"/>
                  <a:pt x="28" y="6"/>
                  <a:pt x="27" y="6"/>
                </a:cubicBezTo>
                <a:cubicBezTo>
                  <a:pt x="27" y="7"/>
                  <a:pt x="28" y="8"/>
                  <a:pt x="29" y="8"/>
                </a:cubicBezTo>
                <a:cubicBezTo>
                  <a:pt x="29" y="8"/>
                  <a:pt x="29" y="8"/>
                  <a:pt x="29" y="8"/>
                </a:cubicBezTo>
                <a:cubicBezTo>
                  <a:pt x="29" y="8"/>
                  <a:pt x="28" y="9"/>
                  <a:pt x="28" y="9"/>
                </a:cubicBezTo>
                <a:cubicBezTo>
                  <a:pt x="28" y="9"/>
                  <a:pt x="28" y="10"/>
                  <a:pt x="28" y="10"/>
                </a:cubicBezTo>
                <a:cubicBezTo>
                  <a:pt x="27" y="10"/>
                  <a:pt x="27" y="9"/>
                  <a:pt x="27" y="9"/>
                </a:cubicBezTo>
                <a:cubicBezTo>
                  <a:pt x="28" y="9"/>
                  <a:pt x="26" y="9"/>
                  <a:pt x="26" y="9"/>
                </a:cubicBezTo>
                <a:cubicBezTo>
                  <a:pt x="25" y="9"/>
                  <a:pt x="24" y="9"/>
                  <a:pt x="24" y="9"/>
                </a:cubicBezTo>
                <a:cubicBezTo>
                  <a:pt x="24" y="8"/>
                  <a:pt x="24" y="7"/>
                  <a:pt x="24" y="8"/>
                </a:cubicBezTo>
                <a:cubicBezTo>
                  <a:pt x="24" y="7"/>
                  <a:pt x="23" y="7"/>
                  <a:pt x="23" y="7"/>
                </a:cubicBezTo>
                <a:cubicBezTo>
                  <a:pt x="22" y="7"/>
                  <a:pt x="21" y="8"/>
                  <a:pt x="19" y="9"/>
                </a:cubicBezTo>
                <a:cubicBezTo>
                  <a:pt x="19" y="9"/>
                  <a:pt x="20" y="9"/>
                  <a:pt x="20" y="9"/>
                </a:cubicBezTo>
                <a:cubicBezTo>
                  <a:pt x="20" y="8"/>
                  <a:pt x="20" y="8"/>
                  <a:pt x="21" y="8"/>
                </a:cubicBezTo>
                <a:cubicBezTo>
                  <a:pt x="21" y="8"/>
                  <a:pt x="22" y="7"/>
                  <a:pt x="22" y="8"/>
                </a:cubicBezTo>
                <a:cubicBezTo>
                  <a:pt x="22" y="8"/>
                  <a:pt x="23" y="8"/>
                  <a:pt x="23" y="8"/>
                </a:cubicBezTo>
                <a:cubicBezTo>
                  <a:pt x="23" y="8"/>
                  <a:pt x="23" y="8"/>
                  <a:pt x="23" y="9"/>
                </a:cubicBezTo>
                <a:cubicBezTo>
                  <a:pt x="23" y="8"/>
                  <a:pt x="23" y="9"/>
                  <a:pt x="22" y="9"/>
                </a:cubicBezTo>
                <a:cubicBezTo>
                  <a:pt x="22" y="9"/>
                  <a:pt x="21" y="9"/>
                  <a:pt x="21" y="9"/>
                </a:cubicBezTo>
                <a:cubicBezTo>
                  <a:pt x="21" y="9"/>
                  <a:pt x="22" y="10"/>
                  <a:pt x="22" y="10"/>
                </a:cubicBezTo>
                <a:cubicBezTo>
                  <a:pt x="21" y="9"/>
                  <a:pt x="21" y="9"/>
                  <a:pt x="20" y="9"/>
                </a:cubicBezTo>
                <a:cubicBezTo>
                  <a:pt x="20" y="9"/>
                  <a:pt x="19" y="9"/>
                  <a:pt x="19" y="9"/>
                </a:cubicBezTo>
                <a:cubicBezTo>
                  <a:pt x="15" y="11"/>
                  <a:pt x="12" y="14"/>
                  <a:pt x="10" y="18"/>
                </a:cubicBezTo>
                <a:cubicBezTo>
                  <a:pt x="10" y="18"/>
                  <a:pt x="10" y="18"/>
                  <a:pt x="10" y="18"/>
                </a:cubicBezTo>
                <a:cubicBezTo>
                  <a:pt x="10" y="18"/>
                  <a:pt x="10" y="19"/>
                  <a:pt x="11" y="19"/>
                </a:cubicBezTo>
                <a:cubicBezTo>
                  <a:pt x="11" y="19"/>
                  <a:pt x="11" y="19"/>
                  <a:pt x="11" y="19"/>
                </a:cubicBezTo>
                <a:cubicBezTo>
                  <a:pt x="11" y="19"/>
                  <a:pt x="13" y="20"/>
                  <a:pt x="13" y="21"/>
                </a:cubicBezTo>
                <a:cubicBezTo>
                  <a:pt x="13" y="21"/>
                  <a:pt x="13" y="21"/>
                  <a:pt x="14" y="21"/>
                </a:cubicBezTo>
                <a:cubicBezTo>
                  <a:pt x="14" y="22"/>
                  <a:pt x="13" y="22"/>
                  <a:pt x="13" y="22"/>
                </a:cubicBezTo>
                <a:cubicBezTo>
                  <a:pt x="13" y="22"/>
                  <a:pt x="12" y="21"/>
                  <a:pt x="12" y="22"/>
                </a:cubicBezTo>
                <a:cubicBezTo>
                  <a:pt x="12" y="22"/>
                  <a:pt x="12" y="23"/>
                  <a:pt x="13" y="23"/>
                </a:cubicBezTo>
                <a:cubicBezTo>
                  <a:pt x="12" y="23"/>
                  <a:pt x="12" y="25"/>
                  <a:pt x="12" y="26"/>
                </a:cubicBezTo>
                <a:cubicBezTo>
                  <a:pt x="12" y="26"/>
                  <a:pt x="12" y="26"/>
                  <a:pt x="12" y="26"/>
                </a:cubicBezTo>
                <a:cubicBezTo>
                  <a:pt x="12" y="26"/>
                  <a:pt x="13" y="28"/>
                  <a:pt x="13" y="28"/>
                </a:cubicBezTo>
                <a:cubicBezTo>
                  <a:pt x="13" y="28"/>
                  <a:pt x="14" y="30"/>
                  <a:pt x="15" y="30"/>
                </a:cubicBezTo>
                <a:cubicBezTo>
                  <a:pt x="15" y="30"/>
                  <a:pt x="16" y="31"/>
                  <a:pt x="16" y="31"/>
                </a:cubicBezTo>
                <a:cubicBezTo>
                  <a:pt x="17" y="32"/>
                  <a:pt x="17" y="33"/>
                  <a:pt x="17" y="33"/>
                </a:cubicBezTo>
                <a:cubicBezTo>
                  <a:pt x="17" y="34"/>
                  <a:pt x="18" y="34"/>
                  <a:pt x="18" y="35"/>
                </a:cubicBezTo>
                <a:cubicBezTo>
                  <a:pt x="18" y="35"/>
                  <a:pt x="18" y="35"/>
                  <a:pt x="18" y="35"/>
                </a:cubicBezTo>
                <a:cubicBezTo>
                  <a:pt x="18" y="35"/>
                  <a:pt x="19" y="35"/>
                  <a:pt x="19" y="36"/>
                </a:cubicBezTo>
                <a:cubicBezTo>
                  <a:pt x="19" y="36"/>
                  <a:pt x="19" y="37"/>
                  <a:pt x="19" y="37"/>
                </a:cubicBezTo>
                <a:cubicBezTo>
                  <a:pt x="20" y="36"/>
                  <a:pt x="19" y="35"/>
                  <a:pt x="18" y="34"/>
                </a:cubicBezTo>
                <a:cubicBezTo>
                  <a:pt x="18" y="34"/>
                  <a:pt x="18" y="34"/>
                  <a:pt x="18" y="33"/>
                </a:cubicBezTo>
                <a:cubicBezTo>
                  <a:pt x="18" y="33"/>
                  <a:pt x="18" y="32"/>
                  <a:pt x="17" y="32"/>
                </a:cubicBezTo>
                <a:cubicBezTo>
                  <a:pt x="18" y="32"/>
                  <a:pt x="18" y="32"/>
                  <a:pt x="18" y="33"/>
                </a:cubicBezTo>
                <a:cubicBezTo>
                  <a:pt x="18" y="33"/>
                  <a:pt x="20" y="35"/>
                  <a:pt x="20" y="35"/>
                </a:cubicBezTo>
                <a:cubicBezTo>
                  <a:pt x="20" y="35"/>
                  <a:pt x="21" y="37"/>
                  <a:pt x="21" y="37"/>
                </a:cubicBezTo>
                <a:cubicBezTo>
                  <a:pt x="21" y="37"/>
                  <a:pt x="22" y="37"/>
                  <a:pt x="22" y="38"/>
                </a:cubicBezTo>
                <a:cubicBezTo>
                  <a:pt x="22" y="38"/>
                  <a:pt x="22" y="39"/>
                  <a:pt x="23" y="40"/>
                </a:cubicBezTo>
                <a:cubicBezTo>
                  <a:pt x="23" y="41"/>
                  <a:pt x="24" y="41"/>
                  <a:pt x="25" y="41"/>
                </a:cubicBezTo>
                <a:cubicBezTo>
                  <a:pt x="25" y="42"/>
                  <a:pt x="26" y="42"/>
                  <a:pt x="26" y="42"/>
                </a:cubicBezTo>
                <a:cubicBezTo>
                  <a:pt x="27" y="43"/>
                  <a:pt x="27" y="42"/>
                  <a:pt x="28" y="42"/>
                </a:cubicBezTo>
                <a:cubicBezTo>
                  <a:pt x="29" y="42"/>
                  <a:pt x="29" y="43"/>
                  <a:pt x="30" y="44"/>
                </a:cubicBezTo>
                <a:cubicBezTo>
                  <a:pt x="31" y="44"/>
                  <a:pt x="32" y="44"/>
                  <a:pt x="32" y="44"/>
                </a:cubicBezTo>
                <a:cubicBezTo>
                  <a:pt x="32" y="44"/>
                  <a:pt x="33" y="46"/>
                  <a:pt x="33" y="46"/>
                </a:cubicBezTo>
                <a:cubicBezTo>
                  <a:pt x="34" y="46"/>
                  <a:pt x="34" y="47"/>
                  <a:pt x="35" y="47"/>
                </a:cubicBezTo>
                <a:cubicBezTo>
                  <a:pt x="35" y="47"/>
                  <a:pt x="35" y="47"/>
                  <a:pt x="35" y="47"/>
                </a:cubicBezTo>
                <a:cubicBezTo>
                  <a:pt x="35" y="47"/>
                  <a:pt x="36" y="48"/>
                  <a:pt x="36" y="48"/>
                </a:cubicBezTo>
                <a:cubicBezTo>
                  <a:pt x="36" y="48"/>
                  <a:pt x="36" y="47"/>
                  <a:pt x="36" y="47"/>
                </a:cubicBezTo>
                <a:cubicBezTo>
                  <a:pt x="36" y="47"/>
                  <a:pt x="35" y="47"/>
                  <a:pt x="34" y="46"/>
                </a:cubicBezTo>
                <a:cubicBezTo>
                  <a:pt x="34" y="46"/>
                  <a:pt x="34" y="45"/>
                  <a:pt x="34" y="45"/>
                </a:cubicBezTo>
                <a:cubicBezTo>
                  <a:pt x="35" y="45"/>
                  <a:pt x="35" y="44"/>
                  <a:pt x="34" y="43"/>
                </a:cubicBezTo>
                <a:cubicBezTo>
                  <a:pt x="34" y="43"/>
                  <a:pt x="34" y="43"/>
                  <a:pt x="34" y="42"/>
                </a:cubicBezTo>
                <a:cubicBezTo>
                  <a:pt x="33" y="43"/>
                  <a:pt x="33" y="42"/>
                  <a:pt x="32" y="42"/>
                </a:cubicBezTo>
                <a:cubicBezTo>
                  <a:pt x="32" y="42"/>
                  <a:pt x="32" y="42"/>
                  <a:pt x="32" y="42"/>
                </a:cubicBezTo>
                <a:cubicBezTo>
                  <a:pt x="32" y="42"/>
                  <a:pt x="32" y="43"/>
                  <a:pt x="32" y="42"/>
                </a:cubicBezTo>
                <a:cubicBezTo>
                  <a:pt x="32" y="42"/>
                  <a:pt x="32" y="41"/>
                  <a:pt x="32" y="41"/>
                </a:cubicBezTo>
                <a:cubicBezTo>
                  <a:pt x="32" y="40"/>
                  <a:pt x="33" y="39"/>
                  <a:pt x="32" y="39"/>
                </a:cubicBezTo>
                <a:cubicBezTo>
                  <a:pt x="31" y="39"/>
                  <a:pt x="31" y="39"/>
                  <a:pt x="31" y="40"/>
                </a:cubicBezTo>
                <a:cubicBezTo>
                  <a:pt x="30" y="40"/>
                  <a:pt x="30" y="40"/>
                  <a:pt x="30" y="41"/>
                </a:cubicBezTo>
                <a:cubicBezTo>
                  <a:pt x="30" y="41"/>
                  <a:pt x="28" y="41"/>
                  <a:pt x="28" y="41"/>
                </a:cubicBezTo>
                <a:cubicBezTo>
                  <a:pt x="27" y="40"/>
                  <a:pt x="27" y="39"/>
                  <a:pt x="27" y="38"/>
                </a:cubicBezTo>
                <a:cubicBezTo>
                  <a:pt x="27" y="37"/>
                  <a:pt x="27" y="36"/>
                  <a:pt x="27" y="35"/>
                </a:cubicBezTo>
                <a:cubicBezTo>
                  <a:pt x="27" y="35"/>
                  <a:pt x="27" y="34"/>
                  <a:pt x="27" y="34"/>
                </a:cubicBezTo>
                <a:cubicBezTo>
                  <a:pt x="28" y="34"/>
                  <a:pt x="28" y="34"/>
                  <a:pt x="28" y="34"/>
                </a:cubicBezTo>
                <a:cubicBezTo>
                  <a:pt x="28" y="34"/>
                  <a:pt x="28" y="34"/>
                  <a:pt x="28" y="34"/>
                </a:cubicBezTo>
                <a:cubicBezTo>
                  <a:pt x="28" y="34"/>
                  <a:pt x="29" y="33"/>
                  <a:pt x="30" y="34"/>
                </a:cubicBezTo>
                <a:cubicBezTo>
                  <a:pt x="30" y="34"/>
                  <a:pt x="31" y="34"/>
                  <a:pt x="31" y="33"/>
                </a:cubicBezTo>
                <a:cubicBezTo>
                  <a:pt x="31" y="33"/>
                  <a:pt x="31" y="33"/>
                  <a:pt x="31" y="33"/>
                </a:cubicBezTo>
                <a:cubicBezTo>
                  <a:pt x="31" y="33"/>
                  <a:pt x="31" y="33"/>
                  <a:pt x="32" y="33"/>
                </a:cubicBezTo>
                <a:cubicBezTo>
                  <a:pt x="32" y="33"/>
                  <a:pt x="33" y="33"/>
                  <a:pt x="33" y="33"/>
                </a:cubicBezTo>
                <a:cubicBezTo>
                  <a:pt x="34" y="34"/>
                  <a:pt x="34" y="34"/>
                  <a:pt x="34" y="33"/>
                </a:cubicBezTo>
                <a:cubicBezTo>
                  <a:pt x="35" y="34"/>
                  <a:pt x="35" y="34"/>
                  <a:pt x="35" y="34"/>
                </a:cubicBezTo>
                <a:cubicBezTo>
                  <a:pt x="35" y="35"/>
                  <a:pt x="35" y="36"/>
                  <a:pt x="36" y="36"/>
                </a:cubicBezTo>
                <a:cubicBezTo>
                  <a:pt x="36" y="37"/>
                  <a:pt x="36" y="35"/>
                  <a:pt x="36" y="35"/>
                </a:cubicBezTo>
                <a:cubicBezTo>
                  <a:pt x="36" y="35"/>
                  <a:pt x="36" y="33"/>
                  <a:pt x="36" y="33"/>
                </a:cubicBezTo>
                <a:cubicBezTo>
                  <a:pt x="35" y="33"/>
                  <a:pt x="35" y="32"/>
                  <a:pt x="36" y="31"/>
                </a:cubicBezTo>
                <a:cubicBezTo>
                  <a:pt x="36" y="31"/>
                  <a:pt x="37" y="31"/>
                  <a:pt x="37" y="31"/>
                </a:cubicBezTo>
                <a:cubicBezTo>
                  <a:pt x="38" y="30"/>
                  <a:pt x="38" y="30"/>
                  <a:pt x="38" y="29"/>
                </a:cubicBezTo>
                <a:cubicBezTo>
                  <a:pt x="38" y="29"/>
                  <a:pt x="38" y="29"/>
                  <a:pt x="38" y="29"/>
                </a:cubicBezTo>
                <a:cubicBezTo>
                  <a:pt x="38" y="29"/>
                  <a:pt x="38" y="28"/>
                  <a:pt x="38" y="29"/>
                </a:cubicBezTo>
                <a:cubicBezTo>
                  <a:pt x="38" y="28"/>
                  <a:pt x="38" y="28"/>
                  <a:pt x="38" y="28"/>
                </a:cubicBezTo>
                <a:cubicBezTo>
                  <a:pt x="38" y="28"/>
                  <a:pt x="38" y="27"/>
                  <a:pt x="38" y="27"/>
                </a:cubicBezTo>
                <a:cubicBezTo>
                  <a:pt x="39" y="28"/>
                  <a:pt x="40" y="27"/>
                  <a:pt x="39" y="26"/>
                </a:cubicBezTo>
                <a:cubicBezTo>
                  <a:pt x="40" y="26"/>
                  <a:pt x="41" y="26"/>
                  <a:pt x="41" y="26"/>
                </a:cubicBezTo>
                <a:cubicBezTo>
                  <a:pt x="41" y="26"/>
                  <a:pt x="41" y="25"/>
                  <a:pt x="41" y="25"/>
                </a:cubicBezTo>
                <a:cubicBezTo>
                  <a:pt x="42" y="24"/>
                  <a:pt x="42" y="24"/>
                  <a:pt x="42" y="24"/>
                </a:cubicBezTo>
                <a:cubicBezTo>
                  <a:pt x="42" y="24"/>
                  <a:pt x="43" y="24"/>
                  <a:pt x="43" y="23"/>
                </a:cubicBezTo>
                <a:cubicBezTo>
                  <a:pt x="44" y="24"/>
                  <a:pt x="45" y="23"/>
                  <a:pt x="44" y="22"/>
                </a:cubicBezTo>
                <a:cubicBezTo>
                  <a:pt x="44" y="22"/>
                  <a:pt x="44" y="22"/>
                  <a:pt x="43" y="22"/>
                </a:cubicBezTo>
                <a:cubicBezTo>
                  <a:pt x="44" y="22"/>
                  <a:pt x="44" y="22"/>
                  <a:pt x="44" y="22"/>
                </a:cubicBezTo>
                <a:cubicBezTo>
                  <a:pt x="45" y="21"/>
                  <a:pt x="44" y="21"/>
                  <a:pt x="44" y="21"/>
                </a:cubicBezTo>
                <a:cubicBezTo>
                  <a:pt x="43" y="21"/>
                  <a:pt x="43" y="21"/>
                  <a:pt x="42" y="21"/>
                </a:cubicBezTo>
                <a:cubicBezTo>
                  <a:pt x="42" y="22"/>
                  <a:pt x="42" y="22"/>
                  <a:pt x="41" y="22"/>
                </a:cubicBezTo>
                <a:close/>
                <a:moveTo>
                  <a:pt x="50" y="49"/>
                </a:moveTo>
                <a:cubicBezTo>
                  <a:pt x="50" y="49"/>
                  <a:pt x="49" y="49"/>
                  <a:pt x="49" y="49"/>
                </a:cubicBezTo>
                <a:cubicBezTo>
                  <a:pt x="49" y="49"/>
                  <a:pt x="48" y="48"/>
                  <a:pt x="48" y="48"/>
                </a:cubicBezTo>
                <a:cubicBezTo>
                  <a:pt x="48" y="48"/>
                  <a:pt x="47" y="47"/>
                  <a:pt x="47" y="47"/>
                </a:cubicBezTo>
                <a:cubicBezTo>
                  <a:pt x="46" y="46"/>
                  <a:pt x="46" y="46"/>
                  <a:pt x="45" y="46"/>
                </a:cubicBezTo>
                <a:cubicBezTo>
                  <a:pt x="45" y="46"/>
                  <a:pt x="44" y="47"/>
                  <a:pt x="44" y="47"/>
                </a:cubicBezTo>
                <a:cubicBezTo>
                  <a:pt x="44" y="46"/>
                  <a:pt x="43" y="46"/>
                  <a:pt x="43" y="46"/>
                </a:cubicBezTo>
                <a:cubicBezTo>
                  <a:pt x="42" y="46"/>
                  <a:pt x="42" y="45"/>
                  <a:pt x="41" y="46"/>
                </a:cubicBezTo>
                <a:cubicBezTo>
                  <a:pt x="41" y="46"/>
                  <a:pt x="41" y="46"/>
                  <a:pt x="41" y="47"/>
                </a:cubicBezTo>
                <a:cubicBezTo>
                  <a:pt x="40" y="46"/>
                  <a:pt x="41" y="46"/>
                  <a:pt x="41" y="45"/>
                </a:cubicBezTo>
                <a:cubicBezTo>
                  <a:pt x="40" y="45"/>
                  <a:pt x="39" y="46"/>
                  <a:pt x="39" y="46"/>
                </a:cubicBezTo>
                <a:cubicBezTo>
                  <a:pt x="39" y="46"/>
                  <a:pt x="39" y="46"/>
                  <a:pt x="38" y="46"/>
                </a:cubicBezTo>
                <a:cubicBezTo>
                  <a:pt x="38" y="47"/>
                  <a:pt x="38" y="47"/>
                  <a:pt x="38" y="47"/>
                </a:cubicBezTo>
                <a:cubicBezTo>
                  <a:pt x="38" y="47"/>
                  <a:pt x="37" y="47"/>
                  <a:pt x="37" y="47"/>
                </a:cubicBezTo>
                <a:cubicBezTo>
                  <a:pt x="37" y="48"/>
                  <a:pt x="37" y="49"/>
                  <a:pt x="37" y="50"/>
                </a:cubicBezTo>
                <a:cubicBezTo>
                  <a:pt x="38" y="50"/>
                  <a:pt x="37" y="51"/>
                  <a:pt x="37" y="52"/>
                </a:cubicBezTo>
                <a:cubicBezTo>
                  <a:pt x="37" y="52"/>
                  <a:pt x="36" y="53"/>
                  <a:pt x="36" y="53"/>
                </a:cubicBezTo>
                <a:cubicBezTo>
                  <a:pt x="36" y="54"/>
                  <a:pt x="36" y="54"/>
                  <a:pt x="36" y="54"/>
                </a:cubicBezTo>
                <a:cubicBezTo>
                  <a:pt x="36" y="55"/>
                  <a:pt x="36" y="55"/>
                  <a:pt x="36" y="56"/>
                </a:cubicBezTo>
                <a:cubicBezTo>
                  <a:pt x="36" y="56"/>
                  <a:pt x="36" y="56"/>
                  <a:pt x="36" y="57"/>
                </a:cubicBezTo>
                <a:cubicBezTo>
                  <a:pt x="41" y="56"/>
                  <a:pt x="46" y="53"/>
                  <a:pt x="50" y="49"/>
                </a:cubicBezTo>
                <a:close/>
              </a:path>
            </a:pathLst>
          </a:custGeom>
          <a:solidFill>
            <a:srgbClr val="FFFFFF"/>
          </a:solidFill>
          <a:ln w="9525">
            <a:noFill/>
            <a:round/>
          </a:ln>
        </p:spPr>
        <p:txBody>
          <a:bodyPr vert="horz" wrap="square" lIns="121920" tIns="60960" rIns="121920" bIns="60960" numCol="1" anchor="t" anchorCtr="0" compatLnSpc="1"/>
          <a:lstStyle/>
          <a:p>
            <a:pPr marL="0" marR="0" lvl="0" indent="0" defTabSz="1374952" eaLnBrk="1" fontAlgn="auto" latinLnBrk="0" hangingPunct="1">
              <a:lnSpc>
                <a:spcPct val="100000"/>
              </a:lnSpc>
              <a:spcBef>
                <a:spcPts val="0"/>
              </a:spcBef>
              <a:spcAft>
                <a:spcPts val="0"/>
              </a:spcAft>
              <a:buClrTx/>
              <a:buSzTx/>
              <a:buFontTx/>
              <a:buNone/>
              <a:tabLst/>
              <a:defRPr/>
            </a:pPr>
            <a:endParaRPr kumimoji="0" lang="en-US" sz="2667" b="0" i="0" u="none" strike="noStrike" kern="0" cap="none" spc="0" normalizeH="0" baseline="0" noProof="0">
              <a:ln>
                <a:noFill/>
              </a:ln>
              <a:solidFill>
                <a:prstClr val="black"/>
              </a:solidFill>
              <a:effectLst/>
              <a:uLnTx/>
              <a:uFillTx/>
              <a:latin typeface="微软雅黑"/>
              <a:ea typeface="微软雅黑"/>
              <a:sym typeface="微软雅黑"/>
            </a:endParaRPr>
          </a:p>
        </p:txBody>
      </p:sp>
      <p:sp>
        <p:nvSpPr>
          <p:cNvPr id="33" name="Freeform 5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CA1E77D-B1FB-4610-BFAD-E08F204B0FF6}"/>
              </a:ext>
            </a:extLst>
          </p:cNvPr>
          <p:cNvSpPr>
            <a:spLocks noEditPoints="1"/>
          </p:cNvSpPr>
          <p:nvPr/>
        </p:nvSpPr>
        <p:spPr bwMode="auto">
          <a:xfrm>
            <a:off x="5262374" y="4537416"/>
            <a:ext cx="416625" cy="369349"/>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rgbClr val="FFFFFF"/>
          </a:solidFill>
          <a:ln w="9525">
            <a:noFill/>
            <a:round/>
          </a:ln>
        </p:spPr>
        <p:txBody>
          <a:bodyPr vert="horz" wrap="square" lIns="121920" tIns="60960" rIns="121920" bIns="60960" numCol="1" anchor="t" anchorCtr="0" compatLnSpc="1"/>
          <a:lstStyle/>
          <a:p>
            <a:pPr marL="0" marR="0" lvl="0" indent="0" defTabSz="1374952" eaLnBrk="1" fontAlgn="auto" latinLnBrk="0" hangingPunct="1">
              <a:lnSpc>
                <a:spcPct val="100000"/>
              </a:lnSpc>
              <a:spcBef>
                <a:spcPts val="0"/>
              </a:spcBef>
              <a:spcAft>
                <a:spcPts val="0"/>
              </a:spcAft>
              <a:buClrTx/>
              <a:buSzTx/>
              <a:buFontTx/>
              <a:buNone/>
              <a:tabLst/>
              <a:defRPr/>
            </a:pPr>
            <a:endParaRPr kumimoji="0" lang="en-US" sz="2667" b="0" i="0" u="none" strike="noStrike" kern="0" cap="none" spc="0" normalizeH="0" baseline="0" noProof="0">
              <a:ln>
                <a:noFill/>
              </a:ln>
              <a:solidFill>
                <a:prstClr val="black"/>
              </a:solidFill>
              <a:effectLst/>
              <a:uLnTx/>
              <a:uFillTx/>
              <a:latin typeface="微软雅黑"/>
              <a:ea typeface="微软雅黑"/>
              <a:sym typeface="微软雅黑"/>
            </a:endParaRPr>
          </a:p>
        </p:txBody>
      </p:sp>
      <p:sp>
        <p:nvSpPr>
          <p:cNvPr id="34" name="Freeform 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A298013-AD58-4A9B-AFE4-F43FE70E8D06}"/>
              </a:ext>
            </a:extLst>
          </p:cNvPr>
          <p:cNvSpPr>
            <a:spLocks noEditPoints="1"/>
          </p:cNvSpPr>
          <p:nvPr/>
        </p:nvSpPr>
        <p:spPr bwMode="auto">
          <a:xfrm>
            <a:off x="6548663" y="4298884"/>
            <a:ext cx="339735" cy="509601"/>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rgbClr val="FFFFFF"/>
          </a:solidFill>
          <a:ln w="9525">
            <a:noFill/>
            <a:round/>
          </a:ln>
        </p:spPr>
        <p:txBody>
          <a:bodyPr vert="horz" wrap="square" lIns="121920" tIns="60960" rIns="121920" bIns="60960" numCol="1" anchor="t" anchorCtr="0" compatLnSpc="1"/>
          <a:lstStyle/>
          <a:p>
            <a:pPr marL="0" marR="0" lvl="0" indent="0" defTabSz="1374952" eaLnBrk="1" fontAlgn="auto" latinLnBrk="0" hangingPunct="1">
              <a:lnSpc>
                <a:spcPct val="100000"/>
              </a:lnSpc>
              <a:spcBef>
                <a:spcPts val="0"/>
              </a:spcBef>
              <a:spcAft>
                <a:spcPts val="0"/>
              </a:spcAft>
              <a:buClrTx/>
              <a:buSzTx/>
              <a:buFontTx/>
              <a:buNone/>
              <a:tabLst/>
              <a:defRPr/>
            </a:pPr>
            <a:endParaRPr kumimoji="0" lang="en-US" sz="2667" b="0" i="0" u="none" strike="noStrike" kern="0" cap="none" spc="0" normalizeH="0" baseline="0" noProof="0">
              <a:ln>
                <a:noFill/>
              </a:ln>
              <a:solidFill>
                <a:prstClr val="black"/>
              </a:solidFill>
              <a:effectLst/>
              <a:uLnTx/>
              <a:uFillTx/>
              <a:latin typeface="微软雅黑"/>
              <a:ea typeface="微软雅黑"/>
              <a:sym typeface="微软雅黑"/>
            </a:endParaRPr>
          </a:p>
        </p:txBody>
      </p:sp>
      <p:sp>
        <p:nvSpPr>
          <p:cNvPr id="35" name="Freeform 14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6085AA0-4BF7-4DCE-A26C-83705CEAD6E2}"/>
              </a:ext>
            </a:extLst>
          </p:cNvPr>
          <p:cNvSpPr>
            <a:spLocks noEditPoints="1"/>
          </p:cNvSpPr>
          <p:nvPr/>
        </p:nvSpPr>
        <p:spPr bwMode="auto">
          <a:xfrm>
            <a:off x="6724651" y="3110922"/>
            <a:ext cx="496871" cy="478996"/>
          </a:xfrm>
          <a:custGeom>
            <a:avLst/>
            <a:gdLst/>
            <a:ahLst/>
            <a:cxnLst>
              <a:cxn ang="0">
                <a:pos x="16" y="54"/>
              </a:cxn>
              <a:cxn ang="0">
                <a:pos x="14" y="57"/>
              </a:cxn>
              <a:cxn ang="0">
                <a:pos x="2" y="57"/>
              </a:cxn>
              <a:cxn ang="0">
                <a:pos x="0" y="54"/>
              </a:cxn>
              <a:cxn ang="0">
                <a:pos x="0" y="29"/>
              </a:cxn>
              <a:cxn ang="0">
                <a:pos x="2" y="26"/>
              </a:cxn>
              <a:cxn ang="0">
                <a:pos x="14" y="26"/>
              </a:cxn>
              <a:cxn ang="0">
                <a:pos x="16" y="29"/>
              </a:cxn>
              <a:cxn ang="0">
                <a:pos x="16" y="54"/>
              </a:cxn>
              <a:cxn ang="0">
                <a:pos x="7" y="47"/>
              </a:cxn>
              <a:cxn ang="0">
                <a:pos x="5" y="49"/>
              </a:cxn>
              <a:cxn ang="0">
                <a:pos x="7" y="52"/>
              </a:cxn>
              <a:cxn ang="0">
                <a:pos x="10" y="49"/>
              </a:cxn>
              <a:cxn ang="0">
                <a:pos x="7" y="47"/>
              </a:cxn>
              <a:cxn ang="0">
                <a:pos x="62" y="35"/>
              </a:cxn>
              <a:cxn ang="0">
                <a:pos x="62" y="38"/>
              </a:cxn>
              <a:cxn ang="0">
                <a:pos x="61" y="43"/>
              </a:cxn>
              <a:cxn ang="0">
                <a:pos x="61" y="48"/>
              </a:cxn>
              <a:cxn ang="0">
                <a:pos x="59" y="52"/>
              </a:cxn>
              <a:cxn ang="0">
                <a:pos x="57" y="59"/>
              </a:cxn>
              <a:cxn ang="0">
                <a:pos x="49" y="62"/>
              </a:cxn>
              <a:cxn ang="0">
                <a:pos x="47" y="62"/>
              </a:cxn>
              <a:cxn ang="0">
                <a:pos x="44" y="62"/>
              </a:cxn>
              <a:cxn ang="0">
                <a:pos x="43" y="62"/>
              </a:cxn>
              <a:cxn ang="0">
                <a:pos x="28" y="59"/>
              </a:cxn>
              <a:cxn ang="0">
                <a:pos x="22" y="57"/>
              </a:cxn>
              <a:cxn ang="0">
                <a:pos x="19" y="54"/>
              </a:cxn>
              <a:cxn ang="0">
                <a:pos x="19" y="29"/>
              </a:cxn>
              <a:cxn ang="0">
                <a:pos x="21" y="26"/>
              </a:cxn>
              <a:cxn ang="0">
                <a:pos x="29" y="19"/>
              </a:cxn>
              <a:cxn ang="0">
                <a:pos x="33" y="14"/>
              </a:cxn>
              <a:cxn ang="0">
                <a:pos x="35" y="8"/>
              </a:cxn>
              <a:cxn ang="0">
                <a:pos x="38" y="1"/>
              </a:cxn>
              <a:cxn ang="0">
                <a:pos x="40" y="0"/>
              </a:cxn>
              <a:cxn ang="0">
                <a:pos x="49" y="11"/>
              </a:cxn>
              <a:cxn ang="0">
                <a:pos x="46" y="18"/>
              </a:cxn>
              <a:cxn ang="0">
                <a:pos x="45" y="21"/>
              </a:cxn>
              <a:cxn ang="0">
                <a:pos x="56" y="21"/>
              </a:cxn>
              <a:cxn ang="0">
                <a:pos x="64" y="29"/>
              </a:cxn>
              <a:cxn ang="0">
                <a:pos x="62" y="35"/>
              </a:cxn>
            </a:cxnLst>
            <a:rect l="0" t="0" r="r" b="b"/>
            <a:pathLst>
              <a:path w="64" h="62">
                <a:moveTo>
                  <a:pt x="16" y="54"/>
                </a:moveTo>
                <a:cubicBezTo>
                  <a:pt x="16" y="56"/>
                  <a:pt x="15" y="57"/>
                  <a:pt x="14" y="57"/>
                </a:cubicBezTo>
                <a:cubicBezTo>
                  <a:pt x="2" y="57"/>
                  <a:pt x="2" y="57"/>
                  <a:pt x="2" y="57"/>
                </a:cubicBezTo>
                <a:cubicBezTo>
                  <a:pt x="1" y="57"/>
                  <a:pt x="0" y="56"/>
                  <a:pt x="0" y="54"/>
                </a:cubicBezTo>
                <a:cubicBezTo>
                  <a:pt x="0" y="29"/>
                  <a:pt x="0" y="29"/>
                  <a:pt x="0" y="29"/>
                </a:cubicBezTo>
                <a:cubicBezTo>
                  <a:pt x="0" y="27"/>
                  <a:pt x="1" y="26"/>
                  <a:pt x="2" y="26"/>
                </a:cubicBezTo>
                <a:cubicBezTo>
                  <a:pt x="14" y="26"/>
                  <a:pt x="14" y="26"/>
                  <a:pt x="14" y="26"/>
                </a:cubicBezTo>
                <a:cubicBezTo>
                  <a:pt x="15" y="26"/>
                  <a:pt x="16" y="27"/>
                  <a:pt x="16" y="29"/>
                </a:cubicBezTo>
                <a:lnTo>
                  <a:pt x="16" y="54"/>
                </a:lnTo>
                <a:close/>
                <a:moveTo>
                  <a:pt x="7" y="47"/>
                </a:moveTo>
                <a:cubicBezTo>
                  <a:pt x="6" y="47"/>
                  <a:pt x="5" y="48"/>
                  <a:pt x="5" y="49"/>
                </a:cubicBezTo>
                <a:cubicBezTo>
                  <a:pt x="5" y="51"/>
                  <a:pt x="6" y="52"/>
                  <a:pt x="7" y="52"/>
                </a:cubicBezTo>
                <a:cubicBezTo>
                  <a:pt x="9" y="52"/>
                  <a:pt x="10" y="51"/>
                  <a:pt x="10" y="49"/>
                </a:cubicBezTo>
                <a:cubicBezTo>
                  <a:pt x="10" y="48"/>
                  <a:pt x="9" y="47"/>
                  <a:pt x="7" y="47"/>
                </a:cubicBezTo>
                <a:close/>
                <a:moveTo>
                  <a:pt x="62" y="35"/>
                </a:moveTo>
                <a:cubicBezTo>
                  <a:pt x="62" y="36"/>
                  <a:pt x="62" y="37"/>
                  <a:pt x="62" y="38"/>
                </a:cubicBezTo>
                <a:cubicBezTo>
                  <a:pt x="62" y="40"/>
                  <a:pt x="62" y="42"/>
                  <a:pt x="61" y="43"/>
                </a:cubicBezTo>
                <a:cubicBezTo>
                  <a:pt x="61" y="45"/>
                  <a:pt x="61" y="46"/>
                  <a:pt x="61" y="48"/>
                </a:cubicBezTo>
                <a:cubicBezTo>
                  <a:pt x="60" y="49"/>
                  <a:pt x="60" y="51"/>
                  <a:pt x="59" y="52"/>
                </a:cubicBezTo>
                <a:cubicBezTo>
                  <a:pt x="59" y="55"/>
                  <a:pt x="58" y="57"/>
                  <a:pt x="57" y="59"/>
                </a:cubicBezTo>
                <a:cubicBezTo>
                  <a:pt x="55" y="61"/>
                  <a:pt x="52" y="62"/>
                  <a:pt x="49" y="62"/>
                </a:cubicBezTo>
                <a:cubicBezTo>
                  <a:pt x="48" y="62"/>
                  <a:pt x="48" y="62"/>
                  <a:pt x="47" y="62"/>
                </a:cubicBezTo>
                <a:cubicBezTo>
                  <a:pt x="44" y="62"/>
                  <a:pt x="44" y="62"/>
                  <a:pt x="44" y="62"/>
                </a:cubicBezTo>
                <a:cubicBezTo>
                  <a:pt x="43" y="62"/>
                  <a:pt x="43" y="62"/>
                  <a:pt x="43" y="62"/>
                </a:cubicBezTo>
                <a:cubicBezTo>
                  <a:pt x="38" y="62"/>
                  <a:pt x="32" y="60"/>
                  <a:pt x="28" y="59"/>
                </a:cubicBezTo>
                <a:cubicBezTo>
                  <a:pt x="25" y="58"/>
                  <a:pt x="23" y="57"/>
                  <a:pt x="22" y="57"/>
                </a:cubicBezTo>
                <a:cubicBezTo>
                  <a:pt x="20" y="57"/>
                  <a:pt x="19" y="56"/>
                  <a:pt x="19" y="54"/>
                </a:cubicBezTo>
                <a:cubicBezTo>
                  <a:pt x="19" y="29"/>
                  <a:pt x="19" y="29"/>
                  <a:pt x="19" y="29"/>
                </a:cubicBezTo>
                <a:cubicBezTo>
                  <a:pt x="19" y="27"/>
                  <a:pt x="20" y="26"/>
                  <a:pt x="21" y="26"/>
                </a:cubicBezTo>
                <a:cubicBezTo>
                  <a:pt x="23" y="26"/>
                  <a:pt x="27" y="21"/>
                  <a:pt x="29" y="19"/>
                </a:cubicBezTo>
                <a:cubicBezTo>
                  <a:pt x="30" y="17"/>
                  <a:pt x="31" y="15"/>
                  <a:pt x="33" y="14"/>
                </a:cubicBezTo>
                <a:cubicBezTo>
                  <a:pt x="34" y="13"/>
                  <a:pt x="35" y="10"/>
                  <a:pt x="35" y="8"/>
                </a:cubicBezTo>
                <a:cubicBezTo>
                  <a:pt x="36" y="5"/>
                  <a:pt x="36" y="3"/>
                  <a:pt x="38" y="1"/>
                </a:cubicBezTo>
                <a:cubicBezTo>
                  <a:pt x="38" y="1"/>
                  <a:pt x="39" y="0"/>
                  <a:pt x="40" y="0"/>
                </a:cubicBezTo>
                <a:cubicBezTo>
                  <a:pt x="49" y="0"/>
                  <a:pt x="49" y="8"/>
                  <a:pt x="49" y="11"/>
                </a:cubicBezTo>
                <a:cubicBezTo>
                  <a:pt x="49" y="14"/>
                  <a:pt x="47" y="16"/>
                  <a:pt x="46" y="18"/>
                </a:cubicBezTo>
                <a:cubicBezTo>
                  <a:pt x="46" y="19"/>
                  <a:pt x="46" y="20"/>
                  <a:pt x="45" y="21"/>
                </a:cubicBezTo>
                <a:cubicBezTo>
                  <a:pt x="56" y="21"/>
                  <a:pt x="56" y="21"/>
                  <a:pt x="56" y="21"/>
                </a:cubicBezTo>
                <a:cubicBezTo>
                  <a:pt x="60" y="21"/>
                  <a:pt x="64" y="25"/>
                  <a:pt x="64" y="29"/>
                </a:cubicBezTo>
                <a:cubicBezTo>
                  <a:pt x="64" y="31"/>
                  <a:pt x="63" y="33"/>
                  <a:pt x="62" y="35"/>
                </a:cubicBezTo>
                <a:close/>
              </a:path>
            </a:pathLst>
          </a:custGeom>
          <a:solidFill>
            <a:srgbClr val="FFFFFF"/>
          </a:solidFill>
          <a:ln w="9525">
            <a:noFill/>
            <a:round/>
          </a:ln>
        </p:spPr>
        <p:txBody>
          <a:bodyPr vert="horz" wrap="square" lIns="121920" tIns="60960" rIns="121920" bIns="60960" numCol="1" anchor="t" anchorCtr="0" compatLnSpc="1"/>
          <a:lstStyle/>
          <a:p>
            <a:pPr marL="0" marR="0" lvl="0" indent="0" defTabSz="1374952" eaLnBrk="1" fontAlgn="auto" latinLnBrk="0" hangingPunct="1">
              <a:lnSpc>
                <a:spcPct val="100000"/>
              </a:lnSpc>
              <a:spcBef>
                <a:spcPts val="0"/>
              </a:spcBef>
              <a:spcAft>
                <a:spcPts val="0"/>
              </a:spcAft>
              <a:buClrTx/>
              <a:buSzTx/>
              <a:buFontTx/>
              <a:buNone/>
              <a:tabLst/>
              <a:defRPr/>
            </a:pPr>
            <a:endParaRPr kumimoji="0" lang="en-US" sz="2667" b="0" i="0" u="none" strike="noStrike" kern="0" cap="none" spc="0" normalizeH="0" baseline="0" noProof="0">
              <a:ln>
                <a:noFill/>
              </a:ln>
              <a:solidFill>
                <a:prstClr val="black"/>
              </a:solidFill>
              <a:effectLst/>
              <a:uLnTx/>
              <a:uFillTx/>
              <a:latin typeface="微软雅黑"/>
              <a:ea typeface="微软雅黑"/>
              <a:sym typeface="微软雅黑"/>
            </a:endParaRPr>
          </a:p>
        </p:txBody>
      </p:sp>
      <p:sp>
        <p:nvSpPr>
          <p:cNvPr id="36" name="TextBox 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B094873-D893-4105-95F7-11C4E2AF036D}"/>
              </a:ext>
            </a:extLst>
          </p:cNvPr>
          <p:cNvSpPr txBox="1"/>
          <p:nvPr/>
        </p:nvSpPr>
        <p:spPr>
          <a:xfrm>
            <a:off x="2952784" y="1498006"/>
            <a:ext cx="1415772" cy="323165"/>
          </a:xfrm>
          <a:prstGeom prst="rect">
            <a:avLst/>
          </a:prstGeom>
          <a:noFill/>
        </p:spPr>
        <p:txBody>
          <a:bodyPr wrap="none" tIns="0" bIns="0" rtlCol="0" anchor="t">
            <a:spAutoFit/>
          </a:bodyPr>
          <a:lstStyle/>
          <a:p>
            <a:pPr algn="r" defTabSz="914377">
              <a:lnSpc>
                <a:spcPct val="150000"/>
              </a:lnSpc>
            </a:pPr>
            <a:r>
              <a:rPr lang="zh-CN" altLang="en-US" sz="1600" b="1" dirty="0">
                <a:solidFill>
                  <a:prstClr val="black"/>
                </a:solidFill>
                <a:latin typeface="微软雅黑"/>
                <a:ea typeface="微软雅黑"/>
                <a:cs typeface="华文黑体" pitchFamily="2" charset="-122"/>
                <a:sym typeface="微软雅黑"/>
              </a:rPr>
              <a:t>填写段落标题</a:t>
            </a:r>
          </a:p>
        </p:txBody>
      </p:sp>
      <p:sp>
        <p:nvSpPr>
          <p:cNvPr id="37" name="TextBox 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8E36135-EEAC-4ADB-B3E6-578801E913F6}"/>
              </a:ext>
            </a:extLst>
          </p:cNvPr>
          <p:cNvSpPr txBox="1"/>
          <p:nvPr/>
        </p:nvSpPr>
        <p:spPr>
          <a:xfrm>
            <a:off x="1759581" y="1832236"/>
            <a:ext cx="2608977" cy="722505"/>
          </a:xfrm>
          <a:prstGeom prst="rect">
            <a:avLst/>
          </a:prstGeom>
          <a:noFill/>
        </p:spPr>
        <p:txBody>
          <a:bodyPr wrap="square" rtlCol="0">
            <a:spAutoFit/>
          </a:bodyPr>
          <a:lstStyle/>
          <a:p>
            <a:pPr marL="0" marR="0" lvl="0" indent="0" algn="r" defTabSz="914377"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white">
                    <a:lumMod val="50000"/>
                  </a:prstClr>
                </a:solidFill>
                <a:effectLst/>
                <a:uLnTx/>
                <a:uFillTx/>
                <a:latin typeface="微软雅黑"/>
                <a:ea typeface="微软雅黑"/>
                <a:sym typeface="微软雅黑"/>
              </a:rPr>
              <a:t>您的内容打在这里，或者通过复制您的文本后，在此框中选择粘贴，并选择只保留文字您的内容打在这里或者通过</a:t>
            </a:r>
          </a:p>
        </p:txBody>
      </p:sp>
      <p:sp>
        <p:nvSpPr>
          <p:cNvPr id="38" name="TextBox 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86DB434-4EEE-454F-93F2-BECC19AFC4BE}"/>
              </a:ext>
            </a:extLst>
          </p:cNvPr>
          <p:cNvSpPr txBox="1"/>
          <p:nvPr/>
        </p:nvSpPr>
        <p:spPr>
          <a:xfrm>
            <a:off x="2021972" y="3373699"/>
            <a:ext cx="1415772" cy="323165"/>
          </a:xfrm>
          <a:prstGeom prst="rect">
            <a:avLst/>
          </a:prstGeom>
          <a:noFill/>
        </p:spPr>
        <p:txBody>
          <a:bodyPr wrap="none" tIns="0" bIns="0" rtlCol="0" anchor="t">
            <a:spAutoFit/>
          </a:bodyPr>
          <a:lstStyle/>
          <a:p>
            <a:pPr algn="r" defTabSz="914377">
              <a:lnSpc>
                <a:spcPct val="150000"/>
              </a:lnSpc>
            </a:pPr>
            <a:r>
              <a:rPr lang="zh-CN" altLang="en-US" sz="1600" b="1" dirty="0">
                <a:solidFill>
                  <a:prstClr val="black"/>
                </a:solidFill>
                <a:latin typeface="微软雅黑"/>
                <a:ea typeface="微软雅黑"/>
                <a:cs typeface="华文黑体" pitchFamily="2" charset="-122"/>
                <a:sym typeface="微软雅黑"/>
              </a:rPr>
              <a:t>填写段落标题</a:t>
            </a:r>
          </a:p>
        </p:txBody>
      </p:sp>
      <p:sp>
        <p:nvSpPr>
          <p:cNvPr id="39" name="TextBox 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05FEE8E-7E39-4EF6-B99E-1BC4E50DC187}"/>
              </a:ext>
            </a:extLst>
          </p:cNvPr>
          <p:cNvSpPr txBox="1"/>
          <p:nvPr/>
        </p:nvSpPr>
        <p:spPr>
          <a:xfrm>
            <a:off x="828769" y="3707929"/>
            <a:ext cx="2608977" cy="722505"/>
          </a:xfrm>
          <a:prstGeom prst="rect">
            <a:avLst/>
          </a:prstGeom>
          <a:noFill/>
        </p:spPr>
        <p:txBody>
          <a:bodyPr wrap="square" rtlCol="0">
            <a:spAutoFit/>
          </a:bodyPr>
          <a:lstStyle/>
          <a:p>
            <a:pPr marL="0" marR="0" lvl="0" indent="0" algn="r" defTabSz="914377"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white">
                    <a:lumMod val="50000"/>
                  </a:prstClr>
                </a:solidFill>
                <a:effectLst/>
                <a:uLnTx/>
                <a:uFillTx/>
                <a:latin typeface="微软雅黑"/>
                <a:ea typeface="微软雅黑"/>
                <a:sym typeface="微软雅黑"/>
              </a:rPr>
              <a:t>您的内容打在这里，或者通过复制您的文本后，在此框中选择粘贴，并选择只保留文字您的内容打在这里或者通过</a:t>
            </a:r>
          </a:p>
        </p:txBody>
      </p:sp>
      <p:sp>
        <p:nvSpPr>
          <p:cNvPr id="40" name="TextBox 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28E23AE-D09F-4EC2-BD49-31D3E0C01968}"/>
              </a:ext>
            </a:extLst>
          </p:cNvPr>
          <p:cNvSpPr txBox="1"/>
          <p:nvPr/>
        </p:nvSpPr>
        <p:spPr>
          <a:xfrm>
            <a:off x="2254088" y="4998517"/>
            <a:ext cx="1415772" cy="323165"/>
          </a:xfrm>
          <a:prstGeom prst="rect">
            <a:avLst/>
          </a:prstGeom>
          <a:noFill/>
        </p:spPr>
        <p:txBody>
          <a:bodyPr wrap="none" tIns="0" bIns="0" rtlCol="0" anchor="t">
            <a:spAutoFit/>
          </a:bodyPr>
          <a:lstStyle/>
          <a:p>
            <a:pPr algn="r" defTabSz="914377">
              <a:lnSpc>
                <a:spcPct val="150000"/>
              </a:lnSpc>
            </a:pPr>
            <a:r>
              <a:rPr lang="zh-CN" altLang="en-US" sz="1600" b="1" dirty="0">
                <a:solidFill>
                  <a:prstClr val="black"/>
                </a:solidFill>
                <a:latin typeface="微软雅黑"/>
                <a:ea typeface="微软雅黑"/>
                <a:cs typeface="华文黑体" pitchFamily="2" charset="-122"/>
                <a:sym typeface="微软雅黑"/>
              </a:rPr>
              <a:t>填写段落标题</a:t>
            </a:r>
          </a:p>
        </p:txBody>
      </p:sp>
      <p:sp>
        <p:nvSpPr>
          <p:cNvPr id="41" name="TextBox 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743A745-8B1C-4A07-B767-F05E92B9F941}"/>
              </a:ext>
            </a:extLst>
          </p:cNvPr>
          <p:cNvSpPr txBox="1"/>
          <p:nvPr/>
        </p:nvSpPr>
        <p:spPr>
          <a:xfrm>
            <a:off x="1060885" y="5332747"/>
            <a:ext cx="2608977" cy="722505"/>
          </a:xfrm>
          <a:prstGeom prst="rect">
            <a:avLst/>
          </a:prstGeom>
          <a:noFill/>
        </p:spPr>
        <p:txBody>
          <a:bodyPr wrap="square" rtlCol="0">
            <a:spAutoFit/>
          </a:bodyPr>
          <a:lstStyle/>
          <a:p>
            <a:pPr marL="0" marR="0" lvl="0" indent="0" algn="r" defTabSz="914377"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white">
                    <a:lumMod val="50000"/>
                  </a:prstClr>
                </a:solidFill>
                <a:effectLst/>
                <a:uLnTx/>
                <a:uFillTx/>
                <a:latin typeface="微软雅黑"/>
                <a:ea typeface="微软雅黑"/>
                <a:sym typeface="微软雅黑"/>
              </a:rPr>
              <a:t>您的内容打在这里，或者通过复制您的文本后，在此框中选择粘贴，并选择只保留文字您的内容打在这里或者通过</a:t>
            </a:r>
          </a:p>
        </p:txBody>
      </p:sp>
      <p:sp>
        <p:nvSpPr>
          <p:cNvPr id="42" name="TextBox 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BF1D20F-5B62-4F35-B594-B1C9697D77FF}"/>
              </a:ext>
            </a:extLst>
          </p:cNvPr>
          <p:cNvSpPr txBox="1"/>
          <p:nvPr/>
        </p:nvSpPr>
        <p:spPr>
          <a:xfrm>
            <a:off x="8861421" y="3359631"/>
            <a:ext cx="1415772" cy="369332"/>
          </a:xfrm>
          <a:prstGeom prst="rect">
            <a:avLst/>
          </a:prstGeom>
          <a:noFill/>
        </p:spPr>
        <p:txBody>
          <a:bodyPr wrap="none" tIns="0" bIns="0" rtlCol="0" anchor="t">
            <a:spAutoFit/>
          </a:bodyPr>
          <a:lstStyle/>
          <a:p>
            <a:pPr defTabSz="914377">
              <a:lnSpc>
                <a:spcPct val="150000"/>
              </a:lnSpc>
            </a:pPr>
            <a:r>
              <a:rPr lang="zh-CN" altLang="en-US" sz="1600" b="1" dirty="0">
                <a:solidFill>
                  <a:prstClr val="black"/>
                </a:solidFill>
                <a:latin typeface="微软雅黑"/>
                <a:ea typeface="微软雅黑"/>
                <a:cs typeface="华文黑体" pitchFamily="2" charset="-122"/>
                <a:sym typeface="微软雅黑"/>
              </a:rPr>
              <a:t>填写段落标题</a:t>
            </a:r>
          </a:p>
        </p:txBody>
      </p:sp>
      <p:sp>
        <p:nvSpPr>
          <p:cNvPr id="43" name="TextBox 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2E444E8-1709-4F2A-AFBC-050A9243347C}"/>
              </a:ext>
            </a:extLst>
          </p:cNvPr>
          <p:cNvSpPr txBox="1"/>
          <p:nvPr/>
        </p:nvSpPr>
        <p:spPr>
          <a:xfrm>
            <a:off x="8861421" y="3693861"/>
            <a:ext cx="2608977" cy="722505"/>
          </a:xfrm>
          <a:prstGeom prst="rect">
            <a:avLst/>
          </a:prstGeom>
          <a:noFill/>
        </p:spPr>
        <p:txBody>
          <a:bodyPr wrap="square" rtlCol="0">
            <a:spAutoFit/>
          </a:bodyPr>
          <a:lstStyle/>
          <a:p>
            <a:pPr marL="0" marR="0" lvl="0" indent="0" defTabSz="914377"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white">
                    <a:lumMod val="50000"/>
                  </a:prstClr>
                </a:solidFill>
                <a:effectLst/>
                <a:uLnTx/>
                <a:uFillTx/>
                <a:latin typeface="微软雅黑"/>
                <a:ea typeface="微软雅黑"/>
                <a:sym typeface="微软雅黑"/>
              </a:rPr>
              <a:t>您的内容打在这里，或者通过复制您的文本后，在此框中选择粘贴，并选择只保留文字您的内容打在这里或者通过</a:t>
            </a:r>
          </a:p>
        </p:txBody>
      </p:sp>
      <p:sp>
        <p:nvSpPr>
          <p:cNvPr id="44" name="TextBox 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634E6F3-6210-44B5-82BC-98D1D9E25EB2}"/>
              </a:ext>
            </a:extLst>
          </p:cNvPr>
          <p:cNvSpPr txBox="1"/>
          <p:nvPr/>
        </p:nvSpPr>
        <p:spPr>
          <a:xfrm>
            <a:off x="8655095" y="4897699"/>
            <a:ext cx="1415772" cy="323165"/>
          </a:xfrm>
          <a:prstGeom prst="rect">
            <a:avLst/>
          </a:prstGeom>
          <a:noFill/>
        </p:spPr>
        <p:txBody>
          <a:bodyPr wrap="none" tIns="0" bIns="0" rtlCol="0" anchor="t">
            <a:spAutoFit/>
          </a:bodyPr>
          <a:lstStyle/>
          <a:p>
            <a:pPr defTabSz="914377">
              <a:lnSpc>
                <a:spcPct val="150000"/>
              </a:lnSpc>
            </a:pPr>
            <a:r>
              <a:rPr lang="zh-CN" altLang="en-US" sz="1600" b="1" dirty="0">
                <a:solidFill>
                  <a:prstClr val="black"/>
                </a:solidFill>
                <a:latin typeface="微软雅黑"/>
                <a:ea typeface="微软雅黑"/>
                <a:cs typeface="华文黑体" pitchFamily="2" charset="-122"/>
                <a:sym typeface="微软雅黑"/>
              </a:rPr>
              <a:t>填写段落标题</a:t>
            </a:r>
          </a:p>
        </p:txBody>
      </p:sp>
      <p:sp>
        <p:nvSpPr>
          <p:cNvPr id="45" name="TextBox 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9F39FAE-1FDD-4D57-8255-72E201645C03}"/>
              </a:ext>
            </a:extLst>
          </p:cNvPr>
          <p:cNvSpPr txBox="1"/>
          <p:nvPr/>
        </p:nvSpPr>
        <p:spPr>
          <a:xfrm>
            <a:off x="8655095" y="5231929"/>
            <a:ext cx="2608977" cy="722505"/>
          </a:xfrm>
          <a:prstGeom prst="rect">
            <a:avLst/>
          </a:prstGeom>
          <a:noFill/>
        </p:spPr>
        <p:txBody>
          <a:bodyPr wrap="square" rtlCol="0">
            <a:spAutoFit/>
          </a:bodyPr>
          <a:lstStyle/>
          <a:p>
            <a:pPr marL="0" marR="0" lvl="0" indent="0" defTabSz="914377"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white">
                    <a:lumMod val="50000"/>
                  </a:prstClr>
                </a:solidFill>
                <a:effectLst/>
                <a:uLnTx/>
                <a:uFillTx/>
                <a:latin typeface="微软雅黑"/>
                <a:ea typeface="微软雅黑"/>
                <a:sym typeface="微软雅黑"/>
              </a:rPr>
              <a:t>您的内容打在这里，或者通过复制您的文本后，在此框中选择粘贴，并选择只保留文字您的内容打在这里或者通过</a:t>
            </a:r>
          </a:p>
        </p:txBody>
      </p:sp>
      <p:sp>
        <p:nvSpPr>
          <p:cNvPr id="46" name="Freeform: Shape 10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F78898F-18CC-44D6-812A-06EC325C5912}"/>
              </a:ext>
            </a:extLst>
          </p:cNvPr>
          <p:cNvSpPr/>
          <p:nvPr/>
        </p:nvSpPr>
        <p:spPr>
          <a:xfrm>
            <a:off x="9067744" y="2225520"/>
            <a:ext cx="2585085" cy="320992"/>
          </a:xfrm>
          <a:custGeom>
            <a:avLst/>
            <a:gdLst>
              <a:gd name="connsiteX0" fmla="*/ 2540317 w 2585085"/>
              <a:gd name="connsiteY0" fmla="*/ 231457 h 320992"/>
              <a:gd name="connsiteX1" fmla="*/ 2585085 w 2585085"/>
              <a:gd name="connsiteY1" fmla="*/ 276225 h 320992"/>
              <a:gd name="connsiteX2" fmla="*/ 2540317 w 2585085"/>
              <a:gd name="connsiteY2" fmla="*/ 320992 h 320992"/>
              <a:gd name="connsiteX3" fmla="*/ 2495550 w 2585085"/>
              <a:gd name="connsiteY3" fmla="*/ 276225 h 320992"/>
              <a:gd name="connsiteX4" fmla="*/ 2540317 w 2585085"/>
              <a:gd name="connsiteY4" fmla="*/ 231457 h 320992"/>
              <a:gd name="connsiteX5" fmla="*/ 2246948 w 2585085"/>
              <a:gd name="connsiteY5" fmla="*/ 231457 h 320992"/>
              <a:gd name="connsiteX6" fmla="*/ 2291715 w 2585085"/>
              <a:gd name="connsiteY6" fmla="*/ 276225 h 320992"/>
              <a:gd name="connsiteX7" fmla="*/ 2246948 w 2585085"/>
              <a:gd name="connsiteY7" fmla="*/ 320992 h 320992"/>
              <a:gd name="connsiteX8" fmla="*/ 2202180 w 2585085"/>
              <a:gd name="connsiteY8" fmla="*/ 276225 h 320992"/>
              <a:gd name="connsiteX9" fmla="*/ 2246948 w 2585085"/>
              <a:gd name="connsiteY9" fmla="*/ 231457 h 320992"/>
              <a:gd name="connsiteX10" fmla="*/ 1953577 w 2585085"/>
              <a:gd name="connsiteY10" fmla="*/ 231457 h 320992"/>
              <a:gd name="connsiteX11" fmla="*/ 1998345 w 2585085"/>
              <a:gd name="connsiteY11" fmla="*/ 276225 h 320992"/>
              <a:gd name="connsiteX12" fmla="*/ 1953577 w 2585085"/>
              <a:gd name="connsiteY12" fmla="*/ 320992 h 320992"/>
              <a:gd name="connsiteX13" fmla="*/ 1908810 w 2585085"/>
              <a:gd name="connsiteY13" fmla="*/ 276225 h 320992"/>
              <a:gd name="connsiteX14" fmla="*/ 1953577 w 2585085"/>
              <a:gd name="connsiteY14" fmla="*/ 231457 h 320992"/>
              <a:gd name="connsiteX15" fmla="*/ 1660207 w 2585085"/>
              <a:gd name="connsiteY15" fmla="*/ 231457 h 320992"/>
              <a:gd name="connsiteX16" fmla="*/ 1704975 w 2585085"/>
              <a:gd name="connsiteY16" fmla="*/ 276225 h 320992"/>
              <a:gd name="connsiteX17" fmla="*/ 1660207 w 2585085"/>
              <a:gd name="connsiteY17" fmla="*/ 320992 h 320992"/>
              <a:gd name="connsiteX18" fmla="*/ 1615440 w 2585085"/>
              <a:gd name="connsiteY18" fmla="*/ 276225 h 320992"/>
              <a:gd name="connsiteX19" fmla="*/ 1660207 w 2585085"/>
              <a:gd name="connsiteY19" fmla="*/ 231457 h 320992"/>
              <a:gd name="connsiteX20" fmla="*/ 1366837 w 2585085"/>
              <a:gd name="connsiteY20" fmla="*/ 231457 h 320992"/>
              <a:gd name="connsiteX21" fmla="*/ 1411604 w 2585085"/>
              <a:gd name="connsiteY21" fmla="*/ 276225 h 320992"/>
              <a:gd name="connsiteX22" fmla="*/ 1366837 w 2585085"/>
              <a:gd name="connsiteY22" fmla="*/ 320992 h 320992"/>
              <a:gd name="connsiteX23" fmla="*/ 1322069 w 2585085"/>
              <a:gd name="connsiteY23" fmla="*/ 276225 h 320992"/>
              <a:gd name="connsiteX24" fmla="*/ 1366837 w 2585085"/>
              <a:gd name="connsiteY24" fmla="*/ 231457 h 320992"/>
              <a:gd name="connsiteX25" fmla="*/ 1073467 w 2585085"/>
              <a:gd name="connsiteY25" fmla="*/ 231457 h 320992"/>
              <a:gd name="connsiteX26" fmla="*/ 1118235 w 2585085"/>
              <a:gd name="connsiteY26" fmla="*/ 276225 h 320992"/>
              <a:gd name="connsiteX27" fmla="*/ 1073467 w 2585085"/>
              <a:gd name="connsiteY27" fmla="*/ 320992 h 320992"/>
              <a:gd name="connsiteX28" fmla="*/ 1028700 w 2585085"/>
              <a:gd name="connsiteY28" fmla="*/ 276225 h 320992"/>
              <a:gd name="connsiteX29" fmla="*/ 1073467 w 2585085"/>
              <a:gd name="connsiteY29" fmla="*/ 231457 h 320992"/>
              <a:gd name="connsiteX30" fmla="*/ 780098 w 2585085"/>
              <a:gd name="connsiteY30" fmla="*/ 231457 h 320992"/>
              <a:gd name="connsiteX31" fmla="*/ 824865 w 2585085"/>
              <a:gd name="connsiteY31" fmla="*/ 276225 h 320992"/>
              <a:gd name="connsiteX32" fmla="*/ 780098 w 2585085"/>
              <a:gd name="connsiteY32" fmla="*/ 320992 h 320992"/>
              <a:gd name="connsiteX33" fmla="*/ 735330 w 2585085"/>
              <a:gd name="connsiteY33" fmla="*/ 276225 h 320992"/>
              <a:gd name="connsiteX34" fmla="*/ 780098 w 2585085"/>
              <a:gd name="connsiteY34" fmla="*/ 231457 h 320992"/>
              <a:gd name="connsiteX35" fmla="*/ 486727 w 2585085"/>
              <a:gd name="connsiteY35" fmla="*/ 231457 h 320992"/>
              <a:gd name="connsiteX36" fmla="*/ 531495 w 2585085"/>
              <a:gd name="connsiteY36" fmla="*/ 276225 h 320992"/>
              <a:gd name="connsiteX37" fmla="*/ 486727 w 2585085"/>
              <a:gd name="connsiteY37" fmla="*/ 320992 h 320992"/>
              <a:gd name="connsiteX38" fmla="*/ 441960 w 2585085"/>
              <a:gd name="connsiteY38" fmla="*/ 276225 h 320992"/>
              <a:gd name="connsiteX39" fmla="*/ 486727 w 2585085"/>
              <a:gd name="connsiteY39" fmla="*/ 231457 h 320992"/>
              <a:gd name="connsiteX40" fmla="*/ 193356 w 2585085"/>
              <a:gd name="connsiteY40" fmla="*/ 231457 h 320992"/>
              <a:gd name="connsiteX41" fmla="*/ 238124 w 2585085"/>
              <a:gd name="connsiteY41" fmla="*/ 276225 h 320992"/>
              <a:gd name="connsiteX42" fmla="*/ 193356 w 2585085"/>
              <a:gd name="connsiteY42" fmla="*/ 320992 h 320992"/>
              <a:gd name="connsiteX43" fmla="*/ 148589 w 2585085"/>
              <a:gd name="connsiteY43" fmla="*/ 276225 h 320992"/>
              <a:gd name="connsiteX44" fmla="*/ 193356 w 2585085"/>
              <a:gd name="connsiteY44" fmla="*/ 231457 h 320992"/>
              <a:gd name="connsiteX45" fmla="*/ 2391728 w 2585085"/>
              <a:gd name="connsiteY45" fmla="*/ 0 h 320992"/>
              <a:gd name="connsiteX46" fmla="*/ 2436495 w 2585085"/>
              <a:gd name="connsiteY46" fmla="*/ 44768 h 320992"/>
              <a:gd name="connsiteX47" fmla="*/ 2391728 w 2585085"/>
              <a:gd name="connsiteY47" fmla="*/ 89535 h 320992"/>
              <a:gd name="connsiteX48" fmla="*/ 2346960 w 2585085"/>
              <a:gd name="connsiteY48" fmla="*/ 44768 h 320992"/>
              <a:gd name="connsiteX49" fmla="*/ 2391728 w 2585085"/>
              <a:gd name="connsiteY49" fmla="*/ 0 h 320992"/>
              <a:gd name="connsiteX50" fmla="*/ 2098357 w 2585085"/>
              <a:gd name="connsiteY50" fmla="*/ 0 h 320992"/>
              <a:gd name="connsiteX51" fmla="*/ 2143125 w 2585085"/>
              <a:gd name="connsiteY51" fmla="*/ 44768 h 320992"/>
              <a:gd name="connsiteX52" fmla="*/ 2098357 w 2585085"/>
              <a:gd name="connsiteY52" fmla="*/ 89535 h 320992"/>
              <a:gd name="connsiteX53" fmla="*/ 2053590 w 2585085"/>
              <a:gd name="connsiteY53" fmla="*/ 44768 h 320992"/>
              <a:gd name="connsiteX54" fmla="*/ 2098357 w 2585085"/>
              <a:gd name="connsiteY54" fmla="*/ 0 h 320992"/>
              <a:gd name="connsiteX55" fmla="*/ 1804987 w 2585085"/>
              <a:gd name="connsiteY55" fmla="*/ 0 h 320992"/>
              <a:gd name="connsiteX56" fmla="*/ 1849754 w 2585085"/>
              <a:gd name="connsiteY56" fmla="*/ 44768 h 320992"/>
              <a:gd name="connsiteX57" fmla="*/ 1804987 w 2585085"/>
              <a:gd name="connsiteY57" fmla="*/ 89535 h 320992"/>
              <a:gd name="connsiteX58" fmla="*/ 1760219 w 2585085"/>
              <a:gd name="connsiteY58" fmla="*/ 44768 h 320992"/>
              <a:gd name="connsiteX59" fmla="*/ 1804987 w 2585085"/>
              <a:gd name="connsiteY59" fmla="*/ 0 h 320992"/>
              <a:gd name="connsiteX60" fmla="*/ 1511617 w 2585085"/>
              <a:gd name="connsiteY60" fmla="*/ 0 h 320992"/>
              <a:gd name="connsiteX61" fmla="*/ 1556385 w 2585085"/>
              <a:gd name="connsiteY61" fmla="*/ 44768 h 320992"/>
              <a:gd name="connsiteX62" fmla="*/ 1511617 w 2585085"/>
              <a:gd name="connsiteY62" fmla="*/ 89535 h 320992"/>
              <a:gd name="connsiteX63" fmla="*/ 1466850 w 2585085"/>
              <a:gd name="connsiteY63" fmla="*/ 44768 h 320992"/>
              <a:gd name="connsiteX64" fmla="*/ 1511617 w 2585085"/>
              <a:gd name="connsiteY64" fmla="*/ 0 h 320992"/>
              <a:gd name="connsiteX65" fmla="*/ 1218247 w 2585085"/>
              <a:gd name="connsiteY65" fmla="*/ 0 h 320992"/>
              <a:gd name="connsiteX66" fmla="*/ 1263014 w 2585085"/>
              <a:gd name="connsiteY66" fmla="*/ 44768 h 320992"/>
              <a:gd name="connsiteX67" fmla="*/ 1218247 w 2585085"/>
              <a:gd name="connsiteY67" fmla="*/ 89535 h 320992"/>
              <a:gd name="connsiteX68" fmla="*/ 1173479 w 2585085"/>
              <a:gd name="connsiteY68" fmla="*/ 44768 h 320992"/>
              <a:gd name="connsiteX69" fmla="*/ 1218247 w 2585085"/>
              <a:gd name="connsiteY69" fmla="*/ 0 h 320992"/>
              <a:gd name="connsiteX70" fmla="*/ 924878 w 2585085"/>
              <a:gd name="connsiteY70" fmla="*/ 0 h 320992"/>
              <a:gd name="connsiteX71" fmla="*/ 969645 w 2585085"/>
              <a:gd name="connsiteY71" fmla="*/ 44768 h 320992"/>
              <a:gd name="connsiteX72" fmla="*/ 924878 w 2585085"/>
              <a:gd name="connsiteY72" fmla="*/ 89535 h 320992"/>
              <a:gd name="connsiteX73" fmla="*/ 880110 w 2585085"/>
              <a:gd name="connsiteY73" fmla="*/ 44768 h 320992"/>
              <a:gd name="connsiteX74" fmla="*/ 924878 w 2585085"/>
              <a:gd name="connsiteY74" fmla="*/ 0 h 320992"/>
              <a:gd name="connsiteX75" fmla="*/ 631507 w 2585085"/>
              <a:gd name="connsiteY75" fmla="*/ 0 h 320992"/>
              <a:gd name="connsiteX76" fmla="*/ 676275 w 2585085"/>
              <a:gd name="connsiteY76" fmla="*/ 44768 h 320992"/>
              <a:gd name="connsiteX77" fmla="*/ 631507 w 2585085"/>
              <a:gd name="connsiteY77" fmla="*/ 89535 h 320992"/>
              <a:gd name="connsiteX78" fmla="*/ 586740 w 2585085"/>
              <a:gd name="connsiteY78" fmla="*/ 44768 h 320992"/>
              <a:gd name="connsiteX79" fmla="*/ 631507 w 2585085"/>
              <a:gd name="connsiteY79" fmla="*/ 0 h 320992"/>
              <a:gd name="connsiteX80" fmla="*/ 338137 w 2585085"/>
              <a:gd name="connsiteY80" fmla="*/ 0 h 320992"/>
              <a:gd name="connsiteX81" fmla="*/ 382904 w 2585085"/>
              <a:gd name="connsiteY81" fmla="*/ 44768 h 320992"/>
              <a:gd name="connsiteX82" fmla="*/ 338137 w 2585085"/>
              <a:gd name="connsiteY82" fmla="*/ 89535 h 320992"/>
              <a:gd name="connsiteX83" fmla="*/ 293369 w 2585085"/>
              <a:gd name="connsiteY83" fmla="*/ 44768 h 320992"/>
              <a:gd name="connsiteX84" fmla="*/ 338137 w 2585085"/>
              <a:gd name="connsiteY84" fmla="*/ 0 h 320992"/>
              <a:gd name="connsiteX85" fmla="*/ 44767 w 2585085"/>
              <a:gd name="connsiteY85" fmla="*/ 0 h 320992"/>
              <a:gd name="connsiteX86" fmla="*/ 89535 w 2585085"/>
              <a:gd name="connsiteY86" fmla="*/ 44768 h 320992"/>
              <a:gd name="connsiteX87" fmla="*/ 44767 w 2585085"/>
              <a:gd name="connsiteY87" fmla="*/ 89535 h 320992"/>
              <a:gd name="connsiteX88" fmla="*/ 0 w 2585085"/>
              <a:gd name="connsiteY88" fmla="*/ 44768 h 320992"/>
              <a:gd name="connsiteX89" fmla="*/ 44767 w 2585085"/>
              <a:gd name="connsiteY89" fmla="*/ 0 h 32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2585085" h="320992">
                <a:moveTo>
                  <a:pt x="2540317" y="231457"/>
                </a:moveTo>
                <a:cubicBezTo>
                  <a:pt x="2565082" y="232410"/>
                  <a:pt x="2585085" y="252412"/>
                  <a:pt x="2585085" y="276225"/>
                </a:cubicBezTo>
                <a:cubicBezTo>
                  <a:pt x="2585085" y="300990"/>
                  <a:pt x="2565082" y="320992"/>
                  <a:pt x="2540317" y="320992"/>
                </a:cubicBezTo>
                <a:cubicBezTo>
                  <a:pt x="2515553" y="320992"/>
                  <a:pt x="2495550" y="300990"/>
                  <a:pt x="2495550" y="276225"/>
                </a:cubicBezTo>
                <a:cubicBezTo>
                  <a:pt x="2495550" y="251460"/>
                  <a:pt x="2515553" y="231457"/>
                  <a:pt x="2540317" y="231457"/>
                </a:cubicBezTo>
                <a:close/>
                <a:moveTo>
                  <a:pt x="2246948" y="231457"/>
                </a:moveTo>
                <a:cubicBezTo>
                  <a:pt x="2271672" y="231457"/>
                  <a:pt x="2291715" y="251500"/>
                  <a:pt x="2291715" y="276225"/>
                </a:cubicBezTo>
                <a:cubicBezTo>
                  <a:pt x="2291715" y="300949"/>
                  <a:pt x="2271672" y="320992"/>
                  <a:pt x="2246948" y="320992"/>
                </a:cubicBezTo>
                <a:cubicBezTo>
                  <a:pt x="2222223" y="320992"/>
                  <a:pt x="2202180" y="300949"/>
                  <a:pt x="2202180" y="276225"/>
                </a:cubicBezTo>
                <a:cubicBezTo>
                  <a:pt x="2202180" y="251500"/>
                  <a:pt x="2222223" y="231457"/>
                  <a:pt x="2246948" y="231457"/>
                </a:cubicBezTo>
                <a:close/>
                <a:moveTo>
                  <a:pt x="1953577" y="231457"/>
                </a:moveTo>
                <a:cubicBezTo>
                  <a:pt x="1978302" y="231457"/>
                  <a:pt x="1998345" y="251500"/>
                  <a:pt x="1998345" y="276225"/>
                </a:cubicBezTo>
                <a:cubicBezTo>
                  <a:pt x="1998345" y="300949"/>
                  <a:pt x="1978302" y="320992"/>
                  <a:pt x="1953577" y="320992"/>
                </a:cubicBezTo>
                <a:cubicBezTo>
                  <a:pt x="1928853" y="320992"/>
                  <a:pt x="1908810" y="300949"/>
                  <a:pt x="1908810" y="276225"/>
                </a:cubicBezTo>
                <a:cubicBezTo>
                  <a:pt x="1908810" y="251500"/>
                  <a:pt x="1928853" y="231457"/>
                  <a:pt x="1953577" y="231457"/>
                </a:cubicBezTo>
                <a:close/>
                <a:moveTo>
                  <a:pt x="1660207" y="231457"/>
                </a:moveTo>
                <a:cubicBezTo>
                  <a:pt x="1684972" y="232410"/>
                  <a:pt x="1704975" y="252412"/>
                  <a:pt x="1704975" y="276225"/>
                </a:cubicBezTo>
                <a:cubicBezTo>
                  <a:pt x="1704975" y="300990"/>
                  <a:pt x="1684972" y="320992"/>
                  <a:pt x="1660207" y="320992"/>
                </a:cubicBezTo>
                <a:cubicBezTo>
                  <a:pt x="1635442" y="320992"/>
                  <a:pt x="1615440" y="300990"/>
                  <a:pt x="1615440" y="276225"/>
                </a:cubicBezTo>
                <a:cubicBezTo>
                  <a:pt x="1615440" y="251460"/>
                  <a:pt x="1635442" y="231457"/>
                  <a:pt x="1660207" y="231457"/>
                </a:cubicBezTo>
                <a:close/>
                <a:moveTo>
                  <a:pt x="1366837" y="231457"/>
                </a:moveTo>
                <a:cubicBezTo>
                  <a:pt x="1391602" y="232410"/>
                  <a:pt x="1411604" y="252412"/>
                  <a:pt x="1411604" y="276225"/>
                </a:cubicBezTo>
                <a:cubicBezTo>
                  <a:pt x="1411604" y="300990"/>
                  <a:pt x="1391602" y="320992"/>
                  <a:pt x="1366837" y="320992"/>
                </a:cubicBezTo>
                <a:cubicBezTo>
                  <a:pt x="1342072" y="320992"/>
                  <a:pt x="1322069" y="300990"/>
                  <a:pt x="1322069" y="276225"/>
                </a:cubicBezTo>
                <a:cubicBezTo>
                  <a:pt x="1322069" y="251460"/>
                  <a:pt x="1342072" y="231457"/>
                  <a:pt x="1366837" y="231457"/>
                </a:cubicBezTo>
                <a:close/>
                <a:moveTo>
                  <a:pt x="1073467" y="231457"/>
                </a:moveTo>
                <a:cubicBezTo>
                  <a:pt x="1098232" y="232410"/>
                  <a:pt x="1118235" y="252412"/>
                  <a:pt x="1118235" y="276225"/>
                </a:cubicBezTo>
                <a:cubicBezTo>
                  <a:pt x="1118235" y="300990"/>
                  <a:pt x="1098232" y="320992"/>
                  <a:pt x="1073467" y="320992"/>
                </a:cubicBezTo>
                <a:cubicBezTo>
                  <a:pt x="1048703" y="320992"/>
                  <a:pt x="1028700" y="300990"/>
                  <a:pt x="1028700" y="276225"/>
                </a:cubicBezTo>
                <a:cubicBezTo>
                  <a:pt x="1028700" y="251460"/>
                  <a:pt x="1048703" y="231457"/>
                  <a:pt x="1073467" y="231457"/>
                </a:cubicBezTo>
                <a:close/>
                <a:moveTo>
                  <a:pt x="780098" y="231457"/>
                </a:moveTo>
                <a:cubicBezTo>
                  <a:pt x="804822" y="231457"/>
                  <a:pt x="824865" y="251500"/>
                  <a:pt x="824865" y="276225"/>
                </a:cubicBezTo>
                <a:cubicBezTo>
                  <a:pt x="824865" y="300949"/>
                  <a:pt x="804822" y="320992"/>
                  <a:pt x="780098" y="320992"/>
                </a:cubicBezTo>
                <a:cubicBezTo>
                  <a:pt x="755373" y="320992"/>
                  <a:pt x="735330" y="300949"/>
                  <a:pt x="735330" y="276225"/>
                </a:cubicBezTo>
                <a:cubicBezTo>
                  <a:pt x="735330" y="251500"/>
                  <a:pt x="755373" y="231457"/>
                  <a:pt x="780098" y="231457"/>
                </a:cubicBezTo>
                <a:close/>
                <a:moveTo>
                  <a:pt x="486727" y="231457"/>
                </a:moveTo>
                <a:cubicBezTo>
                  <a:pt x="511452" y="231457"/>
                  <a:pt x="531495" y="251500"/>
                  <a:pt x="531495" y="276225"/>
                </a:cubicBezTo>
                <a:cubicBezTo>
                  <a:pt x="531495" y="300949"/>
                  <a:pt x="511452" y="320992"/>
                  <a:pt x="486727" y="320992"/>
                </a:cubicBezTo>
                <a:cubicBezTo>
                  <a:pt x="462003" y="320992"/>
                  <a:pt x="441960" y="300949"/>
                  <a:pt x="441960" y="276225"/>
                </a:cubicBezTo>
                <a:cubicBezTo>
                  <a:pt x="441960" y="251500"/>
                  <a:pt x="462003" y="231457"/>
                  <a:pt x="486727" y="231457"/>
                </a:cubicBezTo>
                <a:close/>
                <a:moveTo>
                  <a:pt x="193356" y="231457"/>
                </a:moveTo>
                <a:cubicBezTo>
                  <a:pt x="218122" y="232410"/>
                  <a:pt x="238124" y="252412"/>
                  <a:pt x="238124" y="276225"/>
                </a:cubicBezTo>
                <a:cubicBezTo>
                  <a:pt x="238124" y="300990"/>
                  <a:pt x="218122" y="320992"/>
                  <a:pt x="193356" y="320992"/>
                </a:cubicBezTo>
                <a:cubicBezTo>
                  <a:pt x="168592" y="320992"/>
                  <a:pt x="148589" y="300990"/>
                  <a:pt x="148589" y="276225"/>
                </a:cubicBezTo>
                <a:cubicBezTo>
                  <a:pt x="148589" y="251460"/>
                  <a:pt x="168592" y="231457"/>
                  <a:pt x="193356" y="231457"/>
                </a:cubicBezTo>
                <a:close/>
                <a:moveTo>
                  <a:pt x="2391728" y="0"/>
                </a:moveTo>
                <a:cubicBezTo>
                  <a:pt x="2416492" y="0"/>
                  <a:pt x="2436495" y="20003"/>
                  <a:pt x="2436495" y="44768"/>
                </a:cubicBezTo>
                <a:cubicBezTo>
                  <a:pt x="2436495" y="69533"/>
                  <a:pt x="2416492" y="89535"/>
                  <a:pt x="2391728" y="89535"/>
                </a:cubicBezTo>
                <a:cubicBezTo>
                  <a:pt x="2366963" y="89535"/>
                  <a:pt x="2346960" y="69533"/>
                  <a:pt x="2346960" y="44768"/>
                </a:cubicBezTo>
                <a:cubicBezTo>
                  <a:pt x="2346960" y="20003"/>
                  <a:pt x="2366963" y="0"/>
                  <a:pt x="2391728" y="0"/>
                </a:cubicBezTo>
                <a:close/>
                <a:moveTo>
                  <a:pt x="2098357" y="0"/>
                </a:moveTo>
                <a:cubicBezTo>
                  <a:pt x="2123122" y="0"/>
                  <a:pt x="2143125" y="20003"/>
                  <a:pt x="2143125" y="44768"/>
                </a:cubicBezTo>
                <a:cubicBezTo>
                  <a:pt x="2143125" y="69533"/>
                  <a:pt x="2123122" y="89535"/>
                  <a:pt x="2098357" y="89535"/>
                </a:cubicBezTo>
                <a:cubicBezTo>
                  <a:pt x="2073592" y="89535"/>
                  <a:pt x="2053590" y="69533"/>
                  <a:pt x="2053590" y="44768"/>
                </a:cubicBezTo>
                <a:cubicBezTo>
                  <a:pt x="2053590" y="20003"/>
                  <a:pt x="2073592" y="0"/>
                  <a:pt x="2098357" y="0"/>
                </a:cubicBezTo>
                <a:close/>
                <a:moveTo>
                  <a:pt x="1804987" y="0"/>
                </a:moveTo>
                <a:cubicBezTo>
                  <a:pt x="1829752" y="0"/>
                  <a:pt x="1849754" y="20003"/>
                  <a:pt x="1849754" y="44768"/>
                </a:cubicBezTo>
                <a:cubicBezTo>
                  <a:pt x="1849754" y="69533"/>
                  <a:pt x="1829752" y="89535"/>
                  <a:pt x="1804987" y="89535"/>
                </a:cubicBezTo>
                <a:cubicBezTo>
                  <a:pt x="1780222" y="89535"/>
                  <a:pt x="1760219" y="69533"/>
                  <a:pt x="1760219" y="44768"/>
                </a:cubicBezTo>
                <a:cubicBezTo>
                  <a:pt x="1760219" y="20003"/>
                  <a:pt x="1780222" y="0"/>
                  <a:pt x="1804987" y="0"/>
                </a:cubicBezTo>
                <a:close/>
                <a:moveTo>
                  <a:pt x="1511617" y="0"/>
                </a:moveTo>
                <a:cubicBezTo>
                  <a:pt x="1536382" y="0"/>
                  <a:pt x="1556385" y="20003"/>
                  <a:pt x="1556385" y="44768"/>
                </a:cubicBezTo>
                <a:cubicBezTo>
                  <a:pt x="1556385" y="69533"/>
                  <a:pt x="1536382" y="89535"/>
                  <a:pt x="1511617" y="89535"/>
                </a:cubicBezTo>
                <a:cubicBezTo>
                  <a:pt x="1486853" y="89535"/>
                  <a:pt x="1466850" y="69533"/>
                  <a:pt x="1466850" y="44768"/>
                </a:cubicBezTo>
                <a:cubicBezTo>
                  <a:pt x="1466850" y="20003"/>
                  <a:pt x="1486853" y="0"/>
                  <a:pt x="1511617" y="0"/>
                </a:cubicBezTo>
                <a:close/>
                <a:moveTo>
                  <a:pt x="1218247" y="0"/>
                </a:moveTo>
                <a:cubicBezTo>
                  <a:pt x="1243012" y="0"/>
                  <a:pt x="1263014" y="20003"/>
                  <a:pt x="1263014" y="44768"/>
                </a:cubicBezTo>
                <a:cubicBezTo>
                  <a:pt x="1263014" y="69533"/>
                  <a:pt x="1243012" y="89535"/>
                  <a:pt x="1218247" y="89535"/>
                </a:cubicBezTo>
                <a:cubicBezTo>
                  <a:pt x="1193482" y="89535"/>
                  <a:pt x="1173479" y="69533"/>
                  <a:pt x="1173479" y="44768"/>
                </a:cubicBezTo>
                <a:cubicBezTo>
                  <a:pt x="1173479" y="20003"/>
                  <a:pt x="1193482" y="0"/>
                  <a:pt x="1218247" y="0"/>
                </a:cubicBezTo>
                <a:close/>
                <a:moveTo>
                  <a:pt x="924878" y="0"/>
                </a:moveTo>
                <a:cubicBezTo>
                  <a:pt x="949642" y="0"/>
                  <a:pt x="969645" y="20003"/>
                  <a:pt x="969645" y="44768"/>
                </a:cubicBezTo>
                <a:cubicBezTo>
                  <a:pt x="969645" y="69533"/>
                  <a:pt x="949642" y="89535"/>
                  <a:pt x="924878" y="89535"/>
                </a:cubicBezTo>
                <a:cubicBezTo>
                  <a:pt x="900113" y="89535"/>
                  <a:pt x="880110" y="69533"/>
                  <a:pt x="880110" y="44768"/>
                </a:cubicBezTo>
                <a:cubicBezTo>
                  <a:pt x="880110" y="20003"/>
                  <a:pt x="900113" y="0"/>
                  <a:pt x="924878" y="0"/>
                </a:cubicBezTo>
                <a:close/>
                <a:moveTo>
                  <a:pt x="631507" y="0"/>
                </a:moveTo>
                <a:cubicBezTo>
                  <a:pt x="656272" y="0"/>
                  <a:pt x="676275" y="20003"/>
                  <a:pt x="676275" y="44768"/>
                </a:cubicBezTo>
                <a:cubicBezTo>
                  <a:pt x="676275" y="69533"/>
                  <a:pt x="656272" y="89535"/>
                  <a:pt x="631507" y="89535"/>
                </a:cubicBezTo>
                <a:cubicBezTo>
                  <a:pt x="606742" y="89535"/>
                  <a:pt x="586740" y="69533"/>
                  <a:pt x="586740" y="44768"/>
                </a:cubicBezTo>
                <a:cubicBezTo>
                  <a:pt x="586740" y="20003"/>
                  <a:pt x="606742" y="0"/>
                  <a:pt x="631507" y="0"/>
                </a:cubicBezTo>
                <a:close/>
                <a:moveTo>
                  <a:pt x="338137" y="0"/>
                </a:moveTo>
                <a:cubicBezTo>
                  <a:pt x="362902" y="0"/>
                  <a:pt x="382904" y="20003"/>
                  <a:pt x="382904" y="44768"/>
                </a:cubicBezTo>
                <a:cubicBezTo>
                  <a:pt x="382904" y="69533"/>
                  <a:pt x="362902" y="89535"/>
                  <a:pt x="338137" y="89535"/>
                </a:cubicBezTo>
                <a:cubicBezTo>
                  <a:pt x="313372" y="89535"/>
                  <a:pt x="293369" y="69533"/>
                  <a:pt x="293369" y="44768"/>
                </a:cubicBezTo>
                <a:cubicBezTo>
                  <a:pt x="293369" y="20003"/>
                  <a:pt x="313372" y="0"/>
                  <a:pt x="338137" y="0"/>
                </a:cubicBezTo>
                <a:close/>
                <a:moveTo>
                  <a:pt x="44767" y="0"/>
                </a:moveTo>
                <a:cubicBezTo>
                  <a:pt x="69532" y="0"/>
                  <a:pt x="89535" y="20003"/>
                  <a:pt x="89535" y="44768"/>
                </a:cubicBezTo>
                <a:cubicBezTo>
                  <a:pt x="89535" y="69533"/>
                  <a:pt x="69532" y="89535"/>
                  <a:pt x="44767" y="89535"/>
                </a:cubicBezTo>
                <a:cubicBezTo>
                  <a:pt x="20002" y="89535"/>
                  <a:pt x="0" y="69533"/>
                  <a:pt x="0" y="44768"/>
                </a:cubicBezTo>
                <a:cubicBezTo>
                  <a:pt x="0" y="20003"/>
                  <a:pt x="20002" y="0"/>
                  <a:pt x="44767" y="0"/>
                </a:cubicBezTo>
                <a:close/>
              </a:path>
            </a:pathLst>
          </a:custGeom>
          <a:gradFill>
            <a:gsLst>
              <a:gs pos="7000">
                <a:srgbClr val="C00000"/>
              </a:gs>
              <a:gs pos="82000">
                <a:srgbClr val="FF8746"/>
              </a:gs>
            </a:gsLst>
            <a:lin ang="2700000" scaled="1"/>
          </a:gradFill>
          <a:ln w="9525" cap="flat">
            <a:noFill/>
            <a:prstDash val="solid"/>
            <a:miter/>
          </a:ln>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800" b="0" i="0" u="none" strike="noStrike" kern="0" cap="none" spc="0" normalizeH="0" baseline="0" noProof="0">
              <a:ln>
                <a:noFill/>
              </a:ln>
              <a:solidFill>
                <a:prstClr val="black"/>
              </a:solidFill>
              <a:effectLst/>
              <a:uLnTx/>
              <a:uFillTx/>
              <a:latin typeface="微软雅黑"/>
              <a:ea typeface="微软雅黑"/>
              <a:sym typeface="微软雅黑"/>
            </a:endParaRPr>
          </a:p>
        </p:txBody>
      </p:sp>
      <p:sp>
        <p:nvSpPr>
          <p:cNvPr id="47" name="Title 22" descr="e7d195523061f1c08d347f6bf0421bdacd46f3c1815d51b81E1CE79090F8942429A56C6AE2B3163BABA1A3FCE285BEC4FF43A5085572A94AD2C0A17AE448F24FA68DD62479D8C0666FEB6710638384D2F47D54AD7F2B38C3B3201427C66163307D06E69945807F20D554579ED3BA1CDBE7C70C27D334684D3B2DF7D1C522E5C239811152D333AEF231E5E7F3656247FE">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A0F26ED-7910-4D47-9890-556D3B8D8B31}"/>
              </a:ext>
            </a:extLst>
          </p:cNvPr>
          <p:cNvSpPr txBox="1">
            <a:spLocks/>
          </p:cNvSpPr>
          <p:nvPr/>
        </p:nvSpPr>
        <p:spPr>
          <a:xfrm>
            <a:off x="6516079" y="1469906"/>
            <a:ext cx="3567461" cy="554231"/>
          </a:xfrm>
          <a:prstGeom prst="rect">
            <a:avLst/>
          </a:prstGeom>
        </p:spPr>
        <p:txBody>
          <a:bodyPr/>
          <a:lstStyle>
            <a:lvl1pPr algn="l" defTabSz="914400" rtl="0" eaLnBrk="1" latinLnBrk="0" hangingPunct="1">
              <a:lnSpc>
                <a:spcPct val="100000"/>
              </a:lnSpc>
              <a:spcBef>
                <a:spcPct val="0"/>
              </a:spcBef>
              <a:buNone/>
              <a:defRPr sz="3600" b="1" kern="1200" spc="-150">
                <a:solidFill>
                  <a:schemeClr val="tx1">
                    <a:lumMod val="75000"/>
                    <a:lumOff val="25000"/>
                  </a:schemeClr>
                </a:solidFill>
                <a:latin typeface="Montserrat" panose="00000500000000000000" pitchFamily="50" charset="0"/>
                <a:ea typeface="+mj-ea"/>
                <a:cs typeface="+mj-cs"/>
              </a:defRPr>
            </a:lvl1pPr>
          </a:lstStyle>
          <a:p>
            <a:pPr algn="r" defTabSz="914377"/>
            <a:r>
              <a:rPr lang="zh-CN" altLang="en-US" sz="2800" spc="0" dirty="0">
                <a:solidFill>
                  <a:prstClr val="black"/>
                </a:solidFill>
                <a:latin typeface="微软雅黑"/>
                <a:ea typeface="微软雅黑"/>
                <a:cs typeface="Segoe UI" panose="020B0502040204020203" pitchFamily="34" charset="0"/>
                <a:sym typeface="微软雅黑"/>
              </a:rPr>
              <a:t>添加详细文字</a:t>
            </a:r>
          </a:p>
        </p:txBody>
      </p:sp>
    </p:spTree>
    <p:extLst>
      <p:ext uri="{BB962C8B-B14F-4D97-AF65-F5344CB8AC3E}">
        <p14:creationId xmlns:p14="http://schemas.microsoft.com/office/powerpoint/2010/main" val="4049425228"/>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p:cTn id="35" dur="500" fill="hold"/>
                                        <p:tgtEl>
                                          <p:spTgt spid="31"/>
                                        </p:tgtEl>
                                        <p:attrNameLst>
                                          <p:attrName>ppt_w</p:attrName>
                                        </p:attrNameLst>
                                      </p:cBhvr>
                                      <p:tavLst>
                                        <p:tav tm="0">
                                          <p:val>
                                            <p:fltVal val="0"/>
                                          </p:val>
                                        </p:tav>
                                        <p:tav tm="100000">
                                          <p:val>
                                            <p:strVal val="#ppt_w"/>
                                          </p:val>
                                        </p:tav>
                                      </p:tavLst>
                                    </p:anim>
                                    <p:anim calcmode="lin" valueType="num">
                                      <p:cBhvr>
                                        <p:cTn id="36" dur="500" fill="hold"/>
                                        <p:tgtEl>
                                          <p:spTgt spid="31"/>
                                        </p:tgtEl>
                                        <p:attrNameLst>
                                          <p:attrName>ppt_h</p:attrName>
                                        </p:attrNameLst>
                                      </p:cBhvr>
                                      <p:tavLst>
                                        <p:tav tm="0">
                                          <p:val>
                                            <p:fltVal val="0"/>
                                          </p:val>
                                        </p:tav>
                                        <p:tav tm="100000">
                                          <p:val>
                                            <p:strVal val="#ppt_h"/>
                                          </p:val>
                                        </p:tav>
                                      </p:tavLst>
                                    </p:anim>
                                    <p:animEffect transition="in" filter="fade">
                                      <p:cBhvr>
                                        <p:cTn id="37" dur="500"/>
                                        <p:tgtEl>
                                          <p:spTgt spid="31"/>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p:cTn id="47" dur="500" fill="hold"/>
                                        <p:tgtEl>
                                          <p:spTgt spid="35"/>
                                        </p:tgtEl>
                                        <p:attrNameLst>
                                          <p:attrName>ppt_w</p:attrName>
                                        </p:attrNameLst>
                                      </p:cBhvr>
                                      <p:tavLst>
                                        <p:tav tm="0">
                                          <p:val>
                                            <p:fltVal val="0"/>
                                          </p:val>
                                        </p:tav>
                                        <p:tav tm="100000">
                                          <p:val>
                                            <p:strVal val="#ppt_w"/>
                                          </p:val>
                                        </p:tav>
                                      </p:tavLst>
                                    </p:anim>
                                    <p:anim calcmode="lin" valueType="num">
                                      <p:cBhvr>
                                        <p:cTn id="48" dur="500" fill="hold"/>
                                        <p:tgtEl>
                                          <p:spTgt spid="35"/>
                                        </p:tgtEl>
                                        <p:attrNameLst>
                                          <p:attrName>ppt_h</p:attrName>
                                        </p:attrNameLst>
                                      </p:cBhvr>
                                      <p:tavLst>
                                        <p:tav tm="0">
                                          <p:val>
                                            <p:fltVal val="0"/>
                                          </p:val>
                                        </p:tav>
                                        <p:tav tm="100000">
                                          <p:val>
                                            <p:strVal val="#ppt_h"/>
                                          </p:val>
                                        </p:tav>
                                      </p:tavLst>
                                    </p:anim>
                                    <p:animEffect transition="in" filter="fade">
                                      <p:cBhvr>
                                        <p:cTn id="49" dur="500"/>
                                        <p:tgtEl>
                                          <p:spTgt spid="35"/>
                                        </p:tgtEl>
                                      </p:cBhvr>
                                    </p:animEffect>
                                  </p:childTnLst>
                                </p:cTn>
                              </p:par>
                            </p:childTnLst>
                          </p:cTn>
                        </p:par>
                        <p:par>
                          <p:cTn id="50" fill="hold">
                            <p:stCondLst>
                              <p:cond delay="40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500"/>
                            </p:stCondLst>
                            <p:childTnLst>
                              <p:par>
                                <p:cTn id="57" presetID="53" presetClass="entr" presetSubtype="16"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 calcmode="lin" valueType="num">
                                      <p:cBhvr>
                                        <p:cTn id="59" dur="500" fill="hold"/>
                                        <p:tgtEl>
                                          <p:spTgt spid="34"/>
                                        </p:tgtEl>
                                        <p:attrNameLst>
                                          <p:attrName>ppt_w</p:attrName>
                                        </p:attrNameLst>
                                      </p:cBhvr>
                                      <p:tavLst>
                                        <p:tav tm="0">
                                          <p:val>
                                            <p:fltVal val="0"/>
                                          </p:val>
                                        </p:tav>
                                        <p:tav tm="100000">
                                          <p:val>
                                            <p:strVal val="#ppt_w"/>
                                          </p:val>
                                        </p:tav>
                                      </p:tavLst>
                                    </p:anim>
                                    <p:anim calcmode="lin" valueType="num">
                                      <p:cBhvr>
                                        <p:cTn id="60" dur="500" fill="hold"/>
                                        <p:tgtEl>
                                          <p:spTgt spid="34"/>
                                        </p:tgtEl>
                                        <p:attrNameLst>
                                          <p:attrName>ppt_h</p:attrName>
                                        </p:attrNameLst>
                                      </p:cBhvr>
                                      <p:tavLst>
                                        <p:tav tm="0">
                                          <p:val>
                                            <p:fltVal val="0"/>
                                          </p:val>
                                        </p:tav>
                                        <p:tav tm="100000">
                                          <p:val>
                                            <p:strVal val="#ppt_h"/>
                                          </p:val>
                                        </p:tav>
                                      </p:tavLst>
                                    </p:anim>
                                    <p:animEffect transition="in" filter="fade">
                                      <p:cBhvr>
                                        <p:cTn id="61" dur="500"/>
                                        <p:tgtEl>
                                          <p:spTgt spid="34"/>
                                        </p:tgtEl>
                                      </p:cBhvr>
                                    </p:animEffect>
                                  </p:childTnLst>
                                </p:cTn>
                              </p:par>
                            </p:childTnLst>
                          </p:cTn>
                        </p:par>
                        <p:par>
                          <p:cTn id="62" fill="hold">
                            <p:stCondLst>
                              <p:cond delay="5000"/>
                            </p:stCondLst>
                            <p:childTnLst>
                              <p:par>
                                <p:cTn id="63" presetID="53" presetClass="entr" presetSubtype="16"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p:cTn id="65" dur="500" fill="hold"/>
                                        <p:tgtEl>
                                          <p:spTgt spid="13"/>
                                        </p:tgtEl>
                                        <p:attrNameLst>
                                          <p:attrName>ppt_w</p:attrName>
                                        </p:attrNameLst>
                                      </p:cBhvr>
                                      <p:tavLst>
                                        <p:tav tm="0">
                                          <p:val>
                                            <p:fltVal val="0"/>
                                          </p:val>
                                        </p:tav>
                                        <p:tav tm="100000">
                                          <p:val>
                                            <p:strVal val="#ppt_w"/>
                                          </p:val>
                                        </p:tav>
                                      </p:tavLst>
                                    </p:anim>
                                    <p:anim calcmode="lin" valueType="num">
                                      <p:cBhvr>
                                        <p:cTn id="66" dur="500" fill="hold"/>
                                        <p:tgtEl>
                                          <p:spTgt spid="13"/>
                                        </p:tgtEl>
                                        <p:attrNameLst>
                                          <p:attrName>ppt_h</p:attrName>
                                        </p:attrNameLst>
                                      </p:cBhvr>
                                      <p:tavLst>
                                        <p:tav tm="0">
                                          <p:val>
                                            <p:fltVal val="0"/>
                                          </p:val>
                                        </p:tav>
                                        <p:tav tm="100000">
                                          <p:val>
                                            <p:strVal val="#ppt_h"/>
                                          </p:val>
                                        </p:tav>
                                      </p:tavLst>
                                    </p:anim>
                                    <p:animEffect transition="in" filter="fade">
                                      <p:cBhvr>
                                        <p:cTn id="67" dur="500"/>
                                        <p:tgtEl>
                                          <p:spTgt spid="13"/>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p:cTn id="71" dur="500" fill="hold"/>
                                        <p:tgtEl>
                                          <p:spTgt spid="33"/>
                                        </p:tgtEl>
                                        <p:attrNameLst>
                                          <p:attrName>ppt_w</p:attrName>
                                        </p:attrNameLst>
                                      </p:cBhvr>
                                      <p:tavLst>
                                        <p:tav tm="0">
                                          <p:val>
                                            <p:fltVal val="0"/>
                                          </p:val>
                                        </p:tav>
                                        <p:tav tm="100000">
                                          <p:val>
                                            <p:strVal val="#ppt_w"/>
                                          </p:val>
                                        </p:tav>
                                      </p:tavLst>
                                    </p:anim>
                                    <p:anim calcmode="lin" valueType="num">
                                      <p:cBhvr>
                                        <p:cTn id="72" dur="500" fill="hold"/>
                                        <p:tgtEl>
                                          <p:spTgt spid="33"/>
                                        </p:tgtEl>
                                        <p:attrNameLst>
                                          <p:attrName>ppt_h</p:attrName>
                                        </p:attrNameLst>
                                      </p:cBhvr>
                                      <p:tavLst>
                                        <p:tav tm="0">
                                          <p:val>
                                            <p:fltVal val="0"/>
                                          </p:val>
                                        </p:tav>
                                        <p:tav tm="100000">
                                          <p:val>
                                            <p:strVal val="#ppt_h"/>
                                          </p:val>
                                        </p:tav>
                                      </p:tavLst>
                                    </p:anim>
                                    <p:animEffect transition="in" filter="fade">
                                      <p:cBhvr>
                                        <p:cTn id="73" dur="500"/>
                                        <p:tgtEl>
                                          <p:spTgt spid="33"/>
                                        </p:tgtEl>
                                      </p:cBhvr>
                                    </p:animEffect>
                                  </p:childTnLst>
                                </p:cTn>
                              </p:par>
                            </p:childTnLst>
                          </p:cTn>
                        </p:par>
                        <p:par>
                          <p:cTn id="74" fill="hold">
                            <p:stCondLst>
                              <p:cond delay="6000"/>
                            </p:stCondLst>
                            <p:childTnLst>
                              <p:par>
                                <p:cTn id="75" presetID="18" presetClass="entr" presetSubtype="9" fill="hold" nodeType="after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strips(upLeft)">
                                      <p:cBhvr>
                                        <p:cTn id="77" dur="500"/>
                                        <p:tgtEl>
                                          <p:spTgt spid="28"/>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36"/>
                                        </p:tgtEl>
                                        <p:attrNameLst>
                                          <p:attrName>style.visibility</p:attrName>
                                        </p:attrNameLst>
                                      </p:cBhvr>
                                      <p:to>
                                        <p:strVal val="visible"/>
                                      </p:to>
                                    </p:set>
                                    <p:animEffect transition="in" filter="wipe(left)">
                                      <p:cBhvr>
                                        <p:cTn id="80" dur="500"/>
                                        <p:tgtEl>
                                          <p:spTgt spid="36"/>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wipe(left)">
                                      <p:cBhvr>
                                        <p:cTn id="83" dur="500"/>
                                        <p:tgtEl>
                                          <p:spTgt spid="37"/>
                                        </p:tgtEl>
                                      </p:cBhvr>
                                    </p:animEffect>
                                  </p:childTnLst>
                                </p:cTn>
                              </p:par>
                            </p:childTnLst>
                          </p:cTn>
                        </p:par>
                        <p:par>
                          <p:cTn id="84" fill="hold">
                            <p:stCondLst>
                              <p:cond delay="6500"/>
                            </p:stCondLst>
                            <p:childTnLst>
                              <p:par>
                                <p:cTn id="85" presetID="18" presetClass="entr" presetSubtype="12" fill="hold" nodeType="after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strips(downLeft)">
                                      <p:cBhvr>
                                        <p:cTn id="87" dur="500"/>
                                        <p:tgtEl>
                                          <p:spTgt spid="19"/>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38"/>
                                        </p:tgtEl>
                                        <p:attrNameLst>
                                          <p:attrName>style.visibility</p:attrName>
                                        </p:attrNameLst>
                                      </p:cBhvr>
                                      <p:to>
                                        <p:strVal val="visible"/>
                                      </p:to>
                                    </p:set>
                                    <p:animEffect transition="in" filter="wipe(left)">
                                      <p:cBhvr>
                                        <p:cTn id="90" dur="500"/>
                                        <p:tgtEl>
                                          <p:spTgt spid="38"/>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Effect transition="in" filter="wipe(left)">
                                      <p:cBhvr>
                                        <p:cTn id="93" dur="500"/>
                                        <p:tgtEl>
                                          <p:spTgt spid="39"/>
                                        </p:tgtEl>
                                      </p:cBhvr>
                                    </p:animEffect>
                                  </p:childTnLst>
                                </p:cTn>
                              </p:par>
                            </p:childTnLst>
                          </p:cTn>
                        </p:par>
                        <p:par>
                          <p:cTn id="94" fill="hold">
                            <p:stCondLst>
                              <p:cond delay="7000"/>
                            </p:stCondLst>
                            <p:childTnLst>
                              <p:par>
                                <p:cTn id="95" presetID="18" presetClass="entr" presetSubtype="12" fill="hold" nodeType="afterEffect">
                                  <p:stCondLst>
                                    <p:cond delay="0"/>
                                  </p:stCondLst>
                                  <p:childTnLst>
                                    <p:set>
                                      <p:cBhvr>
                                        <p:cTn id="96" dur="1" fill="hold">
                                          <p:stCondLst>
                                            <p:cond delay="0"/>
                                          </p:stCondLst>
                                        </p:cTn>
                                        <p:tgtEl>
                                          <p:spTgt spid="16"/>
                                        </p:tgtEl>
                                        <p:attrNameLst>
                                          <p:attrName>style.visibility</p:attrName>
                                        </p:attrNameLst>
                                      </p:cBhvr>
                                      <p:to>
                                        <p:strVal val="visible"/>
                                      </p:to>
                                    </p:set>
                                    <p:animEffect transition="in" filter="strips(downLeft)">
                                      <p:cBhvr>
                                        <p:cTn id="97" dur="500"/>
                                        <p:tgtEl>
                                          <p:spTgt spid="16"/>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0"/>
                                        </p:tgtEl>
                                        <p:attrNameLst>
                                          <p:attrName>style.visibility</p:attrName>
                                        </p:attrNameLst>
                                      </p:cBhvr>
                                      <p:to>
                                        <p:strVal val="visible"/>
                                      </p:to>
                                    </p:set>
                                    <p:animEffect transition="in" filter="wipe(left)">
                                      <p:cBhvr>
                                        <p:cTn id="100" dur="500"/>
                                        <p:tgtEl>
                                          <p:spTgt spid="40"/>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1"/>
                                        </p:tgtEl>
                                        <p:attrNameLst>
                                          <p:attrName>style.visibility</p:attrName>
                                        </p:attrNameLst>
                                      </p:cBhvr>
                                      <p:to>
                                        <p:strVal val="visible"/>
                                      </p:to>
                                    </p:set>
                                    <p:animEffect transition="in" filter="wipe(left)">
                                      <p:cBhvr>
                                        <p:cTn id="103" dur="500"/>
                                        <p:tgtEl>
                                          <p:spTgt spid="41"/>
                                        </p:tgtEl>
                                      </p:cBhvr>
                                    </p:animEffect>
                                  </p:childTnLst>
                                </p:cTn>
                              </p:par>
                            </p:childTnLst>
                          </p:cTn>
                        </p:par>
                        <p:par>
                          <p:cTn id="104" fill="hold">
                            <p:stCondLst>
                              <p:cond delay="7500"/>
                            </p:stCondLst>
                            <p:childTnLst>
                              <p:par>
                                <p:cTn id="105" presetID="18" presetClass="entr" presetSubtype="6" fill="hold" nodeType="afterEffect">
                                  <p:stCondLst>
                                    <p:cond delay="0"/>
                                  </p:stCondLst>
                                  <p:childTnLst>
                                    <p:set>
                                      <p:cBhvr>
                                        <p:cTn id="106" dur="1" fill="hold">
                                          <p:stCondLst>
                                            <p:cond delay="0"/>
                                          </p:stCondLst>
                                        </p:cTn>
                                        <p:tgtEl>
                                          <p:spTgt spid="25"/>
                                        </p:tgtEl>
                                        <p:attrNameLst>
                                          <p:attrName>style.visibility</p:attrName>
                                        </p:attrNameLst>
                                      </p:cBhvr>
                                      <p:to>
                                        <p:strVal val="visible"/>
                                      </p:to>
                                    </p:set>
                                    <p:animEffect transition="in" filter="strips(downRight)">
                                      <p:cBhvr>
                                        <p:cTn id="107" dur="500"/>
                                        <p:tgtEl>
                                          <p:spTgt spid="2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42"/>
                                        </p:tgtEl>
                                        <p:attrNameLst>
                                          <p:attrName>style.visibility</p:attrName>
                                        </p:attrNameLst>
                                      </p:cBhvr>
                                      <p:to>
                                        <p:strVal val="visible"/>
                                      </p:to>
                                    </p:set>
                                    <p:animEffect transition="in" filter="wipe(left)">
                                      <p:cBhvr>
                                        <p:cTn id="110" dur="500"/>
                                        <p:tgtEl>
                                          <p:spTgt spid="4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43"/>
                                        </p:tgtEl>
                                        <p:attrNameLst>
                                          <p:attrName>style.visibility</p:attrName>
                                        </p:attrNameLst>
                                      </p:cBhvr>
                                      <p:to>
                                        <p:strVal val="visible"/>
                                      </p:to>
                                    </p:set>
                                    <p:animEffect transition="in" filter="wipe(left)">
                                      <p:cBhvr>
                                        <p:cTn id="113" dur="500"/>
                                        <p:tgtEl>
                                          <p:spTgt spid="43"/>
                                        </p:tgtEl>
                                      </p:cBhvr>
                                    </p:animEffect>
                                  </p:childTnLst>
                                </p:cTn>
                              </p:par>
                            </p:childTnLst>
                          </p:cTn>
                        </p:par>
                        <p:par>
                          <p:cTn id="114" fill="hold">
                            <p:stCondLst>
                              <p:cond delay="8000"/>
                            </p:stCondLst>
                            <p:childTnLst>
                              <p:par>
                                <p:cTn id="115" presetID="18" presetClass="entr" presetSubtype="6" fill="hold" nodeType="afterEffect">
                                  <p:stCondLst>
                                    <p:cond delay="0"/>
                                  </p:stCondLst>
                                  <p:childTnLst>
                                    <p:set>
                                      <p:cBhvr>
                                        <p:cTn id="116" dur="1" fill="hold">
                                          <p:stCondLst>
                                            <p:cond delay="0"/>
                                          </p:stCondLst>
                                        </p:cTn>
                                        <p:tgtEl>
                                          <p:spTgt spid="22"/>
                                        </p:tgtEl>
                                        <p:attrNameLst>
                                          <p:attrName>style.visibility</p:attrName>
                                        </p:attrNameLst>
                                      </p:cBhvr>
                                      <p:to>
                                        <p:strVal val="visible"/>
                                      </p:to>
                                    </p:set>
                                    <p:animEffect transition="in" filter="strips(downRight)">
                                      <p:cBhvr>
                                        <p:cTn id="117" dur="500"/>
                                        <p:tgtEl>
                                          <p:spTgt spid="22"/>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44"/>
                                        </p:tgtEl>
                                        <p:attrNameLst>
                                          <p:attrName>style.visibility</p:attrName>
                                        </p:attrNameLst>
                                      </p:cBhvr>
                                      <p:to>
                                        <p:strVal val="visible"/>
                                      </p:to>
                                    </p:set>
                                    <p:animEffect transition="in" filter="wipe(left)">
                                      <p:cBhvr>
                                        <p:cTn id="120" dur="500"/>
                                        <p:tgtEl>
                                          <p:spTgt spid="44"/>
                                        </p:tgtEl>
                                      </p:cBhvr>
                                    </p:animEffect>
                                  </p:childTnLst>
                                </p:cTn>
                              </p:par>
                              <p:par>
                                <p:cTn id="121" presetID="22" presetClass="entr" presetSubtype="8" fill="hold" grpId="0" nodeType="withEffect">
                                  <p:stCondLst>
                                    <p:cond delay="0"/>
                                  </p:stCondLst>
                                  <p:childTnLst>
                                    <p:set>
                                      <p:cBhvr>
                                        <p:cTn id="122" dur="1" fill="hold">
                                          <p:stCondLst>
                                            <p:cond delay="0"/>
                                          </p:stCondLst>
                                        </p:cTn>
                                        <p:tgtEl>
                                          <p:spTgt spid="45"/>
                                        </p:tgtEl>
                                        <p:attrNameLst>
                                          <p:attrName>style.visibility</p:attrName>
                                        </p:attrNameLst>
                                      </p:cBhvr>
                                      <p:to>
                                        <p:strVal val="visible"/>
                                      </p:to>
                                    </p:set>
                                    <p:animEffect transition="in" filter="wipe(left)">
                                      <p:cBhvr>
                                        <p:cTn id="123" dur="500"/>
                                        <p:tgtEl>
                                          <p:spTgt spid="45"/>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46"/>
                                        </p:tgtEl>
                                        <p:attrNameLst>
                                          <p:attrName>style.visibility</p:attrName>
                                        </p:attrNameLst>
                                      </p:cBhvr>
                                      <p:to>
                                        <p:strVal val="visible"/>
                                      </p:to>
                                    </p:set>
                                    <p:animEffect transition="in" filter="wipe(left)">
                                      <p:cBhvr>
                                        <p:cTn id="126" dur="500"/>
                                        <p:tgtEl>
                                          <p:spTgt spid="46"/>
                                        </p:tgtEl>
                                      </p:cBhvr>
                                    </p:animEffect>
                                  </p:childTnLst>
                                </p:cTn>
                              </p:par>
                              <p:par>
                                <p:cTn id="127" presetID="2" presetClass="entr" presetSubtype="2" decel="100000" fill="hold" grpId="0" nodeType="withEffect">
                                  <p:stCondLst>
                                    <p:cond delay="250"/>
                                  </p:stCondLst>
                                  <p:childTnLst>
                                    <p:set>
                                      <p:cBhvr>
                                        <p:cTn id="128" dur="1" fill="hold">
                                          <p:stCondLst>
                                            <p:cond delay="0"/>
                                          </p:stCondLst>
                                        </p:cTn>
                                        <p:tgtEl>
                                          <p:spTgt spid="47"/>
                                        </p:tgtEl>
                                        <p:attrNameLst>
                                          <p:attrName>style.visibility</p:attrName>
                                        </p:attrNameLst>
                                      </p:cBhvr>
                                      <p:to>
                                        <p:strVal val="visible"/>
                                      </p:to>
                                    </p:set>
                                    <p:anim calcmode="lin" valueType="num">
                                      <p:cBhvr additive="base">
                                        <p:cTn id="129" dur="750" fill="hold"/>
                                        <p:tgtEl>
                                          <p:spTgt spid="47"/>
                                        </p:tgtEl>
                                        <p:attrNameLst>
                                          <p:attrName>ppt_x</p:attrName>
                                        </p:attrNameLst>
                                      </p:cBhvr>
                                      <p:tavLst>
                                        <p:tav tm="0">
                                          <p:val>
                                            <p:strVal val="1+#ppt_w/2"/>
                                          </p:val>
                                        </p:tav>
                                        <p:tav tm="100000">
                                          <p:val>
                                            <p:strVal val="#ppt_x"/>
                                          </p:val>
                                        </p:tav>
                                      </p:tavLst>
                                    </p:anim>
                                    <p:anim calcmode="lin" valueType="num">
                                      <p:cBhvr additive="base">
                                        <p:cTn id="130" dur="75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2" grpId="0" bldLvl="0" animBg="1"/>
      <p:bldP spid="13" grpId="0" bldLvl="0" animBg="1"/>
      <p:bldP spid="14" grpId="0" bldLvl="0" animBg="1"/>
      <p:bldP spid="15" grpId="0" bldLvl="0" animBg="1"/>
      <p:bldP spid="31" grpId="0" bldLvl="0" animBg="1"/>
      <p:bldP spid="32" grpId="0" bldLvl="0" animBg="1"/>
      <p:bldP spid="33" grpId="0" bldLvl="0" animBg="1"/>
      <p:bldP spid="34" grpId="0" bldLvl="0" animBg="1"/>
      <p:bldP spid="35" grpId="0" bldLvl="0" animBg="1"/>
      <p:bldP spid="36" grpId="0"/>
      <p:bldP spid="37" grpId="0"/>
      <p:bldP spid="38" grpId="0"/>
      <p:bldP spid="39" grpId="0"/>
      <p:bldP spid="40" grpId="0"/>
      <p:bldP spid="41" grpId="0"/>
      <p:bldP spid="42" grpId="0"/>
      <p:bldP spid="43" grpId="0"/>
      <p:bldP spid="44" grpId="0"/>
      <p:bldP spid="45" grpId="0"/>
      <p:bldP spid="46" grpId="0" animBg="1"/>
      <p:bldP spid="4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09EE8B-503E-4266-8F0B-10A843C6A92F}"/>
              </a:ext>
            </a:extLst>
          </p:cNvPr>
          <p:cNvGrpSpPr/>
          <p:nvPr/>
        </p:nvGrpSpPr>
        <p:grpSpPr>
          <a:xfrm>
            <a:off x="1317295" y="518444"/>
            <a:ext cx="1753828" cy="461665"/>
            <a:chOff x="3303678" y="1772209"/>
            <a:chExt cx="3370318" cy="461665"/>
          </a:xfrm>
        </p:grpSpPr>
        <p:sp>
          <p:nvSpPr>
            <p:cNvPr id="3" name="TextBox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B63930-BB08-4559-85D2-1916A778E39F}"/>
                </a:ext>
              </a:extLst>
            </p:cNvPr>
            <p:cNvSpPr txBox="1"/>
            <p:nvPr/>
          </p:nvSpPr>
          <p:spPr>
            <a:xfrm>
              <a:off x="3303678" y="1772209"/>
              <a:ext cx="3370318" cy="461665"/>
            </a:xfrm>
            <a:prstGeom prst="rect">
              <a:avLst/>
            </a:prstGeom>
            <a:noFill/>
          </p:spPr>
          <p:txBody>
            <a:bodyPr wrap="square" rtlCol="0">
              <a:spAutoFit/>
            </a:bodyPr>
            <a:lstStyle/>
            <a:p>
              <a:r>
                <a:rPr lang="zh-CN" altLang="en-US" sz="2400" b="1" spc="600" dirty="0">
                  <a:latin typeface="微软雅黑"/>
                  <a:ea typeface="微软雅黑"/>
                  <a:sym typeface="微软雅黑"/>
                </a:rPr>
                <a:t>获奖说明</a:t>
              </a:r>
            </a:p>
          </p:txBody>
        </p:sp>
        <p:cxnSp>
          <p:nvCxnSpPr>
            <p:cNvPr id="4" name="直接连接符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22B1CB-4A03-44B4-8639-74AD615FA845}"/>
                </a:ext>
              </a:extLst>
            </p:cNvPr>
            <p:cNvCxnSpPr/>
            <p:nvPr/>
          </p:nvCxnSpPr>
          <p:spPr>
            <a:xfrm>
              <a:off x="3419872" y="2189749"/>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5" name="组合 4"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A0E7543-8C94-4557-9E21-F88C04E2BAA0}"/>
              </a:ext>
            </a:extLst>
          </p:cNvPr>
          <p:cNvGrpSpPr/>
          <p:nvPr/>
        </p:nvGrpSpPr>
        <p:grpSpPr>
          <a:xfrm>
            <a:off x="486229" y="447163"/>
            <a:ext cx="643551" cy="570387"/>
            <a:chOff x="6003757" y="1979655"/>
            <a:chExt cx="1399307" cy="1240222"/>
          </a:xfrm>
        </p:grpSpPr>
        <p:sp>
          <p:nvSpPr>
            <p:cNvPr id="6"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5F7914-926D-40FB-96B4-9D850D288797}"/>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3"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7"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6A9652-E708-4FEA-A015-40CA093131F6}"/>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8" name="组合 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592C79-E398-4CE8-9994-867F59C1F135}"/>
                </a:ext>
              </a:extLst>
            </p:cNvPr>
            <p:cNvGrpSpPr/>
            <p:nvPr/>
          </p:nvGrpSpPr>
          <p:grpSpPr>
            <a:xfrm>
              <a:off x="6299134" y="1995149"/>
              <a:ext cx="776055" cy="1137666"/>
              <a:chOff x="897622" y="2326339"/>
              <a:chExt cx="1001347" cy="1467937"/>
            </a:xfrm>
          </p:grpSpPr>
          <p:sp>
            <p:nvSpPr>
              <p:cNvPr id="10" name="文本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3B26197-8775-4999-9C07-EF41482CF1BD}"/>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sp>
            <p:nvSpPr>
              <p:cNvPr id="9" name="文本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A14AC6-B527-4844-9535-3D461E6FE91D}"/>
                  </a:ext>
                </a:extLst>
              </p:cNvPr>
              <p:cNvSpPr txBox="1"/>
              <p:nvPr/>
            </p:nvSpPr>
            <p:spPr>
              <a:xfrm>
                <a:off x="986172" y="2326339"/>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3</a:t>
                </a:r>
                <a:endParaRPr lang="zh-CN" altLang="en-US" sz="2800" b="1" dirty="0">
                  <a:ln w="15875">
                    <a:noFill/>
                  </a:ln>
                  <a:solidFill>
                    <a:schemeClr val="bg1"/>
                  </a:solidFill>
                  <a:latin typeface="微软雅黑"/>
                  <a:ea typeface="微软雅黑"/>
                  <a:sym typeface="微软雅黑"/>
                </a:endParaRPr>
              </a:p>
            </p:txBody>
          </p:sp>
        </p:grpSp>
      </p:grpSp>
      <p:pic>
        <p:nvPicPr>
          <p:cNvPr id="12" name="图片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D2AC4C7-F621-4BD2-B3C3-43FB6F3E9CF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305176" y="1557295"/>
            <a:ext cx="5301130" cy="4416186"/>
          </a:xfrm>
          <a:prstGeom prst="rect">
            <a:avLst/>
          </a:prstGeom>
        </p:spPr>
      </p:pic>
      <p:sp>
        <p:nvSpPr>
          <p:cNvPr id="28" name="矩形 2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5F84CAD-A78D-4E10-8D55-E1AFCAFAD728}"/>
              </a:ext>
            </a:extLst>
          </p:cNvPr>
          <p:cNvSpPr/>
          <p:nvPr/>
        </p:nvSpPr>
        <p:spPr>
          <a:xfrm>
            <a:off x="1178672" y="1779163"/>
            <a:ext cx="4394835" cy="4109013"/>
          </a:xfrm>
          <a:prstGeom prst="rect">
            <a:avLst/>
          </a:prstGeom>
          <a:noFill/>
          <a:ln w="12700">
            <a:solidFill>
              <a:srgbClr val="F0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rgbClr val="7280A3"/>
              </a:solidFill>
              <a:latin typeface="微软雅黑"/>
              <a:ea typeface="微软雅黑"/>
              <a:sym typeface="微软雅黑"/>
            </a:endParaRPr>
          </a:p>
        </p:txBody>
      </p:sp>
      <p:sp>
        <p:nvSpPr>
          <p:cNvPr id="29" name="椭圆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2761B6C-6C4E-42B7-A218-3F3B55EB2CDA}"/>
              </a:ext>
            </a:extLst>
          </p:cNvPr>
          <p:cNvSpPr/>
          <p:nvPr/>
        </p:nvSpPr>
        <p:spPr>
          <a:xfrm>
            <a:off x="4965469" y="3220606"/>
            <a:ext cx="1226126" cy="1226126"/>
          </a:xfrm>
          <a:prstGeom prst="ellipse">
            <a:avLst/>
          </a:prstGeom>
          <a:gradFill>
            <a:gsLst>
              <a:gs pos="7000">
                <a:srgbClr val="C00000"/>
              </a:gs>
              <a:gs pos="82000">
                <a:srgbClr val="FF8746"/>
              </a:gs>
            </a:gsLst>
            <a:lin ang="2700000" scaled="1"/>
          </a:gradFill>
          <a:ln w="12700">
            <a:solidFill>
              <a:srgbClr val="FF8746"/>
            </a:solidFill>
          </a:ln>
          <a:effectLst>
            <a:outerShdw blurRad="762000" dist="508000" dir="5400000" sx="92000" sy="92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微软雅黑"/>
                <a:ea typeface="微软雅黑"/>
                <a:sym typeface="微软雅黑"/>
              </a:rPr>
              <a:t>获奖说明</a:t>
            </a:r>
          </a:p>
        </p:txBody>
      </p:sp>
      <p:sp>
        <p:nvSpPr>
          <p:cNvPr id="30" name="椭圆 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C5F6BD9-465C-4C6E-A5DC-DFF82237C1CE}"/>
              </a:ext>
            </a:extLst>
          </p:cNvPr>
          <p:cNvSpPr/>
          <p:nvPr/>
        </p:nvSpPr>
        <p:spPr>
          <a:xfrm>
            <a:off x="1638461" y="2457954"/>
            <a:ext cx="313178" cy="297991"/>
          </a:xfrm>
          <a:custGeom>
            <a:avLst/>
            <a:gdLst>
              <a:gd name="T0" fmla="*/ 8171 w 8232"/>
              <a:gd name="T1" fmla="*/ 2946 h 7844"/>
              <a:gd name="T2" fmla="*/ 7750 w 8232"/>
              <a:gd name="T3" fmla="*/ 2592 h 7844"/>
              <a:gd name="T4" fmla="*/ 5562 w 8232"/>
              <a:gd name="T5" fmla="*/ 2274 h 7844"/>
              <a:gd name="T6" fmla="*/ 4583 w 8232"/>
              <a:gd name="T7" fmla="*/ 290 h 7844"/>
              <a:gd name="T8" fmla="*/ 4116 w 8232"/>
              <a:gd name="T9" fmla="*/ 0 h 7844"/>
              <a:gd name="T10" fmla="*/ 3649 w 8232"/>
              <a:gd name="T11" fmla="*/ 290 h 7844"/>
              <a:gd name="T12" fmla="*/ 2670 w 8232"/>
              <a:gd name="T13" fmla="*/ 2274 h 7844"/>
              <a:gd name="T14" fmla="*/ 482 w 8232"/>
              <a:gd name="T15" fmla="*/ 2592 h 7844"/>
              <a:gd name="T16" fmla="*/ 61 w 8232"/>
              <a:gd name="T17" fmla="*/ 2946 h 7844"/>
              <a:gd name="T18" fmla="*/ 193 w 8232"/>
              <a:gd name="T19" fmla="*/ 3480 h 7844"/>
              <a:gd name="T20" fmla="*/ 1777 w 8232"/>
              <a:gd name="T21" fmla="*/ 5023 h 7844"/>
              <a:gd name="T22" fmla="*/ 1403 w 8232"/>
              <a:gd name="T23" fmla="*/ 7203 h 7844"/>
              <a:gd name="T24" fmla="*/ 1610 w 8232"/>
              <a:gd name="T25" fmla="*/ 7712 h 7844"/>
              <a:gd name="T26" fmla="*/ 2158 w 8232"/>
              <a:gd name="T27" fmla="*/ 7752 h 7844"/>
              <a:gd name="T28" fmla="*/ 4116 w 8232"/>
              <a:gd name="T29" fmla="*/ 6723 h 7844"/>
              <a:gd name="T30" fmla="*/ 6074 w 8232"/>
              <a:gd name="T31" fmla="*/ 7752 h 7844"/>
              <a:gd name="T32" fmla="*/ 6316 w 8232"/>
              <a:gd name="T33" fmla="*/ 7812 h 7844"/>
              <a:gd name="T34" fmla="*/ 6622 w 8232"/>
              <a:gd name="T35" fmla="*/ 7712 h 7844"/>
              <a:gd name="T36" fmla="*/ 6829 w 8232"/>
              <a:gd name="T37" fmla="*/ 7203 h 7844"/>
              <a:gd name="T38" fmla="*/ 6455 w 8232"/>
              <a:gd name="T39" fmla="*/ 5023 h 7844"/>
              <a:gd name="T40" fmla="*/ 8039 w 8232"/>
              <a:gd name="T41" fmla="*/ 3480 h 7844"/>
              <a:gd name="T42" fmla="*/ 8171 w 8232"/>
              <a:gd name="T43" fmla="*/ 2946 h 7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232" h="7844">
                <a:moveTo>
                  <a:pt x="8171" y="2946"/>
                </a:moveTo>
                <a:cubicBezTo>
                  <a:pt x="8109" y="2758"/>
                  <a:pt x="7946" y="2620"/>
                  <a:pt x="7750" y="2592"/>
                </a:cubicBezTo>
                <a:lnTo>
                  <a:pt x="5562" y="2274"/>
                </a:lnTo>
                <a:lnTo>
                  <a:pt x="4583" y="290"/>
                </a:lnTo>
                <a:cubicBezTo>
                  <a:pt x="4495" y="113"/>
                  <a:pt x="4314" y="0"/>
                  <a:pt x="4116" y="0"/>
                </a:cubicBezTo>
                <a:cubicBezTo>
                  <a:pt x="3918" y="0"/>
                  <a:pt x="3737" y="113"/>
                  <a:pt x="3649" y="290"/>
                </a:cubicBezTo>
                <a:lnTo>
                  <a:pt x="2670" y="2274"/>
                </a:lnTo>
                <a:lnTo>
                  <a:pt x="482" y="2592"/>
                </a:lnTo>
                <a:cubicBezTo>
                  <a:pt x="286" y="2620"/>
                  <a:pt x="123" y="2758"/>
                  <a:pt x="61" y="2946"/>
                </a:cubicBezTo>
                <a:cubicBezTo>
                  <a:pt x="0" y="3134"/>
                  <a:pt x="51" y="3341"/>
                  <a:pt x="193" y="3480"/>
                </a:cubicBezTo>
                <a:lnTo>
                  <a:pt x="1777" y="5023"/>
                </a:lnTo>
                <a:lnTo>
                  <a:pt x="1403" y="7203"/>
                </a:lnTo>
                <a:cubicBezTo>
                  <a:pt x="1370" y="7399"/>
                  <a:pt x="1450" y="7596"/>
                  <a:pt x="1610" y="7712"/>
                </a:cubicBezTo>
                <a:cubicBezTo>
                  <a:pt x="1770" y="7829"/>
                  <a:pt x="1983" y="7844"/>
                  <a:pt x="2158" y="7752"/>
                </a:cubicBezTo>
                <a:lnTo>
                  <a:pt x="4116" y="6723"/>
                </a:lnTo>
                <a:lnTo>
                  <a:pt x="6074" y="7752"/>
                </a:lnTo>
                <a:cubicBezTo>
                  <a:pt x="6150" y="7792"/>
                  <a:pt x="6233" y="7812"/>
                  <a:pt x="6316" y="7812"/>
                </a:cubicBezTo>
                <a:cubicBezTo>
                  <a:pt x="6424" y="7812"/>
                  <a:pt x="6531" y="7778"/>
                  <a:pt x="6622" y="7712"/>
                </a:cubicBezTo>
                <a:cubicBezTo>
                  <a:pt x="6782" y="7596"/>
                  <a:pt x="6862" y="7399"/>
                  <a:pt x="6829" y="7203"/>
                </a:cubicBezTo>
                <a:lnTo>
                  <a:pt x="6455" y="5023"/>
                </a:lnTo>
                <a:lnTo>
                  <a:pt x="8039" y="3480"/>
                </a:lnTo>
                <a:cubicBezTo>
                  <a:pt x="8181" y="3341"/>
                  <a:pt x="8232" y="3134"/>
                  <a:pt x="8171" y="2946"/>
                </a:cubicBezTo>
                <a:close/>
              </a:path>
            </a:pathLst>
          </a:custGeom>
          <a:solidFill>
            <a:srgbClr val="F00000"/>
          </a:solidFill>
          <a:ln w="12700" cap="flat" cmpd="sng" algn="ctr">
            <a:noFill/>
            <a:prstDash val="solid"/>
            <a:miter lim="800000"/>
          </a:ln>
          <a:effectLst>
            <a:outerShdw blurRad="508000" dist="254000" dir="5400000" algn="tl" rotWithShape="0">
              <a:prstClr val="black">
                <a:alpha val="20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a:endParaRPr lang="zh-CN" altLang="en-US" kern="0">
              <a:solidFill>
                <a:prstClr val="white"/>
              </a:solidFill>
              <a:latin typeface="微软雅黑"/>
              <a:ea typeface="微软雅黑"/>
              <a:sym typeface="微软雅黑"/>
            </a:endParaRPr>
          </a:p>
        </p:txBody>
      </p:sp>
      <p:sp>
        <p:nvSpPr>
          <p:cNvPr id="31" name="椭圆 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0CEC526-AF71-43C9-9E08-34F218C3F2CA}"/>
              </a:ext>
            </a:extLst>
          </p:cNvPr>
          <p:cNvSpPr/>
          <p:nvPr/>
        </p:nvSpPr>
        <p:spPr>
          <a:xfrm>
            <a:off x="1638461" y="3716724"/>
            <a:ext cx="313178" cy="312775"/>
          </a:xfrm>
          <a:custGeom>
            <a:avLst/>
            <a:gdLst>
              <a:gd name="connsiteX0" fmla="*/ 78107 w 605170"/>
              <a:gd name="connsiteY0" fmla="*/ 178439 h 604391"/>
              <a:gd name="connsiteX1" fmla="*/ 103181 w 605170"/>
              <a:gd name="connsiteY1" fmla="*/ 189809 h 604391"/>
              <a:gd name="connsiteX2" fmla="*/ 131457 w 605170"/>
              <a:gd name="connsiteY2" fmla="*/ 217950 h 604391"/>
              <a:gd name="connsiteX3" fmla="*/ 158975 w 605170"/>
              <a:gd name="connsiteY3" fmla="*/ 245332 h 604391"/>
              <a:gd name="connsiteX4" fmla="*/ 159070 w 605170"/>
              <a:gd name="connsiteY4" fmla="*/ 296497 h 604391"/>
              <a:gd name="connsiteX5" fmla="*/ 124531 w 605170"/>
              <a:gd name="connsiteY5" fmla="*/ 330891 h 604391"/>
              <a:gd name="connsiteX6" fmla="*/ 122728 w 605170"/>
              <a:gd name="connsiteY6" fmla="*/ 340082 h 604391"/>
              <a:gd name="connsiteX7" fmla="*/ 154041 w 605170"/>
              <a:gd name="connsiteY7" fmla="*/ 390110 h 604391"/>
              <a:gd name="connsiteX8" fmla="*/ 241433 w 605170"/>
              <a:gd name="connsiteY8" fmla="*/ 469605 h 604391"/>
              <a:gd name="connsiteX9" fmla="*/ 264301 w 605170"/>
              <a:gd name="connsiteY9" fmla="*/ 481638 h 604391"/>
              <a:gd name="connsiteX10" fmla="*/ 273979 w 605170"/>
              <a:gd name="connsiteY10" fmla="*/ 479838 h 604391"/>
              <a:gd name="connsiteX11" fmla="*/ 308898 w 605170"/>
              <a:gd name="connsiteY11" fmla="*/ 444875 h 604391"/>
              <a:gd name="connsiteX12" fmla="*/ 358809 w 605170"/>
              <a:gd name="connsiteY12" fmla="*/ 444875 h 604391"/>
              <a:gd name="connsiteX13" fmla="*/ 414888 w 605170"/>
              <a:gd name="connsiteY13" fmla="*/ 500967 h 604391"/>
              <a:gd name="connsiteX14" fmla="*/ 414604 w 605170"/>
              <a:gd name="connsiteY14" fmla="*/ 551753 h 604391"/>
              <a:gd name="connsiteX15" fmla="*/ 382721 w 605170"/>
              <a:gd name="connsiteY15" fmla="*/ 583778 h 604391"/>
              <a:gd name="connsiteX16" fmla="*/ 328825 w 605170"/>
              <a:gd name="connsiteY16" fmla="*/ 604244 h 604391"/>
              <a:gd name="connsiteX17" fmla="*/ 243046 w 605170"/>
              <a:gd name="connsiteY17" fmla="*/ 579420 h 604391"/>
              <a:gd name="connsiteX18" fmla="*/ 88378 w 605170"/>
              <a:gd name="connsiteY18" fmla="*/ 458519 h 604391"/>
              <a:gd name="connsiteX19" fmla="*/ 12847 w 605170"/>
              <a:gd name="connsiteY19" fmla="*/ 332881 h 604391"/>
              <a:gd name="connsiteX20" fmla="*/ 322 w 605170"/>
              <a:gd name="connsiteY20" fmla="*/ 262956 h 604391"/>
              <a:gd name="connsiteX21" fmla="*/ 18161 w 605170"/>
              <a:gd name="connsiteY21" fmla="*/ 224487 h 604391"/>
              <a:gd name="connsiteX22" fmla="*/ 53175 w 605170"/>
              <a:gd name="connsiteY22" fmla="*/ 189809 h 604391"/>
              <a:gd name="connsiteX23" fmla="*/ 78107 w 605170"/>
              <a:gd name="connsiteY23" fmla="*/ 178439 h 604391"/>
              <a:gd name="connsiteX24" fmla="*/ 413491 w 605170"/>
              <a:gd name="connsiteY24" fmla="*/ 57616 h 604391"/>
              <a:gd name="connsiteX25" fmla="*/ 279505 w 605170"/>
              <a:gd name="connsiteY25" fmla="*/ 191421 h 604391"/>
              <a:gd name="connsiteX26" fmla="*/ 302469 w 605170"/>
              <a:gd name="connsiteY26" fmla="*/ 214259 h 604391"/>
              <a:gd name="connsiteX27" fmla="*/ 325338 w 605170"/>
              <a:gd name="connsiteY27" fmla="*/ 191421 h 604391"/>
              <a:gd name="connsiteX28" fmla="*/ 413396 w 605170"/>
              <a:gd name="connsiteY28" fmla="*/ 103481 h 604391"/>
              <a:gd name="connsiteX29" fmla="*/ 436454 w 605170"/>
              <a:gd name="connsiteY29" fmla="*/ 80454 h 604391"/>
              <a:gd name="connsiteX30" fmla="*/ 413491 w 605170"/>
              <a:gd name="connsiteY30" fmla="*/ 57616 h 604391"/>
              <a:gd name="connsiteX31" fmla="*/ 413396 w 605170"/>
              <a:gd name="connsiteY31" fmla="*/ 0 h 604391"/>
              <a:gd name="connsiteX32" fmla="*/ 605170 w 605170"/>
              <a:gd name="connsiteY32" fmla="*/ 191326 h 604391"/>
              <a:gd name="connsiteX33" fmla="*/ 413491 w 605170"/>
              <a:gd name="connsiteY33" fmla="*/ 382747 h 604391"/>
              <a:gd name="connsiteX34" fmla="*/ 315184 w 605170"/>
              <a:gd name="connsiteY34" fmla="*/ 355645 h 604391"/>
              <a:gd name="connsiteX35" fmla="*/ 236520 w 605170"/>
              <a:gd name="connsiteY35" fmla="*/ 376303 h 604391"/>
              <a:gd name="connsiteX36" fmla="*/ 234337 w 605170"/>
              <a:gd name="connsiteY36" fmla="*/ 362373 h 604391"/>
              <a:gd name="connsiteX37" fmla="*/ 272199 w 605170"/>
              <a:gd name="connsiteY37" fmla="*/ 320772 h 604391"/>
              <a:gd name="connsiteX38" fmla="*/ 221717 w 605170"/>
              <a:gd name="connsiteY38" fmla="*/ 191421 h 604391"/>
              <a:gd name="connsiteX39" fmla="*/ 413396 w 605170"/>
              <a:gd name="connsiteY39" fmla="*/ 0 h 604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5170" h="604391">
                <a:moveTo>
                  <a:pt x="78107" y="178439"/>
                </a:moveTo>
                <a:cubicBezTo>
                  <a:pt x="86765" y="178439"/>
                  <a:pt x="95448" y="182229"/>
                  <a:pt x="103181" y="189809"/>
                </a:cubicBezTo>
                <a:cubicBezTo>
                  <a:pt x="112764" y="199000"/>
                  <a:pt x="121969" y="208475"/>
                  <a:pt x="131457" y="217950"/>
                </a:cubicBezTo>
                <a:cubicBezTo>
                  <a:pt x="140567" y="227046"/>
                  <a:pt x="149866" y="236142"/>
                  <a:pt x="158975" y="245332"/>
                </a:cubicBezTo>
                <a:cubicBezTo>
                  <a:pt x="175011" y="261629"/>
                  <a:pt x="175011" y="280484"/>
                  <a:pt x="159070" y="296497"/>
                </a:cubicBezTo>
                <a:cubicBezTo>
                  <a:pt x="147683" y="308057"/>
                  <a:pt x="136202" y="319616"/>
                  <a:pt x="124531" y="330891"/>
                </a:cubicBezTo>
                <a:cubicBezTo>
                  <a:pt x="121494" y="333923"/>
                  <a:pt x="121209" y="336292"/>
                  <a:pt x="122728" y="340082"/>
                </a:cubicBezTo>
                <a:cubicBezTo>
                  <a:pt x="130319" y="358463"/>
                  <a:pt x="141515" y="374855"/>
                  <a:pt x="154041" y="390110"/>
                </a:cubicBezTo>
                <a:cubicBezTo>
                  <a:pt x="179186" y="420998"/>
                  <a:pt x="207558" y="448381"/>
                  <a:pt x="241433" y="469605"/>
                </a:cubicBezTo>
                <a:cubicBezTo>
                  <a:pt x="248739" y="474153"/>
                  <a:pt x="256710" y="477564"/>
                  <a:pt x="264301" y="481638"/>
                </a:cubicBezTo>
                <a:cubicBezTo>
                  <a:pt x="268096" y="483722"/>
                  <a:pt x="270753" y="482964"/>
                  <a:pt x="273979" y="479838"/>
                </a:cubicBezTo>
                <a:cubicBezTo>
                  <a:pt x="285461" y="467994"/>
                  <a:pt x="297227" y="456435"/>
                  <a:pt x="308898" y="444875"/>
                </a:cubicBezTo>
                <a:cubicBezTo>
                  <a:pt x="324175" y="429715"/>
                  <a:pt x="343438" y="429715"/>
                  <a:pt x="358809" y="444875"/>
                </a:cubicBezTo>
                <a:cubicBezTo>
                  <a:pt x="377597" y="463446"/>
                  <a:pt x="396290" y="482112"/>
                  <a:pt x="414888" y="500967"/>
                </a:cubicBezTo>
                <a:cubicBezTo>
                  <a:pt x="430450" y="516601"/>
                  <a:pt x="430355" y="535929"/>
                  <a:pt x="414604" y="551753"/>
                </a:cubicBezTo>
                <a:cubicBezTo>
                  <a:pt x="403976" y="562459"/>
                  <a:pt x="392779" y="572598"/>
                  <a:pt x="382721" y="583778"/>
                </a:cubicBezTo>
                <a:cubicBezTo>
                  <a:pt x="368203" y="600075"/>
                  <a:pt x="349890" y="605381"/>
                  <a:pt x="328825" y="604244"/>
                </a:cubicBezTo>
                <a:cubicBezTo>
                  <a:pt x="298366" y="602633"/>
                  <a:pt x="270184" y="592495"/>
                  <a:pt x="243046" y="579420"/>
                </a:cubicBezTo>
                <a:cubicBezTo>
                  <a:pt x="182887" y="550237"/>
                  <a:pt x="131362" y="509684"/>
                  <a:pt x="88378" y="458519"/>
                </a:cubicBezTo>
                <a:cubicBezTo>
                  <a:pt x="56496" y="420619"/>
                  <a:pt x="30117" y="379403"/>
                  <a:pt x="12847" y="332881"/>
                </a:cubicBezTo>
                <a:cubicBezTo>
                  <a:pt x="4497" y="310331"/>
                  <a:pt x="-1481" y="287306"/>
                  <a:pt x="322" y="262956"/>
                </a:cubicBezTo>
                <a:cubicBezTo>
                  <a:pt x="1461" y="247890"/>
                  <a:pt x="6964" y="235099"/>
                  <a:pt x="18161" y="224487"/>
                </a:cubicBezTo>
                <a:cubicBezTo>
                  <a:pt x="30022" y="213307"/>
                  <a:pt x="41408" y="201274"/>
                  <a:pt x="53175" y="189809"/>
                </a:cubicBezTo>
                <a:cubicBezTo>
                  <a:pt x="60814" y="182229"/>
                  <a:pt x="69448" y="178439"/>
                  <a:pt x="78107" y="178439"/>
                </a:cubicBezTo>
                <a:close/>
                <a:moveTo>
                  <a:pt x="413491" y="57616"/>
                </a:moveTo>
                <a:cubicBezTo>
                  <a:pt x="339666" y="57616"/>
                  <a:pt x="279505" y="117601"/>
                  <a:pt x="279505" y="191421"/>
                </a:cubicBezTo>
                <a:cubicBezTo>
                  <a:pt x="279505" y="204024"/>
                  <a:pt x="289754" y="214259"/>
                  <a:pt x="302469" y="214259"/>
                </a:cubicBezTo>
                <a:cubicBezTo>
                  <a:pt x="315089" y="214259"/>
                  <a:pt x="325338" y="204024"/>
                  <a:pt x="325338" y="191421"/>
                </a:cubicBezTo>
                <a:cubicBezTo>
                  <a:pt x="325338" y="142902"/>
                  <a:pt x="364812" y="103481"/>
                  <a:pt x="413396" y="103481"/>
                </a:cubicBezTo>
                <a:cubicBezTo>
                  <a:pt x="426017" y="103481"/>
                  <a:pt x="436265" y="93247"/>
                  <a:pt x="436454" y="80454"/>
                </a:cubicBezTo>
                <a:cubicBezTo>
                  <a:pt x="436454" y="67850"/>
                  <a:pt x="426206" y="57616"/>
                  <a:pt x="413491" y="57616"/>
                </a:cubicBezTo>
                <a:close/>
                <a:moveTo>
                  <a:pt x="413396" y="0"/>
                </a:moveTo>
                <a:cubicBezTo>
                  <a:pt x="519294" y="0"/>
                  <a:pt x="605075" y="85760"/>
                  <a:pt x="605170" y="191326"/>
                </a:cubicBezTo>
                <a:cubicBezTo>
                  <a:pt x="605170" y="297081"/>
                  <a:pt x="519389" y="382747"/>
                  <a:pt x="413491" y="382747"/>
                </a:cubicBezTo>
                <a:cubicBezTo>
                  <a:pt x="377622" y="382747"/>
                  <a:pt x="343936" y="372892"/>
                  <a:pt x="315184" y="355645"/>
                </a:cubicBezTo>
                <a:cubicBezTo>
                  <a:pt x="287097" y="376019"/>
                  <a:pt x="257396" y="379525"/>
                  <a:pt x="236520" y="376303"/>
                </a:cubicBezTo>
                <a:cubicBezTo>
                  <a:pt x="229403" y="375166"/>
                  <a:pt x="227885" y="365500"/>
                  <a:pt x="234337" y="362373"/>
                </a:cubicBezTo>
                <a:cubicBezTo>
                  <a:pt x="252841" y="353371"/>
                  <a:pt x="264892" y="335745"/>
                  <a:pt x="272199" y="320772"/>
                </a:cubicBezTo>
                <a:cubicBezTo>
                  <a:pt x="240790" y="286847"/>
                  <a:pt x="221717" y="241361"/>
                  <a:pt x="221717" y="191421"/>
                </a:cubicBezTo>
                <a:cubicBezTo>
                  <a:pt x="221717" y="85666"/>
                  <a:pt x="307498" y="0"/>
                  <a:pt x="413396" y="0"/>
                </a:cubicBezTo>
                <a:close/>
              </a:path>
            </a:pathLst>
          </a:custGeom>
          <a:solidFill>
            <a:schemeClr val="tx1">
              <a:lumMod val="75000"/>
              <a:lumOff val="25000"/>
            </a:schemeClr>
          </a:solidFill>
          <a:ln w="12700" cap="flat" cmpd="sng" algn="ctr">
            <a:noFill/>
            <a:prstDash val="solid"/>
            <a:miter lim="800000"/>
          </a:ln>
          <a:effectLst>
            <a:outerShdw blurRad="508000" dist="254000" dir="5400000" algn="tl" rotWithShape="0">
              <a:prstClr val="black">
                <a:alpha val="20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a:endParaRPr lang="zh-CN" altLang="en-US" kern="0">
              <a:solidFill>
                <a:prstClr val="white"/>
              </a:solidFill>
              <a:latin typeface="微软雅黑"/>
              <a:ea typeface="微软雅黑"/>
              <a:sym typeface="微软雅黑"/>
            </a:endParaRPr>
          </a:p>
        </p:txBody>
      </p:sp>
      <p:sp>
        <p:nvSpPr>
          <p:cNvPr id="32" name="椭圆 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351AF27-FCAD-480B-BED1-300CE500D81B}"/>
              </a:ext>
            </a:extLst>
          </p:cNvPr>
          <p:cNvSpPr/>
          <p:nvPr/>
        </p:nvSpPr>
        <p:spPr>
          <a:xfrm>
            <a:off x="1638461" y="4994938"/>
            <a:ext cx="313177" cy="304123"/>
          </a:xfrm>
          <a:custGeom>
            <a:avLst/>
            <a:gdLst>
              <a:gd name="connsiteX0" fmla="*/ 300221 w 600370"/>
              <a:gd name="connsiteY0" fmla="*/ 101473 h 583012"/>
              <a:gd name="connsiteX1" fmla="*/ 368070 w 600370"/>
              <a:gd name="connsiteY1" fmla="*/ 169216 h 583012"/>
              <a:gd name="connsiteX2" fmla="*/ 300221 w 600370"/>
              <a:gd name="connsiteY2" fmla="*/ 236959 h 583012"/>
              <a:gd name="connsiteX3" fmla="*/ 232372 w 600370"/>
              <a:gd name="connsiteY3" fmla="*/ 169216 h 583012"/>
              <a:gd name="connsiteX4" fmla="*/ 300221 w 600370"/>
              <a:gd name="connsiteY4" fmla="*/ 101473 h 583012"/>
              <a:gd name="connsiteX5" fmla="*/ 300185 w 600370"/>
              <a:gd name="connsiteY5" fmla="*/ 33712 h 583012"/>
              <a:gd name="connsiteX6" fmla="*/ 164489 w 600370"/>
              <a:gd name="connsiteY6" fmla="*/ 169219 h 583012"/>
              <a:gd name="connsiteX7" fmla="*/ 300185 w 600370"/>
              <a:gd name="connsiteY7" fmla="*/ 406522 h 583012"/>
              <a:gd name="connsiteX8" fmla="*/ 435881 w 600370"/>
              <a:gd name="connsiteY8" fmla="*/ 169219 h 583012"/>
              <a:gd name="connsiteX9" fmla="*/ 300185 w 600370"/>
              <a:gd name="connsiteY9" fmla="*/ 33712 h 583012"/>
              <a:gd name="connsiteX10" fmla="*/ 300185 w 600370"/>
              <a:gd name="connsiteY10" fmla="*/ 0 h 583012"/>
              <a:gd name="connsiteX11" fmla="*/ 469639 w 600370"/>
              <a:gd name="connsiteY11" fmla="*/ 169219 h 583012"/>
              <a:gd name="connsiteX12" fmla="*/ 417347 w 600370"/>
              <a:gd name="connsiteY12" fmla="*/ 321252 h 583012"/>
              <a:gd name="connsiteX13" fmla="*/ 472287 w 600370"/>
              <a:gd name="connsiteY13" fmla="*/ 321252 h 583012"/>
              <a:gd name="connsiteX14" fmla="*/ 600370 w 600370"/>
              <a:gd name="connsiteY14" fmla="*/ 583012 h 583012"/>
              <a:gd name="connsiteX15" fmla="*/ 0 w 600370"/>
              <a:gd name="connsiteY15" fmla="*/ 583012 h 583012"/>
              <a:gd name="connsiteX16" fmla="*/ 128083 w 600370"/>
              <a:gd name="connsiteY16" fmla="*/ 321252 h 583012"/>
              <a:gd name="connsiteX17" fmla="*/ 183023 w 600370"/>
              <a:gd name="connsiteY17" fmla="*/ 321252 h 583012"/>
              <a:gd name="connsiteX18" fmla="*/ 130400 w 600370"/>
              <a:gd name="connsiteY18" fmla="*/ 169219 h 583012"/>
              <a:gd name="connsiteX19" fmla="*/ 300185 w 600370"/>
              <a:gd name="connsiteY19" fmla="*/ 0 h 58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0370" h="583012">
                <a:moveTo>
                  <a:pt x="300221" y="101473"/>
                </a:moveTo>
                <a:cubicBezTo>
                  <a:pt x="337693" y="101473"/>
                  <a:pt x="368070" y="131803"/>
                  <a:pt x="368070" y="169216"/>
                </a:cubicBezTo>
                <a:cubicBezTo>
                  <a:pt x="368070" y="206629"/>
                  <a:pt x="337693" y="236959"/>
                  <a:pt x="300221" y="236959"/>
                </a:cubicBezTo>
                <a:cubicBezTo>
                  <a:pt x="262749" y="236959"/>
                  <a:pt x="232372" y="206629"/>
                  <a:pt x="232372" y="169216"/>
                </a:cubicBezTo>
                <a:cubicBezTo>
                  <a:pt x="232372" y="131803"/>
                  <a:pt x="262749" y="101473"/>
                  <a:pt x="300221" y="101473"/>
                </a:cubicBezTo>
                <a:close/>
                <a:moveTo>
                  <a:pt x="300185" y="33712"/>
                </a:moveTo>
                <a:cubicBezTo>
                  <a:pt x="225387" y="33712"/>
                  <a:pt x="164489" y="94525"/>
                  <a:pt x="164489" y="169219"/>
                </a:cubicBezTo>
                <a:cubicBezTo>
                  <a:pt x="164489" y="269032"/>
                  <a:pt x="257160" y="366861"/>
                  <a:pt x="300185" y="406522"/>
                </a:cubicBezTo>
                <a:cubicBezTo>
                  <a:pt x="342880" y="366531"/>
                  <a:pt x="435881" y="268701"/>
                  <a:pt x="435881" y="169219"/>
                </a:cubicBezTo>
                <a:cubicBezTo>
                  <a:pt x="435881" y="94525"/>
                  <a:pt x="374983" y="33712"/>
                  <a:pt x="300185" y="33712"/>
                </a:cubicBezTo>
                <a:close/>
                <a:moveTo>
                  <a:pt x="300185" y="0"/>
                </a:moveTo>
                <a:cubicBezTo>
                  <a:pt x="393848" y="0"/>
                  <a:pt x="469639" y="75686"/>
                  <a:pt x="469639" y="169219"/>
                </a:cubicBezTo>
                <a:cubicBezTo>
                  <a:pt x="469639" y="223752"/>
                  <a:pt x="446472" y="276303"/>
                  <a:pt x="417347" y="321252"/>
                </a:cubicBezTo>
                <a:lnTo>
                  <a:pt x="472287" y="321252"/>
                </a:lnTo>
                <a:lnTo>
                  <a:pt x="600370" y="583012"/>
                </a:lnTo>
                <a:lnTo>
                  <a:pt x="0" y="583012"/>
                </a:lnTo>
                <a:lnTo>
                  <a:pt x="128083" y="321252"/>
                </a:lnTo>
                <a:lnTo>
                  <a:pt x="183023" y="321252"/>
                </a:lnTo>
                <a:cubicBezTo>
                  <a:pt x="153898" y="276303"/>
                  <a:pt x="130400" y="223752"/>
                  <a:pt x="130400" y="169219"/>
                </a:cubicBezTo>
                <a:cubicBezTo>
                  <a:pt x="130400" y="76016"/>
                  <a:pt x="206522" y="0"/>
                  <a:pt x="300185" y="0"/>
                </a:cubicBezTo>
                <a:close/>
              </a:path>
            </a:pathLst>
          </a:custGeom>
          <a:solidFill>
            <a:srgbClr val="F00000"/>
          </a:solidFill>
          <a:ln w="12700" cap="flat" cmpd="sng" algn="ctr">
            <a:noFill/>
            <a:prstDash val="solid"/>
            <a:miter lim="800000"/>
          </a:ln>
          <a:effectLst>
            <a:outerShdw blurRad="508000" dist="254000" dir="5400000" algn="tl" rotWithShape="0">
              <a:prstClr val="black">
                <a:alpha val="20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a:endParaRPr lang="zh-CN" altLang="en-US" kern="0">
              <a:solidFill>
                <a:prstClr val="white"/>
              </a:solidFill>
              <a:latin typeface="微软雅黑"/>
              <a:ea typeface="微软雅黑"/>
              <a:sym typeface="微软雅黑"/>
            </a:endParaRPr>
          </a:p>
        </p:txBody>
      </p:sp>
      <p:sp>
        <p:nvSpPr>
          <p:cNvPr id="33" name="Text Placeholder 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602CFCC-C05D-409C-ADFA-9182B3A8F38A}"/>
              </a:ext>
            </a:extLst>
          </p:cNvPr>
          <p:cNvSpPr txBox="1">
            <a:spLocks/>
          </p:cNvSpPr>
          <p:nvPr/>
        </p:nvSpPr>
        <p:spPr>
          <a:xfrm>
            <a:off x="2146384" y="2605268"/>
            <a:ext cx="2810967" cy="48474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1050" dirty="0">
                <a:solidFill>
                  <a:schemeClr val="bg1">
                    <a:lumMod val="50000"/>
                  </a:schemeClr>
                </a:solidFill>
                <a:latin typeface="微软雅黑"/>
                <a:ea typeface="微软雅黑"/>
                <a:sym typeface="微软雅黑"/>
              </a:rPr>
              <a:t>请替换文字内容，修改文字内容，也可以直接复制你的内容到此。请替换文字内容，修改文字</a:t>
            </a:r>
            <a:endParaRPr lang="en-US" altLang="zh-CN" sz="1050" dirty="0">
              <a:solidFill>
                <a:schemeClr val="bg1">
                  <a:lumMod val="50000"/>
                </a:schemeClr>
              </a:solidFill>
              <a:latin typeface="微软雅黑"/>
              <a:ea typeface="微软雅黑"/>
              <a:sym typeface="微软雅黑"/>
            </a:endParaRPr>
          </a:p>
        </p:txBody>
      </p:sp>
      <p:sp>
        <p:nvSpPr>
          <p:cNvPr id="34" name="Text Placeholder 3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347BA8-E614-40D7-96BA-7A93E3525FF9}"/>
              </a:ext>
            </a:extLst>
          </p:cNvPr>
          <p:cNvSpPr txBox="1">
            <a:spLocks/>
          </p:cNvSpPr>
          <p:nvPr/>
        </p:nvSpPr>
        <p:spPr>
          <a:xfrm>
            <a:off x="2174890" y="2336560"/>
            <a:ext cx="1751842" cy="24622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buNone/>
            </a:pPr>
            <a:r>
              <a:rPr lang="zh-CN" altLang="en-US" sz="1600" b="1" dirty="0">
                <a:latin typeface="微软雅黑"/>
                <a:ea typeface="微软雅黑"/>
                <a:sym typeface="微软雅黑"/>
              </a:rPr>
              <a:t>替换文字内容</a:t>
            </a:r>
            <a:endParaRPr lang="en-AU" sz="1600" b="1" dirty="0">
              <a:latin typeface="微软雅黑"/>
              <a:ea typeface="微软雅黑"/>
              <a:sym typeface="微软雅黑"/>
            </a:endParaRPr>
          </a:p>
        </p:txBody>
      </p:sp>
      <p:sp>
        <p:nvSpPr>
          <p:cNvPr id="35" name="Text Placeholder 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2841952-4940-4F86-BBA3-202A7D0D53A7}"/>
              </a:ext>
            </a:extLst>
          </p:cNvPr>
          <p:cNvSpPr txBox="1">
            <a:spLocks/>
          </p:cNvSpPr>
          <p:nvPr/>
        </p:nvSpPr>
        <p:spPr>
          <a:xfrm>
            <a:off x="2146384" y="3883996"/>
            <a:ext cx="2810967" cy="48474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1050" dirty="0">
                <a:solidFill>
                  <a:schemeClr val="bg1">
                    <a:lumMod val="50000"/>
                  </a:schemeClr>
                </a:solidFill>
                <a:latin typeface="微软雅黑"/>
                <a:ea typeface="微软雅黑"/>
                <a:sym typeface="微软雅黑"/>
              </a:rPr>
              <a:t>请替换文字内容，修改文字内容，也可以直接复制你的内容到此。请替换文字内容，修改文字</a:t>
            </a:r>
            <a:endParaRPr lang="en-US" altLang="zh-CN" sz="1050" dirty="0">
              <a:solidFill>
                <a:schemeClr val="bg1">
                  <a:lumMod val="50000"/>
                </a:schemeClr>
              </a:solidFill>
              <a:latin typeface="微软雅黑"/>
              <a:ea typeface="微软雅黑"/>
              <a:sym typeface="微软雅黑"/>
            </a:endParaRPr>
          </a:p>
        </p:txBody>
      </p:sp>
      <p:sp>
        <p:nvSpPr>
          <p:cNvPr id="36" name="Text Placeholder 3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C3B8C36-4C55-42F2-8DAD-8D80439A9660}"/>
              </a:ext>
            </a:extLst>
          </p:cNvPr>
          <p:cNvSpPr txBox="1">
            <a:spLocks/>
          </p:cNvSpPr>
          <p:nvPr/>
        </p:nvSpPr>
        <p:spPr>
          <a:xfrm>
            <a:off x="2174890" y="3615288"/>
            <a:ext cx="1751842" cy="24622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buNone/>
            </a:pPr>
            <a:r>
              <a:rPr lang="zh-CN" altLang="en-US" sz="1600" b="1" dirty="0">
                <a:latin typeface="微软雅黑"/>
                <a:ea typeface="微软雅黑"/>
                <a:sym typeface="微软雅黑"/>
              </a:rPr>
              <a:t>替换文字内容</a:t>
            </a:r>
            <a:endParaRPr lang="en-AU" sz="1600" b="1" dirty="0">
              <a:latin typeface="微软雅黑"/>
              <a:ea typeface="微软雅黑"/>
              <a:sym typeface="微软雅黑"/>
            </a:endParaRPr>
          </a:p>
        </p:txBody>
      </p:sp>
      <p:sp>
        <p:nvSpPr>
          <p:cNvPr id="37" name="Text Placeholder 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9C28D20-8B8B-4A8B-A621-5108125BE1F5}"/>
              </a:ext>
            </a:extLst>
          </p:cNvPr>
          <p:cNvSpPr txBox="1">
            <a:spLocks/>
          </p:cNvSpPr>
          <p:nvPr/>
        </p:nvSpPr>
        <p:spPr>
          <a:xfrm>
            <a:off x="2146384" y="5162725"/>
            <a:ext cx="2810967" cy="48474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1050" dirty="0">
                <a:solidFill>
                  <a:schemeClr val="bg1">
                    <a:lumMod val="50000"/>
                  </a:schemeClr>
                </a:solidFill>
                <a:latin typeface="微软雅黑"/>
                <a:ea typeface="微软雅黑"/>
                <a:sym typeface="微软雅黑"/>
              </a:rPr>
              <a:t>请替换文字内容，修改文字内容，也可以直接复制你的内容到此。请替换文字内容，修改文字</a:t>
            </a:r>
            <a:endParaRPr lang="en-US" altLang="zh-CN" sz="1050" dirty="0">
              <a:solidFill>
                <a:schemeClr val="bg1">
                  <a:lumMod val="50000"/>
                </a:schemeClr>
              </a:solidFill>
              <a:latin typeface="微软雅黑"/>
              <a:ea typeface="微软雅黑"/>
              <a:sym typeface="微软雅黑"/>
            </a:endParaRPr>
          </a:p>
        </p:txBody>
      </p:sp>
      <p:sp>
        <p:nvSpPr>
          <p:cNvPr id="38" name="Text Placeholder 3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F843B30-20BC-4C0A-9EB4-8BF503DCD493}"/>
              </a:ext>
            </a:extLst>
          </p:cNvPr>
          <p:cNvSpPr txBox="1">
            <a:spLocks/>
          </p:cNvSpPr>
          <p:nvPr/>
        </p:nvSpPr>
        <p:spPr>
          <a:xfrm>
            <a:off x="2174890" y="4894017"/>
            <a:ext cx="1751842" cy="24622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buNone/>
            </a:pPr>
            <a:r>
              <a:rPr lang="zh-CN" altLang="en-US" sz="1600" b="1" dirty="0">
                <a:latin typeface="微软雅黑"/>
                <a:ea typeface="微软雅黑"/>
                <a:sym typeface="微软雅黑"/>
              </a:rPr>
              <a:t>替换文字内容</a:t>
            </a:r>
            <a:endParaRPr lang="en-AU" sz="1600" b="1" dirty="0">
              <a:latin typeface="微软雅黑"/>
              <a:ea typeface="微软雅黑"/>
              <a:sym typeface="微软雅黑"/>
            </a:endParaRPr>
          </a:p>
        </p:txBody>
      </p:sp>
    </p:spTree>
    <p:extLst>
      <p:ext uri="{BB962C8B-B14F-4D97-AF65-F5344CB8AC3E}">
        <p14:creationId xmlns:p14="http://schemas.microsoft.com/office/powerpoint/2010/main" val="1839227236"/>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p:cTn id="23" dur="500" fill="hold"/>
                                        <p:tgtEl>
                                          <p:spTgt spid="29"/>
                                        </p:tgtEl>
                                        <p:attrNameLst>
                                          <p:attrName>ppt_w</p:attrName>
                                        </p:attrNameLst>
                                      </p:cBhvr>
                                      <p:tavLst>
                                        <p:tav tm="0">
                                          <p:val>
                                            <p:fltVal val="0"/>
                                          </p:val>
                                        </p:tav>
                                        <p:tav tm="100000">
                                          <p:val>
                                            <p:strVal val="#ppt_w"/>
                                          </p:val>
                                        </p:tav>
                                      </p:tavLst>
                                    </p:anim>
                                    <p:anim calcmode="lin" valueType="num">
                                      <p:cBhvr>
                                        <p:cTn id="24" dur="500" fill="hold"/>
                                        <p:tgtEl>
                                          <p:spTgt spid="29"/>
                                        </p:tgtEl>
                                        <p:attrNameLst>
                                          <p:attrName>ppt_h</p:attrName>
                                        </p:attrNameLst>
                                      </p:cBhvr>
                                      <p:tavLst>
                                        <p:tav tm="0">
                                          <p:val>
                                            <p:fltVal val="0"/>
                                          </p:val>
                                        </p:tav>
                                        <p:tav tm="100000">
                                          <p:val>
                                            <p:strVal val="#ppt_h"/>
                                          </p:val>
                                        </p:tav>
                                      </p:tavLst>
                                    </p:anim>
                                    <p:animEffect transition="in" filter="fade">
                                      <p:cBhvr>
                                        <p:cTn id="25" dur="500"/>
                                        <p:tgtEl>
                                          <p:spTgt spid="29"/>
                                        </p:tgtEl>
                                      </p:cBhvr>
                                    </p:animEffect>
                                  </p:childTnLst>
                                </p:cTn>
                              </p:par>
                            </p:childTnLst>
                          </p:cTn>
                        </p:par>
                        <p:par>
                          <p:cTn id="26" fill="hold">
                            <p:stCondLst>
                              <p:cond delay="2500"/>
                            </p:stCondLst>
                            <p:childTnLst>
                              <p:par>
                                <p:cTn id="27" presetID="14" presetClass="entr" presetSubtype="10"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randombar(horizontal)">
                                      <p:cBhvr>
                                        <p:cTn id="29" dur="500"/>
                                        <p:tgtEl>
                                          <p:spTgt spid="28"/>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p:cTn id="33" dur="500" fill="hold"/>
                                        <p:tgtEl>
                                          <p:spTgt spid="30"/>
                                        </p:tgtEl>
                                        <p:attrNameLst>
                                          <p:attrName>ppt_w</p:attrName>
                                        </p:attrNameLst>
                                      </p:cBhvr>
                                      <p:tavLst>
                                        <p:tav tm="0">
                                          <p:val>
                                            <p:fltVal val="0"/>
                                          </p:val>
                                        </p:tav>
                                        <p:tav tm="100000">
                                          <p:val>
                                            <p:strVal val="#ppt_w"/>
                                          </p:val>
                                        </p:tav>
                                      </p:tavLst>
                                    </p:anim>
                                    <p:anim calcmode="lin" valueType="num">
                                      <p:cBhvr>
                                        <p:cTn id="34" dur="500" fill="hold"/>
                                        <p:tgtEl>
                                          <p:spTgt spid="30"/>
                                        </p:tgtEl>
                                        <p:attrNameLst>
                                          <p:attrName>ppt_h</p:attrName>
                                        </p:attrNameLst>
                                      </p:cBhvr>
                                      <p:tavLst>
                                        <p:tav tm="0">
                                          <p:val>
                                            <p:fltVal val="0"/>
                                          </p:val>
                                        </p:tav>
                                        <p:tav tm="100000">
                                          <p:val>
                                            <p:strVal val="#ppt_h"/>
                                          </p:val>
                                        </p:tav>
                                      </p:tavLst>
                                    </p:anim>
                                    <p:animEffect transition="in" filter="fade">
                                      <p:cBhvr>
                                        <p:cTn id="35" dur="500"/>
                                        <p:tgtEl>
                                          <p:spTgt spid="30"/>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fltVal val="0"/>
                                          </p:val>
                                        </p:tav>
                                        <p:tav tm="100000">
                                          <p:val>
                                            <p:strVal val="#ppt_w"/>
                                          </p:val>
                                        </p:tav>
                                      </p:tavLst>
                                    </p:anim>
                                    <p:anim calcmode="lin" valueType="num">
                                      <p:cBhvr>
                                        <p:cTn id="39" dur="500" fill="hold"/>
                                        <p:tgtEl>
                                          <p:spTgt spid="31"/>
                                        </p:tgtEl>
                                        <p:attrNameLst>
                                          <p:attrName>ppt_h</p:attrName>
                                        </p:attrNameLst>
                                      </p:cBhvr>
                                      <p:tavLst>
                                        <p:tav tm="0">
                                          <p:val>
                                            <p:fltVal val="0"/>
                                          </p:val>
                                        </p:tav>
                                        <p:tav tm="100000">
                                          <p:val>
                                            <p:strVal val="#ppt_h"/>
                                          </p:val>
                                        </p:tav>
                                      </p:tavLst>
                                    </p:anim>
                                    <p:animEffect transition="in" filter="fade">
                                      <p:cBhvr>
                                        <p:cTn id="40" dur="500"/>
                                        <p:tgtEl>
                                          <p:spTgt spid="3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p:cTn id="43" dur="500" fill="hold"/>
                                        <p:tgtEl>
                                          <p:spTgt spid="32"/>
                                        </p:tgtEl>
                                        <p:attrNameLst>
                                          <p:attrName>ppt_w</p:attrName>
                                        </p:attrNameLst>
                                      </p:cBhvr>
                                      <p:tavLst>
                                        <p:tav tm="0">
                                          <p:val>
                                            <p:fltVal val="0"/>
                                          </p:val>
                                        </p:tav>
                                        <p:tav tm="100000">
                                          <p:val>
                                            <p:strVal val="#ppt_w"/>
                                          </p:val>
                                        </p:tav>
                                      </p:tavLst>
                                    </p:anim>
                                    <p:anim calcmode="lin" valueType="num">
                                      <p:cBhvr>
                                        <p:cTn id="44" dur="500" fill="hold"/>
                                        <p:tgtEl>
                                          <p:spTgt spid="32"/>
                                        </p:tgtEl>
                                        <p:attrNameLst>
                                          <p:attrName>ppt_h</p:attrName>
                                        </p:attrNameLst>
                                      </p:cBhvr>
                                      <p:tavLst>
                                        <p:tav tm="0">
                                          <p:val>
                                            <p:fltVal val="0"/>
                                          </p:val>
                                        </p:tav>
                                        <p:tav tm="100000">
                                          <p:val>
                                            <p:strVal val="#ppt_h"/>
                                          </p:val>
                                        </p:tav>
                                      </p:tavLst>
                                    </p:anim>
                                    <p:animEffect transition="in" filter="fade">
                                      <p:cBhvr>
                                        <p:cTn id="45" dur="500"/>
                                        <p:tgtEl>
                                          <p:spTgt spid="32"/>
                                        </p:tgtEl>
                                      </p:cBhvr>
                                    </p:animEffect>
                                  </p:childTnLst>
                                </p:cTn>
                              </p:par>
                            </p:childTnLst>
                          </p:cTn>
                        </p:par>
                        <p:par>
                          <p:cTn id="46" fill="hold">
                            <p:stCondLst>
                              <p:cond delay="3500"/>
                            </p:stCondLst>
                            <p:childTnLst>
                              <p:par>
                                <p:cTn id="47" presetID="18" presetClass="entr" presetSubtype="12"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strips(downLeft)">
                                      <p:cBhvr>
                                        <p:cTn id="49" dur="500"/>
                                        <p:tgtEl>
                                          <p:spTgt spid="33"/>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34"/>
                                        </p:tgtEl>
                                        <p:attrNameLst>
                                          <p:attrName>style.visibility</p:attrName>
                                        </p:attrNameLst>
                                      </p:cBhvr>
                                      <p:to>
                                        <p:strVal val="visible"/>
                                      </p:to>
                                    </p:set>
                                    <p:anim calcmode="lin" valueType="num">
                                      <p:cBhvr>
                                        <p:cTn id="52" dur="1000" fill="hold"/>
                                        <p:tgtEl>
                                          <p:spTgt spid="34"/>
                                        </p:tgtEl>
                                        <p:attrNameLst>
                                          <p:attrName>ppt_w</p:attrName>
                                        </p:attrNameLst>
                                      </p:cBhvr>
                                      <p:tavLst>
                                        <p:tav tm="0">
                                          <p:val>
                                            <p:strVal val="#ppt_w*0.70"/>
                                          </p:val>
                                        </p:tav>
                                        <p:tav tm="100000">
                                          <p:val>
                                            <p:strVal val="#ppt_w"/>
                                          </p:val>
                                        </p:tav>
                                      </p:tavLst>
                                    </p:anim>
                                    <p:anim calcmode="lin" valueType="num">
                                      <p:cBhvr>
                                        <p:cTn id="53" dur="1000" fill="hold"/>
                                        <p:tgtEl>
                                          <p:spTgt spid="34"/>
                                        </p:tgtEl>
                                        <p:attrNameLst>
                                          <p:attrName>ppt_h</p:attrName>
                                        </p:attrNameLst>
                                      </p:cBhvr>
                                      <p:tavLst>
                                        <p:tav tm="0">
                                          <p:val>
                                            <p:strVal val="#ppt_h"/>
                                          </p:val>
                                        </p:tav>
                                        <p:tav tm="100000">
                                          <p:val>
                                            <p:strVal val="#ppt_h"/>
                                          </p:val>
                                        </p:tav>
                                      </p:tavLst>
                                    </p:anim>
                                    <p:animEffect transition="in" filter="fade">
                                      <p:cBhvr>
                                        <p:cTn id="54" dur="1000"/>
                                        <p:tgtEl>
                                          <p:spTgt spid="34"/>
                                        </p:tgtEl>
                                      </p:cBhvr>
                                    </p:animEffect>
                                  </p:childTnLst>
                                </p:cTn>
                              </p:par>
                            </p:childTnLst>
                          </p:cTn>
                        </p:par>
                        <p:par>
                          <p:cTn id="55" fill="hold">
                            <p:stCondLst>
                              <p:cond delay="4500"/>
                            </p:stCondLst>
                            <p:childTnLst>
                              <p:par>
                                <p:cTn id="56" presetID="18" presetClass="entr" presetSubtype="12"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strips(downLeft)">
                                      <p:cBhvr>
                                        <p:cTn id="58" dur="500"/>
                                        <p:tgtEl>
                                          <p:spTgt spid="35"/>
                                        </p:tgtEl>
                                      </p:cBhvr>
                                    </p:animEffect>
                                  </p:childTnLst>
                                </p:cTn>
                              </p:par>
                              <p:par>
                                <p:cTn id="59" presetID="55" presetClass="entr" presetSubtype="0"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1000" fill="hold"/>
                                        <p:tgtEl>
                                          <p:spTgt spid="36"/>
                                        </p:tgtEl>
                                        <p:attrNameLst>
                                          <p:attrName>ppt_w</p:attrName>
                                        </p:attrNameLst>
                                      </p:cBhvr>
                                      <p:tavLst>
                                        <p:tav tm="0">
                                          <p:val>
                                            <p:strVal val="#ppt_w*0.70"/>
                                          </p:val>
                                        </p:tav>
                                        <p:tav tm="100000">
                                          <p:val>
                                            <p:strVal val="#ppt_w"/>
                                          </p:val>
                                        </p:tav>
                                      </p:tavLst>
                                    </p:anim>
                                    <p:anim calcmode="lin" valueType="num">
                                      <p:cBhvr>
                                        <p:cTn id="62" dur="1000" fill="hold"/>
                                        <p:tgtEl>
                                          <p:spTgt spid="36"/>
                                        </p:tgtEl>
                                        <p:attrNameLst>
                                          <p:attrName>ppt_h</p:attrName>
                                        </p:attrNameLst>
                                      </p:cBhvr>
                                      <p:tavLst>
                                        <p:tav tm="0">
                                          <p:val>
                                            <p:strVal val="#ppt_h"/>
                                          </p:val>
                                        </p:tav>
                                        <p:tav tm="100000">
                                          <p:val>
                                            <p:strVal val="#ppt_h"/>
                                          </p:val>
                                        </p:tav>
                                      </p:tavLst>
                                    </p:anim>
                                    <p:animEffect transition="in" filter="fade">
                                      <p:cBhvr>
                                        <p:cTn id="63" dur="1000"/>
                                        <p:tgtEl>
                                          <p:spTgt spid="36"/>
                                        </p:tgtEl>
                                      </p:cBhvr>
                                    </p:animEffect>
                                  </p:childTnLst>
                                </p:cTn>
                              </p:par>
                            </p:childTnLst>
                          </p:cTn>
                        </p:par>
                        <p:par>
                          <p:cTn id="64" fill="hold">
                            <p:stCondLst>
                              <p:cond delay="5500"/>
                            </p:stCondLst>
                            <p:childTnLst>
                              <p:par>
                                <p:cTn id="65" presetID="18" presetClass="entr" presetSubtype="12"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strips(downLeft)">
                                      <p:cBhvr>
                                        <p:cTn id="67" dur="500"/>
                                        <p:tgtEl>
                                          <p:spTgt spid="37"/>
                                        </p:tgtEl>
                                      </p:cBhvr>
                                    </p:animEffect>
                                  </p:childTnLst>
                                </p:cTn>
                              </p:par>
                              <p:par>
                                <p:cTn id="68" presetID="55" presetClass="entr" presetSubtype="0" fill="hold" grpId="0" nodeType="withEffect">
                                  <p:stCondLst>
                                    <p:cond delay="0"/>
                                  </p:stCondLst>
                                  <p:childTnLst>
                                    <p:set>
                                      <p:cBhvr>
                                        <p:cTn id="69" dur="1" fill="hold">
                                          <p:stCondLst>
                                            <p:cond delay="0"/>
                                          </p:stCondLst>
                                        </p:cTn>
                                        <p:tgtEl>
                                          <p:spTgt spid="38"/>
                                        </p:tgtEl>
                                        <p:attrNameLst>
                                          <p:attrName>style.visibility</p:attrName>
                                        </p:attrNameLst>
                                      </p:cBhvr>
                                      <p:to>
                                        <p:strVal val="visible"/>
                                      </p:to>
                                    </p:set>
                                    <p:anim calcmode="lin" valueType="num">
                                      <p:cBhvr>
                                        <p:cTn id="70" dur="1000" fill="hold"/>
                                        <p:tgtEl>
                                          <p:spTgt spid="38"/>
                                        </p:tgtEl>
                                        <p:attrNameLst>
                                          <p:attrName>ppt_w</p:attrName>
                                        </p:attrNameLst>
                                      </p:cBhvr>
                                      <p:tavLst>
                                        <p:tav tm="0">
                                          <p:val>
                                            <p:strVal val="#ppt_w*0.70"/>
                                          </p:val>
                                        </p:tav>
                                        <p:tav tm="100000">
                                          <p:val>
                                            <p:strVal val="#ppt_w"/>
                                          </p:val>
                                        </p:tav>
                                      </p:tavLst>
                                    </p:anim>
                                    <p:anim calcmode="lin" valueType="num">
                                      <p:cBhvr>
                                        <p:cTn id="71" dur="1000" fill="hold"/>
                                        <p:tgtEl>
                                          <p:spTgt spid="38"/>
                                        </p:tgtEl>
                                        <p:attrNameLst>
                                          <p:attrName>ppt_h</p:attrName>
                                        </p:attrNameLst>
                                      </p:cBhvr>
                                      <p:tavLst>
                                        <p:tav tm="0">
                                          <p:val>
                                            <p:strVal val="#ppt_h"/>
                                          </p:val>
                                        </p:tav>
                                        <p:tav tm="100000">
                                          <p:val>
                                            <p:strVal val="#ppt_h"/>
                                          </p:val>
                                        </p:tav>
                                      </p:tavLst>
                                    </p:anim>
                                    <p:animEffect transition="in" filter="fade">
                                      <p:cBhvr>
                                        <p:cTn id="72"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33" grpId="0"/>
      <p:bldP spid="34" grpId="0"/>
      <p:bldP spid="35" grpId="0"/>
      <p:bldP spid="36" grpId="0"/>
      <p:bldP spid="37" grpId="0"/>
      <p:bldP spid="3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文本框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BA0C2A6-AB5E-4F7A-85DB-484AE32841F2}"/>
              </a:ext>
            </a:extLst>
          </p:cNvPr>
          <p:cNvSpPr txBox="1"/>
          <p:nvPr>
            <p:custDataLst>
              <p:tags r:id="rId1"/>
            </p:custDataLst>
          </p:nvPr>
        </p:nvSpPr>
        <p:spPr>
          <a:xfrm>
            <a:off x="4460628" y="828013"/>
            <a:ext cx="3008540" cy="1631216"/>
          </a:xfrm>
          <a:prstGeom prst="rect">
            <a:avLst/>
          </a:prstGeom>
          <a:noFill/>
        </p:spPr>
        <p:txBody>
          <a:bodyPr wrap="square" rtlCol="0">
            <a:spAutoFit/>
          </a:bodyPr>
          <a:lstStyle/>
          <a:p>
            <a:pPr algn="ctr"/>
            <a:r>
              <a:rPr lang="zh-CN" altLang="en-US" sz="10000" b="1" dirty="0">
                <a:ln w="28575">
                  <a:solidFill>
                    <a:schemeClr val="accent4">
                      <a:lumMod val="40000"/>
                      <a:lumOff val="60000"/>
                    </a:schemeClr>
                  </a:solidFill>
                </a:ln>
                <a:blipFill dpi="0" rotWithShape="1">
                  <a:blip r:embed="rId4">
                    <a:extLst>
                      <a:ext uri="{28A0092B-C50C-407E-A947-70E740481C1C}">
                        <a14:useLocalDpi xmlns:a14="http://schemas.microsoft.com/office/drawing/2010/main" val="0"/>
                      </a:ext>
                    </a:extLst>
                  </a:blip>
                  <a:srcRect/>
                  <a:stretch>
                    <a:fillRect/>
                  </a:stretch>
                </a:blipFill>
                <a:effectLst>
                  <a:outerShdw dist="38100" dir="2700000" algn="tl" rotWithShape="0">
                    <a:schemeClr val="accent4">
                      <a:lumMod val="40000"/>
                      <a:lumOff val="60000"/>
                    </a:schemeClr>
                  </a:outerShdw>
                </a:effectLst>
                <a:latin typeface="三极春联字体简" pitchFamily="2" charset="-122"/>
                <a:ea typeface="三极春联字体简" pitchFamily="2" charset="-122"/>
                <a:cs typeface="经典特宋简" panose="02010609010101010101" pitchFamily="49" charset="-122"/>
                <a:sym typeface="微软雅黑"/>
              </a:rPr>
              <a:t>目录</a:t>
            </a:r>
          </a:p>
        </p:txBody>
      </p:sp>
      <p:sp>
        <p:nvSpPr>
          <p:cNvPr id="3" name="文本框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E8280B-2214-4FB6-9BCA-E28FFC13B3DD}"/>
              </a:ext>
            </a:extLst>
          </p:cNvPr>
          <p:cNvSpPr txBox="1"/>
          <p:nvPr/>
        </p:nvSpPr>
        <p:spPr>
          <a:xfrm>
            <a:off x="3128282" y="350912"/>
            <a:ext cx="5935437" cy="261610"/>
          </a:xfrm>
          <a:prstGeom prst="rect">
            <a:avLst/>
          </a:prstGeom>
          <a:noFill/>
        </p:spPr>
        <p:txBody>
          <a:bodyPr wrap="square">
            <a:spAutoFit/>
          </a:bodyPr>
          <a:lstStyle/>
          <a:p>
            <a:pPr algn="ctr"/>
            <a:r>
              <a:rPr lang="zh-CN" altLang="en-US" sz="1100" spc="2000" dirty="0">
                <a:latin typeface="微软雅黑"/>
                <a:ea typeface="微软雅黑"/>
                <a:sym typeface="微软雅黑"/>
              </a:rPr>
              <a:t>五</a:t>
            </a:r>
            <a:r>
              <a:rPr lang="en-US" altLang="zh-CN" sz="1100" spc="2000" dirty="0">
                <a:latin typeface="微软雅黑"/>
                <a:ea typeface="微软雅黑"/>
                <a:sym typeface="微软雅黑"/>
              </a:rPr>
              <a:t>/</a:t>
            </a:r>
            <a:r>
              <a:rPr lang="zh-CN" altLang="en-US" sz="1100" spc="2000" dirty="0">
                <a:latin typeface="微软雅黑"/>
                <a:ea typeface="微软雅黑"/>
                <a:sym typeface="微软雅黑"/>
              </a:rPr>
              <a:t>四</a:t>
            </a:r>
            <a:r>
              <a:rPr lang="en-US" altLang="zh-CN" sz="1100" spc="2000" dirty="0">
                <a:latin typeface="微软雅黑"/>
                <a:ea typeface="微软雅黑"/>
                <a:sym typeface="微软雅黑"/>
              </a:rPr>
              <a:t>/</a:t>
            </a:r>
            <a:r>
              <a:rPr lang="zh-CN" altLang="en-US" sz="1100" spc="2000" dirty="0">
                <a:latin typeface="微软雅黑"/>
                <a:ea typeface="微软雅黑"/>
                <a:sym typeface="微软雅黑"/>
              </a:rPr>
              <a:t>青</a:t>
            </a:r>
            <a:r>
              <a:rPr lang="en-US" altLang="zh-CN" sz="1100" spc="2000" dirty="0">
                <a:latin typeface="微软雅黑"/>
                <a:ea typeface="微软雅黑"/>
                <a:sym typeface="微软雅黑"/>
              </a:rPr>
              <a:t>/</a:t>
            </a:r>
            <a:r>
              <a:rPr lang="zh-CN" altLang="en-US" sz="1100" spc="2000" dirty="0">
                <a:latin typeface="微软雅黑"/>
                <a:ea typeface="微软雅黑"/>
                <a:sym typeface="微软雅黑"/>
              </a:rPr>
              <a:t>年</a:t>
            </a:r>
            <a:r>
              <a:rPr lang="en-US" altLang="zh-CN" sz="1100" spc="2000" dirty="0">
                <a:latin typeface="微软雅黑"/>
                <a:ea typeface="微软雅黑"/>
                <a:sym typeface="微软雅黑"/>
              </a:rPr>
              <a:t>/</a:t>
            </a:r>
            <a:r>
              <a:rPr lang="zh-CN" altLang="en-US" sz="1100" spc="2000" dirty="0">
                <a:latin typeface="微软雅黑"/>
                <a:ea typeface="微软雅黑"/>
                <a:sym typeface="微软雅黑"/>
              </a:rPr>
              <a:t>节</a:t>
            </a:r>
          </a:p>
        </p:txBody>
      </p:sp>
      <p:grpSp>
        <p:nvGrpSpPr>
          <p:cNvPr id="5" name="组合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6C675EF-AE99-4873-B022-CC9A77C0C85B}"/>
              </a:ext>
            </a:extLst>
          </p:cNvPr>
          <p:cNvGrpSpPr/>
          <p:nvPr/>
        </p:nvGrpSpPr>
        <p:grpSpPr>
          <a:xfrm>
            <a:off x="2704661" y="2940028"/>
            <a:ext cx="1634252" cy="461665"/>
            <a:chOff x="3303678" y="1772209"/>
            <a:chExt cx="3140530" cy="461665"/>
          </a:xfrm>
        </p:grpSpPr>
        <p:sp>
          <p:nvSpPr>
            <p:cNvPr id="6" name="TextBox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AFC5FC6-ACBF-4FAA-9FA3-A872238EDA87}"/>
                </a:ext>
              </a:extLst>
            </p:cNvPr>
            <p:cNvSpPr txBox="1"/>
            <p:nvPr/>
          </p:nvSpPr>
          <p:spPr>
            <a:xfrm>
              <a:off x="3303678" y="1772209"/>
              <a:ext cx="3140530" cy="461665"/>
            </a:xfrm>
            <a:prstGeom prst="rect">
              <a:avLst/>
            </a:prstGeom>
            <a:noFill/>
          </p:spPr>
          <p:txBody>
            <a:bodyPr wrap="square" rtlCol="0">
              <a:spAutoFit/>
            </a:bodyPr>
            <a:lstStyle/>
            <a:p>
              <a:r>
                <a:rPr lang="zh-CN" altLang="en-US" sz="2400" b="1" dirty="0">
                  <a:latin typeface="微软雅黑"/>
                  <a:ea typeface="微软雅黑"/>
                  <a:sym typeface="微软雅黑"/>
                </a:rPr>
                <a:t>活动背景</a:t>
              </a:r>
            </a:p>
          </p:txBody>
        </p:sp>
        <p:cxnSp>
          <p:nvCxnSpPr>
            <p:cNvPr id="7" name="直接连接符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1A83AF7-8816-4866-9B9A-88AFF4FCEA18}"/>
                </a:ext>
              </a:extLst>
            </p:cNvPr>
            <p:cNvCxnSpPr/>
            <p:nvPr/>
          </p:nvCxnSpPr>
          <p:spPr>
            <a:xfrm>
              <a:off x="3419872" y="2189749"/>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8" name="组合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F6556B9-4AE2-486A-B7FD-E485A52C51F4}"/>
              </a:ext>
            </a:extLst>
          </p:cNvPr>
          <p:cNvGrpSpPr/>
          <p:nvPr/>
        </p:nvGrpSpPr>
        <p:grpSpPr>
          <a:xfrm>
            <a:off x="2704661" y="3840308"/>
            <a:ext cx="1634252" cy="461665"/>
            <a:chOff x="3303678" y="2574743"/>
            <a:chExt cx="3140530" cy="461665"/>
          </a:xfrm>
        </p:grpSpPr>
        <p:sp>
          <p:nvSpPr>
            <p:cNvPr id="9" name="TextBox 4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ECFDCE1-925C-4064-BCB8-2CE2EB1D7684}"/>
                </a:ext>
              </a:extLst>
            </p:cNvPr>
            <p:cNvSpPr txBox="1"/>
            <p:nvPr/>
          </p:nvSpPr>
          <p:spPr>
            <a:xfrm>
              <a:off x="3303678" y="2574743"/>
              <a:ext cx="3140530" cy="461665"/>
            </a:xfrm>
            <a:prstGeom prst="rect">
              <a:avLst/>
            </a:prstGeom>
            <a:noFill/>
          </p:spPr>
          <p:txBody>
            <a:bodyPr wrap="square" rtlCol="0">
              <a:spAutoFit/>
            </a:bodyPr>
            <a:lstStyle/>
            <a:p>
              <a:r>
                <a:rPr lang="zh-CN" altLang="en-US" sz="2400" b="1" dirty="0">
                  <a:latin typeface="微软雅黑"/>
                  <a:ea typeface="微软雅黑"/>
                  <a:sym typeface="微软雅黑"/>
                </a:rPr>
                <a:t>活动目的</a:t>
              </a:r>
            </a:p>
          </p:txBody>
        </p:sp>
        <p:cxnSp>
          <p:nvCxnSpPr>
            <p:cNvPr id="10" name="直接连接符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812EDCE-3C2F-40F9-81FC-85579445BA88}"/>
                </a:ext>
              </a:extLst>
            </p:cNvPr>
            <p:cNvCxnSpPr/>
            <p:nvPr/>
          </p:nvCxnSpPr>
          <p:spPr>
            <a:xfrm>
              <a:off x="3419872" y="2992283"/>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11" name="组合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563F5D3-6621-4535-914F-9D9573C24894}"/>
              </a:ext>
            </a:extLst>
          </p:cNvPr>
          <p:cNvGrpSpPr/>
          <p:nvPr/>
        </p:nvGrpSpPr>
        <p:grpSpPr>
          <a:xfrm>
            <a:off x="6053257" y="2940028"/>
            <a:ext cx="1634252" cy="461665"/>
            <a:chOff x="3303678" y="3377277"/>
            <a:chExt cx="3140530" cy="461665"/>
          </a:xfrm>
        </p:grpSpPr>
        <p:sp>
          <p:nvSpPr>
            <p:cNvPr id="12" name="TextBox 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CADD4DD-6769-4FB2-8F61-258697A5A6EB}"/>
                </a:ext>
              </a:extLst>
            </p:cNvPr>
            <p:cNvSpPr txBox="1"/>
            <p:nvPr/>
          </p:nvSpPr>
          <p:spPr>
            <a:xfrm>
              <a:off x="3303678" y="3377277"/>
              <a:ext cx="3140530" cy="461665"/>
            </a:xfrm>
            <a:prstGeom prst="rect">
              <a:avLst/>
            </a:prstGeom>
            <a:noFill/>
          </p:spPr>
          <p:txBody>
            <a:bodyPr wrap="square" rtlCol="0">
              <a:spAutoFit/>
            </a:bodyPr>
            <a:lstStyle/>
            <a:p>
              <a:r>
                <a:rPr lang="zh-CN" altLang="en-US" sz="2400" b="1" dirty="0">
                  <a:latin typeface="微软雅黑"/>
                  <a:ea typeface="微软雅黑"/>
                  <a:sym typeface="微软雅黑"/>
                </a:rPr>
                <a:t>活动概述</a:t>
              </a:r>
            </a:p>
          </p:txBody>
        </p:sp>
        <p:cxnSp>
          <p:nvCxnSpPr>
            <p:cNvPr id="13" name="直接连接符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B349525-AAEF-4F85-B771-4C5FB542869D}"/>
                </a:ext>
              </a:extLst>
            </p:cNvPr>
            <p:cNvCxnSpPr/>
            <p:nvPr/>
          </p:nvCxnSpPr>
          <p:spPr>
            <a:xfrm>
              <a:off x="3419872" y="3794817"/>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14" name="组合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C00A270-7109-4E14-A6DB-0B81BF22C3E5}"/>
              </a:ext>
            </a:extLst>
          </p:cNvPr>
          <p:cNvGrpSpPr/>
          <p:nvPr/>
        </p:nvGrpSpPr>
        <p:grpSpPr>
          <a:xfrm>
            <a:off x="6053257" y="3840308"/>
            <a:ext cx="1634252" cy="461665"/>
            <a:chOff x="3303678" y="4179811"/>
            <a:chExt cx="3140530" cy="461665"/>
          </a:xfrm>
        </p:grpSpPr>
        <p:sp>
          <p:nvSpPr>
            <p:cNvPr id="15" name="TextBox 5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04B8178-14FD-49A3-9A88-50990C6029A3}"/>
                </a:ext>
              </a:extLst>
            </p:cNvPr>
            <p:cNvSpPr txBox="1"/>
            <p:nvPr/>
          </p:nvSpPr>
          <p:spPr>
            <a:xfrm>
              <a:off x="3303678" y="4179811"/>
              <a:ext cx="3140530" cy="461665"/>
            </a:xfrm>
            <a:prstGeom prst="rect">
              <a:avLst/>
            </a:prstGeom>
            <a:noFill/>
          </p:spPr>
          <p:txBody>
            <a:bodyPr wrap="square" rtlCol="0">
              <a:spAutoFit/>
            </a:bodyPr>
            <a:lstStyle/>
            <a:p>
              <a:r>
                <a:rPr lang="zh-CN" altLang="en-US" sz="2400" b="1" dirty="0">
                  <a:latin typeface="微软雅黑"/>
                  <a:ea typeface="微软雅黑"/>
                  <a:sym typeface="微软雅黑"/>
                </a:rPr>
                <a:t>评分标准</a:t>
              </a:r>
            </a:p>
          </p:txBody>
        </p:sp>
        <p:cxnSp>
          <p:nvCxnSpPr>
            <p:cNvPr id="16" name="直接连接符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5355534-528C-4F49-AD2E-2B6FA0DEF6BF}"/>
                </a:ext>
              </a:extLst>
            </p:cNvPr>
            <p:cNvCxnSpPr/>
            <p:nvPr/>
          </p:nvCxnSpPr>
          <p:spPr>
            <a:xfrm>
              <a:off x="3419872" y="4597351"/>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17" name="组合 16"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516545F-6D1A-4873-B603-C2F733B2CCC8}"/>
              </a:ext>
            </a:extLst>
          </p:cNvPr>
          <p:cNvGrpSpPr/>
          <p:nvPr/>
        </p:nvGrpSpPr>
        <p:grpSpPr>
          <a:xfrm>
            <a:off x="1873595" y="2868747"/>
            <a:ext cx="643551" cy="570387"/>
            <a:chOff x="6003757" y="1979655"/>
            <a:chExt cx="1399307" cy="1240222"/>
          </a:xfrm>
        </p:grpSpPr>
        <p:sp>
          <p:nvSpPr>
            <p:cNvPr id="18"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D3D7407-74D8-49FF-B5E5-E58025C194D1}"/>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5"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19"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45D209D-296F-4FAC-B0C8-BF68E7D35FBD}"/>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20" name="组合 1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17A77CE-F4A9-46E1-B352-14AEC00EE4E7}"/>
                </a:ext>
              </a:extLst>
            </p:cNvPr>
            <p:cNvGrpSpPr/>
            <p:nvPr/>
          </p:nvGrpSpPr>
          <p:grpSpPr>
            <a:xfrm>
              <a:off x="6299134" y="2063709"/>
              <a:ext cx="776055" cy="1137666"/>
              <a:chOff x="897622" y="2414802"/>
              <a:chExt cx="1001347" cy="1467937"/>
            </a:xfrm>
          </p:grpSpPr>
          <p:sp>
            <p:nvSpPr>
              <p:cNvPr id="21" name="文本框 2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1A606DD-B789-481C-B81B-5FC223719FE4}"/>
                  </a:ext>
                </a:extLst>
              </p:cNvPr>
              <p:cNvSpPr txBox="1"/>
              <p:nvPr/>
            </p:nvSpPr>
            <p:spPr>
              <a:xfrm>
                <a:off x="986172" y="2414802"/>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1</a:t>
                </a:r>
                <a:endParaRPr lang="zh-CN" altLang="en-US" sz="2800" b="1" dirty="0">
                  <a:ln w="15875">
                    <a:noFill/>
                  </a:ln>
                  <a:solidFill>
                    <a:schemeClr val="bg1"/>
                  </a:solidFill>
                  <a:latin typeface="微软雅黑"/>
                  <a:ea typeface="微软雅黑"/>
                  <a:sym typeface="微软雅黑"/>
                </a:endParaRPr>
              </a:p>
            </p:txBody>
          </p:sp>
          <p:sp>
            <p:nvSpPr>
              <p:cNvPr id="22" name="文本框 2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FE56A22-4C1D-4F5D-A518-B1FAE7E0DCA0}"/>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grpSp>
      </p:grpSp>
      <p:grpSp>
        <p:nvGrpSpPr>
          <p:cNvPr id="23" name="组合 22"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C21EB5D-F6FD-46F6-A849-26819D7306E2}"/>
              </a:ext>
            </a:extLst>
          </p:cNvPr>
          <p:cNvGrpSpPr/>
          <p:nvPr/>
        </p:nvGrpSpPr>
        <p:grpSpPr>
          <a:xfrm>
            <a:off x="1873595" y="3764887"/>
            <a:ext cx="643551" cy="570387"/>
            <a:chOff x="6003757" y="1979655"/>
            <a:chExt cx="1399307" cy="1240222"/>
          </a:xfrm>
        </p:grpSpPr>
        <p:sp>
          <p:nvSpPr>
            <p:cNvPr id="24"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A1F4597-995C-4B7E-8036-46B195DC50F3}"/>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5"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25"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D6AA6B4-80E7-4D81-A238-0263C8A0EC24}"/>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26" name="组合 2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5077E8B-5F94-4F69-A3FB-C2D8D7802FFB}"/>
                </a:ext>
              </a:extLst>
            </p:cNvPr>
            <p:cNvGrpSpPr/>
            <p:nvPr/>
          </p:nvGrpSpPr>
          <p:grpSpPr>
            <a:xfrm>
              <a:off x="6299134" y="2063709"/>
              <a:ext cx="776055" cy="1137666"/>
              <a:chOff x="897622" y="2414802"/>
              <a:chExt cx="1001347" cy="1467937"/>
            </a:xfrm>
          </p:grpSpPr>
          <p:sp>
            <p:nvSpPr>
              <p:cNvPr id="27" name="文本框 2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EC70B8E-4DDB-4747-BF55-460B0A3BCEB1}"/>
                  </a:ext>
                </a:extLst>
              </p:cNvPr>
              <p:cNvSpPr txBox="1"/>
              <p:nvPr/>
            </p:nvSpPr>
            <p:spPr>
              <a:xfrm>
                <a:off x="986172" y="2414802"/>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2</a:t>
                </a:r>
                <a:endParaRPr lang="zh-CN" altLang="en-US" sz="2800" b="1" dirty="0">
                  <a:ln w="15875">
                    <a:noFill/>
                  </a:ln>
                  <a:solidFill>
                    <a:schemeClr val="bg1"/>
                  </a:solidFill>
                  <a:latin typeface="微软雅黑"/>
                  <a:ea typeface="微软雅黑"/>
                  <a:sym typeface="微软雅黑"/>
                </a:endParaRPr>
              </a:p>
            </p:txBody>
          </p:sp>
          <p:sp>
            <p:nvSpPr>
              <p:cNvPr id="28" name="文本框 2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718B36B-F814-46F9-9CAC-E345C7AD4B25}"/>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grpSp>
      </p:grpSp>
      <p:grpSp>
        <p:nvGrpSpPr>
          <p:cNvPr id="29" name="组合 28"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E8C95FA-47E9-4524-9002-F6FFEC7223E3}"/>
              </a:ext>
            </a:extLst>
          </p:cNvPr>
          <p:cNvGrpSpPr/>
          <p:nvPr/>
        </p:nvGrpSpPr>
        <p:grpSpPr>
          <a:xfrm>
            <a:off x="5222191" y="2868747"/>
            <a:ext cx="643551" cy="570387"/>
            <a:chOff x="6003757" y="1979655"/>
            <a:chExt cx="1399307" cy="1240222"/>
          </a:xfrm>
        </p:grpSpPr>
        <p:sp>
          <p:nvSpPr>
            <p:cNvPr id="30"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5279C1C-54DA-4579-A239-8B35899C02C9}"/>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5"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31"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A1D2188-CD62-4060-941D-307EB401D77D}"/>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32" name="组合 3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8E8D8DF-77C7-4B3F-9DF8-1A160ECD051B}"/>
                </a:ext>
              </a:extLst>
            </p:cNvPr>
            <p:cNvGrpSpPr/>
            <p:nvPr/>
          </p:nvGrpSpPr>
          <p:grpSpPr>
            <a:xfrm>
              <a:off x="6299134" y="2063709"/>
              <a:ext cx="776055" cy="1137666"/>
              <a:chOff x="897622" y="2414802"/>
              <a:chExt cx="1001347" cy="1467937"/>
            </a:xfrm>
          </p:grpSpPr>
          <p:sp>
            <p:nvSpPr>
              <p:cNvPr id="33" name="文本框 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53C37CC-E738-4571-A999-F9AF23D7C455}"/>
                  </a:ext>
                </a:extLst>
              </p:cNvPr>
              <p:cNvSpPr txBox="1"/>
              <p:nvPr/>
            </p:nvSpPr>
            <p:spPr>
              <a:xfrm>
                <a:off x="986172" y="2414802"/>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3</a:t>
                </a:r>
                <a:endParaRPr lang="zh-CN" altLang="en-US" sz="2800" b="1" dirty="0">
                  <a:ln w="15875">
                    <a:noFill/>
                  </a:ln>
                  <a:solidFill>
                    <a:schemeClr val="bg1"/>
                  </a:solidFill>
                  <a:latin typeface="微软雅黑"/>
                  <a:ea typeface="微软雅黑"/>
                  <a:sym typeface="微软雅黑"/>
                </a:endParaRPr>
              </a:p>
            </p:txBody>
          </p:sp>
          <p:sp>
            <p:nvSpPr>
              <p:cNvPr id="34" name="文本框 3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D06ECA6-9E69-46FC-8014-D1799B55BF2F}"/>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grpSp>
      </p:grpSp>
      <p:grpSp>
        <p:nvGrpSpPr>
          <p:cNvPr id="35" name="组合 34"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AB1F1C8-6143-478B-BE13-7D9421D7684E}"/>
              </a:ext>
            </a:extLst>
          </p:cNvPr>
          <p:cNvGrpSpPr/>
          <p:nvPr/>
        </p:nvGrpSpPr>
        <p:grpSpPr>
          <a:xfrm>
            <a:off x="5222191" y="3764887"/>
            <a:ext cx="643551" cy="570387"/>
            <a:chOff x="6003757" y="1979655"/>
            <a:chExt cx="1399307" cy="1240222"/>
          </a:xfrm>
        </p:grpSpPr>
        <p:sp>
          <p:nvSpPr>
            <p:cNvPr id="36"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E7D0B88-C631-45E8-9B67-54796D898235}"/>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5"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37"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BDA5029-ECBC-4D21-A4B1-97E2DFE7503D}"/>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38" name="组合 3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6BB49AE-CE68-4FC7-AFCF-B36033760BB0}"/>
                </a:ext>
              </a:extLst>
            </p:cNvPr>
            <p:cNvGrpSpPr/>
            <p:nvPr/>
          </p:nvGrpSpPr>
          <p:grpSpPr>
            <a:xfrm>
              <a:off x="6299134" y="2063709"/>
              <a:ext cx="776055" cy="1137666"/>
              <a:chOff x="897622" y="2414802"/>
              <a:chExt cx="1001347" cy="1467937"/>
            </a:xfrm>
          </p:grpSpPr>
          <p:sp>
            <p:nvSpPr>
              <p:cNvPr id="39" name="文本框 3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2771848-D41A-41F0-873D-8E5B0EFABD39}"/>
                  </a:ext>
                </a:extLst>
              </p:cNvPr>
              <p:cNvSpPr txBox="1"/>
              <p:nvPr/>
            </p:nvSpPr>
            <p:spPr>
              <a:xfrm>
                <a:off x="986172" y="2414802"/>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4</a:t>
                </a:r>
                <a:endParaRPr lang="zh-CN" altLang="en-US" sz="2800" b="1" dirty="0">
                  <a:ln w="15875">
                    <a:noFill/>
                  </a:ln>
                  <a:solidFill>
                    <a:schemeClr val="bg1"/>
                  </a:solidFill>
                  <a:latin typeface="微软雅黑"/>
                  <a:ea typeface="微软雅黑"/>
                  <a:sym typeface="微软雅黑"/>
                </a:endParaRPr>
              </a:p>
            </p:txBody>
          </p:sp>
          <p:sp>
            <p:nvSpPr>
              <p:cNvPr id="40" name="文本框 3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7349E9F-60C1-4896-89E7-2E93C0E24792}"/>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grpSp>
      </p:grpSp>
      <p:grpSp>
        <p:nvGrpSpPr>
          <p:cNvPr id="41" name="组合 4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3588C11-F97D-4560-AE49-A0B98805183B}"/>
              </a:ext>
            </a:extLst>
          </p:cNvPr>
          <p:cNvGrpSpPr/>
          <p:nvPr/>
        </p:nvGrpSpPr>
        <p:grpSpPr>
          <a:xfrm>
            <a:off x="9401853" y="2940028"/>
            <a:ext cx="1634252" cy="461665"/>
            <a:chOff x="3303678" y="4179811"/>
            <a:chExt cx="3140530" cy="461665"/>
          </a:xfrm>
        </p:grpSpPr>
        <p:sp>
          <p:nvSpPr>
            <p:cNvPr id="42" name="TextBox 5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42EE4D9-44D4-40CE-9C41-8A705B25E35F}"/>
                </a:ext>
              </a:extLst>
            </p:cNvPr>
            <p:cNvSpPr txBox="1"/>
            <p:nvPr/>
          </p:nvSpPr>
          <p:spPr>
            <a:xfrm>
              <a:off x="3303678" y="4179811"/>
              <a:ext cx="3140530" cy="461665"/>
            </a:xfrm>
            <a:prstGeom prst="rect">
              <a:avLst/>
            </a:prstGeom>
            <a:noFill/>
          </p:spPr>
          <p:txBody>
            <a:bodyPr wrap="square" rtlCol="0">
              <a:spAutoFit/>
            </a:bodyPr>
            <a:lstStyle/>
            <a:p>
              <a:r>
                <a:rPr lang="zh-CN" altLang="en-US" sz="2400" b="1" dirty="0">
                  <a:latin typeface="微软雅黑"/>
                  <a:ea typeface="微软雅黑"/>
                  <a:sym typeface="微软雅黑"/>
                </a:rPr>
                <a:t>活动要求</a:t>
              </a:r>
            </a:p>
          </p:txBody>
        </p:sp>
        <p:cxnSp>
          <p:nvCxnSpPr>
            <p:cNvPr id="43" name="直接连接符 4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55FE9E5-8925-422E-B39E-8F2F064244B4}"/>
                </a:ext>
              </a:extLst>
            </p:cNvPr>
            <p:cNvCxnSpPr/>
            <p:nvPr/>
          </p:nvCxnSpPr>
          <p:spPr>
            <a:xfrm>
              <a:off x="3419872" y="4597351"/>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44" name="组合 43"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9AE69E7-E2B4-432A-AF42-2B0669862913}"/>
              </a:ext>
            </a:extLst>
          </p:cNvPr>
          <p:cNvGrpSpPr/>
          <p:nvPr/>
        </p:nvGrpSpPr>
        <p:grpSpPr>
          <a:xfrm>
            <a:off x="8570787" y="2868747"/>
            <a:ext cx="643551" cy="570387"/>
            <a:chOff x="6003757" y="1979655"/>
            <a:chExt cx="1399307" cy="1240222"/>
          </a:xfrm>
        </p:grpSpPr>
        <p:sp>
          <p:nvSpPr>
            <p:cNvPr id="45"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150D6D4-2802-4EC7-96AE-EF89DBFA1E6B}"/>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5"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46"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2480FBE-500E-429C-AEE0-01CEBA2D8F7E}"/>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47" name="组合 4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A877904-B3D1-43F6-89C4-3119E4A8AD81}"/>
                </a:ext>
              </a:extLst>
            </p:cNvPr>
            <p:cNvGrpSpPr/>
            <p:nvPr/>
          </p:nvGrpSpPr>
          <p:grpSpPr>
            <a:xfrm>
              <a:off x="6299134" y="2063709"/>
              <a:ext cx="776055" cy="1137666"/>
              <a:chOff x="897622" y="2414802"/>
              <a:chExt cx="1001347" cy="1467937"/>
            </a:xfrm>
          </p:grpSpPr>
          <p:sp>
            <p:nvSpPr>
              <p:cNvPr id="49" name="文本框 4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E74A751-9BEF-44F3-BACA-84D1A52C6B60}"/>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sp>
            <p:nvSpPr>
              <p:cNvPr id="48" name="文本框 4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D4E2B46-3190-480B-936A-3CB4CEED4A55}"/>
                  </a:ext>
                </a:extLst>
              </p:cNvPr>
              <p:cNvSpPr txBox="1"/>
              <p:nvPr/>
            </p:nvSpPr>
            <p:spPr>
              <a:xfrm>
                <a:off x="986172" y="2414802"/>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5</a:t>
                </a:r>
                <a:endParaRPr lang="zh-CN" altLang="en-US" sz="2800" b="1" dirty="0">
                  <a:ln w="15875">
                    <a:noFill/>
                  </a:ln>
                  <a:solidFill>
                    <a:schemeClr val="bg1"/>
                  </a:solidFill>
                  <a:latin typeface="微软雅黑"/>
                  <a:ea typeface="微软雅黑"/>
                  <a:sym typeface="微软雅黑"/>
                </a:endParaRPr>
              </a:p>
            </p:txBody>
          </p:sp>
        </p:grpSp>
      </p:grpSp>
      <p:pic>
        <p:nvPicPr>
          <p:cNvPr id="50" name="图片 4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BBFC551-CD7B-4E00-A470-74C50100C07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263950" y="286056"/>
            <a:ext cx="1425925" cy="1463360"/>
          </a:xfrm>
          <a:prstGeom prst="rect">
            <a:avLst/>
          </a:prstGeom>
        </p:spPr>
      </p:pic>
      <p:pic>
        <p:nvPicPr>
          <p:cNvPr id="51" name="图片 5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CEE89A9-4644-48EC-8160-8FEF4029775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04498" y="791733"/>
            <a:ext cx="2680138" cy="893380"/>
          </a:xfrm>
          <a:prstGeom prst="rect">
            <a:avLst/>
          </a:prstGeom>
        </p:spPr>
      </p:pic>
      <p:pic>
        <p:nvPicPr>
          <p:cNvPr id="52" name="图片 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A908629-4AB9-4FA7-B8A6-5083675F1CC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813333" y="4826074"/>
            <a:ext cx="2178310" cy="1574725"/>
          </a:xfrm>
          <a:prstGeom prst="rect">
            <a:avLst/>
          </a:prstGeom>
          <a:effectLst>
            <a:outerShdw blurRad="76200" dir="13500000" sy="23000" kx="1200000" algn="br" rotWithShape="0">
              <a:prstClr val="black">
                <a:alpha val="20000"/>
              </a:prstClr>
            </a:outerShdw>
          </a:effectLst>
        </p:spPr>
      </p:pic>
      <p:sp>
        <p:nvSpPr>
          <p:cNvPr id="53" name="TextBox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B684C7E-20A7-9694-F2D4-694B922B40F4}"/>
              </a:ext>
            </a:extLst>
          </p:cNvPr>
          <p:cNvSpPr txBox="1"/>
          <p:nvPr/>
        </p:nvSpPr>
        <p:spPr>
          <a:xfrm>
            <a:off x="0" y="0"/>
            <a:ext cx="45365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a:t>
            </a:r>
            <a:r>
              <a:rPr lang="en-US" altLang="zh-CN" sz="100" dirty="0" smtClean="0">
                <a:solidFill>
                  <a:schemeClr val="tx1">
                    <a:alpha val="0"/>
                  </a:schemeClr>
                </a:solidFill>
                <a:latin typeface="微软雅黑" panose="020B0503020204020204" pitchFamily="34" charset="-122"/>
                <a:ea typeface="微软雅黑" panose="020B0503020204020204" pitchFamily="34" charset="-122"/>
              </a:rPr>
              <a:t>www.ypppt.com/hangye</a:t>
            </a:r>
            <a:r>
              <a:rPr lang="en-US" altLang="zh-CN" sz="100" dirty="0">
                <a:solidFill>
                  <a:schemeClr val="tx1">
                    <a:alpha val="0"/>
                  </a:schemeClr>
                </a:solidFill>
                <a:latin typeface="微软雅黑" panose="020B0503020204020204" pitchFamily="34" charset="-122"/>
                <a:ea typeface="微软雅黑" panose="020B0503020204020204" pitchFamily="34" charset="-122"/>
              </a:rPr>
              <a:t>/</a:t>
            </a:r>
          </a:p>
        </p:txBody>
      </p:sp>
      <p:sp>
        <p:nvSpPr>
          <p:cNvPr id="54" name="TextBox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B684C7E-20A7-9694-F2D4-694B922B40F4}"/>
              </a:ext>
            </a:extLst>
          </p:cNvPr>
          <p:cNvSpPr txBox="1"/>
          <p:nvPr/>
        </p:nvSpPr>
        <p:spPr>
          <a:xfrm>
            <a:off x="152400" y="152400"/>
            <a:ext cx="45365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a:t>
            </a:r>
            <a:r>
              <a:rPr lang="en-US" altLang="zh-CN" sz="100" dirty="0" smtClean="0">
                <a:solidFill>
                  <a:schemeClr val="tx1">
                    <a:alpha val="0"/>
                  </a:schemeClr>
                </a:solidFill>
                <a:latin typeface="微软雅黑" panose="020B0503020204020204" pitchFamily="34" charset="-122"/>
                <a:ea typeface="微软雅黑" panose="020B0503020204020204" pitchFamily="34" charset="-122"/>
              </a:rPr>
              <a:t>www.ypppt.com/hangye</a:t>
            </a:r>
            <a:r>
              <a:rPr lang="en-US" altLang="zh-CN" sz="100" dirty="0">
                <a:solidFill>
                  <a:schemeClr val="tx1">
                    <a:alpha val="0"/>
                  </a:schemeClr>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437162626"/>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47" presetClass="entr" presetSubtype="0" fill="hold" nodeType="withEffect">
                                  <p:stCondLst>
                                    <p:cond delay="0"/>
                                  </p:stCondLst>
                                  <p:childTnLst>
                                    <p:set>
                                      <p:cBhvr>
                                        <p:cTn id="11" dur="1" fill="hold">
                                          <p:stCondLst>
                                            <p:cond delay="0"/>
                                          </p:stCondLst>
                                        </p:cTn>
                                        <p:tgtEl>
                                          <p:spTgt spid="51"/>
                                        </p:tgtEl>
                                        <p:attrNameLst>
                                          <p:attrName>style.visibility</p:attrName>
                                        </p:attrNameLst>
                                      </p:cBhvr>
                                      <p:to>
                                        <p:strVal val="visible"/>
                                      </p:to>
                                    </p:set>
                                    <p:animEffect transition="in" filter="fade">
                                      <p:cBhvr>
                                        <p:cTn id="12" dur="1500"/>
                                        <p:tgtEl>
                                          <p:spTgt spid="51"/>
                                        </p:tgtEl>
                                      </p:cBhvr>
                                    </p:animEffect>
                                    <p:anim calcmode="lin" valueType="num">
                                      <p:cBhvr>
                                        <p:cTn id="13" dur="1500" fill="hold"/>
                                        <p:tgtEl>
                                          <p:spTgt spid="51"/>
                                        </p:tgtEl>
                                        <p:attrNameLst>
                                          <p:attrName>ppt_x</p:attrName>
                                        </p:attrNameLst>
                                      </p:cBhvr>
                                      <p:tavLst>
                                        <p:tav tm="0">
                                          <p:val>
                                            <p:strVal val="#ppt_x"/>
                                          </p:val>
                                        </p:tav>
                                        <p:tav tm="100000">
                                          <p:val>
                                            <p:strVal val="#ppt_x"/>
                                          </p:val>
                                        </p:tav>
                                      </p:tavLst>
                                    </p:anim>
                                    <p:anim calcmode="lin" valueType="num">
                                      <p:cBhvr>
                                        <p:cTn id="14" dur="1500" fill="hold"/>
                                        <p:tgtEl>
                                          <p:spTgt spid="51"/>
                                        </p:tgtEl>
                                        <p:attrNameLst>
                                          <p:attrName>ppt_y</p:attrName>
                                        </p:attrNameLst>
                                      </p:cBhvr>
                                      <p:tavLst>
                                        <p:tav tm="0">
                                          <p:val>
                                            <p:strVal val="#ppt_y-.1"/>
                                          </p:val>
                                        </p:tav>
                                        <p:tav tm="100000">
                                          <p:val>
                                            <p:strVal val="#ppt_y"/>
                                          </p:val>
                                        </p:tav>
                                      </p:tavLst>
                                    </p:anim>
                                  </p:childTnLst>
                                </p:cTn>
                              </p:par>
                              <p:par>
                                <p:cTn id="15" presetID="53" presetClass="entr" presetSubtype="16" fill="hold" nodeType="with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p:cTn id="17" dur="500" fill="hold"/>
                                        <p:tgtEl>
                                          <p:spTgt spid="52"/>
                                        </p:tgtEl>
                                        <p:attrNameLst>
                                          <p:attrName>ppt_w</p:attrName>
                                        </p:attrNameLst>
                                      </p:cBhvr>
                                      <p:tavLst>
                                        <p:tav tm="0">
                                          <p:val>
                                            <p:fltVal val="0"/>
                                          </p:val>
                                        </p:tav>
                                        <p:tav tm="100000">
                                          <p:val>
                                            <p:strVal val="#ppt_w"/>
                                          </p:val>
                                        </p:tav>
                                      </p:tavLst>
                                    </p:anim>
                                    <p:anim calcmode="lin" valueType="num">
                                      <p:cBhvr>
                                        <p:cTn id="18" dur="500" fill="hold"/>
                                        <p:tgtEl>
                                          <p:spTgt spid="52"/>
                                        </p:tgtEl>
                                        <p:attrNameLst>
                                          <p:attrName>ppt_h</p:attrName>
                                        </p:attrNameLst>
                                      </p:cBhvr>
                                      <p:tavLst>
                                        <p:tav tm="0">
                                          <p:val>
                                            <p:fltVal val="0"/>
                                          </p:val>
                                        </p:tav>
                                        <p:tav tm="100000">
                                          <p:val>
                                            <p:strVal val="#ppt_h"/>
                                          </p:val>
                                        </p:tav>
                                      </p:tavLst>
                                    </p:anim>
                                    <p:animEffect transition="in" filter="fade">
                                      <p:cBhvr>
                                        <p:cTn id="19" dur="500"/>
                                        <p:tgtEl>
                                          <p:spTgt spid="52"/>
                                        </p:tgtEl>
                                      </p:cBhvr>
                                    </p:animEffect>
                                  </p:childTnLst>
                                </p:cTn>
                              </p:par>
                            </p:childTnLst>
                          </p:cTn>
                        </p:par>
                        <p:par>
                          <p:cTn id="20" fill="hold">
                            <p:stCondLst>
                              <p:cond delay="1500"/>
                            </p:stCondLst>
                            <p:childTnLst>
                              <p:par>
                                <p:cTn id="21" presetID="15" presetClass="entr" presetSubtype="0" fill="hold" grpId="0" nodeType="afterEffect">
                                  <p:stCondLst>
                                    <p:cond delay="0"/>
                                  </p:stCondLst>
                                  <p:iterate type="lt">
                                    <p:tmPct val="10000"/>
                                  </p:iterate>
                                  <p:childTnLst>
                                    <p:set>
                                      <p:cBhvr>
                                        <p:cTn id="22" dur="1" fill="hold">
                                          <p:stCondLst>
                                            <p:cond delay="0"/>
                                          </p:stCondLst>
                                        </p:cTn>
                                        <p:tgtEl>
                                          <p:spTgt spid="2"/>
                                        </p:tgtEl>
                                        <p:attrNameLst>
                                          <p:attrName>style.visibility</p:attrName>
                                        </p:attrNameLst>
                                      </p:cBhvr>
                                      <p:to>
                                        <p:strVal val="visible"/>
                                      </p:to>
                                    </p:set>
                                    <p:anim calcmode="lin" valueType="num">
                                      <p:cBhvr>
                                        <p:cTn id="23" dur="1000" fill="hold"/>
                                        <p:tgtEl>
                                          <p:spTgt spid="2"/>
                                        </p:tgtEl>
                                        <p:attrNameLst>
                                          <p:attrName>ppt_w</p:attrName>
                                        </p:attrNameLst>
                                      </p:cBhvr>
                                      <p:tavLst>
                                        <p:tav tm="0">
                                          <p:val>
                                            <p:fltVal val="0"/>
                                          </p:val>
                                        </p:tav>
                                        <p:tav tm="100000">
                                          <p:val>
                                            <p:strVal val="#ppt_w"/>
                                          </p:val>
                                        </p:tav>
                                      </p:tavLst>
                                    </p:anim>
                                    <p:anim calcmode="lin" valueType="num">
                                      <p:cBhvr>
                                        <p:cTn id="24" dur="1000" fill="hold"/>
                                        <p:tgtEl>
                                          <p:spTgt spid="2"/>
                                        </p:tgtEl>
                                        <p:attrNameLst>
                                          <p:attrName>ppt_h</p:attrName>
                                        </p:attrNameLst>
                                      </p:cBhvr>
                                      <p:tavLst>
                                        <p:tav tm="0">
                                          <p:val>
                                            <p:fltVal val="0"/>
                                          </p:val>
                                        </p:tav>
                                        <p:tav tm="100000">
                                          <p:val>
                                            <p:strVal val="#ppt_h"/>
                                          </p:val>
                                        </p:tav>
                                      </p:tavLst>
                                    </p:anim>
                                    <p:anim calcmode="lin" valueType="num">
                                      <p:cBhvr>
                                        <p:cTn id="25"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par>
                          <p:cTn id="27" fill="hold">
                            <p:stCondLst>
                              <p:cond delay="2600"/>
                            </p:stCondLst>
                            <p:childTnLst>
                              <p:par>
                                <p:cTn id="28" presetID="27" presetClass="emph" presetSubtype="0" fill="remove" grpId="1" nodeType="afterEffect">
                                  <p:stCondLst>
                                    <p:cond delay="0"/>
                                  </p:stCondLst>
                                  <p:iterate type="lt">
                                    <p:tmPct val="10000"/>
                                  </p:iterate>
                                  <p:childTnLst>
                                    <p:animClr clrSpc="rgb" dir="cw">
                                      <p:cBhvr override="childStyle">
                                        <p:cTn id="29" dur="250" autoRev="1" fill="remove"/>
                                        <p:tgtEl>
                                          <p:spTgt spid="2"/>
                                        </p:tgtEl>
                                        <p:attrNameLst>
                                          <p:attrName>style.color</p:attrName>
                                        </p:attrNameLst>
                                      </p:cBhvr>
                                      <p:to>
                                        <a:srgbClr val="FF6600"/>
                                      </p:to>
                                    </p:animClr>
                                    <p:animClr clrSpc="rgb" dir="cw">
                                      <p:cBhvr>
                                        <p:cTn id="30" dur="250" autoRev="1" fill="remove"/>
                                        <p:tgtEl>
                                          <p:spTgt spid="2"/>
                                        </p:tgtEl>
                                        <p:attrNameLst>
                                          <p:attrName>fillcolor</p:attrName>
                                        </p:attrNameLst>
                                      </p:cBhvr>
                                      <p:to>
                                        <a:srgbClr val="FF6600"/>
                                      </p:to>
                                    </p:animClr>
                                    <p:set>
                                      <p:cBhvr>
                                        <p:cTn id="31" dur="250" autoRev="1" fill="remove"/>
                                        <p:tgtEl>
                                          <p:spTgt spid="2"/>
                                        </p:tgtEl>
                                        <p:attrNameLst>
                                          <p:attrName>fill.type</p:attrName>
                                        </p:attrNameLst>
                                      </p:cBhvr>
                                      <p:to>
                                        <p:strVal val="solid"/>
                                      </p:to>
                                    </p:set>
                                    <p:set>
                                      <p:cBhvr>
                                        <p:cTn id="32" dur="250" autoRev="1" fill="remove"/>
                                        <p:tgtEl>
                                          <p:spTgt spid="2"/>
                                        </p:tgtEl>
                                        <p:attrNameLst>
                                          <p:attrName>fill.on</p:attrName>
                                        </p:attrNameLst>
                                      </p:cBhvr>
                                      <p:to>
                                        <p:strVal val="true"/>
                                      </p:to>
                                    </p:set>
                                  </p:childTnLst>
                                </p:cTn>
                              </p:par>
                            </p:childTnLst>
                          </p:cTn>
                        </p:par>
                        <p:par>
                          <p:cTn id="33" fill="hold">
                            <p:stCondLst>
                              <p:cond delay="3150"/>
                            </p:stCondLst>
                            <p:childTnLst>
                              <p:par>
                                <p:cTn id="34" presetID="10" presetClass="entr" presetSubtype="0"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childTnLst>
                                </p:cTn>
                              </p:par>
                            </p:childTnLst>
                          </p:cTn>
                        </p:par>
                        <p:par>
                          <p:cTn id="37" fill="hold">
                            <p:stCondLst>
                              <p:cond delay="3650"/>
                            </p:stCondLst>
                            <p:childTnLst>
                              <p:par>
                                <p:cTn id="38" presetID="22" presetClass="entr" presetSubtype="8" fill="hold"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left)">
                                      <p:cBhvr>
                                        <p:cTn id="40" dur="500"/>
                                        <p:tgtEl>
                                          <p:spTgt spid="5"/>
                                        </p:tgtEl>
                                      </p:cBhvr>
                                    </p:animEffect>
                                  </p:childTnLst>
                                </p:cTn>
                              </p:par>
                            </p:childTnLst>
                          </p:cTn>
                        </p:par>
                        <p:par>
                          <p:cTn id="41" fill="hold">
                            <p:stCondLst>
                              <p:cond delay="4150"/>
                            </p:stCondLst>
                            <p:childTnLst>
                              <p:par>
                                <p:cTn id="42" presetID="10" presetClass="entr" presetSubtype="0"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500"/>
                                        <p:tgtEl>
                                          <p:spTgt spid="23"/>
                                        </p:tgtEl>
                                      </p:cBhvr>
                                    </p:animEffect>
                                  </p:childTnLst>
                                </p:cTn>
                              </p:par>
                            </p:childTnLst>
                          </p:cTn>
                        </p:par>
                        <p:par>
                          <p:cTn id="45" fill="hold">
                            <p:stCondLst>
                              <p:cond delay="4650"/>
                            </p:stCondLst>
                            <p:childTnLst>
                              <p:par>
                                <p:cTn id="46" presetID="22" presetClass="entr" presetSubtype="8" fill="hold"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left)">
                                      <p:cBhvr>
                                        <p:cTn id="48" dur="500"/>
                                        <p:tgtEl>
                                          <p:spTgt spid="8"/>
                                        </p:tgtEl>
                                      </p:cBhvr>
                                    </p:animEffect>
                                  </p:childTnLst>
                                </p:cTn>
                              </p:par>
                            </p:childTnLst>
                          </p:cTn>
                        </p:par>
                        <p:par>
                          <p:cTn id="49" fill="hold">
                            <p:stCondLst>
                              <p:cond delay="5150"/>
                            </p:stCondLst>
                            <p:childTnLst>
                              <p:par>
                                <p:cTn id="50" presetID="10" presetClass="entr" presetSubtype="0" fill="hold"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500"/>
                                        <p:tgtEl>
                                          <p:spTgt spid="29"/>
                                        </p:tgtEl>
                                      </p:cBhvr>
                                    </p:animEffect>
                                  </p:childTnLst>
                                </p:cTn>
                              </p:par>
                            </p:childTnLst>
                          </p:cTn>
                        </p:par>
                        <p:par>
                          <p:cTn id="53" fill="hold">
                            <p:stCondLst>
                              <p:cond delay="5650"/>
                            </p:stCondLst>
                            <p:childTnLst>
                              <p:par>
                                <p:cTn id="54" presetID="22" presetClass="entr" presetSubtype="8" fill="hold"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wipe(left)">
                                      <p:cBhvr>
                                        <p:cTn id="56" dur="500"/>
                                        <p:tgtEl>
                                          <p:spTgt spid="11"/>
                                        </p:tgtEl>
                                      </p:cBhvr>
                                    </p:animEffect>
                                  </p:childTnLst>
                                </p:cTn>
                              </p:par>
                            </p:childTnLst>
                          </p:cTn>
                        </p:par>
                        <p:par>
                          <p:cTn id="57" fill="hold">
                            <p:stCondLst>
                              <p:cond delay="6150"/>
                            </p:stCondLst>
                            <p:childTnLst>
                              <p:par>
                                <p:cTn id="58" presetID="10" presetClass="entr" presetSubtype="0" fill="hold" nodeType="after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fade">
                                      <p:cBhvr>
                                        <p:cTn id="60" dur="500"/>
                                        <p:tgtEl>
                                          <p:spTgt spid="35"/>
                                        </p:tgtEl>
                                      </p:cBhvr>
                                    </p:animEffect>
                                  </p:childTnLst>
                                </p:cTn>
                              </p:par>
                            </p:childTnLst>
                          </p:cTn>
                        </p:par>
                        <p:par>
                          <p:cTn id="61" fill="hold">
                            <p:stCondLst>
                              <p:cond delay="6650"/>
                            </p:stCondLst>
                            <p:childTnLst>
                              <p:par>
                                <p:cTn id="62" presetID="22" presetClass="entr" presetSubtype="8" fill="hold"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left)">
                                      <p:cBhvr>
                                        <p:cTn id="64" dur="500"/>
                                        <p:tgtEl>
                                          <p:spTgt spid="14"/>
                                        </p:tgtEl>
                                      </p:cBhvr>
                                    </p:animEffect>
                                  </p:childTnLst>
                                </p:cTn>
                              </p:par>
                            </p:childTnLst>
                          </p:cTn>
                        </p:par>
                        <p:par>
                          <p:cTn id="65" fill="hold">
                            <p:stCondLst>
                              <p:cond delay="7150"/>
                            </p:stCondLst>
                            <p:childTnLst>
                              <p:par>
                                <p:cTn id="66" presetID="10" presetClass="entr" presetSubtype="0" fill="hold" nodeType="after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fade">
                                      <p:cBhvr>
                                        <p:cTn id="68" dur="500"/>
                                        <p:tgtEl>
                                          <p:spTgt spid="44"/>
                                        </p:tgtEl>
                                      </p:cBhvr>
                                    </p:animEffect>
                                  </p:childTnLst>
                                </p:cTn>
                              </p:par>
                            </p:childTnLst>
                          </p:cTn>
                        </p:par>
                        <p:par>
                          <p:cTn id="69" fill="hold">
                            <p:stCondLst>
                              <p:cond delay="7650"/>
                            </p:stCondLst>
                            <p:childTnLst>
                              <p:par>
                                <p:cTn id="70" presetID="22" presetClass="entr" presetSubtype="8" fill="hold" nodeType="after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wipe(left)">
                                      <p:cBhvr>
                                        <p:cTn id="72" dur="500"/>
                                        <p:tgtEl>
                                          <p:spTgt spid="41"/>
                                        </p:tgtEl>
                                      </p:cBhvr>
                                    </p:animEffect>
                                  </p:childTnLst>
                                </p:cTn>
                              </p:par>
                              <p:par>
                                <p:cTn id="73" presetID="2" presetClass="entr" presetSubtype="3" decel="100000" fill="hold" nodeType="withEffect">
                                  <p:stCondLst>
                                    <p:cond delay="0"/>
                                  </p:stCondLst>
                                  <p:childTnLst>
                                    <p:set>
                                      <p:cBhvr>
                                        <p:cTn id="74" dur="1" fill="hold">
                                          <p:stCondLst>
                                            <p:cond delay="0"/>
                                          </p:stCondLst>
                                        </p:cTn>
                                        <p:tgtEl>
                                          <p:spTgt spid="50"/>
                                        </p:tgtEl>
                                        <p:attrNameLst>
                                          <p:attrName>style.visibility</p:attrName>
                                        </p:attrNameLst>
                                      </p:cBhvr>
                                      <p:to>
                                        <p:strVal val="visible"/>
                                      </p:to>
                                    </p:set>
                                    <p:anim calcmode="lin" valueType="num">
                                      <p:cBhvr additive="base">
                                        <p:cTn id="75" dur="1500" fill="hold"/>
                                        <p:tgtEl>
                                          <p:spTgt spid="50"/>
                                        </p:tgtEl>
                                        <p:attrNameLst>
                                          <p:attrName>ppt_x</p:attrName>
                                        </p:attrNameLst>
                                      </p:cBhvr>
                                      <p:tavLst>
                                        <p:tav tm="0">
                                          <p:val>
                                            <p:strVal val="1+#ppt_w/2"/>
                                          </p:val>
                                        </p:tav>
                                        <p:tav tm="100000">
                                          <p:val>
                                            <p:strVal val="#ppt_x"/>
                                          </p:val>
                                        </p:tav>
                                      </p:tavLst>
                                    </p:anim>
                                    <p:anim calcmode="lin" valueType="num">
                                      <p:cBhvr additive="base">
                                        <p:cTn id="76" dur="15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09EE8B-503E-4266-8F0B-10A843C6A92F}"/>
              </a:ext>
            </a:extLst>
          </p:cNvPr>
          <p:cNvGrpSpPr/>
          <p:nvPr/>
        </p:nvGrpSpPr>
        <p:grpSpPr>
          <a:xfrm>
            <a:off x="1317295" y="518444"/>
            <a:ext cx="1753828" cy="461665"/>
            <a:chOff x="3303678" y="1772209"/>
            <a:chExt cx="3370318" cy="461665"/>
          </a:xfrm>
        </p:grpSpPr>
        <p:sp>
          <p:nvSpPr>
            <p:cNvPr id="3" name="TextBox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B63930-BB08-4559-85D2-1916A778E39F}"/>
                </a:ext>
              </a:extLst>
            </p:cNvPr>
            <p:cNvSpPr txBox="1"/>
            <p:nvPr/>
          </p:nvSpPr>
          <p:spPr>
            <a:xfrm>
              <a:off x="3303678" y="1772209"/>
              <a:ext cx="3370318" cy="461665"/>
            </a:xfrm>
            <a:prstGeom prst="rect">
              <a:avLst/>
            </a:prstGeom>
            <a:noFill/>
          </p:spPr>
          <p:txBody>
            <a:bodyPr wrap="square" rtlCol="0">
              <a:spAutoFit/>
            </a:bodyPr>
            <a:lstStyle/>
            <a:p>
              <a:r>
                <a:rPr lang="zh-CN" altLang="en-US" sz="2400" b="1" spc="600" dirty="0">
                  <a:latin typeface="微软雅黑"/>
                  <a:ea typeface="微软雅黑"/>
                  <a:sym typeface="微软雅黑"/>
                </a:rPr>
                <a:t>评委说明</a:t>
              </a:r>
            </a:p>
          </p:txBody>
        </p:sp>
        <p:cxnSp>
          <p:nvCxnSpPr>
            <p:cNvPr id="4" name="直接连接符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22B1CB-4A03-44B4-8639-74AD615FA845}"/>
                </a:ext>
              </a:extLst>
            </p:cNvPr>
            <p:cNvCxnSpPr/>
            <p:nvPr/>
          </p:nvCxnSpPr>
          <p:spPr>
            <a:xfrm>
              <a:off x="3419872" y="2189749"/>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5" name="组合 4"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A0E7543-8C94-4557-9E21-F88C04E2BAA0}"/>
              </a:ext>
            </a:extLst>
          </p:cNvPr>
          <p:cNvGrpSpPr/>
          <p:nvPr/>
        </p:nvGrpSpPr>
        <p:grpSpPr>
          <a:xfrm>
            <a:off x="486229" y="447163"/>
            <a:ext cx="643551" cy="570387"/>
            <a:chOff x="6003757" y="1979655"/>
            <a:chExt cx="1399307" cy="1240222"/>
          </a:xfrm>
        </p:grpSpPr>
        <p:sp>
          <p:nvSpPr>
            <p:cNvPr id="6"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5F7914-926D-40FB-96B4-9D850D288797}"/>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3"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7"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6A9652-E708-4FEA-A015-40CA093131F6}"/>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8" name="组合 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592C79-E398-4CE8-9994-867F59C1F135}"/>
                </a:ext>
              </a:extLst>
            </p:cNvPr>
            <p:cNvGrpSpPr/>
            <p:nvPr/>
          </p:nvGrpSpPr>
          <p:grpSpPr>
            <a:xfrm>
              <a:off x="6299134" y="1995149"/>
              <a:ext cx="776055" cy="1137666"/>
              <a:chOff x="897622" y="2326339"/>
              <a:chExt cx="1001347" cy="1467937"/>
            </a:xfrm>
          </p:grpSpPr>
          <p:sp>
            <p:nvSpPr>
              <p:cNvPr id="10" name="文本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3B26197-8775-4999-9C07-EF41482CF1BD}"/>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sp>
            <p:nvSpPr>
              <p:cNvPr id="9" name="文本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A14AC6-B527-4844-9535-3D461E6FE91D}"/>
                  </a:ext>
                </a:extLst>
              </p:cNvPr>
              <p:cNvSpPr txBox="1"/>
              <p:nvPr/>
            </p:nvSpPr>
            <p:spPr>
              <a:xfrm>
                <a:off x="986172" y="2326339"/>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4</a:t>
                </a:r>
                <a:endParaRPr lang="zh-CN" altLang="en-US" sz="2800" b="1" dirty="0">
                  <a:ln w="15875">
                    <a:noFill/>
                  </a:ln>
                  <a:solidFill>
                    <a:schemeClr val="bg1"/>
                  </a:solidFill>
                  <a:latin typeface="微软雅黑"/>
                  <a:ea typeface="微软雅黑"/>
                  <a:sym typeface="微软雅黑"/>
                </a:endParaRPr>
              </a:p>
            </p:txBody>
          </p:sp>
        </p:grpSp>
      </p:grpSp>
      <p:pic>
        <p:nvPicPr>
          <p:cNvPr id="11" name="图片占位符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59DE846-0E83-4202-9964-3DDFE62D4573}"/>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841256" y="1904299"/>
            <a:ext cx="1774592" cy="1993314"/>
          </a:xfrm>
          <a:custGeom>
            <a:avLst/>
            <a:gdLst>
              <a:gd name="connsiteX0" fmla="*/ 1181628 w 2363256"/>
              <a:gd name="connsiteY0" fmla="*/ 0 h 2654532"/>
              <a:gd name="connsiteX1" fmla="*/ 1306378 w 2363256"/>
              <a:gd name="connsiteY1" fmla="*/ 29184 h 2654532"/>
              <a:gd name="connsiteX2" fmla="*/ 2208566 w 2363256"/>
              <a:gd name="connsiteY2" fmla="*/ 480171 h 2654532"/>
              <a:gd name="connsiteX3" fmla="*/ 2363256 w 2363256"/>
              <a:gd name="connsiteY3" fmla="*/ 730607 h 2654532"/>
              <a:gd name="connsiteX4" fmla="*/ 2363256 w 2363256"/>
              <a:gd name="connsiteY4" fmla="*/ 1923925 h 2654532"/>
              <a:gd name="connsiteX5" fmla="*/ 2208566 w 2363256"/>
              <a:gd name="connsiteY5" fmla="*/ 2174362 h 2654532"/>
              <a:gd name="connsiteX6" fmla="*/ 1306378 w 2363256"/>
              <a:gd name="connsiteY6" fmla="*/ 2625348 h 2654532"/>
              <a:gd name="connsiteX7" fmla="*/ 1056878 w 2363256"/>
              <a:gd name="connsiteY7" fmla="*/ 2625348 h 2654532"/>
              <a:gd name="connsiteX8" fmla="*/ 154689 w 2363256"/>
              <a:gd name="connsiteY8" fmla="*/ 2174362 h 2654532"/>
              <a:gd name="connsiteX9" fmla="*/ 0 w 2363256"/>
              <a:gd name="connsiteY9" fmla="*/ 1923925 h 2654532"/>
              <a:gd name="connsiteX10" fmla="*/ 0 w 2363256"/>
              <a:gd name="connsiteY10" fmla="*/ 730607 h 2654532"/>
              <a:gd name="connsiteX11" fmla="*/ 154689 w 2363256"/>
              <a:gd name="connsiteY11" fmla="*/ 480171 h 2654532"/>
              <a:gd name="connsiteX12" fmla="*/ 1056878 w 2363256"/>
              <a:gd name="connsiteY12" fmla="*/ 29184 h 2654532"/>
              <a:gd name="connsiteX13" fmla="*/ 1181628 w 2363256"/>
              <a:gd name="connsiteY13" fmla="*/ 0 h 2654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63256" h="2654532">
                <a:moveTo>
                  <a:pt x="1181628" y="0"/>
                </a:moveTo>
                <a:cubicBezTo>
                  <a:pt x="1224292" y="0"/>
                  <a:pt x="1266956" y="9728"/>
                  <a:pt x="1306378" y="29184"/>
                </a:cubicBezTo>
                <a:cubicBezTo>
                  <a:pt x="2208566" y="480171"/>
                  <a:pt x="2208566" y="480171"/>
                  <a:pt x="2208566" y="480171"/>
                </a:cubicBezTo>
                <a:cubicBezTo>
                  <a:pt x="2303376" y="528063"/>
                  <a:pt x="2363256" y="624845"/>
                  <a:pt x="2363256" y="730607"/>
                </a:cubicBezTo>
                <a:cubicBezTo>
                  <a:pt x="2363256" y="1923925"/>
                  <a:pt x="2363256" y="1923925"/>
                  <a:pt x="2363256" y="1923925"/>
                </a:cubicBezTo>
                <a:cubicBezTo>
                  <a:pt x="2363256" y="2029687"/>
                  <a:pt x="2303376" y="2126470"/>
                  <a:pt x="2208566" y="2174362"/>
                </a:cubicBezTo>
                <a:cubicBezTo>
                  <a:pt x="1306378" y="2625348"/>
                  <a:pt x="1306378" y="2625348"/>
                  <a:pt x="1306378" y="2625348"/>
                </a:cubicBezTo>
                <a:cubicBezTo>
                  <a:pt x="1227536" y="2664261"/>
                  <a:pt x="1135720" y="2664261"/>
                  <a:pt x="1056878" y="2625348"/>
                </a:cubicBezTo>
                <a:cubicBezTo>
                  <a:pt x="154689" y="2174362"/>
                  <a:pt x="154689" y="2174362"/>
                  <a:pt x="154689" y="2174362"/>
                </a:cubicBezTo>
                <a:cubicBezTo>
                  <a:pt x="59880" y="2126470"/>
                  <a:pt x="0" y="2029687"/>
                  <a:pt x="0" y="1923925"/>
                </a:cubicBezTo>
                <a:cubicBezTo>
                  <a:pt x="0" y="730607"/>
                  <a:pt x="0" y="730607"/>
                  <a:pt x="0" y="730607"/>
                </a:cubicBezTo>
                <a:cubicBezTo>
                  <a:pt x="0" y="624845"/>
                  <a:pt x="59880" y="528063"/>
                  <a:pt x="154689" y="480171"/>
                </a:cubicBezTo>
                <a:cubicBezTo>
                  <a:pt x="1056878" y="29184"/>
                  <a:pt x="1056878" y="29184"/>
                  <a:pt x="1056878" y="29184"/>
                </a:cubicBezTo>
                <a:cubicBezTo>
                  <a:pt x="1096299" y="9728"/>
                  <a:pt x="1138963" y="0"/>
                  <a:pt x="1181628" y="0"/>
                </a:cubicBez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174625">
            <a:solidFill>
              <a:srgbClr val="FFFFFF"/>
            </a:solidFill>
          </a:ln>
          <a:effectLst>
            <a:outerShdw blurRad="762000" dist="381000" dir="2700000" algn="tl" rotWithShape="0">
              <a:srgbClr val="4FD2FF">
                <a:alpha val="20000"/>
              </a:srgbClr>
            </a:outerShdw>
          </a:effectLst>
        </p:spPr>
      </p:pic>
      <p:pic>
        <p:nvPicPr>
          <p:cNvPr id="12" name="图片占位符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34BDED7-69B0-41D4-AC16-229DA5196E1F}"/>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128275" y="1904299"/>
            <a:ext cx="1774592" cy="1993314"/>
          </a:xfrm>
          <a:custGeom>
            <a:avLst/>
            <a:gdLst>
              <a:gd name="connsiteX0" fmla="*/ 1181628 w 2363256"/>
              <a:gd name="connsiteY0" fmla="*/ 0 h 2654532"/>
              <a:gd name="connsiteX1" fmla="*/ 1306378 w 2363256"/>
              <a:gd name="connsiteY1" fmla="*/ 29184 h 2654532"/>
              <a:gd name="connsiteX2" fmla="*/ 2208566 w 2363256"/>
              <a:gd name="connsiteY2" fmla="*/ 480171 h 2654532"/>
              <a:gd name="connsiteX3" fmla="*/ 2363256 w 2363256"/>
              <a:gd name="connsiteY3" fmla="*/ 730607 h 2654532"/>
              <a:gd name="connsiteX4" fmla="*/ 2363256 w 2363256"/>
              <a:gd name="connsiteY4" fmla="*/ 1923925 h 2654532"/>
              <a:gd name="connsiteX5" fmla="*/ 2208566 w 2363256"/>
              <a:gd name="connsiteY5" fmla="*/ 2174362 h 2654532"/>
              <a:gd name="connsiteX6" fmla="*/ 1306378 w 2363256"/>
              <a:gd name="connsiteY6" fmla="*/ 2625348 h 2654532"/>
              <a:gd name="connsiteX7" fmla="*/ 1056878 w 2363256"/>
              <a:gd name="connsiteY7" fmla="*/ 2625348 h 2654532"/>
              <a:gd name="connsiteX8" fmla="*/ 154689 w 2363256"/>
              <a:gd name="connsiteY8" fmla="*/ 2174362 h 2654532"/>
              <a:gd name="connsiteX9" fmla="*/ 0 w 2363256"/>
              <a:gd name="connsiteY9" fmla="*/ 1923925 h 2654532"/>
              <a:gd name="connsiteX10" fmla="*/ 0 w 2363256"/>
              <a:gd name="connsiteY10" fmla="*/ 730607 h 2654532"/>
              <a:gd name="connsiteX11" fmla="*/ 154689 w 2363256"/>
              <a:gd name="connsiteY11" fmla="*/ 480171 h 2654532"/>
              <a:gd name="connsiteX12" fmla="*/ 1056878 w 2363256"/>
              <a:gd name="connsiteY12" fmla="*/ 29184 h 2654532"/>
              <a:gd name="connsiteX13" fmla="*/ 1181628 w 2363256"/>
              <a:gd name="connsiteY13" fmla="*/ 0 h 2654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63256" h="2654532">
                <a:moveTo>
                  <a:pt x="1181628" y="0"/>
                </a:moveTo>
                <a:cubicBezTo>
                  <a:pt x="1224292" y="0"/>
                  <a:pt x="1266956" y="9728"/>
                  <a:pt x="1306378" y="29184"/>
                </a:cubicBezTo>
                <a:cubicBezTo>
                  <a:pt x="2208566" y="480171"/>
                  <a:pt x="2208566" y="480171"/>
                  <a:pt x="2208566" y="480171"/>
                </a:cubicBezTo>
                <a:cubicBezTo>
                  <a:pt x="2303376" y="528063"/>
                  <a:pt x="2363256" y="624845"/>
                  <a:pt x="2363256" y="730607"/>
                </a:cubicBezTo>
                <a:cubicBezTo>
                  <a:pt x="2363256" y="1923925"/>
                  <a:pt x="2363256" y="1923925"/>
                  <a:pt x="2363256" y="1923925"/>
                </a:cubicBezTo>
                <a:cubicBezTo>
                  <a:pt x="2363256" y="2029687"/>
                  <a:pt x="2303376" y="2126470"/>
                  <a:pt x="2208566" y="2174362"/>
                </a:cubicBezTo>
                <a:cubicBezTo>
                  <a:pt x="1306378" y="2625348"/>
                  <a:pt x="1306378" y="2625348"/>
                  <a:pt x="1306378" y="2625348"/>
                </a:cubicBezTo>
                <a:cubicBezTo>
                  <a:pt x="1227536" y="2664261"/>
                  <a:pt x="1135720" y="2664261"/>
                  <a:pt x="1056878" y="2625348"/>
                </a:cubicBezTo>
                <a:cubicBezTo>
                  <a:pt x="154689" y="2174362"/>
                  <a:pt x="154689" y="2174362"/>
                  <a:pt x="154689" y="2174362"/>
                </a:cubicBezTo>
                <a:cubicBezTo>
                  <a:pt x="59880" y="2126470"/>
                  <a:pt x="0" y="2029687"/>
                  <a:pt x="0" y="1923925"/>
                </a:cubicBezTo>
                <a:cubicBezTo>
                  <a:pt x="0" y="730607"/>
                  <a:pt x="0" y="730607"/>
                  <a:pt x="0" y="730607"/>
                </a:cubicBezTo>
                <a:cubicBezTo>
                  <a:pt x="0" y="624845"/>
                  <a:pt x="59880" y="528063"/>
                  <a:pt x="154689" y="480171"/>
                </a:cubicBezTo>
                <a:cubicBezTo>
                  <a:pt x="1056878" y="29184"/>
                  <a:pt x="1056878" y="29184"/>
                  <a:pt x="1056878" y="29184"/>
                </a:cubicBezTo>
                <a:cubicBezTo>
                  <a:pt x="1096299" y="9728"/>
                  <a:pt x="1138963" y="0"/>
                  <a:pt x="1181628" y="0"/>
                </a:cubicBezTo>
                <a:close/>
              </a:path>
            </a:pathLst>
          </a:custGeom>
          <a:blipFill dpi="0" rotWithShape="1">
            <a:blip r:embed="rId7" cstate="screen">
              <a:extLst>
                <a:ext uri="{28A0092B-C50C-407E-A947-70E740481C1C}">
                  <a14:useLocalDpi xmlns:a14="http://schemas.microsoft.com/office/drawing/2010/main"/>
                </a:ext>
              </a:extLst>
            </a:blip>
            <a:srcRect/>
            <a:stretch>
              <a:fillRect/>
            </a:stretch>
          </a:blipFill>
          <a:ln w="174625">
            <a:solidFill>
              <a:srgbClr val="FFFFFF"/>
            </a:solidFill>
          </a:ln>
          <a:effectLst>
            <a:outerShdw blurRad="762000" dist="381000" dir="2700000" algn="tl" rotWithShape="0">
              <a:srgbClr val="6959F6">
                <a:alpha val="20000"/>
              </a:srgbClr>
            </a:outerShdw>
          </a:effectLst>
        </p:spPr>
      </p:pic>
      <p:pic>
        <p:nvPicPr>
          <p:cNvPr id="13" name="图片占位符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4F0A3F9-1BD3-4788-9D98-EE3C1B6D81EF}"/>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8415294" y="1904299"/>
            <a:ext cx="1774592" cy="1993314"/>
          </a:xfrm>
          <a:custGeom>
            <a:avLst/>
            <a:gdLst>
              <a:gd name="connsiteX0" fmla="*/ 1181628 w 2363256"/>
              <a:gd name="connsiteY0" fmla="*/ 0 h 2654532"/>
              <a:gd name="connsiteX1" fmla="*/ 1306378 w 2363256"/>
              <a:gd name="connsiteY1" fmla="*/ 29184 h 2654532"/>
              <a:gd name="connsiteX2" fmla="*/ 2208566 w 2363256"/>
              <a:gd name="connsiteY2" fmla="*/ 480171 h 2654532"/>
              <a:gd name="connsiteX3" fmla="*/ 2363256 w 2363256"/>
              <a:gd name="connsiteY3" fmla="*/ 730607 h 2654532"/>
              <a:gd name="connsiteX4" fmla="*/ 2363256 w 2363256"/>
              <a:gd name="connsiteY4" fmla="*/ 1923925 h 2654532"/>
              <a:gd name="connsiteX5" fmla="*/ 2208566 w 2363256"/>
              <a:gd name="connsiteY5" fmla="*/ 2174362 h 2654532"/>
              <a:gd name="connsiteX6" fmla="*/ 1306378 w 2363256"/>
              <a:gd name="connsiteY6" fmla="*/ 2625348 h 2654532"/>
              <a:gd name="connsiteX7" fmla="*/ 1056878 w 2363256"/>
              <a:gd name="connsiteY7" fmla="*/ 2625348 h 2654532"/>
              <a:gd name="connsiteX8" fmla="*/ 154689 w 2363256"/>
              <a:gd name="connsiteY8" fmla="*/ 2174362 h 2654532"/>
              <a:gd name="connsiteX9" fmla="*/ 0 w 2363256"/>
              <a:gd name="connsiteY9" fmla="*/ 1923925 h 2654532"/>
              <a:gd name="connsiteX10" fmla="*/ 0 w 2363256"/>
              <a:gd name="connsiteY10" fmla="*/ 730607 h 2654532"/>
              <a:gd name="connsiteX11" fmla="*/ 154689 w 2363256"/>
              <a:gd name="connsiteY11" fmla="*/ 480171 h 2654532"/>
              <a:gd name="connsiteX12" fmla="*/ 1056878 w 2363256"/>
              <a:gd name="connsiteY12" fmla="*/ 29184 h 2654532"/>
              <a:gd name="connsiteX13" fmla="*/ 1181628 w 2363256"/>
              <a:gd name="connsiteY13" fmla="*/ 0 h 2654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63256" h="2654532">
                <a:moveTo>
                  <a:pt x="1181628" y="0"/>
                </a:moveTo>
                <a:cubicBezTo>
                  <a:pt x="1224292" y="0"/>
                  <a:pt x="1266956" y="9728"/>
                  <a:pt x="1306378" y="29184"/>
                </a:cubicBezTo>
                <a:cubicBezTo>
                  <a:pt x="2208566" y="480171"/>
                  <a:pt x="2208566" y="480171"/>
                  <a:pt x="2208566" y="480171"/>
                </a:cubicBezTo>
                <a:cubicBezTo>
                  <a:pt x="2303376" y="528063"/>
                  <a:pt x="2363256" y="624845"/>
                  <a:pt x="2363256" y="730607"/>
                </a:cubicBezTo>
                <a:cubicBezTo>
                  <a:pt x="2363256" y="1923925"/>
                  <a:pt x="2363256" y="1923925"/>
                  <a:pt x="2363256" y="1923925"/>
                </a:cubicBezTo>
                <a:cubicBezTo>
                  <a:pt x="2363256" y="2029687"/>
                  <a:pt x="2303376" y="2126470"/>
                  <a:pt x="2208566" y="2174362"/>
                </a:cubicBezTo>
                <a:cubicBezTo>
                  <a:pt x="1306378" y="2625348"/>
                  <a:pt x="1306378" y="2625348"/>
                  <a:pt x="1306378" y="2625348"/>
                </a:cubicBezTo>
                <a:cubicBezTo>
                  <a:pt x="1227536" y="2664261"/>
                  <a:pt x="1135720" y="2664261"/>
                  <a:pt x="1056878" y="2625348"/>
                </a:cubicBezTo>
                <a:cubicBezTo>
                  <a:pt x="154689" y="2174362"/>
                  <a:pt x="154689" y="2174362"/>
                  <a:pt x="154689" y="2174362"/>
                </a:cubicBezTo>
                <a:cubicBezTo>
                  <a:pt x="59880" y="2126470"/>
                  <a:pt x="0" y="2029687"/>
                  <a:pt x="0" y="1923925"/>
                </a:cubicBezTo>
                <a:cubicBezTo>
                  <a:pt x="0" y="730607"/>
                  <a:pt x="0" y="730607"/>
                  <a:pt x="0" y="730607"/>
                </a:cubicBezTo>
                <a:cubicBezTo>
                  <a:pt x="0" y="624845"/>
                  <a:pt x="59880" y="528063"/>
                  <a:pt x="154689" y="480171"/>
                </a:cubicBezTo>
                <a:cubicBezTo>
                  <a:pt x="1056878" y="29184"/>
                  <a:pt x="1056878" y="29184"/>
                  <a:pt x="1056878" y="29184"/>
                </a:cubicBezTo>
                <a:cubicBezTo>
                  <a:pt x="1096299" y="9728"/>
                  <a:pt x="1138963" y="0"/>
                  <a:pt x="1181628" y="0"/>
                </a:cubicBezTo>
                <a:close/>
              </a:path>
            </a:pathLst>
          </a:custGeom>
          <a:noFill/>
          <a:ln w="174625">
            <a:solidFill>
              <a:srgbClr val="FFFFFF"/>
            </a:solidFill>
          </a:ln>
          <a:effectLst>
            <a:outerShdw blurRad="762000" dist="381000" dir="2700000" algn="tl" rotWithShape="0">
              <a:srgbClr val="FA667C">
                <a:alpha val="20000"/>
              </a:srgbClr>
            </a:outerShdw>
          </a:effectLst>
        </p:spPr>
      </p:pic>
      <p:sp>
        <p:nvSpPr>
          <p:cNvPr id="14" name="矩形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B546DD2-18BE-4C04-A6E9-94FFA754FC5F}"/>
              </a:ext>
            </a:extLst>
          </p:cNvPr>
          <p:cNvSpPr/>
          <p:nvPr/>
        </p:nvSpPr>
        <p:spPr>
          <a:xfrm>
            <a:off x="2174553" y="4521656"/>
            <a:ext cx="1107997" cy="369332"/>
          </a:xfrm>
          <a:prstGeom prst="rect">
            <a:avLst/>
          </a:prstGeom>
        </p:spPr>
        <p:txBody>
          <a:bodyPr wrap="none">
            <a:spAutoFit/>
          </a:bodyPr>
          <a:lstStyle/>
          <a:p>
            <a:pPr lvl="0" algn="ctr">
              <a:defRPr/>
            </a:pPr>
            <a:r>
              <a:rPr lang="zh-CN" altLang="en-US" b="1" kern="0" dirty="0">
                <a:latin typeface="微软雅黑"/>
                <a:ea typeface="微软雅黑"/>
                <a:sym typeface="微软雅黑"/>
              </a:rPr>
              <a:t>评委说明</a:t>
            </a:r>
          </a:p>
        </p:txBody>
      </p:sp>
      <p:sp>
        <p:nvSpPr>
          <p:cNvPr id="15" name="矩形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64C1763-CE20-44B5-B210-BB45B63ABC52}"/>
              </a:ext>
            </a:extLst>
          </p:cNvPr>
          <p:cNvSpPr/>
          <p:nvPr/>
        </p:nvSpPr>
        <p:spPr>
          <a:xfrm>
            <a:off x="1564349" y="4906484"/>
            <a:ext cx="2328407" cy="1015663"/>
          </a:xfrm>
          <a:prstGeom prst="rect">
            <a:avLst/>
          </a:prstGeom>
        </p:spPr>
        <p:txBody>
          <a:bodyPr wrap="square">
            <a:spAutoFit/>
          </a:bodyPr>
          <a:lstStyle/>
          <a:p>
            <a:pPr lvl="0" algn="ctr">
              <a:lnSpc>
                <a:spcPct val="150000"/>
              </a:lnSpc>
              <a:defRPr/>
            </a:pPr>
            <a:r>
              <a:rPr lang="zh-CN" altLang="en-US" sz="1000" kern="0" dirty="0">
                <a:solidFill>
                  <a:schemeClr val="bg1">
                    <a:lumMod val="50000"/>
                  </a:schemeClr>
                </a:solidFill>
                <a:latin typeface="微软雅黑"/>
                <a:ea typeface="微软雅黑"/>
                <a:sym typeface="微软雅黑"/>
              </a:rPr>
              <a:t>请替换文字内容，修改文字内容，也可以直接复制你的内容到此。请替换文字内容，修改文字内容，也可以直接复制你的内容到此。</a:t>
            </a:r>
          </a:p>
        </p:txBody>
      </p:sp>
      <p:sp>
        <p:nvSpPr>
          <p:cNvPr id="16" name="矩形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C7721C3-A2B2-4643-837D-7392E8564AAE}"/>
              </a:ext>
            </a:extLst>
          </p:cNvPr>
          <p:cNvSpPr/>
          <p:nvPr/>
        </p:nvSpPr>
        <p:spPr>
          <a:xfrm>
            <a:off x="5461572" y="4521656"/>
            <a:ext cx="1107997" cy="369332"/>
          </a:xfrm>
          <a:prstGeom prst="rect">
            <a:avLst/>
          </a:prstGeom>
        </p:spPr>
        <p:txBody>
          <a:bodyPr wrap="none">
            <a:spAutoFit/>
          </a:bodyPr>
          <a:lstStyle/>
          <a:p>
            <a:pPr lvl="0" algn="ctr">
              <a:defRPr/>
            </a:pPr>
            <a:r>
              <a:rPr lang="zh-CN" altLang="en-US" b="1" kern="0" dirty="0">
                <a:latin typeface="微软雅黑"/>
                <a:ea typeface="微软雅黑"/>
                <a:sym typeface="微软雅黑"/>
              </a:rPr>
              <a:t>评委说明</a:t>
            </a:r>
          </a:p>
        </p:txBody>
      </p:sp>
      <p:sp>
        <p:nvSpPr>
          <p:cNvPr id="17" name="矩形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ECDB3B-60ED-41FB-B7ED-49C1AA1B36BE}"/>
              </a:ext>
            </a:extLst>
          </p:cNvPr>
          <p:cNvSpPr/>
          <p:nvPr/>
        </p:nvSpPr>
        <p:spPr>
          <a:xfrm>
            <a:off x="4851368" y="4906484"/>
            <a:ext cx="2328407" cy="1015663"/>
          </a:xfrm>
          <a:prstGeom prst="rect">
            <a:avLst/>
          </a:prstGeom>
        </p:spPr>
        <p:txBody>
          <a:bodyPr wrap="square">
            <a:spAutoFit/>
          </a:bodyPr>
          <a:lstStyle/>
          <a:p>
            <a:pPr lvl="0" algn="ctr">
              <a:lnSpc>
                <a:spcPct val="150000"/>
              </a:lnSpc>
              <a:defRPr/>
            </a:pPr>
            <a:r>
              <a:rPr lang="zh-CN" altLang="en-US" sz="1000" kern="0" dirty="0">
                <a:solidFill>
                  <a:schemeClr val="bg1">
                    <a:lumMod val="50000"/>
                  </a:schemeClr>
                </a:solidFill>
                <a:latin typeface="微软雅黑"/>
                <a:ea typeface="微软雅黑"/>
                <a:sym typeface="微软雅黑"/>
              </a:rPr>
              <a:t>请替换文字内容，修改文字内容，也可以直接复制你的内容到此。请替换文字内容，修改文字内容，也可以直接复制你的内容到此。</a:t>
            </a:r>
          </a:p>
        </p:txBody>
      </p:sp>
      <p:sp>
        <p:nvSpPr>
          <p:cNvPr id="18" name="矩形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40CBC5E-E87A-4A99-A130-F3646645AC01}"/>
              </a:ext>
            </a:extLst>
          </p:cNvPr>
          <p:cNvSpPr/>
          <p:nvPr/>
        </p:nvSpPr>
        <p:spPr>
          <a:xfrm>
            <a:off x="8748591" y="4521656"/>
            <a:ext cx="1107997" cy="369332"/>
          </a:xfrm>
          <a:prstGeom prst="rect">
            <a:avLst/>
          </a:prstGeom>
        </p:spPr>
        <p:txBody>
          <a:bodyPr wrap="none">
            <a:spAutoFit/>
          </a:bodyPr>
          <a:lstStyle/>
          <a:p>
            <a:pPr lvl="0" algn="ctr">
              <a:defRPr/>
            </a:pPr>
            <a:r>
              <a:rPr lang="zh-CN" altLang="en-US" b="1" kern="0" dirty="0">
                <a:latin typeface="微软雅黑"/>
                <a:ea typeface="微软雅黑"/>
                <a:sym typeface="微软雅黑"/>
              </a:rPr>
              <a:t>评委说明</a:t>
            </a:r>
          </a:p>
        </p:txBody>
      </p:sp>
      <p:sp>
        <p:nvSpPr>
          <p:cNvPr id="19" name="矩形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31B5951-F4D4-4D9C-93DD-528F6B968B07}"/>
              </a:ext>
            </a:extLst>
          </p:cNvPr>
          <p:cNvSpPr/>
          <p:nvPr/>
        </p:nvSpPr>
        <p:spPr>
          <a:xfrm>
            <a:off x="8138387" y="4906484"/>
            <a:ext cx="2328407" cy="1015663"/>
          </a:xfrm>
          <a:prstGeom prst="rect">
            <a:avLst/>
          </a:prstGeom>
        </p:spPr>
        <p:txBody>
          <a:bodyPr wrap="square">
            <a:spAutoFit/>
          </a:bodyPr>
          <a:lstStyle/>
          <a:p>
            <a:pPr lvl="0" algn="ctr">
              <a:lnSpc>
                <a:spcPct val="150000"/>
              </a:lnSpc>
              <a:defRPr/>
            </a:pPr>
            <a:r>
              <a:rPr lang="zh-CN" altLang="en-US" sz="1000" kern="0" dirty="0">
                <a:solidFill>
                  <a:schemeClr val="bg1">
                    <a:lumMod val="50000"/>
                  </a:schemeClr>
                </a:solidFill>
                <a:latin typeface="微软雅黑"/>
                <a:ea typeface="微软雅黑"/>
                <a:sym typeface="微软雅黑"/>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1846863849"/>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2" presetClass="entr" presetSubtype="4" decel="10000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1500" fill="hold"/>
                                        <p:tgtEl>
                                          <p:spTgt spid="11"/>
                                        </p:tgtEl>
                                        <p:attrNameLst>
                                          <p:attrName>ppt_x</p:attrName>
                                        </p:attrNameLst>
                                      </p:cBhvr>
                                      <p:tavLst>
                                        <p:tav tm="0">
                                          <p:val>
                                            <p:strVal val="#ppt_x"/>
                                          </p:val>
                                        </p:tav>
                                        <p:tav tm="100000">
                                          <p:val>
                                            <p:strVal val="#ppt_x"/>
                                          </p:val>
                                        </p:tav>
                                      </p:tavLst>
                                    </p:anim>
                                    <p:anim calcmode="lin" valueType="num">
                                      <p:cBhvr additive="base">
                                        <p:cTn id="18" dur="15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4" decel="100000" fill="hold" nodeType="withEffect">
                                  <p:stCondLst>
                                    <p:cond delay="5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500" fill="hold"/>
                                        <p:tgtEl>
                                          <p:spTgt spid="12"/>
                                        </p:tgtEl>
                                        <p:attrNameLst>
                                          <p:attrName>ppt_x</p:attrName>
                                        </p:attrNameLst>
                                      </p:cBhvr>
                                      <p:tavLst>
                                        <p:tav tm="0">
                                          <p:val>
                                            <p:strVal val="#ppt_x"/>
                                          </p:val>
                                        </p:tav>
                                        <p:tav tm="100000">
                                          <p:val>
                                            <p:strVal val="#ppt_x"/>
                                          </p:val>
                                        </p:tav>
                                      </p:tavLst>
                                    </p:anim>
                                    <p:anim calcmode="lin" valueType="num">
                                      <p:cBhvr additive="base">
                                        <p:cTn id="22" dur="1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decel="100000" fill="hold" nodeType="withEffect">
                                  <p:stCondLst>
                                    <p:cond delay="100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1500" fill="hold"/>
                                        <p:tgtEl>
                                          <p:spTgt spid="13"/>
                                        </p:tgtEl>
                                        <p:attrNameLst>
                                          <p:attrName>ppt_x</p:attrName>
                                        </p:attrNameLst>
                                      </p:cBhvr>
                                      <p:tavLst>
                                        <p:tav tm="0">
                                          <p:val>
                                            <p:strVal val="#ppt_x"/>
                                          </p:val>
                                        </p:tav>
                                        <p:tav tm="100000">
                                          <p:val>
                                            <p:strVal val="#ppt_x"/>
                                          </p:val>
                                        </p:tav>
                                      </p:tavLst>
                                    </p:anim>
                                    <p:anim calcmode="lin" valueType="num">
                                      <p:cBhvr additive="base">
                                        <p:cTn id="26" dur="1500" fill="hold"/>
                                        <p:tgtEl>
                                          <p:spTgt spid="13"/>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3" presetClass="entr" presetSubtype="288" decel="100000" fill="hold" grpId="0" nodeType="afterEffect">
                                  <p:stCondLst>
                                    <p:cond delay="0"/>
                                  </p:stCondLst>
                                  <p:iterate type="lt">
                                    <p:tmPct val="15000"/>
                                  </p:iterate>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strVal val="8/3*#ppt_w"/>
                                          </p:val>
                                        </p:tav>
                                        <p:tav tm="100000">
                                          <p:val>
                                            <p:strVal val="#ppt_w"/>
                                          </p:val>
                                        </p:tav>
                                      </p:tavLst>
                                    </p:anim>
                                    <p:anim calcmode="lin" valueType="num">
                                      <p:cBhvr>
                                        <p:cTn id="31" dur="500" fill="hold"/>
                                        <p:tgtEl>
                                          <p:spTgt spid="14"/>
                                        </p:tgtEl>
                                        <p:attrNameLst>
                                          <p:attrName>ppt_h</p:attrName>
                                        </p:attrNameLst>
                                      </p:cBhvr>
                                      <p:tavLst>
                                        <p:tav tm="0">
                                          <p:val>
                                            <p:strVal val="12/3*#ppt_h"/>
                                          </p:val>
                                        </p:tav>
                                        <p:tav tm="100000">
                                          <p:val>
                                            <p:strVal val="#ppt_h"/>
                                          </p:val>
                                        </p:tav>
                                      </p:tavLst>
                                    </p:anim>
                                  </p:childTnLst>
                                </p:cTn>
                              </p:par>
                              <p:par>
                                <p:cTn id="32" presetID="10" presetClass="entr" presetSubtype="0" fill="hold" grpId="1" nodeType="withEffect">
                                  <p:stCondLst>
                                    <p:cond delay="0"/>
                                  </p:stCondLst>
                                  <p:iterate type="lt">
                                    <p:tmPct val="15000"/>
                                  </p:iterate>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childTnLst>
                          </p:cTn>
                        </p:par>
                        <p:par>
                          <p:cTn id="35" fill="hold">
                            <p:stCondLst>
                              <p:cond delay="4225"/>
                            </p:stCondLst>
                            <p:childTnLst>
                              <p:par>
                                <p:cTn id="36" presetID="22" presetClass="entr" presetSubtype="1" fill="hold" grpId="0" nodeType="afterEffect">
                                  <p:stCondLst>
                                    <p:cond delay="0"/>
                                  </p:stCondLst>
                                  <p:iterate type="lt">
                                    <p:tmPct val="3000"/>
                                  </p:iterate>
                                  <p:childTnLst>
                                    <p:set>
                                      <p:cBhvr>
                                        <p:cTn id="37" dur="1" fill="hold">
                                          <p:stCondLst>
                                            <p:cond delay="0"/>
                                          </p:stCondLst>
                                        </p:cTn>
                                        <p:tgtEl>
                                          <p:spTgt spid="15"/>
                                        </p:tgtEl>
                                        <p:attrNameLst>
                                          <p:attrName>style.visibility</p:attrName>
                                        </p:attrNameLst>
                                      </p:cBhvr>
                                      <p:to>
                                        <p:strVal val="visible"/>
                                      </p:to>
                                    </p:set>
                                    <p:animEffect transition="in" filter="wipe(up)">
                                      <p:cBhvr>
                                        <p:cTn id="38" dur="500"/>
                                        <p:tgtEl>
                                          <p:spTgt spid="15"/>
                                        </p:tgtEl>
                                      </p:cBhvr>
                                    </p:animEffect>
                                  </p:childTnLst>
                                </p:cTn>
                              </p:par>
                              <p:par>
                                <p:cTn id="39" presetID="23" presetClass="entr" presetSubtype="288" decel="100000" fill="hold" grpId="0" nodeType="withEffect">
                                  <p:stCondLst>
                                    <p:cond delay="0"/>
                                  </p:stCondLst>
                                  <p:iterate type="lt">
                                    <p:tmPct val="15000"/>
                                  </p:iterate>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p:val>
                                            <p:strVal val="8/3*#ppt_w"/>
                                          </p:val>
                                        </p:tav>
                                        <p:tav tm="100000">
                                          <p:val>
                                            <p:strVal val="#ppt_w"/>
                                          </p:val>
                                        </p:tav>
                                      </p:tavLst>
                                    </p:anim>
                                    <p:anim calcmode="lin" valueType="num">
                                      <p:cBhvr>
                                        <p:cTn id="42" dur="500" fill="hold"/>
                                        <p:tgtEl>
                                          <p:spTgt spid="16"/>
                                        </p:tgtEl>
                                        <p:attrNameLst>
                                          <p:attrName>ppt_h</p:attrName>
                                        </p:attrNameLst>
                                      </p:cBhvr>
                                      <p:tavLst>
                                        <p:tav tm="0">
                                          <p:val>
                                            <p:strVal val="12/3*#ppt_h"/>
                                          </p:val>
                                        </p:tav>
                                        <p:tav tm="100000">
                                          <p:val>
                                            <p:strVal val="#ppt_h"/>
                                          </p:val>
                                        </p:tav>
                                      </p:tavLst>
                                    </p:anim>
                                  </p:childTnLst>
                                </p:cTn>
                              </p:par>
                              <p:par>
                                <p:cTn id="43" presetID="10" presetClass="entr" presetSubtype="0" fill="hold" grpId="1" nodeType="withEffect">
                                  <p:stCondLst>
                                    <p:cond delay="0"/>
                                  </p:stCondLst>
                                  <p:iterate type="lt">
                                    <p:tmPct val="15000"/>
                                  </p:iterate>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childTnLst>
                          </p:cTn>
                        </p:par>
                        <p:par>
                          <p:cTn id="46" fill="hold">
                            <p:stCondLst>
                              <p:cond delay="5580"/>
                            </p:stCondLst>
                            <p:childTnLst>
                              <p:par>
                                <p:cTn id="47" presetID="22" presetClass="entr" presetSubtype="1" fill="hold" grpId="0" nodeType="afterEffect">
                                  <p:stCondLst>
                                    <p:cond delay="0"/>
                                  </p:stCondLst>
                                  <p:iterate type="lt">
                                    <p:tmPct val="3000"/>
                                  </p:iterate>
                                  <p:childTnLst>
                                    <p:set>
                                      <p:cBhvr>
                                        <p:cTn id="48" dur="1" fill="hold">
                                          <p:stCondLst>
                                            <p:cond delay="0"/>
                                          </p:stCondLst>
                                        </p:cTn>
                                        <p:tgtEl>
                                          <p:spTgt spid="17"/>
                                        </p:tgtEl>
                                        <p:attrNameLst>
                                          <p:attrName>style.visibility</p:attrName>
                                        </p:attrNameLst>
                                      </p:cBhvr>
                                      <p:to>
                                        <p:strVal val="visible"/>
                                      </p:to>
                                    </p:set>
                                    <p:animEffect transition="in" filter="wipe(up)">
                                      <p:cBhvr>
                                        <p:cTn id="49" dur="500"/>
                                        <p:tgtEl>
                                          <p:spTgt spid="17"/>
                                        </p:tgtEl>
                                      </p:cBhvr>
                                    </p:animEffect>
                                  </p:childTnLst>
                                </p:cTn>
                              </p:par>
                              <p:par>
                                <p:cTn id="50" presetID="23" presetClass="entr" presetSubtype="288" decel="100000" fill="hold" grpId="0" nodeType="withEffect">
                                  <p:stCondLst>
                                    <p:cond delay="0"/>
                                  </p:stCondLst>
                                  <p:iterate type="lt">
                                    <p:tmPct val="15000"/>
                                  </p:iterate>
                                  <p:childTnLst>
                                    <p:set>
                                      <p:cBhvr>
                                        <p:cTn id="51" dur="1" fill="hold">
                                          <p:stCondLst>
                                            <p:cond delay="0"/>
                                          </p:stCondLst>
                                        </p:cTn>
                                        <p:tgtEl>
                                          <p:spTgt spid="18"/>
                                        </p:tgtEl>
                                        <p:attrNameLst>
                                          <p:attrName>style.visibility</p:attrName>
                                        </p:attrNameLst>
                                      </p:cBhvr>
                                      <p:to>
                                        <p:strVal val="visible"/>
                                      </p:to>
                                    </p:set>
                                    <p:anim calcmode="lin" valueType="num">
                                      <p:cBhvr>
                                        <p:cTn id="52" dur="500" fill="hold"/>
                                        <p:tgtEl>
                                          <p:spTgt spid="18"/>
                                        </p:tgtEl>
                                        <p:attrNameLst>
                                          <p:attrName>ppt_w</p:attrName>
                                        </p:attrNameLst>
                                      </p:cBhvr>
                                      <p:tavLst>
                                        <p:tav tm="0">
                                          <p:val>
                                            <p:strVal val="8/3*#ppt_w"/>
                                          </p:val>
                                        </p:tav>
                                        <p:tav tm="100000">
                                          <p:val>
                                            <p:strVal val="#ppt_w"/>
                                          </p:val>
                                        </p:tav>
                                      </p:tavLst>
                                    </p:anim>
                                    <p:anim calcmode="lin" valueType="num">
                                      <p:cBhvr>
                                        <p:cTn id="53" dur="500" fill="hold"/>
                                        <p:tgtEl>
                                          <p:spTgt spid="18"/>
                                        </p:tgtEl>
                                        <p:attrNameLst>
                                          <p:attrName>ppt_h</p:attrName>
                                        </p:attrNameLst>
                                      </p:cBhvr>
                                      <p:tavLst>
                                        <p:tav tm="0">
                                          <p:val>
                                            <p:strVal val="12/3*#ppt_h"/>
                                          </p:val>
                                        </p:tav>
                                        <p:tav tm="100000">
                                          <p:val>
                                            <p:strVal val="#ppt_h"/>
                                          </p:val>
                                        </p:tav>
                                      </p:tavLst>
                                    </p:anim>
                                  </p:childTnLst>
                                </p:cTn>
                              </p:par>
                              <p:par>
                                <p:cTn id="54" presetID="10" presetClass="entr" presetSubtype="0" fill="hold" grpId="1" nodeType="withEffect">
                                  <p:stCondLst>
                                    <p:cond delay="0"/>
                                  </p:stCondLst>
                                  <p:iterate type="lt">
                                    <p:tmPct val="15000"/>
                                  </p:iterate>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childTnLst>
                          </p:cTn>
                        </p:par>
                        <p:par>
                          <p:cTn id="57" fill="hold">
                            <p:stCondLst>
                              <p:cond delay="6935"/>
                            </p:stCondLst>
                            <p:childTnLst>
                              <p:par>
                                <p:cTn id="58" presetID="22" presetClass="entr" presetSubtype="1" fill="hold" grpId="0" nodeType="afterEffect">
                                  <p:stCondLst>
                                    <p:cond delay="0"/>
                                  </p:stCondLst>
                                  <p:iterate type="lt">
                                    <p:tmPct val="3000"/>
                                  </p:iterate>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5" grpId="0"/>
      <p:bldP spid="16" grpId="0"/>
      <p:bldP spid="16" grpId="1"/>
      <p:bldP spid="17" grpId="0"/>
      <p:bldP spid="18" grpId="0"/>
      <p:bldP spid="18" grpId="1"/>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文本框 11">
            <a:extLst>
              <a:ext uri="{FF2B5EF4-FFF2-40B4-BE49-F238E27FC236}">
                <a16:creationId xmlns:a16="http://schemas.microsoft.com/office/drawing/2014/main" xmlns:p14="http://schemas.microsoft.com/office/powerpoint/2010/main" xmlns:a14="http://schemas.microsoft.com/office/drawing/2010/main" xmlns="" id="{4FC87F46-DEC1-45F3-8E0D-BB32660D5DF3}"/>
              </a:ext>
            </a:extLst>
          </p:cNvPr>
          <p:cNvSpPr txBox="1"/>
          <p:nvPr>
            <p:custDataLst>
              <p:tags r:id="rId1"/>
            </p:custDataLst>
          </p:nvPr>
        </p:nvSpPr>
        <p:spPr>
          <a:xfrm>
            <a:off x="6967879" y="799394"/>
            <a:ext cx="3008540" cy="2308324"/>
          </a:xfrm>
          <a:prstGeom prst="rect">
            <a:avLst/>
          </a:prstGeom>
          <a:noFill/>
        </p:spPr>
        <p:txBody>
          <a:bodyPr wrap="square" rtlCol="0">
            <a:spAutoFit/>
          </a:bodyPr>
          <a:lstStyle>
            <a:defPPr>
              <a:defRPr lang="zh-CN"/>
            </a:defPPr>
            <a:lvl1pPr algn="ctr">
              <a:defRPr sz="14400" b="1">
                <a:ln w="28575">
                  <a:solidFill>
                    <a:schemeClr val="accent4">
                      <a:lumMod val="40000"/>
                      <a:lumOff val="60000"/>
                    </a:schemeClr>
                  </a:solidFill>
                </a:ln>
                <a:blipFill dpi="0" rotWithShape="1">
                  <a:blip r:embed="rId4">
                    <a:extLst>
                      <a:ext uri="{28A0092B-C50C-407E-A947-70E740481C1C}">
                        <a14:useLocalDpi xmlns:a14="http://schemas.microsoft.com/office/drawing/2010/main" val="0"/>
                      </a:ext>
                    </a:extLst>
                  </a:blip>
                  <a:srcRect/>
                  <a:stretch>
                    <a:fillRect/>
                  </a:stretch>
                </a:blipFill>
                <a:effectLst>
                  <a:outerShdw dist="38100" dir="2700000" algn="tl" rotWithShape="0">
                    <a:schemeClr val="accent4">
                      <a:lumMod val="40000"/>
                      <a:lumOff val="60000"/>
                    </a:schemeClr>
                  </a:outerShdw>
                </a:effectLst>
                <a:latin typeface="三极春联字体简" pitchFamily="2" charset="-122"/>
                <a:ea typeface="三极春联字体简" pitchFamily="2" charset="-122"/>
                <a:cs typeface="经典特宋简" panose="02010609010101010101" pitchFamily="49" charset="-122"/>
              </a:defRPr>
            </a:lvl1pPr>
          </a:lstStyle>
          <a:p>
            <a:r>
              <a:rPr lang="zh-CN" altLang="en-US" dirty="0">
                <a:sym typeface="微软雅黑"/>
              </a:rPr>
              <a:t>伍</a:t>
            </a:r>
          </a:p>
        </p:txBody>
      </p:sp>
      <p:sp>
        <p:nvSpPr>
          <p:cNvPr id="3" name="文本框 2">
            <a:extLst>
              <a:ext uri="{FF2B5EF4-FFF2-40B4-BE49-F238E27FC236}">
                <a16:creationId xmlns:a16="http://schemas.microsoft.com/office/drawing/2014/main" xmlns:p14="http://schemas.microsoft.com/office/powerpoint/2010/main" xmlns:a14="http://schemas.microsoft.com/office/drawing/2010/main" xmlns="" id="{779C9F58-4C6D-4B27-BF39-95F49327543E}"/>
              </a:ext>
            </a:extLst>
          </p:cNvPr>
          <p:cNvSpPr txBox="1"/>
          <p:nvPr/>
        </p:nvSpPr>
        <p:spPr>
          <a:xfrm>
            <a:off x="6682275" y="2987871"/>
            <a:ext cx="3962360" cy="923330"/>
          </a:xfrm>
          <a:prstGeom prst="rect">
            <a:avLst/>
          </a:prstGeom>
          <a:noFill/>
        </p:spPr>
        <p:txBody>
          <a:bodyPr wrap="square" rtlCol="0">
            <a:spAutoFit/>
          </a:bodyPr>
          <a:lstStyle/>
          <a:p>
            <a:pPr algn="ctr"/>
            <a:r>
              <a:rPr lang="zh-CN" altLang="en-US" sz="5400" b="1" spc="1500" dirty="0">
                <a:latin typeface="微软雅黑"/>
                <a:ea typeface="微软雅黑"/>
                <a:cs typeface="+mn-ea"/>
                <a:sym typeface="微软雅黑"/>
              </a:rPr>
              <a:t>活动要求</a:t>
            </a:r>
          </a:p>
        </p:txBody>
      </p:sp>
      <p:sp>
        <p:nvSpPr>
          <p:cNvPr id="4" name="文本框 3">
            <a:extLst>
              <a:ext uri="{FF2B5EF4-FFF2-40B4-BE49-F238E27FC236}">
                <a16:creationId xmlns:a16="http://schemas.microsoft.com/office/drawing/2014/main" xmlns:p14="http://schemas.microsoft.com/office/powerpoint/2010/main" xmlns:a14="http://schemas.microsoft.com/office/drawing/2010/main" xmlns="" id="{5A303B8B-1F8C-4FB2-9EB4-1BA4D3D1FF23}"/>
              </a:ext>
            </a:extLst>
          </p:cNvPr>
          <p:cNvSpPr txBox="1"/>
          <p:nvPr/>
        </p:nvSpPr>
        <p:spPr>
          <a:xfrm>
            <a:off x="7563789" y="4718730"/>
            <a:ext cx="2199332" cy="307777"/>
          </a:xfrm>
          <a:prstGeom prst="rect">
            <a:avLst/>
          </a:prstGeom>
          <a:noFill/>
        </p:spPr>
        <p:txBody>
          <a:bodyPr wrap="square" rtlCol="0">
            <a:spAutoFit/>
          </a:bodyPr>
          <a:lstStyle/>
          <a:p>
            <a:pPr algn="ctr"/>
            <a:r>
              <a:rPr lang="en-US" altLang="zh-CN" sz="1400" i="1" spc="600" dirty="0">
                <a:latin typeface="微软雅黑"/>
                <a:ea typeface="微软雅黑"/>
                <a:cs typeface="+mn-ea"/>
                <a:sym typeface="微软雅黑"/>
              </a:rPr>
              <a:t>The part 05</a:t>
            </a:r>
            <a:endParaRPr lang="zh-CN" altLang="en-US" sz="1400" i="1" spc="600" dirty="0">
              <a:latin typeface="微软雅黑"/>
              <a:ea typeface="微软雅黑"/>
              <a:cs typeface="+mn-ea"/>
              <a:sym typeface="微软雅黑"/>
            </a:endParaRPr>
          </a:p>
        </p:txBody>
      </p:sp>
      <p:sp>
        <p:nvSpPr>
          <p:cNvPr id="5" name="矩形 4">
            <a:extLst>
              <a:ext uri="{FF2B5EF4-FFF2-40B4-BE49-F238E27FC236}">
                <a16:creationId xmlns:a16="http://schemas.microsoft.com/office/drawing/2014/main" xmlns:p14="http://schemas.microsoft.com/office/powerpoint/2010/main" xmlns:a14="http://schemas.microsoft.com/office/drawing/2010/main" xmlns="" id="{35466D20-004F-46D4-9659-0F25FAB7461F}"/>
              </a:ext>
            </a:extLst>
          </p:cNvPr>
          <p:cNvSpPr/>
          <p:nvPr/>
        </p:nvSpPr>
        <p:spPr>
          <a:xfrm>
            <a:off x="7089839" y="3893776"/>
            <a:ext cx="3147233" cy="369340"/>
          </a:xfrm>
          <a:prstGeom prst="rect">
            <a:avLst/>
          </a:prstGeom>
        </p:spPr>
        <p:txBody>
          <a:bodyPr wrap="square" lIns="91448" tIns="45724" rIns="91448" bIns="45724">
            <a:spAutoFit/>
          </a:bodyPr>
          <a:lstStyle/>
          <a:p>
            <a:pPr algn="ctr"/>
            <a:r>
              <a:rPr lang="en-US" altLang="zh-CN" sz="600" dirty="0">
                <a:solidFill>
                  <a:schemeClr val="bg1">
                    <a:lumMod val="65000"/>
                  </a:schemeClr>
                </a:solidFill>
                <a:latin typeface="微软雅黑"/>
                <a:ea typeface="微软雅黑"/>
                <a:sym typeface="微软雅黑"/>
              </a:rPr>
              <a:t>Chinese  companies  will no longer remain in the hard stage and they are also promoting a culture Chinese  companies  will no longer remain </a:t>
            </a:r>
          </a:p>
          <a:p>
            <a:pPr algn="ctr"/>
            <a:r>
              <a:rPr lang="en-US" altLang="zh-CN" sz="600" dirty="0">
                <a:solidFill>
                  <a:schemeClr val="bg1">
                    <a:lumMod val="65000"/>
                  </a:schemeClr>
                </a:solidFill>
                <a:latin typeface="微软雅黑"/>
                <a:ea typeface="微软雅黑"/>
                <a:sym typeface="微软雅黑"/>
              </a:rPr>
              <a:t>in the hard stage and they are also wang ling </a:t>
            </a:r>
            <a:r>
              <a:rPr lang="en-US" altLang="zh-CN" sz="600" dirty="0" err="1">
                <a:solidFill>
                  <a:schemeClr val="bg1">
                    <a:lumMod val="65000"/>
                  </a:schemeClr>
                </a:solidFill>
                <a:latin typeface="微软雅黑"/>
                <a:ea typeface="微软雅黑"/>
                <a:sym typeface="微软雅黑"/>
              </a:rPr>
              <a:t>yan</a:t>
            </a:r>
            <a:r>
              <a:rPr lang="en-US" altLang="zh-CN" sz="600" dirty="0">
                <a:solidFill>
                  <a:schemeClr val="bg1">
                    <a:lumMod val="65000"/>
                  </a:schemeClr>
                </a:solidFill>
                <a:latin typeface="微软雅黑"/>
                <a:ea typeface="微软雅黑"/>
                <a:sym typeface="微软雅黑"/>
              </a:rPr>
              <a:t> a culture</a:t>
            </a:r>
          </a:p>
        </p:txBody>
      </p:sp>
      <p:grpSp>
        <p:nvGrpSpPr>
          <p:cNvPr id="7" name="组合 6">
            <a:extLst>
              <a:ext uri="{FF2B5EF4-FFF2-40B4-BE49-F238E27FC236}">
                <a16:creationId xmlns:a16="http://schemas.microsoft.com/office/drawing/2014/main" xmlns:p14="http://schemas.microsoft.com/office/powerpoint/2010/main" xmlns:a14="http://schemas.microsoft.com/office/drawing/2010/main" xmlns="" id="{F864AFF8-FFE0-43AF-ACAF-1DC71F5D3949}"/>
              </a:ext>
            </a:extLst>
          </p:cNvPr>
          <p:cNvGrpSpPr/>
          <p:nvPr/>
        </p:nvGrpSpPr>
        <p:grpSpPr>
          <a:xfrm>
            <a:off x="7690539" y="4328901"/>
            <a:ext cx="1945832" cy="302884"/>
            <a:chOff x="5120943" y="4427470"/>
            <a:chExt cx="1945832" cy="302884"/>
          </a:xfrm>
        </p:grpSpPr>
        <p:pic>
          <p:nvPicPr>
            <p:cNvPr id="10" name="图片 9">
              <a:extLst>
                <a:ext uri="{FF2B5EF4-FFF2-40B4-BE49-F238E27FC236}">
                  <a16:creationId xmlns:a16="http://schemas.microsoft.com/office/drawing/2014/main" xmlns:p14="http://schemas.microsoft.com/office/powerpoint/2010/main" xmlns:a14="http://schemas.microsoft.com/office/drawing/2010/main" xmlns="" id="{93254A14-26EB-4503-98A6-6F7C6A732B1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29312" y="4427470"/>
              <a:ext cx="333376" cy="302884"/>
            </a:xfrm>
            <a:prstGeom prst="rect">
              <a:avLst/>
            </a:prstGeom>
          </p:spPr>
        </p:pic>
        <p:pic>
          <p:nvPicPr>
            <p:cNvPr id="11" name="图片 10">
              <a:extLst>
                <a:ext uri="{FF2B5EF4-FFF2-40B4-BE49-F238E27FC236}">
                  <a16:creationId xmlns:a16="http://schemas.microsoft.com/office/drawing/2014/main" xmlns:p14="http://schemas.microsoft.com/office/powerpoint/2010/main" xmlns:a14="http://schemas.microsoft.com/office/drawing/2010/main" xmlns="" id="{FC5DCD24-FC09-4867-A0BD-DA1A6AF411D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00740" y="4512469"/>
              <a:ext cx="146264" cy="132886"/>
            </a:xfrm>
            <a:prstGeom prst="rect">
              <a:avLst/>
            </a:prstGeom>
          </p:spPr>
        </p:pic>
        <p:pic>
          <p:nvPicPr>
            <p:cNvPr id="12" name="图片 11">
              <a:extLst>
                <a:ext uri="{FF2B5EF4-FFF2-40B4-BE49-F238E27FC236}">
                  <a16:creationId xmlns:a16="http://schemas.microsoft.com/office/drawing/2014/main" xmlns:p14="http://schemas.microsoft.com/office/powerpoint/2010/main" xmlns:a14="http://schemas.microsoft.com/office/drawing/2010/main" xmlns="" id="{16C4BAEC-2514-474C-AD43-1B138D8FA37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15124" y="4512469"/>
              <a:ext cx="146264" cy="132886"/>
            </a:xfrm>
            <a:prstGeom prst="rect">
              <a:avLst/>
            </a:prstGeom>
          </p:spPr>
        </p:pic>
        <p:pic>
          <p:nvPicPr>
            <p:cNvPr id="13" name="图片 12">
              <a:extLst>
                <a:ext uri="{FF2B5EF4-FFF2-40B4-BE49-F238E27FC236}">
                  <a16:creationId xmlns:a16="http://schemas.microsoft.com/office/drawing/2014/main" xmlns:p14="http://schemas.microsoft.com/office/powerpoint/2010/main" xmlns:a14="http://schemas.microsoft.com/office/drawing/2010/main" xmlns="" id="{1229DD14-1344-438E-8565-D412E0A31F4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10841" y="4512469"/>
              <a:ext cx="146264" cy="132886"/>
            </a:xfrm>
            <a:prstGeom prst="rect">
              <a:avLst/>
            </a:prstGeom>
          </p:spPr>
        </p:pic>
        <p:pic>
          <p:nvPicPr>
            <p:cNvPr id="14" name="图片 13">
              <a:extLst>
                <a:ext uri="{FF2B5EF4-FFF2-40B4-BE49-F238E27FC236}">
                  <a16:creationId xmlns:a16="http://schemas.microsoft.com/office/drawing/2014/main" xmlns:p14="http://schemas.microsoft.com/office/powerpoint/2010/main" xmlns:a14="http://schemas.microsoft.com/office/drawing/2010/main" xmlns="" id="{9DF02F81-806D-4B07-BDE1-DCB24EBBA95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120943" y="4512469"/>
              <a:ext cx="146264" cy="132886"/>
            </a:xfrm>
            <a:prstGeom prst="rect">
              <a:avLst/>
            </a:prstGeom>
          </p:spPr>
        </p:pic>
        <p:pic>
          <p:nvPicPr>
            <p:cNvPr id="15" name="图片 14">
              <a:extLst>
                <a:ext uri="{FF2B5EF4-FFF2-40B4-BE49-F238E27FC236}">
                  <a16:creationId xmlns:a16="http://schemas.microsoft.com/office/drawing/2014/main" xmlns:p14="http://schemas.microsoft.com/office/powerpoint/2010/main" xmlns:a14="http://schemas.microsoft.com/office/drawing/2010/main" xmlns="" id="{4EDA6FA3-3467-4D7B-8B0E-A469E9CA417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20511" y="4512469"/>
              <a:ext cx="146264" cy="132886"/>
            </a:xfrm>
            <a:prstGeom prst="rect">
              <a:avLst/>
            </a:prstGeom>
          </p:spPr>
        </p:pic>
        <p:pic>
          <p:nvPicPr>
            <p:cNvPr id="16" name="图片 15">
              <a:extLst>
                <a:ext uri="{FF2B5EF4-FFF2-40B4-BE49-F238E27FC236}">
                  <a16:creationId xmlns:a16="http://schemas.microsoft.com/office/drawing/2014/main" xmlns:p14="http://schemas.microsoft.com/office/powerpoint/2010/main" xmlns:a14="http://schemas.microsoft.com/office/drawing/2010/main" xmlns="" id="{90821838-364A-4C2E-9453-2C56EFA99FD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630612" y="4512469"/>
              <a:ext cx="146264" cy="132886"/>
            </a:xfrm>
            <a:prstGeom prst="rect">
              <a:avLst/>
            </a:prstGeom>
          </p:spPr>
        </p:pic>
        <p:pic>
          <p:nvPicPr>
            <p:cNvPr id="17" name="图片 16">
              <a:extLst>
                <a:ext uri="{FF2B5EF4-FFF2-40B4-BE49-F238E27FC236}">
                  <a16:creationId xmlns:a16="http://schemas.microsoft.com/office/drawing/2014/main" xmlns:p14="http://schemas.microsoft.com/office/powerpoint/2010/main" xmlns:a14="http://schemas.microsoft.com/office/drawing/2010/main" xmlns="" id="{3B63380D-7EE7-433E-8A37-32B833BA398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40714" y="4512469"/>
              <a:ext cx="146264" cy="132886"/>
            </a:xfrm>
            <a:prstGeom prst="rect">
              <a:avLst/>
            </a:prstGeom>
          </p:spPr>
        </p:pic>
      </p:grpSp>
      <p:pic>
        <p:nvPicPr>
          <p:cNvPr id="18" name="图片 17">
            <a:extLst>
              <a:ext uri="{FF2B5EF4-FFF2-40B4-BE49-F238E27FC236}">
                <a16:creationId xmlns:a16="http://schemas.microsoft.com/office/drawing/2014/main" xmlns:p14="http://schemas.microsoft.com/office/powerpoint/2010/main" xmlns:a14="http://schemas.microsoft.com/office/drawing/2010/main" xmlns="" id="{84420034-69AB-4D5E-89A1-E3BF3D49C58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263950" y="286056"/>
            <a:ext cx="1425925" cy="1463360"/>
          </a:xfrm>
          <a:prstGeom prst="rect">
            <a:avLst/>
          </a:prstGeom>
        </p:spPr>
      </p:pic>
      <p:pic>
        <p:nvPicPr>
          <p:cNvPr id="19" name="图片 18">
            <a:extLst>
              <a:ext uri="{FF2B5EF4-FFF2-40B4-BE49-F238E27FC236}">
                <a16:creationId xmlns:a16="http://schemas.microsoft.com/office/drawing/2014/main" xmlns:p14="http://schemas.microsoft.com/office/powerpoint/2010/main" xmlns:a14="http://schemas.microsoft.com/office/drawing/2010/main" xmlns="" id="{2A6B6170-9C7F-4583-8D1E-D0F0171919C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93483" y="151653"/>
            <a:ext cx="2680138" cy="893380"/>
          </a:xfrm>
          <a:prstGeom prst="rect">
            <a:avLst/>
          </a:prstGeom>
        </p:spPr>
      </p:pic>
      <p:pic>
        <p:nvPicPr>
          <p:cNvPr id="20" name="图片 19">
            <a:extLst>
              <a:ext uri="{FF2B5EF4-FFF2-40B4-BE49-F238E27FC236}">
                <a16:creationId xmlns:a16="http://schemas.microsoft.com/office/drawing/2014/main" xmlns:p14="http://schemas.microsoft.com/office/powerpoint/2010/main" xmlns:a14="http://schemas.microsoft.com/office/drawing/2010/main" xmlns="" id="{E0C7958D-1F08-4C7E-AA50-1426D0730DC1}"/>
              </a:ext>
            </a:extLst>
          </p:cNvPr>
          <p:cNvPicPr>
            <a:picLocks noChangeAspect="1"/>
          </p:cNvPicPr>
          <p:nvPr/>
        </p:nvPicPr>
        <p:blipFill rotWithShape="1">
          <a:blip r:embed="rId9" cstate="screen">
            <a:duotone>
              <a:schemeClr val="accent2">
                <a:shade val="45000"/>
                <a:satMod val="135000"/>
              </a:schemeClr>
              <a:prstClr val="white"/>
            </a:duotone>
            <a:extLst>
              <a:ext uri="{28A0092B-C50C-407E-A947-70E740481C1C}">
                <a14:useLocalDpi xmlns:a14="http://schemas.microsoft.com/office/drawing/2010/main"/>
              </a:ext>
            </a:extLst>
          </a:blip>
          <a:srcRect/>
          <a:stretch/>
        </p:blipFill>
        <p:spPr>
          <a:xfrm>
            <a:off x="4617607" y="2255358"/>
            <a:ext cx="1526166" cy="678334"/>
          </a:xfrm>
          <a:prstGeom prst="rect">
            <a:avLst/>
          </a:prstGeom>
        </p:spPr>
      </p:pic>
    </p:spTree>
    <p:extLst>
      <p:ext uri="{BB962C8B-B14F-4D97-AF65-F5344CB8AC3E}">
        <p14:creationId xmlns:p14="http://schemas.microsoft.com/office/powerpoint/2010/main" val="63420208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7" presetClass="emph" presetSubtype="0" fill="remove" grpId="1" nodeType="afterEffect">
                                  <p:stCondLst>
                                    <p:cond delay="0"/>
                                  </p:stCondLst>
                                  <p:iterate type="lt">
                                    <p:tmPct val="10000"/>
                                  </p:iterate>
                                  <p:childTnLst>
                                    <p:animClr clrSpc="rgb" dir="cw">
                                      <p:cBhvr override="childStyle">
                                        <p:cTn id="12" dur="250" autoRev="1" fill="remove"/>
                                        <p:tgtEl>
                                          <p:spTgt spid="2"/>
                                        </p:tgtEl>
                                        <p:attrNameLst>
                                          <p:attrName>style.color</p:attrName>
                                        </p:attrNameLst>
                                      </p:cBhvr>
                                      <p:to>
                                        <a:srgbClr val="FF6600"/>
                                      </p:to>
                                    </p:animClr>
                                    <p:animClr clrSpc="rgb" dir="cw">
                                      <p:cBhvr>
                                        <p:cTn id="13" dur="250" autoRev="1" fill="remove"/>
                                        <p:tgtEl>
                                          <p:spTgt spid="2"/>
                                        </p:tgtEl>
                                        <p:attrNameLst>
                                          <p:attrName>fillcolor</p:attrName>
                                        </p:attrNameLst>
                                      </p:cBhvr>
                                      <p:to>
                                        <a:srgbClr val="FF6600"/>
                                      </p:to>
                                    </p:animClr>
                                    <p:set>
                                      <p:cBhvr>
                                        <p:cTn id="14" dur="250" autoRev="1" fill="remove"/>
                                        <p:tgtEl>
                                          <p:spTgt spid="2"/>
                                        </p:tgtEl>
                                        <p:attrNameLst>
                                          <p:attrName>fill.type</p:attrName>
                                        </p:attrNameLst>
                                      </p:cBhvr>
                                      <p:to>
                                        <p:strVal val="solid"/>
                                      </p:to>
                                    </p:set>
                                    <p:set>
                                      <p:cBhvr>
                                        <p:cTn id="15" dur="250" autoRev="1" fill="remove"/>
                                        <p:tgtEl>
                                          <p:spTgt spid="2"/>
                                        </p:tgtEl>
                                        <p:attrNameLst>
                                          <p:attrName>fill.on</p:attrName>
                                        </p:attrNameLst>
                                      </p:cBhvr>
                                      <p:to>
                                        <p:strVal val="true"/>
                                      </p:to>
                                    </p:set>
                                  </p:childTnLst>
                                </p:cTn>
                              </p:par>
                              <p:par>
                                <p:cTn id="16" presetID="47"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500"/>
                                        <p:tgtEl>
                                          <p:spTgt spid="19"/>
                                        </p:tgtEl>
                                      </p:cBhvr>
                                    </p:animEffect>
                                    <p:anim calcmode="lin" valueType="num">
                                      <p:cBhvr>
                                        <p:cTn id="19" dur="1500" fill="hold"/>
                                        <p:tgtEl>
                                          <p:spTgt spid="19"/>
                                        </p:tgtEl>
                                        <p:attrNameLst>
                                          <p:attrName>ppt_x</p:attrName>
                                        </p:attrNameLst>
                                      </p:cBhvr>
                                      <p:tavLst>
                                        <p:tav tm="0">
                                          <p:val>
                                            <p:strVal val="#ppt_x"/>
                                          </p:val>
                                        </p:tav>
                                        <p:tav tm="100000">
                                          <p:val>
                                            <p:strVal val="#ppt_x"/>
                                          </p:val>
                                        </p:tav>
                                      </p:tavLst>
                                    </p:anim>
                                    <p:anim calcmode="lin" valueType="num">
                                      <p:cBhvr>
                                        <p:cTn id="20" dur="1500" fill="hold"/>
                                        <p:tgtEl>
                                          <p:spTgt spid="19"/>
                                        </p:tgtEl>
                                        <p:attrNameLst>
                                          <p:attrName>ppt_y</p:attrName>
                                        </p:attrNameLst>
                                      </p:cBhvr>
                                      <p:tavLst>
                                        <p:tav tm="0">
                                          <p:val>
                                            <p:strVal val="#ppt_y-.1"/>
                                          </p:val>
                                        </p:tav>
                                        <p:tav tm="100000">
                                          <p:val>
                                            <p:strVal val="#ppt_y"/>
                                          </p:val>
                                        </p:tav>
                                      </p:tavLst>
                                    </p:anim>
                                  </p:childTnLst>
                                </p:cTn>
                              </p:par>
                              <p:par>
                                <p:cTn id="21" presetID="2" presetClass="entr" presetSubtype="3" decel="10000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500" fill="hold"/>
                                        <p:tgtEl>
                                          <p:spTgt spid="18"/>
                                        </p:tgtEl>
                                        <p:attrNameLst>
                                          <p:attrName>ppt_x</p:attrName>
                                        </p:attrNameLst>
                                      </p:cBhvr>
                                      <p:tavLst>
                                        <p:tav tm="0">
                                          <p:val>
                                            <p:strVal val="1+#ppt_w/2"/>
                                          </p:val>
                                        </p:tav>
                                        <p:tav tm="100000">
                                          <p:val>
                                            <p:strVal val="#ppt_x"/>
                                          </p:val>
                                        </p:tav>
                                      </p:tavLst>
                                    </p:anim>
                                    <p:anim calcmode="lin" valueType="num">
                                      <p:cBhvr additive="base">
                                        <p:cTn id="24" dur="1500" fill="hold"/>
                                        <p:tgtEl>
                                          <p:spTgt spid="18"/>
                                        </p:tgtEl>
                                        <p:attrNameLst>
                                          <p:attrName>ppt_y</p:attrName>
                                        </p:attrNameLst>
                                      </p:cBhvr>
                                      <p:tavLst>
                                        <p:tav tm="0">
                                          <p:val>
                                            <p:strVal val="0-#ppt_h/2"/>
                                          </p:val>
                                        </p:tav>
                                        <p:tav tm="100000">
                                          <p:val>
                                            <p:strVal val="#ppt_y"/>
                                          </p:val>
                                        </p:tav>
                                      </p:tavLst>
                                    </p:anim>
                                  </p:childTnLst>
                                </p:cTn>
                              </p:par>
                            </p:childTnLst>
                          </p:cTn>
                        </p:par>
                        <p:par>
                          <p:cTn id="25" fill="hold">
                            <p:stCondLst>
                              <p:cond delay="2000"/>
                            </p:stCondLst>
                            <p:childTnLst>
                              <p:par>
                                <p:cTn id="26" presetID="53" presetClass="entr" presetSubtype="16" fill="hold" grpId="0" nodeType="afterEffect">
                                  <p:stCondLst>
                                    <p:cond delay="0"/>
                                  </p:stCondLst>
                                  <p:iterate type="lt">
                                    <p:tmPct val="10000"/>
                                  </p:iterate>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animEffect transition="in" filter="fade">
                                      <p:cBhvr>
                                        <p:cTn id="30" dur="500"/>
                                        <p:tgtEl>
                                          <p:spTgt spid="3"/>
                                        </p:tgtEl>
                                      </p:cBhvr>
                                    </p:animEffect>
                                  </p:childTnLst>
                                </p:cTn>
                              </p:par>
                            </p:childTnLst>
                          </p:cTn>
                        </p:par>
                        <p:par>
                          <p:cTn id="31" fill="hold">
                            <p:stCondLst>
                              <p:cond delay="2650"/>
                            </p:stCondLst>
                            <p:childTnLst>
                              <p:par>
                                <p:cTn id="32" presetID="14" presetClass="entr" presetSubtype="10"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randombar(horizontal)">
                                      <p:cBhvr>
                                        <p:cTn id="34" dur="500"/>
                                        <p:tgtEl>
                                          <p:spTgt spid="5"/>
                                        </p:tgtEl>
                                      </p:cBhvr>
                                    </p:animEffect>
                                  </p:childTnLst>
                                </p:cTn>
                              </p:par>
                            </p:childTnLst>
                          </p:cTn>
                        </p:par>
                        <p:par>
                          <p:cTn id="35" fill="hold">
                            <p:stCondLst>
                              <p:cond delay="3150"/>
                            </p:stCondLst>
                            <p:childTnLst>
                              <p:par>
                                <p:cTn id="36" presetID="16" presetClass="entr" presetSubtype="37"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barn(outVertical)">
                                      <p:cBhvr>
                                        <p:cTn id="38" dur="500"/>
                                        <p:tgtEl>
                                          <p:spTgt spid="7"/>
                                        </p:tgtEl>
                                      </p:cBhvr>
                                    </p:animEffect>
                                  </p:childTnLst>
                                </p:cTn>
                              </p:par>
                            </p:childTnLst>
                          </p:cTn>
                        </p:par>
                        <p:par>
                          <p:cTn id="39" fill="hold">
                            <p:stCondLst>
                              <p:cond delay="3650"/>
                            </p:stCondLst>
                            <p:childTnLst>
                              <p:par>
                                <p:cTn id="40" presetID="23" presetClass="entr" presetSubtype="528" fill="hold" grpId="0" nodeType="afterEffect">
                                  <p:stCondLst>
                                    <p:cond delay="0"/>
                                  </p:stCondLst>
                                  <p:iterate type="lt">
                                    <p:tmPct val="5000"/>
                                  </p:iterate>
                                  <p:childTnLst>
                                    <p:set>
                                      <p:cBhvr>
                                        <p:cTn id="41" dur="1" fill="hold">
                                          <p:stCondLst>
                                            <p:cond delay="0"/>
                                          </p:stCondLst>
                                        </p:cTn>
                                        <p:tgtEl>
                                          <p:spTgt spid="4"/>
                                        </p:tgtEl>
                                        <p:attrNameLst>
                                          <p:attrName>style.visibility</p:attrName>
                                        </p:attrNameLst>
                                      </p:cBhvr>
                                      <p:to>
                                        <p:strVal val="visible"/>
                                      </p:to>
                                    </p:set>
                                    <p:anim to="" calcmode="lin" valueType="num">
                                      <p:cBhvr>
                                        <p:cTn id="42" dur="1000" fill="hold">
                                          <p:stCondLst>
                                            <p:cond delay="0"/>
                                          </p:stCondLst>
                                        </p:cTn>
                                        <p:tgtEl>
                                          <p:spTgt spid="4"/>
                                        </p:tgtEl>
                                        <p:attrNameLst>
                                          <p:attrName>ppt_x</p:attrName>
                                        </p:attrNameLst>
                                      </p:cBhvr>
                                      <p:tavLst>
                                        <p:tav tm="0" fmla="#ppt_x+(8/9)*(#ppt_x-(#ppt_x-#ppt_w/2))*((1.5-1.5*$)^2-(1.5-1.5*$)^3)">
                                          <p:val>
                                            <p:strVal val="0"/>
                                          </p:val>
                                        </p:tav>
                                        <p:tav tm="100000">
                                          <p:val>
                                            <p:strVal val="1"/>
                                          </p:val>
                                        </p:tav>
                                      </p:tavLst>
                                    </p:anim>
                                    <p:anim to="" calcmode="lin" valueType="num">
                                      <p:cBhvr>
                                        <p:cTn id="43" dur="1000" fill="hold">
                                          <p:stCondLst>
                                            <p:cond delay="0"/>
                                          </p:stCondLst>
                                        </p:cTn>
                                        <p:tgtEl>
                                          <p:spTgt spid="4"/>
                                        </p:tgtEl>
                                        <p:attrNameLst>
                                          <p:attrName>ppt_y</p:attrName>
                                        </p:attrNameLst>
                                      </p:cBhvr>
                                      <p:tavLst>
                                        <p:tav tm="0" fmla="#ppt_y+(8/9)*(#ppt_y-(#ppt_y+#ppt_h/2))*((1.5-1.5*$)^2-(1.5-1.5*$)^3)">
                                          <p:val>
                                            <p:strVal val="0"/>
                                          </p:val>
                                        </p:tav>
                                        <p:tav tm="100000">
                                          <p:val>
                                            <p:strVal val="1"/>
                                          </p:val>
                                        </p:tav>
                                      </p:tavLst>
                                    </p:anim>
                                    <p:anim to="" calcmode="lin" valueType="num">
                                      <p:cBhvr>
                                        <p:cTn id="44" dur="1000" fill="hold">
                                          <p:stCondLst>
                                            <p:cond delay="0"/>
                                          </p:stCondLst>
                                        </p:cTn>
                                        <p:tgtEl>
                                          <p:spTgt spid="4"/>
                                        </p:tgtEl>
                                        <p:attrNameLst>
                                          <p:attrName>ppt_w</p:attrName>
                                        </p:attrNameLst>
                                      </p:cBhvr>
                                      <p:tavLst>
                                        <p:tav tm="0" fmla="#ppt_w+(8/9)*(#ppt_w-0)*((1.5-1.5*$)^2-(1.5-1.5*$)^3)">
                                          <p:val>
                                            <p:strVal val="0"/>
                                          </p:val>
                                        </p:tav>
                                        <p:tav tm="100000">
                                          <p:val>
                                            <p:strVal val="1"/>
                                          </p:val>
                                        </p:tav>
                                      </p:tavLst>
                                    </p:anim>
                                    <p:anim to="" calcmode="lin" valueType="num">
                                      <p:cBhvr>
                                        <p:cTn id="45" dur="1000" fill="hold">
                                          <p:stCondLst>
                                            <p:cond delay="0"/>
                                          </p:stCondLst>
                                        </p:cTn>
                                        <p:tgtEl>
                                          <p:spTgt spid="4"/>
                                        </p:tgtEl>
                                        <p:attrNameLst>
                                          <p:attrName>ppt_h</p:attrName>
                                        </p:attrNameLst>
                                      </p:cBhvr>
                                      <p:tavLst>
                                        <p:tav tm="0" fmla="#ppt_h+(8/9)*(#ppt_h-0)*((1.5-1.5*$)^2-(1.5-1.5*$)^3)">
                                          <p:val>
                                            <p:strVal val="0"/>
                                          </p:val>
                                        </p:tav>
                                        <p:tav tm="100000">
                                          <p:val>
                                            <p:strVal val="1"/>
                                          </p:val>
                                        </p:tav>
                                      </p:tavLst>
                                    </p:anim>
                                  </p:childTnLst>
                                </p:cTn>
                              </p:par>
                              <p:par>
                                <p:cTn id="46" presetID="2" presetClass="entr" presetSubtype="9" decel="100000"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2000" fill="hold"/>
                                        <p:tgtEl>
                                          <p:spTgt spid="20"/>
                                        </p:tgtEl>
                                        <p:attrNameLst>
                                          <p:attrName>ppt_x</p:attrName>
                                        </p:attrNameLst>
                                      </p:cBhvr>
                                      <p:tavLst>
                                        <p:tav tm="0">
                                          <p:val>
                                            <p:strVal val="0-#ppt_w/2"/>
                                          </p:val>
                                        </p:tav>
                                        <p:tav tm="100000">
                                          <p:val>
                                            <p:strVal val="#ppt_x"/>
                                          </p:val>
                                        </p:tav>
                                      </p:tavLst>
                                    </p:anim>
                                    <p:anim calcmode="lin" valueType="num">
                                      <p:cBhvr additive="base">
                                        <p:cTn id="49" dur="2000" fill="hold"/>
                                        <p:tgtEl>
                                          <p:spTgt spid="2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09EE8B-503E-4266-8F0B-10A843C6A92F}"/>
              </a:ext>
            </a:extLst>
          </p:cNvPr>
          <p:cNvGrpSpPr/>
          <p:nvPr/>
        </p:nvGrpSpPr>
        <p:grpSpPr>
          <a:xfrm>
            <a:off x="1317295" y="518444"/>
            <a:ext cx="2548410" cy="461665"/>
            <a:chOff x="3303678" y="1772209"/>
            <a:chExt cx="3370318" cy="461665"/>
          </a:xfrm>
        </p:grpSpPr>
        <p:sp>
          <p:nvSpPr>
            <p:cNvPr id="3" name="TextBox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B63930-BB08-4559-85D2-1916A778E39F}"/>
                </a:ext>
              </a:extLst>
            </p:cNvPr>
            <p:cNvSpPr txBox="1"/>
            <p:nvPr/>
          </p:nvSpPr>
          <p:spPr>
            <a:xfrm>
              <a:off x="3303678" y="1772209"/>
              <a:ext cx="3370318" cy="461665"/>
            </a:xfrm>
            <a:prstGeom prst="rect">
              <a:avLst/>
            </a:prstGeom>
            <a:noFill/>
          </p:spPr>
          <p:txBody>
            <a:bodyPr wrap="square" rtlCol="0">
              <a:spAutoFit/>
            </a:bodyPr>
            <a:lstStyle/>
            <a:p>
              <a:r>
                <a:rPr lang="zh-CN" altLang="en-US" sz="2400" b="1" spc="600" dirty="0">
                  <a:latin typeface="微软雅黑"/>
                  <a:ea typeface="微软雅黑"/>
                  <a:sym typeface="微软雅黑"/>
                </a:rPr>
                <a:t>组织安排要求</a:t>
              </a:r>
            </a:p>
          </p:txBody>
        </p:sp>
        <p:cxnSp>
          <p:nvCxnSpPr>
            <p:cNvPr id="4" name="直接连接符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22B1CB-4A03-44B4-8639-74AD615FA845}"/>
                </a:ext>
              </a:extLst>
            </p:cNvPr>
            <p:cNvCxnSpPr/>
            <p:nvPr/>
          </p:nvCxnSpPr>
          <p:spPr>
            <a:xfrm>
              <a:off x="3419872" y="2189749"/>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5" name="组合 4"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A0E7543-8C94-4557-9E21-F88C04E2BAA0}"/>
              </a:ext>
            </a:extLst>
          </p:cNvPr>
          <p:cNvGrpSpPr/>
          <p:nvPr/>
        </p:nvGrpSpPr>
        <p:grpSpPr>
          <a:xfrm>
            <a:off x="486229" y="447163"/>
            <a:ext cx="643551" cy="570387"/>
            <a:chOff x="6003757" y="1979655"/>
            <a:chExt cx="1399307" cy="1240222"/>
          </a:xfrm>
        </p:grpSpPr>
        <p:sp>
          <p:nvSpPr>
            <p:cNvPr id="6"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5F7914-926D-40FB-96B4-9D850D288797}"/>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3"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7"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6A9652-E708-4FEA-A015-40CA093131F6}"/>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8" name="组合 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592C79-E398-4CE8-9994-867F59C1F135}"/>
                </a:ext>
              </a:extLst>
            </p:cNvPr>
            <p:cNvGrpSpPr/>
            <p:nvPr/>
          </p:nvGrpSpPr>
          <p:grpSpPr>
            <a:xfrm>
              <a:off x="6299134" y="1995149"/>
              <a:ext cx="776055" cy="1137666"/>
              <a:chOff x="897622" y="2326339"/>
              <a:chExt cx="1001347" cy="1467937"/>
            </a:xfrm>
          </p:grpSpPr>
          <p:sp>
            <p:nvSpPr>
              <p:cNvPr id="10" name="文本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3B26197-8775-4999-9C07-EF41482CF1BD}"/>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sp>
            <p:nvSpPr>
              <p:cNvPr id="9" name="文本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A14AC6-B527-4844-9535-3D461E6FE91D}"/>
                  </a:ext>
                </a:extLst>
              </p:cNvPr>
              <p:cNvSpPr txBox="1"/>
              <p:nvPr/>
            </p:nvSpPr>
            <p:spPr>
              <a:xfrm>
                <a:off x="986172" y="2326339"/>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1</a:t>
                </a:r>
                <a:endParaRPr lang="zh-CN" altLang="en-US" sz="2800" b="1" dirty="0">
                  <a:ln w="15875">
                    <a:noFill/>
                  </a:ln>
                  <a:solidFill>
                    <a:schemeClr val="bg1"/>
                  </a:solidFill>
                  <a:latin typeface="微软雅黑"/>
                  <a:ea typeface="微软雅黑"/>
                  <a:sym typeface="微软雅黑"/>
                </a:endParaRPr>
              </a:p>
            </p:txBody>
          </p:sp>
        </p:grpSp>
      </p:grpSp>
      <p:pic>
        <p:nvPicPr>
          <p:cNvPr id="13" name="图片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80186E4-B859-4F46-96FA-79B6C5BEB2B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948519" y="1314824"/>
            <a:ext cx="7004424" cy="4805082"/>
          </a:xfrm>
          <a:prstGeom prst="rect">
            <a:avLst/>
          </a:prstGeom>
        </p:spPr>
      </p:pic>
      <p:sp>
        <p:nvSpPr>
          <p:cNvPr id="14" name="Rectangle 4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A4186FB-0844-4971-8BDA-C5085E3F8A91}"/>
              </a:ext>
            </a:extLst>
          </p:cNvPr>
          <p:cNvSpPr/>
          <p:nvPr/>
        </p:nvSpPr>
        <p:spPr>
          <a:xfrm>
            <a:off x="979673" y="1648124"/>
            <a:ext cx="4236737" cy="484748"/>
          </a:xfrm>
          <a:prstGeom prst="rect">
            <a:avLst/>
          </a:prstGeom>
          <a:noFill/>
          <a:effectLst/>
        </p:spPr>
        <p:txBody>
          <a:bodyPr wrap="square" lIns="0" tIns="0" rIns="0" bIns="0" rtlCol="0">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prstClr val="black">
                    <a:lumMod val="85000"/>
                    <a:lumOff val="15000"/>
                  </a:prstClr>
                </a:solidFill>
                <a:effectLst/>
                <a:uLnTx/>
                <a:uFillTx/>
                <a:latin typeface="微软雅黑"/>
                <a:ea typeface="微软雅黑"/>
                <a:sym typeface="微软雅黑"/>
              </a:rPr>
              <a:t>添加详细文字</a:t>
            </a:r>
          </a:p>
        </p:txBody>
      </p:sp>
      <p:sp>
        <p:nvSpPr>
          <p:cNvPr id="15" name="Justify Text Body">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7F60ED9-B2BC-47C1-B8EE-8DF6F20AA9DC}"/>
              </a:ext>
            </a:extLst>
          </p:cNvPr>
          <p:cNvSpPr txBox="1"/>
          <p:nvPr/>
        </p:nvSpPr>
        <p:spPr>
          <a:xfrm>
            <a:off x="979674" y="2211233"/>
            <a:ext cx="3970700" cy="1107996"/>
          </a:xfrm>
          <a:prstGeom prst="rect">
            <a:avLst/>
          </a:prstGeom>
          <a:noFill/>
          <a:effectLst/>
        </p:spPr>
        <p:txBody>
          <a:bodyPr wrap="square" lIns="0" tIns="0" rIns="0" bIns="0" rtlCol="0">
            <a:spAutoFit/>
          </a:bodyPr>
          <a:lstStyle>
            <a:defPPr>
              <a:defRPr lang="en-US"/>
            </a:defPPr>
            <a:lvl1pPr algn="ctr">
              <a:lnSpc>
                <a:spcPct val="150000"/>
              </a:lnSpc>
              <a:defRPr sz="1200">
                <a:solidFill>
                  <a:schemeClr val="bg1">
                    <a:lumMod val="65000"/>
                  </a:schemeClr>
                </a:solidFill>
              </a:defRPr>
            </a:lvl1pPr>
          </a:lstStyle>
          <a:p>
            <a:pPr marL="0" marR="0" lvl="0" indent="0" algn="l" defTabSz="4572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lumMod val="50000"/>
                  </a:prstClr>
                </a:solidFill>
                <a:effectLst/>
                <a:uLnTx/>
                <a:uFillTx/>
                <a:latin typeface="微软雅黑"/>
                <a:ea typeface="微软雅黑"/>
                <a:sym typeface="微软雅黑"/>
              </a:rPr>
              <a:t>替换文字内容，修改文字内容，也可以直接复制你的内容到此。请替换文字内容，修改文字内容，也可以直接复制你的内容到此。请替换文字内容，修改文字内容请替换文字内容，修改文字内容，也可以直接复制你的内容到此。</a:t>
            </a:r>
            <a:endParaRPr kumimoji="0" lang="en-ID" sz="1200" b="0" i="0" u="none" strike="noStrike" kern="0" cap="none" spc="0" normalizeH="0" baseline="0" noProof="0" dirty="0">
              <a:ln>
                <a:noFill/>
              </a:ln>
              <a:solidFill>
                <a:prstClr val="white">
                  <a:lumMod val="50000"/>
                </a:prstClr>
              </a:solidFill>
              <a:effectLst/>
              <a:uLnTx/>
              <a:uFillTx/>
              <a:latin typeface="微软雅黑"/>
              <a:ea typeface="微软雅黑"/>
              <a:sym typeface="微软雅黑"/>
            </a:endParaRPr>
          </a:p>
        </p:txBody>
      </p:sp>
      <p:sp>
        <p:nvSpPr>
          <p:cNvPr id="17" name="Justify Text Body">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3246F2D-E194-49AD-A046-DA4757D317EC}"/>
              </a:ext>
            </a:extLst>
          </p:cNvPr>
          <p:cNvSpPr txBox="1"/>
          <p:nvPr/>
        </p:nvSpPr>
        <p:spPr>
          <a:xfrm>
            <a:off x="1006568" y="3642598"/>
            <a:ext cx="3970700" cy="1107996"/>
          </a:xfrm>
          <a:prstGeom prst="rect">
            <a:avLst/>
          </a:prstGeom>
          <a:noFill/>
          <a:effectLst/>
        </p:spPr>
        <p:txBody>
          <a:bodyPr wrap="square" lIns="0" tIns="0" rIns="0" bIns="0" rtlCol="0">
            <a:spAutoFit/>
          </a:bodyPr>
          <a:lstStyle>
            <a:defPPr>
              <a:defRPr lang="en-US"/>
            </a:defPPr>
            <a:lvl1pPr algn="ctr">
              <a:lnSpc>
                <a:spcPct val="150000"/>
              </a:lnSpc>
              <a:defRPr sz="1200">
                <a:solidFill>
                  <a:schemeClr val="bg1">
                    <a:lumMod val="65000"/>
                  </a:schemeClr>
                </a:solidFill>
              </a:defRPr>
            </a:lvl1pPr>
          </a:lstStyle>
          <a:p>
            <a:pPr marL="0" marR="0" lvl="0" indent="0" algn="l" defTabSz="4572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lumMod val="50000"/>
                  </a:prstClr>
                </a:solidFill>
                <a:effectLst/>
                <a:uLnTx/>
                <a:uFillTx/>
                <a:latin typeface="微软雅黑"/>
                <a:ea typeface="微软雅黑"/>
                <a:sym typeface="微软雅黑"/>
              </a:rPr>
              <a:t>替换文字内容，修改文字内容，也可以直接复制你的内容到此。请替换文字内容，修改文字内容，也可以直接复制你的内容到此。请替换文字内容，修改文字内容请替换文字内容，修改文字内容，也可以直接复制你的内容到此。</a:t>
            </a:r>
            <a:endParaRPr kumimoji="0" lang="en-ID" sz="1200" b="0" i="0" u="none" strike="noStrike" kern="0" cap="none" spc="0" normalizeH="0" baseline="0" noProof="0" dirty="0">
              <a:ln>
                <a:noFill/>
              </a:ln>
              <a:solidFill>
                <a:prstClr val="white">
                  <a:lumMod val="50000"/>
                </a:prstClr>
              </a:solidFill>
              <a:effectLst/>
              <a:uLnTx/>
              <a:uFillTx/>
              <a:latin typeface="微软雅黑"/>
              <a:ea typeface="微软雅黑"/>
              <a:sym typeface="微软雅黑"/>
            </a:endParaRPr>
          </a:p>
        </p:txBody>
      </p:sp>
      <p:sp>
        <p:nvSpPr>
          <p:cNvPr id="18" name="Rectangle: Rounded Corners 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D4A1218-FBF0-4292-B854-AF4DCD955F4B}"/>
              </a:ext>
            </a:extLst>
          </p:cNvPr>
          <p:cNvSpPr/>
          <p:nvPr/>
        </p:nvSpPr>
        <p:spPr>
          <a:xfrm>
            <a:off x="979673" y="5061365"/>
            <a:ext cx="1226751" cy="246743"/>
          </a:xfrm>
          <a:prstGeom prst="roundRect">
            <a:avLst>
              <a:gd name="adj" fmla="val 50000"/>
            </a:avLst>
          </a:prstGeom>
          <a:gradFill>
            <a:gsLst>
              <a:gs pos="7000">
                <a:srgbClr val="C00000"/>
              </a:gs>
              <a:gs pos="82000">
                <a:srgbClr val="FF8746"/>
              </a:gs>
            </a:gsLst>
            <a:lin ang="2700000" scaled="1"/>
          </a:gradFill>
          <a:ln w="12700" cap="flat" cmpd="sng" algn="ctr">
            <a:solidFill>
              <a:srgbClr val="FF8746"/>
            </a:solidFill>
            <a:prstDash val="solid"/>
            <a:miter lim="800000"/>
          </a:ln>
          <a:effectLst>
            <a:outerShdw blurRad="381000" dist="127000" dir="5400000" algn="tl" rotWithShape="0">
              <a:sysClr val="window" lastClr="FFFFFF">
                <a:lumMod val="50000"/>
                <a:alpha val="40000"/>
              </a:sys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微软雅黑"/>
                <a:ea typeface="微软雅黑"/>
                <a:sym typeface="微软雅黑"/>
              </a:rPr>
              <a:t>添加详细文字</a:t>
            </a:r>
          </a:p>
        </p:txBody>
      </p:sp>
    </p:spTree>
    <p:extLst>
      <p:ext uri="{BB962C8B-B14F-4D97-AF65-F5344CB8AC3E}">
        <p14:creationId xmlns:p14="http://schemas.microsoft.com/office/powerpoint/2010/main" val="30894792"/>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childTnLst>
                          </p:cTn>
                        </p:par>
                        <p:par>
                          <p:cTn id="18" fill="hold">
                            <p:stCondLst>
                              <p:cond delay="1500"/>
                            </p:stCondLst>
                            <p:childTnLst>
                              <p:par>
                                <p:cTn id="19" presetID="53" presetClass="entr" presetSubtype="16" fill="hold" grpId="0" nodeType="afterEffect">
                                  <p:stCondLst>
                                    <p:cond delay="0"/>
                                  </p:stCondLst>
                                  <p:iterate type="lt">
                                    <p:tmPct val="10000"/>
                                  </p:iterate>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childTnLst>
                                </p:cTn>
                              </p:par>
                            </p:childTnLst>
                          </p:cTn>
                        </p:par>
                        <p:par>
                          <p:cTn id="24" fill="hold">
                            <p:stCondLst>
                              <p:cond delay="2250"/>
                            </p:stCondLst>
                            <p:childTnLst>
                              <p:par>
                                <p:cTn id="25" presetID="14" presetClass="entr" presetSubtype="1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randombar(horizontal)">
                                      <p:cBhvr>
                                        <p:cTn id="27" dur="500"/>
                                        <p:tgtEl>
                                          <p:spTgt spid="15"/>
                                        </p:tgtEl>
                                      </p:cBhvr>
                                    </p:animEffect>
                                  </p:childTnLst>
                                </p:cTn>
                              </p:par>
                            </p:childTnLst>
                          </p:cTn>
                        </p:par>
                        <p:par>
                          <p:cTn id="28" fill="hold">
                            <p:stCondLst>
                              <p:cond delay="2750"/>
                            </p:stCondLst>
                            <p:childTnLst>
                              <p:par>
                                <p:cTn id="29" presetID="14" presetClass="entr" presetSubtype="1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randombar(horizontal)">
                                      <p:cBhvr>
                                        <p:cTn id="31" dur="500"/>
                                        <p:tgtEl>
                                          <p:spTgt spid="17"/>
                                        </p:tgtEl>
                                      </p:cBhvr>
                                    </p:animEffect>
                                  </p:childTnLst>
                                </p:cTn>
                              </p:par>
                            </p:childTnLst>
                          </p:cTn>
                        </p:par>
                        <p:par>
                          <p:cTn id="32" fill="hold">
                            <p:stCondLst>
                              <p:cond delay="3250"/>
                            </p:stCondLst>
                            <p:childTnLst>
                              <p:par>
                                <p:cTn id="33" presetID="53" presetClass="entr" presetSubtype="16"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7" grpId="0"/>
      <p:bldP spid="1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09EE8B-503E-4266-8F0B-10A843C6A92F}"/>
              </a:ext>
            </a:extLst>
          </p:cNvPr>
          <p:cNvGrpSpPr/>
          <p:nvPr/>
        </p:nvGrpSpPr>
        <p:grpSpPr>
          <a:xfrm>
            <a:off x="1317295" y="518444"/>
            <a:ext cx="1835808" cy="461665"/>
            <a:chOff x="3303678" y="1772209"/>
            <a:chExt cx="3370318" cy="461665"/>
          </a:xfrm>
        </p:grpSpPr>
        <p:sp>
          <p:nvSpPr>
            <p:cNvPr id="3" name="TextBox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B63930-BB08-4559-85D2-1916A778E39F}"/>
                </a:ext>
              </a:extLst>
            </p:cNvPr>
            <p:cNvSpPr txBox="1"/>
            <p:nvPr/>
          </p:nvSpPr>
          <p:spPr>
            <a:xfrm>
              <a:off x="3303678" y="1772209"/>
              <a:ext cx="3370318" cy="461665"/>
            </a:xfrm>
            <a:prstGeom prst="rect">
              <a:avLst/>
            </a:prstGeom>
            <a:noFill/>
          </p:spPr>
          <p:txBody>
            <a:bodyPr wrap="square" rtlCol="0">
              <a:spAutoFit/>
            </a:bodyPr>
            <a:lstStyle/>
            <a:p>
              <a:r>
                <a:rPr lang="zh-CN" altLang="en-US" sz="2400" b="1" spc="600" dirty="0">
                  <a:latin typeface="微软雅黑"/>
                  <a:ea typeface="微软雅黑"/>
                  <a:sym typeface="微软雅黑"/>
                </a:rPr>
                <a:t>活动原则</a:t>
              </a:r>
            </a:p>
          </p:txBody>
        </p:sp>
        <p:cxnSp>
          <p:nvCxnSpPr>
            <p:cNvPr id="4" name="直接连接符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22B1CB-4A03-44B4-8639-74AD615FA845}"/>
                </a:ext>
              </a:extLst>
            </p:cNvPr>
            <p:cNvCxnSpPr/>
            <p:nvPr/>
          </p:nvCxnSpPr>
          <p:spPr>
            <a:xfrm>
              <a:off x="3419872" y="2189749"/>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5" name="组合 4"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A0E7543-8C94-4557-9E21-F88C04E2BAA0}"/>
              </a:ext>
            </a:extLst>
          </p:cNvPr>
          <p:cNvGrpSpPr/>
          <p:nvPr/>
        </p:nvGrpSpPr>
        <p:grpSpPr>
          <a:xfrm>
            <a:off x="486229" y="447163"/>
            <a:ext cx="643551" cy="570387"/>
            <a:chOff x="6003757" y="1979655"/>
            <a:chExt cx="1399307" cy="1240222"/>
          </a:xfrm>
        </p:grpSpPr>
        <p:sp>
          <p:nvSpPr>
            <p:cNvPr id="6"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5F7914-926D-40FB-96B4-9D850D288797}"/>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3"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7"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6A9652-E708-4FEA-A015-40CA093131F6}"/>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8" name="组合 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592C79-E398-4CE8-9994-867F59C1F135}"/>
                </a:ext>
              </a:extLst>
            </p:cNvPr>
            <p:cNvGrpSpPr/>
            <p:nvPr/>
          </p:nvGrpSpPr>
          <p:grpSpPr>
            <a:xfrm>
              <a:off x="6299134" y="1995149"/>
              <a:ext cx="776055" cy="1137666"/>
              <a:chOff x="897622" y="2326339"/>
              <a:chExt cx="1001347" cy="1467937"/>
            </a:xfrm>
          </p:grpSpPr>
          <p:sp>
            <p:nvSpPr>
              <p:cNvPr id="10" name="文本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3B26197-8775-4999-9C07-EF41482CF1BD}"/>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sp>
            <p:nvSpPr>
              <p:cNvPr id="9" name="文本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A14AC6-B527-4844-9535-3D461E6FE91D}"/>
                  </a:ext>
                </a:extLst>
              </p:cNvPr>
              <p:cNvSpPr txBox="1"/>
              <p:nvPr/>
            </p:nvSpPr>
            <p:spPr>
              <a:xfrm>
                <a:off x="986172" y="2326339"/>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2</a:t>
                </a:r>
                <a:endParaRPr lang="zh-CN" altLang="en-US" sz="2800" b="1" dirty="0">
                  <a:ln w="15875">
                    <a:noFill/>
                  </a:ln>
                  <a:solidFill>
                    <a:schemeClr val="bg1"/>
                  </a:solidFill>
                  <a:latin typeface="微软雅黑"/>
                  <a:ea typeface="微软雅黑"/>
                  <a:sym typeface="微软雅黑"/>
                </a:endParaRPr>
              </a:p>
            </p:txBody>
          </p:sp>
        </p:grpSp>
      </p:grpSp>
      <p:sp>
        <p:nvSpPr>
          <p:cNvPr id="11" name="矩形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802622B-5C17-4F6C-A517-26B14109E1B2}"/>
              </a:ext>
            </a:extLst>
          </p:cNvPr>
          <p:cNvSpPr/>
          <p:nvPr/>
        </p:nvSpPr>
        <p:spPr>
          <a:xfrm>
            <a:off x="1201136" y="3723507"/>
            <a:ext cx="1503460" cy="314040"/>
          </a:xfrm>
          <a:prstGeom prst="rect">
            <a:avLst/>
          </a:prstGeom>
          <a:solidFill>
            <a:sysClr val="window" lastClr="FFFFFF">
              <a:lumMod val="65000"/>
            </a:sysClr>
          </a:solidFill>
          <a:ln w="12700" cap="flat" cmpd="sng" algn="ctr">
            <a:noFill/>
            <a:prstDash val="solid"/>
            <a:miter lim="800000"/>
          </a:ln>
          <a:effectLst/>
        </p:spPr>
        <p:txBody>
          <a:bodyPr lIns="0" rIns="0" rtlCol="0" anchor="ctr"/>
          <a:lstStyle/>
          <a:p>
            <a:pPr algn="ctr" defTabSz="914400"/>
            <a:r>
              <a:rPr lang="zh-CN" altLang="en-US" sz="1400" b="1" kern="0" dirty="0">
                <a:solidFill>
                  <a:sysClr val="window" lastClr="FFFFFF"/>
                </a:solidFill>
                <a:latin typeface="微软雅黑"/>
                <a:ea typeface="微软雅黑"/>
                <a:sym typeface="微软雅黑"/>
              </a:rPr>
              <a:t>填写段落标题</a:t>
            </a:r>
          </a:p>
        </p:txBody>
      </p:sp>
      <p:sp>
        <p:nvSpPr>
          <p:cNvPr id="12" name="矩形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D83CA65-2094-4F27-87A3-BAAB8AEBEFDF}"/>
              </a:ext>
            </a:extLst>
          </p:cNvPr>
          <p:cNvSpPr/>
          <p:nvPr/>
        </p:nvSpPr>
        <p:spPr>
          <a:xfrm>
            <a:off x="3794509" y="3723507"/>
            <a:ext cx="1503460" cy="314040"/>
          </a:xfrm>
          <a:prstGeom prst="rect">
            <a:avLst/>
          </a:prstGeom>
          <a:solidFill>
            <a:sysClr val="window" lastClr="FFFFFF">
              <a:lumMod val="65000"/>
            </a:sysClr>
          </a:solidFill>
          <a:ln w="12700" cap="flat" cmpd="sng" algn="ctr">
            <a:noFill/>
            <a:prstDash val="solid"/>
            <a:miter lim="800000"/>
          </a:ln>
          <a:effectLst/>
        </p:spPr>
        <p:txBody>
          <a:bodyPr lIns="0" rIns="0" rtlCol="0" anchor="ctr"/>
          <a:lstStyle/>
          <a:p>
            <a:pPr algn="ctr" defTabSz="914400"/>
            <a:r>
              <a:rPr lang="zh-CN" altLang="en-US" sz="1400" b="1" kern="0" dirty="0">
                <a:solidFill>
                  <a:sysClr val="window" lastClr="FFFFFF"/>
                </a:solidFill>
                <a:latin typeface="微软雅黑"/>
                <a:ea typeface="微软雅黑"/>
                <a:sym typeface="微软雅黑"/>
              </a:rPr>
              <a:t>填写段落标题</a:t>
            </a:r>
          </a:p>
        </p:txBody>
      </p:sp>
      <p:sp>
        <p:nvSpPr>
          <p:cNvPr id="13" name="矩形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D50946B-DC62-4D80-8CC9-B91BBB4A3157}"/>
              </a:ext>
            </a:extLst>
          </p:cNvPr>
          <p:cNvSpPr/>
          <p:nvPr/>
        </p:nvSpPr>
        <p:spPr>
          <a:xfrm>
            <a:off x="6387884" y="3723557"/>
            <a:ext cx="1503460" cy="314040"/>
          </a:xfrm>
          <a:prstGeom prst="rect">
            <a:avLst/>
          </a:prstGeom>
          <a:solidFill>
            <a:sysClr val="window" lastClr="FFFFFF">
              <a:lumMod val="65000"/>
            </a:sysClr>
          </a:solidFill>
          <a:ln w="12700" cap="flat" cmpd="sng" algn="ctr">
            <a:noFill/>
            <a:prstDash val="solid"/>
            <a:miter lim="800000"/>
          </a:ln>
          <a:effectLst/>
        </p:spPr>
        <p:txBody>
          <a:bodyPr lIns="0" rIns="0" rtlCol="0" anchor="ctr"/>
          <a:lstStyle/>
          <a:p>
            <a:pPr algn="ctr" defTabSz="914400"/>
            <a:r>
              <a:rPr lang="zh-CN" altLang="en-US" sz="1400" b="1" kern="0" dirty="0">
                <a:solidFill>
                  <a:sysClr val="window" lastClr="FFFFFF"/>
                </a:solidFill>
                <a:latin typeface="微软雅黑"/>
                <a:ea typeface="微软雅黑"/>
                <a:sym typeface="微软雅黑"/>
              </a:rPr>
              <a:t>填写段落标题</a:t>
            </a:r>
          </a:p>
        </p:txBody>
      </p:sp>
      <p:sp>
        <p:nvSpPr>
          <p:cNvPr id="14" name="TextBox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A001A2-4EAD-4241-B025-8B057D24D6EB}"/>
              </a:ext>
            </a:extLst>
          </p:cNvPr>
          <p:cNvSpPr txBox="1"/>
          <p:nvPr/>
        </p:nvSpPr>
        <p:spPr>
          <a:xfrm>
            <a:off x="1088760" y="4152438"/>
            <a:ext cx="1728212" cy="1107996"/>
          </a:xfrm>
          <a:prstGeom prst="rect">
            <a:avLst/>
          </a:prstGeom>
          <a:noFill/>
        </p:spPr>
        <p:txBody>
          <a:bodyPr wrap="square" rtlCol="0">
            <a:spAutoFit/>
          </a:bodyPr>
          <a:lstStyle/>
          <a:p>
            <a:pPr algn="ctr" defTabSz="914400">
              <a:lnSpc>
                <a:spcPct val="150000"/>
              </a:lnSpc>
            </a:pPr>
            <a:r>
              <a:rPr lang="zh-CN" altLang="en-US" sz="1100" kern="0" dirty="0">
                <a:solidFill>
                  <a:sysClr val="windowText" lastClr="000000">
                    <a:lumMod val="50000"/>
                    <a:lumOff val="50000"/>
                  </a:sysClr>
                </a:solidFill>
                <a:latin typeface="微软雅黑"/>
                <a:ea typeface="微软雅黑"/>
                <a:sym typeface="微软雅黑"/>
              </a:rPr>
              <a:t>您的内容打在这里，或者通过复制您的文本后，在此框中选择粘贴，并选择只保留文字。</a:t>
            </a:r>
          </a:p>
        </p:txBody>
      </p:sp>
      <p:sp>
        <p:nvSpPr>
          <p:cNvPr id="15" name="TextBox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05174DC-1C82-4CBA-81EC-F4CB5E64E13E}"/>
              </a:ext>
            </a:extLst>
          </p:cNvPr>
          <p:cNvSpPr txBox="1"/>
          <p:nvPr/>
        </p:nvSpPr>
        <p:spPr>
          <a:xfrm>
            <a:off x="3682133" y="4152438"/>
            <a:ext cx="1728212" cy="1107996"/>
          </a:xfrm>
          <a:prstGeom prst="rect">
            <a:avLst/>
          </a:prstGeom>
          <a:noFill/>
        </p:spPr>
        <p:txBody>
          <a:bodyPr wrap="square" rtlCol="0">
            <a:spAutoFit/>
          </a:bodyPr>
          <a:lstStyle/>
          <a:p>
            <a:pPr algn="ctr" defTabSz="914400">
              <a:lnSpc>
                <a:spcPct val="150000"/>
              </a:lnSpc>
            </a:pPr>
            <a:r>
              <a:rPr lang="zh-CN" altLang="en-US" sz="1100" kern="0" dirty="0">
                <a:solidFill>
                  <a:sysClr val="windowText" lastClr="000000">
                    <a:lumMod val="50000"/>
                    <a:lumOff val="50000"/>
                  </a:sysClr>
                </a:solidFill>
                <a:latin typeface="微软雅黑"/>
                <a:ea typeface="微软雅黑"/>
                <a:sym typeface="微软雅黑"/>
              </a:rPr>
              <a:t>您的内容打在这里，或者通过复制您的文本后，在此框中选择粘贴，并选择只保留文字。</a:t>
            </a:r>
          </a:p>
        </p:txBody>
      </p:sp>
      <p:sp>
        <p:nvSpPr>
          <p:cNvPr id="16" name="TextBox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B95C506-4EAB-4523-B118-8E525BE33353}"/>
              </a:ext>
            </a:extLst>
          </p:cNvPr>
          <p:cNvSpPr txBox="1"/>
          <p:nvPr/>
        </p:nvSpPr>
        <p:spPr>
          <a:xfrm>
            <a:off x="6275508" y="4152438"/>
            <a:ext cx="1728212" cy="1107996"/>
          </a:xfrm>
          <a:prstGeom prst="rect">
            <a:avLst/>
          </a:prstGeom>
          <a:noFill/>
        </p:spPr>
        <p:txBody>
          <a:bodyPr wrap="square" rtlCol="0">
            <a:spAutoFit/>
          </a:bodyPr>
          <a:lstStyle/>
          <a:p>
            <a:pPr algn="ctr" defTabSz="914400">
              <a:lnSpc>
                <a:spcPct val="150000"/>
              </a:lnSpc>
            </a:pPr>
            <a:r>
              <a:rPr lang="zh-CN" altLang="en-US" sz="1100" kern="0" dirty="0">
                <a:solidFill>
                  <a:sysClr val="windowText" lastClr="000000">
                    <a:lumMod val="50000"/>
                    <a:lumOff val="50000"/>
                  </a:sysClr>
                </a:solidFill>
                <a:latin typeface="微软雅黑"/>
                <a:ea typeface="微软雅黑"/>
                <a:sym typeface="微软雅黑"/>
              </a:rPr>
              <a:t>您的内容打在这里，或者通过复制您的文本后，在此框中选择粘贴，并选择只保留文字。</a:t>
            </a:r>
          </a:p>
        </p:txBody>
      </p:sp>
      <p:grpSp>
        <p:nvGrpSpPr>
          <p:cNvPr id="17" name="组合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91ACD6C-EB4A-4C00-ACFD-C9D1F06CA7FE}"/>
              </a:ext>
            </a:extLst>
          </p:cNvPr>
          <p:cNvGrpSpPr/>
          <p:nvPr/>
        </p:nvGrpSpPr>
        <p:grpSpPr>
          <a:xfrm>
            <a:off x="3970176" y="2131920"/>
            <a:ext cx="1152128" cy="1297150"/>
            <a:chOff x="8539906" y="3647305"/>
            <a:chExt cx="1152128" cy="1297150"/>
          </a:xfrm>
        </p:grpSpPr>
        <p:sp>
          <p:nvSpPr>
            <p:cNvPr id="18" name="Freeform 4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C101049-46F8-438D-87A8-526046F9F07F}"/>
                </a:ext>
              </a:extLst>
            </p:cNvPr>
            <p:cNvSpPr/>
            <p:nvPr/>
          </p:nvSpPr>
          <p:spPr bwMode="auto">
            <a:xfrm>
              <a:off x="8539906" y="3647305"/>
              <a:ext cx="1152128" cy="1297150"/>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gradFill>
              <a:gsLst>
                <a:gs pos="7000">
                  <a:srgbClr val="C00000"/>
                </a:gs>
                <a:gs pos="82000">
                  <a:srgbClr val="FF8746"/>
                </a:gs>
              </a:gsLst>
              <a:lin ang="2700000" scaled="1"/>
            </a:gradFill>
            <a:ln w="25400" cap="flat" cmpd="sng" algn="ctr">
              <a:solidFill>
                <a:srgbClr val="FF8746"/>
              </a:solidFill>
              <a:prstDash val="solid"/>
              <a:miter lim="800000"/>
            </a:ln>
            <a:effectLst>
              <a:outerShdw blurRad="419100" dist="838200" dir="2700000" sx="90000" sy="90000" algn="tl" rotWithShape="0">
                <a:sysClr val="windowText" lastClr="000000">
                  <a:alpha val="20000"/>
                </a:sys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sz="3600" kern="0" dirty="0">
                <a:solidFill>
                  <a:prstClr val="white"/>
                </a:solidFill>
                <a:latin typeface="微软雅黑"/>
                <a:ea typeface="微软雅黑"/>
                <a:sym typeface="微软雅黑"/>
              </a:endParaRPr>
            </a:p>
          </p:txBody>
        </p:sp>
        <p:sp>
          <p:nvSpPr>
            <p:cNvPr id="19" name="任意多边形 24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3D49B48-FB7D-416D-B378-6815267EE02B}"/>
                </a:ext>
              </a:extLst>
            </p:cNvPr>
            <p:cNvSpPr>
              <a:spLocks noChangeArrowheads="1"/>
            </p:cNvSpPr>
            <p:nvPr/>
          </p:nvSpPr>
          <p:spPr bwMode="auto">
            <a:xfrm>
              <a:off x="8982772" y="4108348"/>
              <a:ext cx="424802" cy="329558"/>
            </a:xfrm>
            <a:custGeom>
              <a:avLst/>
              <a:gdLst>
                <a:gd name="connsiteX0" fmla="*/ 962602 w 1315898"/>
                <a:gd name="connsiteY0" fmla="*/ 690258 h 1020859"/>
                <a:gd name="connsiteX1" fmla="*/ 1315898 w 1315898"/>
                <a:gd name="connsiteY1" fmla="*/ 690258 h 1020859"/>
                <a:gd name="connsiteX2" fmla="*/ 1315898 w 1315898"/>
                <a:gd name="connsiteY2" fmla="*/ 1020859 h 1020859"/>
                <a:gd name="connsiteX3" fmla="*/ 962602 w 1315898"/>
                <a:gd name="connsiteY3" fmla="*/ 1020859 h 1020859"/>
                <a:gd name="connsiteX4" fmla="*/ 481084 w 1315898"/>
                <a:gd name="connsiteY4" fmla="*/ 337829 h 1020859"/>
                <a:gd name="connsiteX5" fmla="*/ 834814 w 1315898"/>
                <a:gd name="connsiteY5" fmla="*/ 337829 h 1020859"/>
                <a:gd name="connsiteX6" fmla="*/ 834814 w 1315898"/>
                <a:gd name="connsiteY6" fmla="*/ 1020859 h 1020859"/>
                <a:gd name="connsiteX7" fmla="*/ 481084 w 1315898"/>
                <a:gd name="connsiteY7" fmla="*/ 1020859 h 1020859"/>
                <a:gd name="connsiteX8" fmla="*/ 0 w 1315898"/>
                <a:gd name="connsiteY8" fmla="*/ 0 h 1020859"/>
                <a:gd name="connsiteX9" fmla="*/ 353296 w 1315898"/>
                <a:gd name="connsiteY9" fmla="*/ 0 h 1020859"/>
                <a:gd name="connsiteX10" fmla="*/ 353296 w 1315898"/>
                <a:gd name="connsiteY10" fmla="*/ 1020859 h 1020859"/>
                <a:gd name="connsiteX11" fmla="*/ 0 w 1315898"/>
                <a:gd name="connsiteY11" fmla="*/ 1020859 h 1020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15898" h="1020859">
                  <a:moveTo>
                    <a:pt x="962602" y="690258"/>
                  </a:moveTo>
                  <a:lnTo>
                    <a:pt x="1315898" y="690258"/>
                  </a:lnTo>
                  <a:lnTo>
                    <a:pt x="1315898" y="1020859"/>
                  </a:lnTo>
                  <a:lnTo>
                    <a:pt x="962602" y="1020859"/>
                  </a:lnTo>
                  <a:close/>
                  <a:moveTo>
                    <a:pt x="481084" y="337829"/>
                  </a:moveTo>
                  <a:lnTo>
                    <a:pt x="834814" y="337829"/>
                  </a:lnTo>
                  <a:lnTo>
                    <a:pt x="834814" y="1020859"/>
                  </a:lnTo>
                  <a:lnTo>
                    <a:pt x="481084" y="1020859"/>
                  </a:lnTo>
                  <a:close/>
                  <a:moveTo>
                    <a:pt x="0" y="0"/>
                  </a:moveTo>
                  <a:lnTo>
                    <a:pt x="353296" y="0"/>
                  </a:lnTo>
                  <a:lnTo>
                    <a:pt x="353296" y="1020859"/>
                  </a:lnTo>
                  <a:lnTo>
                    <a:pt x="0" y="1020859"/>
                  </a:lnTo>
                  <a:close/>
                </a:path>
              </a:pathLst>
            </a:custGeom>
            <a:solidFill>
              <a:schemeClr val="bg1"/>
            </a:solidFill>
            <a:ln>
              <a:noFill/>
            </a:ln>
          </p:spPr>
          <p:txBody>
            <a:bodyPr vert="horz" wrap="square" lIns="91440" tIns="45720" rIns="91440" bIns="45720" numCol="1" anchor="t" anchorCtr="0" compatLnSpc="1">
              <a:noAutofit/>
            </a:bodyPr>
            <a:lstStyle/>
            <a:p>
              <a:endParaRPr lang="zh-CN" altLang="en-US">
                <a:solidFill>
                  <a:prstClr val="black"/>
                </a:solidFill>
                <a:latin typeface="微软雅黑"/>
                <a:ea typeface="微软雅黑"/>
                <a:sym typeface="微软雅黑"/>
              </a:endParaRPr>
            </a:p>
          </p:txBody>
        </p:sp>
      </p:grpSp>
      <p:grpSp>
        <p:nvGrpSpPr>
          <p:cNvPr id="20" name="组合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C83DDE5-E98D-46FE-B6D6-E6F4FECBBA0D}"/>
              </a:ext>
            </a:extLst>
          </p:cNvPr>
          <p:cNvGrpSpPr/>
          <p:nvPr/>
        </p:nvGrpSpPr>
        <p:grpSpPr>
          <a:xfrm>
            <a:off x="1376802" y="2131920"/>
            <a:ext cx="1152128" cy="1297150"/>
            <a:chOff x="2584296" y="3647305"/>
            <a:chExt cx="1152128" cy="1297150"/>
          </a:xfrm>
        </p:grpSpPr>
        <p:sp>
          <p:nvSpPr>
            <p:cNvPr id="21" name="Freeform 4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FBC4CC7-D1EE-40FD-8F60-7B793DC453F0}"/>
                </a:ext>
              </a:extLst>
            </p:cNvPr>
            <p:cNvSpPr/>
            <p:nvPr/>
          </p:nvSpPr>
          <p:spPr bwMode="auto">
            <a:xfrm>
              <a:off x="2584296" y="3647305"/>
              <a:ext cx="1152128" cy="1297150"/>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gradFill>
              <a:gsLst>
                <a:gs pos="7000">
                  <a:srgbClr val="C00000"/>
                </a:gs>
                <a:gs pos="82000">
                  <a:srgbClr val="FF8746"/>
                </a:gs>
              </a:gsLst>
              <a:lin ang="2700000" scaled="1"/>
            </a:gradFill>
            <a:ln w="25400" cap="flat" cmpd="sng" algn="ctr">
              <a:solidFill>
                <a:srgbClr val="FF8746"/>
              </a:solidFill>
              <a:prstDash val="solid"/>
              <a:miter lim="800000"/>
            </a:ln>
            <a:effectLst>
              <a:outerShdw blurRad="419100" dist="838200" dir="2700000" sx="90000" sy="90000" algn="tl" rotWithShape="0">
                <a:sysClr val="windowText" lastClr="000000">
                  <a:alpha val="20000"/>
                </a:sys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sz="3600" kern="0" dirty="0">
                <a:solidFill>
                  <a:prstClr val="white"/>
                </a:solidFill>
                <a:latin typeface="微软雅黑"/>
                <a:ea typeface="微软雅黑"/>
                <a:sym typeface="微软雅黑"/>
              </a:endParaRPr>
            </a:p>
          </p:txBody>
        </p:sp>
        <p:sp>
          <p:nvSpPr>
            <p:cNvPr id="22" name="Freeform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4958706-FE90-495C-8278-619800F819A5}"/>
                </a:ext>
              </a:extLst>
            </p:cNvPr>
            <p:cNvSpPr>
              <a:spLocks noEditPoints="1"/>
            </p:cNvSpPr>
            <p:nvPr/>
          </p:nvSpPr>
          <p:spPr bwMode="auto">
            <a:xfrm>
              <a:off x="2902826" y="4011617"/>
              <a:ext cx="544742" cy="451377"/>
            </a:xfrm>
            <a:custGeom>
              <a:avLst/>
              <a:gdLst>
                <a:gd name="T0" fmla="*/ 170 w 326"/>
                <a:gd name="T1" fmla="*/ 108 h 272"/>
                <a:gd name="T2" fmla="*/ 148 w 326"/>
                <a:gd name="T3" fmla="*/ 160 h 272"/>
                <a:gd name="T4" fmla="*/ 148 w 326"/>
                <a:gd name="T5" fmla="*/ 106 h 272"/>
                <a:gd name="T6" fmla="*/ 206 w 326"/>
                <a:gd name="T7" fmla="*/ 83 h 272"/>
                <a:gd name="T8" fmla="*/ 181 w 326"/>
                <a:gd name="T9" fmla="*/ 83 h 272"/>
                <a:gd name="T10" fmla="*/ 204 w 326"/>
                <a:gd name="T11" fmla="*/ 160 h 272"/>
                <a:gd name="T12" fmla="*/ 242 w 326"/>
                <a:gd name="T13" fmla="*/ 118 h 272"/>
                <a:gd name="T14" fmla="*/ 217 w 326"/>
                <a:gd name="T15" fmla="*/ 118 h 272"/>
                <a:gd name="T16" fmla="*/ 239 w 326"/>
                <a:gd name="T17" fmla="*/ 160 h 272"/>
                <a:gd name="T18" fmla="*/ 277 w 326"/>
                <a:gd name="T19" fmla="*/ 97 h 272"/>
                <a:gd name="T20" fmla="*/ 252 w 326"/>
                <a:gd name="T21" fmla="*/ 97 h 272"/>
                <a:gd name="T22" fmla="*/ 275 w 326"/>
                <a:gd name="T23" fmla="*/ 160 h 272"/>
                <a:gd name="T24" fmla="*/ 73 w 326"/>
                <a:gd name="T25" fmla="*/ 50 h 272"/>
                <a:gd name="T26" fmla="*/ 53 w 326"/>
                <a:gd name="T27" fmla="*/ 14 h 272"/>
                <a:gd name="T28" fmla="*/ 32 w 326"/>
                <a:gd name="T29" fmla="*/ 50 h 272"/>
                <a:gd name="T30" fmla="*/ 106 w 326"/>
                <a:gd name="T31" fmla="*/ 128 h 272"/>
                <a:gd name="T32" fmla="*/ 116 w 326"/>
                <a:gd name="T33" fmla="*/ 127 h 272"/>
                <a:gd name="T34" fmla="*/ 145 w 326"/>
                <a:gd name="T35" fmla="*/ 98 h 272"/>
                <a:gd name="T36" fmla="*/ 165 w 326"/>
                <a:gd name="T37" fmla="*/ 62 h 272"/>
                <a:gd name="T38" fmla="*/ 131 w 326"/>
                <a:gd name="T39" fmla="*/ 86 h 272"/>
                <a:gd name="T40" fmla="*/ 110 w 326"/>
                <a:gd name="T41" fmla="*/ 107 h 272"/>
                <a:gd name="T42" fmla="*/ 89 w 326"/>
                <a:gd name="T43" fmla="*/ 83 h 272"/>
                <a:gd name="T44" fmla="*/ 87 w 326"/>
                <a:gd name="T45" fmla="*/ 80 h 272"/>
                <a:gd name="T46" fmla="*/ 58 w 326"/>
                <a:gd name="T47" fmla="*/ 102 h 272"/>
                <a:gd name="T48" fmla="*/ 54 w 326"/>
                <a:gd name="T49" fmla="*/ 75 h 272"/>
                <a:gd name="T50" fmla="*/ 49 w 326"/>
                <a:gd name="T51" fmla="*/ 84 h 272"/>
                <a:gd name="T52" fmla="*/ 33 w 326"/>
                <a:gd name="T53" fmla="*/ 75 h 272"/>
                <a:gd name="T54" fmla="*/ 2 w 326"/>
                <a:gd name="T55" fmla="*/ 165 h 272"/>
                <a:gd name="T56" fmla="*/ 18 w 326"/>
                <a:gd name="T57" fmla="*/ 133 h 272"/>
                <a:gd name="T58" fmla="*/ 25 w 326"/>
                <a:gd name="T59" fmla="*/ 167 h 272"/>
                <a:gd name="T60" fmla="*/ 49 w 326"/>
                <a:gd name="T61" fmla="*/ 259 h 272"/>
                <a:gd name="T62" fmla="*/ 55 w 326"/>
                <a:gd name="T63" fmla="*/ 259 h 272"/>
                <a:gd name="T64" fmla="*/ 80 w 326"/>
                <a:gd name="T65" fmla="*/ 167 h 272"/>
                <a:gd name="T66" fmla="*/ 86 w 326"/>
                <a:gd name="T67" fmla="*/ 109 h 272"/>
                <a:gd name="T68" fmla="*/ 102 w 326"/>
                <a:gd name="T69" fmla="*/ 126 h 272"/>
                <a:gd name="T70" fmla="*/ 156 w 326"/>
                <a:gd name="T71" fmla="*/ 215 h 272"/>
                <a:gd name="T72" fmla="*/ 151 w 326"/>
                <a:gd name="T73" fmla="*/ 271 h 272"/>
                <a:gd name="T74" fmla="*/ 204 w 326"/>
                <a:gd name="T75" fmla="*/ 215 h 272"/>
                <a:gd name="T76" fmla="*/ 212 w 326"/>
                <a:gd name="T77" fmla="*/ 247 h 272"/>
                <a:gd name="T78" fmla="*/ 251 w 326"/>
                <a:gd name="T79" fmla="*/ 215 h 272"/>
                <a:gd name="T80" fmla="*/ 273 w 326"/>
                <a:gd name="T81" fmla="*/ 271 h 272"/>
                <a:gd name="T82" fmla="*/ 274 w 326"/>
                <a:gd name="T83" fmla="*/ 215 h 272"/>
                <a:gd name="T84" fmla="*/ 142 w 326"/>
                <a:gd name="T85" fmla="*/ 208 h 272"/>
                <a:gd name="T86" fmla="*/ 211 w 326"/>
                <a:gd name="T87" fmla="*/ 0 h 272"/>
                <a:gd name="T88" fmla="*/ 219 w 326"/>
                <a:gd name="T89" fmla="*/ 26 h 272"/>
                <a:gd name="T90" fmla="*/ 112 w 326"/>
                <a:gd name="T91" fmla="*/ 30 h 272"/>
                <a:gd name="T92" fmla="*/ 106 w 326"/>
                <a:gd name="T93" fmla="*/ 97 h 272"/>
                <a:gd name="T94" fmla="*/ 112 w 326"/>
                <a:gd name="T95" fmla="*/ 39 h 272"/>
                <a:gd name="T96" fmla="*/ 317 w 326"/>
                <a:gd name="T97" fmla="*/ 45 h 272"/>
                <a:gd name="T98" fmla="*/ 311 w 326"/>
                <a:gd name="T99" fmla="*/ 194 h 272"/>
                <a:gd name="T100" fmla="*/ 106 w 326"/>
                <a:gd name="T101" fmla="*/ 188 h 272"/>
                <a:gd name="T102" fmla="*/ 102 w 326"/>
                <a:gd name="T103" fmla="*/ 131 h 272"/>
                <a:gd name="T104" fmla="*/ 97 w 326"/>
                <a:gd name="T105" fmla="*/ 127 h 272"/>
                <a:gd name="T106" fmla="*/ 311 w 326"/>
                <a:gd name="T107" fmla="*/ 204 h 272"/>
                <a:gd name="T108" fmla="*/ 311 w 326"/>
                <a:gd name="T109" fmla="*/ 30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26" h="272">
                  <a:moveTo>
                    <a:pt x="148" y="106"/>
                  </a:moveTo>
                  <a:cubicBezTo>
                    <a:pt x="168" y="106"/>
                    <a:pt x="168" y="106"/>
                    <a:pt x="168" y="106"/>
                  </a:cubicBezTo>
                  <a:cubicBezTo>
                    <a:pt x="169" y="106"/>
                    <a:pt x="170" y="107"/>
                    <a:pt x="170" y="108"/>
                  </a:cubicBezTo>
                  <a:cubicBezTo>
                    <a:pt x="170" y="158"/>
                    <a:pt x="170" y="158"/>
                    <a:pt x="170" y="158"/>
                  </a:cubicBezTo>
                  <a:cubicBezTo>
                    <a:pt x="170" y="159"/>
                    <a:pt x="169" y="160"/>
                    <a:pt x="168" y="160"/>
                  </a:cubicBezTo>
                  <a:cubicBezTo>
                    <a:pt x="148" y="160"/>
                    <a:pt x="148" y="160"/>
                    <a:pt x="148" y="160"/>
                  </a:cubicBezTo>
                  <a:cubicBezTo>
                    <a:pt x="147" y="160"/>
                    <a:pt x="146" y="159"/>
                    <a:pt x="146" y="158"/>
                  </a:cubicBezTo>
                  <a:cubicBezTo>
                    <a:pt x="146" y="108"/>
                    <a:pt x="146" y="108"/>
                    <a:pt x="146" y="108"/>
                  </a:cubicBezTo>
                  <a:cubicBezTo>
                    <a:pt x="146" y="107"/>
                    <a:pt x="147" y="106"/>
                    <a:pt x="148" y="106"/>
                  </a:cubicBezTo>
                  <a:close/>
                  <a:moveTo>
                    <a:pt x="204" y="160"/>
                  </a:moveTo>
                  <a:cubicBezTo>
                    <a:pt x="205" y="160"/>
                    <a:pt x="206" y="159"/>
                    <a:pt x="206" y="158"/>
                  </a:cubicBezTo>
                  <a:cubicBezTo>
                    <a:pt x="206" y="83"/>
                    <a:pt x="206" y="83"/>
                    <a:pt x="206" y="83"/>
                  </a:cubicBezTo>
                  <a:cubicBezTo>
                    <a:pt x="206" y="82"/>
                    <a:pt x="205" y="81"/>
                    <a:pt x="204" y="81"/>
                  </a:cubicBezTo>
                  <a:cubicBezTo>
                    <a:pt x="183" y="81"/>
                    <a:pt x="183" y="81"/>
                    <a:pt x="183" y="81"/>
                  </a:cubicBezTo>
                  <a:cubicBezTo>
                    <a:pt x="182" y="81"/>
                    <a:pt x="181" y="82"/>
                    <a:pt x="181" y="83"/>
                  </a:cubicBezTo>
                  <a:cubicBezTo>
                    <a:pt x="181" y="158"/>
                    <a:pt x="181" y="158"/>
                    <a:pt x="181" y="158"/>
                  </a:cubicBezTo>
                  <a:cubicBezTo>
                    <a:pt x="181" y="159"/>
                    <a:pt x="182" y="160"/>
                    <a:pt x="183" y="160"/>
                  </a:cubicBezTo>
                  <a:lnTo>
                    <a:pt x="204" y="160"/>
                  </a:lnTo>
                  <a:close/>
                  <a:moveTo>
                    <a:pt x="239" y="160"/>
                  </a:moveTo>
                  <a:cubicBezTo>
                    <a:pt x="241" y="160"/>
                    <a:pt x="242" y="159"/>
                    <a:pt x="242" y="158"/>
                  </a:cubicBezTo>
                  <a:cubicBezTo>
                    <a:pt x="242" y="118"/>
                    <a:pt x="242" y="118"/>
                    <a:pt x="242" y="118"/>
                  </a:cubicBezTo>
                  <a:cubicBezTo>
                    <a:pt x="242" y="117"/>
                    <a:pt x="241" y="116"/>
                    <a:pt x="239" y="116"/>
                  </a:cubicBezTo>
                  <a:cubicBezTo>
                    <a:pt x="219" y="116"/>
                    <a:pt x="219" y="116"/>
                    <a:pt x="219" y="116"/>
                  </a:cubicBezTo>
                  <a:cubicBezTo>
                    <a:pt x="218" y="116"/>
                    <a:pt x="217" y="117"/>
                    <a:pt x="217" y="118"/>
                  </a:cubicBezTo>
                  <a:cubicBezTo>
                    <a:pt x="217" y="158"/>
                    <a:pt x="217" y="158"/>
                    <a:pt x="217" y="158"/>
                  </a:cubicBezTo>
                  <a:cubicBezTo>
                    <a:pt x="217" y="159"/>
                    <a:pt x="218" y="160"/>
                    <a:pt x="219" y="160"/>
                  </a:cubicBezTo>
                  <a:lnTo>
                    <a:pt x="239" y="160"/>
                  </a:lnTo>
                  <a:close/>
                  <a:moveTo>
                    <a:pt x="275" y="160"/>
                  </a:moveTo>
                  <a:cubicBezTo>
                    <a:pt x="276" y="160"/>
                    <a:pt x="277" y="159"/>
                    <a:pt x="277" y="158"/>
                  </a:cubicBezTo>
                  <a:cubicBezTo>
                    <a:pt x="277" y="97"/>
                    <a:pt x="277" y="97"/>
                    <a:pt x="277" y="97"/>
                  </a:cubicBezTo>
                  <a:cubicBezTo>
                    <a:pt x="277" y="96"/>
                    <a:pt x="276" y="95"/>
                    <a:pt x="275" y="95"/>
                  </a:cubicBezTo>
                  <a:cubicBezTo>
                    <a:pt x="255" y="95"/>
                    <a:pt x="255" y="95"/>
                    <a:pt x="255" y="95"/>
                  </a:cubicBezTo>
                  <a:cubicBezTo>
                    <a:pt x="253" y="95"/>
                    <a:pt x="252" y="96"/>
                    <a:pt x="252" y="97"/>
                  </a:cubicBezTo>
                  <a:cubicBezTo>
                    <a:pt x="252" y="158"/>
                    <a:pt x="252" y="158"/>
                    <a:pt x="252" y="158"/>
                  </a:cubicBezTo>
                  <a:cubicBezTo>
                    <a:pt x="252" y="159"/>
                    <a:pt x="253" y="160"/>
                    <a:pt x="255" y="160"/>
                  </a:cubicBezTo>
                  <a:lnTo>
                    <a:pt x="275" y="160"/>
                  </a:lnTo>
                  <a:close/>
                  <a:moveTo>
                    <a:pt x="32" y="50"/>
                  </a:moveTo>
                  <a:cubicBezTo>
                    <a:pt x="35" y="60"/>
                    <a:pt x="42" y="69"/>
                    <a:pt x="53" y="69"/>
                  </a:cubicBezTo>
                  <a:cubicBezTo>
                    <a:pt x="63" y="69"/>
                    <a:pt x="70" y="60"/>
                    <a:pt x="73" y="50"/>
                  </a:cubicBezTo>
                  <a:cubicBezTo>
                    <a:pt x="76" y="48"/>
                    <a:pt x="78" y="44"/>
                    <a:pt x="77" y="41"/>
                  </a:cubicBezTo>
                  <a:cubicBezTo>
                    <a:pt x="77" y="38"/>
                    <a:pt x="76" y="37"/>
                    <a:pt x="74" y="37"/>
                  </a:cubicBezTo>
                  <a:cubicBezTo>
                    <a:pt x="74" y="24"/>
                    <a:pt x="65" y="14"/>
                    <a:pt x="53" y="14"/>
                  </a:cubicBezTo>
                  <a:cubicBezTo>
                    <a:pt x="40" y="14"/>
                    <a:pt x="32" y="24"/>
                    <a:pt x="31" y="37"/>
                  </a:cubicBezTo>
                  <a:cubicBezTo>
                    <a:pt x="29" y="37"/>
                    <a:pt x="28" y="38"/>
                    <a:pt x="27" y="41"/>
                  </a:cubicBezTo>
                  <a:cubicBezTo>
                    <a:pt x="27" y="44"/>
                    <a:pt x="29" y="49"/>
                    <a:pt x="32" y="50"/>
                  </a:cubicBezTo>
                  <a:close/>
                  <a:moveTo>
                    <a:pt x="102" y="126"/>
                  </a:moveTo>
                  <a:cubicBezTo>
                    <a:pt x="103" y="127"/>
                    <a:pt x="103" y="127"/>
                    <a:pt x="104" y="127"/>
                  </a:cubicBezTo>
                  <a:cubicBezTo>
                    <a:pt x="104" y="128"/>
                    <a:pt x="105" y="128"/>
                    <a:pt x="106" y="128"/>
                  </a:cubicBezTo>
                  <a:cubicBezTo>
                    <a:pt x="107" y="129"/>
                    <a:pt x="108" y="129"/>
                    <a:pt x="109" y="129"/>
                  </a:cubicBezTo>
                  <a:cubicBezTo>
                    <a:pt x="110" y="129"/>
                    <a:pt x="111" y="128"/>
                    <a:pt x="112" y="128"/>
                  </a:cubicBezTo>
                  <a:cubicBezTo>
                    <a:pt x="114" y="128"/>
                    <a:pt x="115" y="127"/>
                    <a:pt x="116" y="127"/>
                  </a:cubicBezTo>
                  <a:cubicBezTo>
                    <a:pt x="117" y="126"/>
                    <a:pt x="118" y="125"/>
                    <a:pt x="120" y="124"/>
                  </a:cubicBezTo>
                  <a:cubicBezTo>
                    <a:pt x="122" y="121"/>
                    <a:pt x="125" y="119"/>
                    <a:pt x="128" y="116"/>
                  </a:cubicBezTo>
                  <a:cubicBezTo>
                    <a:pt x="136" y="108"/>
                    <a:pt x="145" y="98"/>
                    <a:pt x="145" y="98"/>
                  </a:cubicBezTo>
                  <a:cubicBezTo>
                    <a:pt x="148" y="95"/>
                    <a:pt x="148" y="89"/>
                    <a:pt x="145" y="85"/>
                  </a:cubicBezTo>
                  <a:cubicBezTo>
                    <a:pt x="165" y="66"/>
                    <a:pt x="165" y="66"/>
                    <a:pt x="165" y="66"/>
                  </a:cubicBezTo>
                  <a:cubicBezTo>
                    <a:pt x="166" y="65"/>
                    <a:pt x="166" y="63"/>
                    <a:pt x="165" y="62"/>
                  </a:cubicBezTo>
                  <a:cubicBezTo>
                    <a:pt x="164" y="61"/>
                    <a:pt x="162" y="61"/>
                    <a:pt x="161" y="62"/>
                  </a:cubicBezTo>
                  <a:cubicBezTo>
                    <a:pt x="139" y="83"/>
                    <a:pt x="139" y="83"/>
                    <a:pt x="139" y="83"/>
                  </a:cubicBezTo>
                  <a:cubicBezTo>
                    <a:pt x="136" y="82"/>
                    <a:pt x="133" y="83"/>
                    <a:pt x="131" y="86"/>
                  </a:cubicBezTo>
                  <a:cubicBezTo>
                    <a:pt x="131" y="86"/>
                    <a:pt x="131" y="86"/>
                    <a:pt x="131" y="86"/>
                  </a:cubicBezTo>
                  <a:cubicBezTo>
                    <a:pt x="129" y="87"/>
                    <a:pt x="123" y="94"/>
                    <a:pt x="117" y="100"/>
                  </a:cubicBezTo>
                  <a:cubicBezTo>
                    <a:pt x="115" y="103"/>
                    <a:pt x="112" y="105"/>
                    <a:pt x="110" y="107"/>
                  </a:cubicBezTo>
                  <a:cubicBezTo>
                    <a:pt x="108" y="106"/>
                    <a:pt x="106" y="104"/>
                    <a:pt x="105" y="102"/>
                  </a:cubicBezTo>
                  <a:cubicBezTo>
                    <a:pt x="101" y="97"/>
                    <a:pt x="96" y="92"/>
                    <a:pt x="93" y="88"/>
                  </a:cubicBezTo>
                  <a:cubicBezTo>
                    <a:pt x="91" y="86"/>
                    <a:pt x="90" y="84"/>
                    <a:pt x="89" y="83"/>
                  </a:cubicBezTo>
                  <a:cubicBezTo>
                    <a:pt x="88" y="82"/>
                    <a:pt x="88" y="82"/>
                    <a:pt x="88" y="82"/>
                  </a:cubicBezTo>
                  <a:cubicBezTo>
                    <a:pt x="88" y="81"/>
                    <a:pt x="87" y="81"/>
                    <a:pt x="87" y="81"/>
                  </a:cubicBezTo>
                  <a:cubicBezTo>
                    <a:pt x="87" y="81"/>
                    <a:pt x="87" y="81"/>
                    <a:pt x="87" y="80"/>
                  </a:cubicBezTo>
                  <a:cubicBezTo>
                    <a:pt x="86" y="79"/>
                    <a:pt x="83" y="77"/>
                    <a:pt x="73" y="74"/>
                  </a:cubicBezTo>
                  <a:cubicBezTo>
                    <a:pt x="71" y="74"/>
                    <a:pt x="69" y="73"/>
                    <a:pt x="67" y="73"/>
                  </a:cubicBezTo>
                  <a:cubicBezTo>
                    <a:pt x="66" y="77"/>
                    <a:pt x="65" y="88"/>
                    <a:pt x="58" y="102"/>
                  </a:cubicBezTo>
                  <a:cubicBezTo>
                    <a:pt x="57" y="93"/>
                    <a:pt x="55" y="85"/>
                    <a:pt x="55" y="84"/>
                  </a:cubicBezTo>
                  <a:cubicBezTo>
                    <a:pt x="58" y="78"/>
                    <a:pt x="58" y="78"/>
                    <a:pt x="58" y="78"/>
                  </a:cubicBezTo>
                  <a:cubicBezTo>
                    <a:pt x="54" y="75"/>
                    <a:pt x="54" y="75"/>
                    <a:pt x="54" y="75"/>
                  </a:cubicBezTo>
                  <a:cubicBezTo>
                    <a:pt x="51" y="75"/>
                    <a:pt x="51" y="75"/>
                    <a:pt x="51" y="75"/>
                  </a:cubicBezTo>
                  <a:cubicBezTo>
                    <a:pt x="47" y="78"/>
                    <a:pt x="47" y="78"/>
                    <a:pt x="47" y="78"/>
                  </a:cubicBezTo>
                  <a:cubicBezTo>
                    <a:pt x="49" y="84"/>
                    <a:pt x="49" y="84"/>
                    <a:pt x="49" y="84"/>
                  </a:cubicBezTo>
                  <a:cubicBezTo>
                    <a:pt x="49" y="85"/>
                    <a:pt x="48" y="93"/>
                    <a:pt x="47" y="102"/>
                  </a:cubicBezTo>
                  <a:cubicBezTo>
                    <a:pt x="40" y="88"/>
                    <a:pt x="38" y="77"/>
                    <a:pt x="38" y="73"/>
                  </a:cubicBezTo>
                  <a:cubicBezTo>
                    <a:pt x="36" y="73"/>
                    <a:pt x="34" y="74"/>
                    <a:pt x="33" y="75"/>
                  </a:cubicBezTo>
                  <a:cubicBezTo>
                    <a:pt x="27" y="76"/>
                    <a:pt x="18" y="79"/>
                    <a:pt x="14" y="82"/>
                  </a:cubicBezTo>
                  <a:cubicBezTo>
                    <a:pt x="11" y="84"/>
                    <a:pt x="3" y="96"/>
                    <a:pt x="0" y="132"/>
                  </a:cubicBezTo>
                  <a:cubicBezTo>
                    <a:pt x="0" y="143"/>
                    <a:pt x="2" y="165"/>
                    <a:pt x="2" y="165"/>
                  </a:cubicBezTo>
                  <a:cubicBezTo>
                    <a:pt x="3" y="171"/>
                    <a:pt x="4" y="176"/>
                    <a:pt x="10" y="176"/>
                  </a:cubicBezTo>
                  <a:cubicBezTo>
                    <a:pt x="17" y="177"/>
                    <a:pt x="19" y="172"/>
                    <a:pt x="19" y="166"/>
                  </a:cubicBezTo>
                  <a:cubicBezTo>
                    <a:pt x="19" y="166"/>
                    <a:pt x="17" y="148"/>
                    <a:pt x="18" y="133"/>
                  </a:cubicBezTo>
                  <a:cubicBezTo>
                    <a:pt x="19" y="121"/>
                    <a:pt x="22" y="104"/>
                    <a:pt x="24" y="103"/>
                  </a:cubicBezTo>
                  <a:cubicBezTo>
                    <a:pt x="24" y="103"/>
                    <a:pt x="24" y="161"/>
                    <a:pt x="24" y="161"/>
                  </a:cubicBezTo>
                  <a:cubicBezTo>
                    <a:pt x="24" y="163"/>
                    <a:pt x="24" y="165"/>
                    <a:pt x="25" y="167"/>
                  </a:cubicBezTo>
                  <a:cubicBezTo>
                    <a:pt x="25" y="259"/>
                    <a:pt x="25" y="259"/>
                    <a:pt x="25" y="259"/>
                  </a:cubicBezTo>
                  <a:cubicBezTo>
                    <a:pt x="25" y="266"/>
                    <a:pt x="30" y="271"/>
                    <a:pt x="37" y="271"/>
                  </a:cubicBezTo>
                  <a:cubicBezTo>
                    <a:pt x="44" y="271"/>
                    <a:pt x="49" y="266"/>
                    <a:pt x="49" y="259"/>
                  </a:cubicBezTo>
                  <a:cubicBezTo>
                    <a:pt x="49" y="177"/>
                    <a:pt x="49" y="177"/>
                    <a:pt x="49" y="177"/>
                  </a:cubicBezTo>
                  <a:cubicBezTo>
                    <a:pt x="55" y="177"/>
                    <a:pt x="55" y="177"/>
                    <a:pt x="55" y="177"/>
                  </a:cubicBezTo>
                  <a:cubicBezTo>
                    <a:pt x="55" y="259"/>
                    <a:pt x="55" y="259"/>
                    <a:pt x="55" y="259"/>
                  </a:cubicBezTo>
                  <a:cubicBezTo>
                    <a:pt x="55" y="266"/>
                    <a:pt x="61" y="271"/>
                    <a:pt x="68" y="271"/>
                  </a:cubicBezTo>
                  <a:cubicBezTo>
                    <a:pt x="74" y="271"/>
                    <a:pt x="80" y="266"/>
                    <a:pt x="80" y="259"/>
                  </a:cubicBezTo>
                  <a:cubicBezTo>
                    <a:pt x="80" y="167"/>
                    <a:pt x="80" y="167"/>
                    <a:pt x="80" y="167"/>
                  </a:cubicBezTo>
                  <a:cubicBezTo>
                    <a:pt x="80" y="165"/>
                    <a:pt x="81" y="163"/>
                    <a:pt x="81" y="161"/>
                  </a:cubicBezTo>
                  <a:cubicBezTo>
                    <a:pt x="81" y="103"/>
                    <a:pt x="81" y="103"/>
                    <a:pt x="81" y="103"/>
                  </a:cubicBezTo>
                  <a:cubicBezTo>
                    <a:pt x="82" y="105"/>
                    <a:pt x="84" y="107"/>
                    <a:pt x="86" y="109"/>
                  </a:cubicBezTo>
                  <a:cubicBezTo>
                    <a:pt x="89" y="113"/>
                    <a:pt x="93" y="117"/>
                    <a:pt x="96" y="120"/>
                  </a:cubicBezTo>
                  <a:cubicBezTo>
                    <a:pt x="97" y="122"/>
                    <a:pt x="99" y="123"/>
                    <a:pt x="100" y="124"/>
                  </a:cubicBezTo>
                  <a:cubicBezTo>
                    <a:pt x="101" y="125"/>
                    <a:pt x="101" y="126"/>
                    <a:pt x="102" y="126"/>
                  </a:cubicBezTo>
                  <a:close/>
                  <a:moveTo>
                    <a:pt x="142" y="208"/>
                  </a:moveTo>
                  <a:cubicBezTo>
                    <a:pt x="142" y="212"/>
                    <a:pt x="145" y="215"/>
                    <a:pt x="148" y="215"/>
                  </a:cubicBezTo>
                  <a:cubicBezTo>
                    <a:pt x="156" y="215"/>
                    <a:pt x="156" y="215"/>
                    <a:pt x="156" y="215"/>
                  </a:cubicBezTo>
                  <a:cubicBezTo>
                    <a:pt x="145" y="262"/>
                    <a:pt x="145" y="262"/>
                    <a:pt x="145" y="262"/>
                  </a:cubicBezTo>
                  <a:cubicBezTo>
                    <a:pt x="144" y="266"/>
                    <a:pt x="147" y="270"/>
                    <a:pt x="150" y="271"/>
                  </a:cubicBezTo>
                  <a:cubicBezTo>
                    <a:pt x="151" y="271"/>
                    <a:pt x="151" y="271"/>
                    <a:pt x="151" y="271"/>
                  </a:cubicBezTo>
                  <a:cubicBezTo>
                    <a:pt x="155" y="272"/>
                    <a:pt x="159" y="270"/>
                    <a:pt x="160" y="266"/>
                  </a:cubicBezTo>
                  <a:cubicBezTo>
                    <a:pt x="172" y="215"/>
                    <a:pt x="172" y="215"/>
                    <a:pt x="172" y="215"/>
                  </a:cubicBezTo>
                  <a:cubicBezTo>
                    <a:pt x="204" y="215"/>
                    <a:pt x="204" y="215"/>
                    <a:pt x="204" y="215"/>
                  </a:cubicBezTo>
                  <a:cubicBezTo>
                    <a:pt x="204" y="240"/>
                    <a:pt x="204" y="240"/>
                    <a:pt x="204" y="240"/>
                  </a:cubicBezTo>
                  <a:cubicBezTo>
                    <a:pt x="204" y="244"/>
                    <a:pt x="207" y="247"/>
                    <a:pt x="211" y="247"/>
                  </a:cubicBezTo>
                  <a:cubicBezTo>
                    <a:pt x="212" y="247"/>
                    <a:pt x="212" y="247"/>
                    <a:pt x="212" y="247"/>
                  </a:cubicBezTo>
                  <a:cubicBezTo>
                    <a:pt x="216" y="247"/>
                    <a:pt x="219" y="244"/>
                    <a:pt x="219" y="240"/>
                  </a:cubicBezTo>
                  <a:cubicBezTo>
                    <a:pt x="219" y="215"/>
                    <a:pt x="219" y="215"/>
                    <a:pt x="219" y="215"/>
                  </a:cubicBezTo>
                  <a:cubicBezTo>
                    <a:pt x="251" y="215"/>
                    <a:pt x="251" y="215"/>
                    <a:pt x="251" y="215"/>
                  </a:cubicBezTo>
                  <a:cubicBezTo>
                    <a:pt x="263" y="266"/>
                    <a:pt x="263" y="266"/>
                    <a:pt x="263" y="266"/>
                  </a:cubicBezTo>
                  <a:cubicBezTo>
                    <a:pt x="264" y="270"/>
                    <a:pt x="268" y="272"/>
                    <a:pt x="272" y="271"/>
                  </a:cubicBezTo>
                  <a:cubicBezTo>
                    <a:pt x="273" y="271"/>
                    <a:pt x="273" y="271"/>
                    <a:pt x="273" y="271"/>
                  </a:cubicBezTo>
                  <a:cubicBezTo>
                    <a:pt x="277" y="270"/>
                    <a:pt x="279" y="266"/>
                    <a:pt x="278" y="262"/>
                  </a:cubicBezTo>
                  <a:cubicBezTo>
                    <a:pt x="267" y="215"/>
                    <a:pt x="267" y="215"/>
                    <a:pt x="267" y="215"/>
                  </a:cubicBezTo>
                  <a:cubicBezTo>
                    <a:pt x="274" y="215"/>
                    <a:pt x="274" y="215"/>
                    <a:pt x="274" y="215"/>
                  </a:cubicBezTo>
                  <a:cubicBezTo>
                    <a:pt x="278" y="215"/>
                    <a:pt x="281" y="212"/>
                    <a:pt x="281" y="208"/>
                  </a:cubicBezTo>
                  <a:cubicBezTo>
                    <a:pt x="281" y="208"/>
                    <a:pt x="281" y="208"/>
                    <a:pt x="281" y="208"/>
                  </a:cubicBezTo>
                  <a:cubicBezTo>
                    <a:pt x="142" y="208"/>
                    <a:pt x="142" y="208"/>
                    <a:pt x="142" y="208"/>
                  </a:cubicBezTo>
                  <a:close/>
                  <a:moveTo>
                    <a:pt x="219" y="8"/>
                  </a:moveTo>
                  <a:cubicBezTo>
                    <a:pt x="219" y="3"/>
                    <a:pt x="216" y="0"/>
                    <a:pt x="212" y="0"/>
                  </a:cubicBezTo>
                  <a:cubicBezTo>
                    <a:pt x="211" y="0"/>
                    <a:pt x="211" y="0"/>
                    <a:pt x="211" y="0"/>
                  </a:cubicBezTo>
                  <a:cubicBezTo>
                    <a:pt x="207" y="0"/>
                    <a:pt x="204" y="3"/>
                    <a:pt x="204" y="8"/>
                  </a:cubicBezTo>
                  <a:cubicBezTo>
                    <a:pt x="204" y="26"/>
                    <a:pt x="204" y="26"/>
                    <a:pt x="204" y="26"/>
                  </a:cubicBezTo>
                  <a:cubicBezTo>
                    <a:pt x="219" y="26"/>
                    <a:pt x="219" y="26"/>
                    <a:pt x="219" y="26"/>
                  </a:cubicBezTo>
                  <a:lnTo>
                    <a:pt x="219" y="8"/>
                  </a:lnTo>
                  <a:close/>
                  <a:moveTo>
                    <a:pt x="311" y="30"/>
                  </a:moveTo>
                  <a:cubicBezTo>
                    <a:pt x="112" y="30"/>
                    <a:pt x="112" y="30"/>
                    <a:pt x="112" y="30"/>
                  </a:cubicBezTo>
                  <a:cubicBezTo>
                    <a:pt x="104" y="30"/>
                    <a:pt x="97" y="37"/>
                    <a:pt x="97" y="45"/>
                  </a:cubicBezTo>
                  <a:cubicBezTo>
                    <a:pt x="97" y="86"/>
                    <a:pt x="97" y="86"/>
                    <a:pt x="97" y="86"/>
                  </a:cubicBezTo>
                  <a:cubicBezTo>
                    <a:pt x="99" y="89"/>
                    <a:pt x="103" y="93"/>
                    <a:pt x="106" y="97"/>
                  </a:cubicBezTo>
                  <a:cubicBezTo>
                    <a:pt x="106" y="45"/>
                    <a:pt x="106" y="45"/>
                    <a:pt x="106" y="45"/>
                  </a:cubicBezTo>
                  <a:cubicBezTo>
                    <a:pt x="106" y="44"/>
                    <a:pt x="107" y="42"/>
                    <a:pt x="108" y="41"/>
                  </a:cubicBezTo>
                  <a:cubicBezTo>
                    <a:pt x="109" y="40"/>
                    <a:pt x="110" y="39"/>
                    <a:pt x="112" y="39"/>
                  </a:cubicBezTo>
                  <a:cubicBezTo>
                    <a:pt x="311" y="39"/>
                    <a:pt x="311" y="39"/>
                    <a:pt x="311" y="39"/>
                  </a:cubicBezTo>
                  <a:cubicBezTo>
                    <a:pt x="313" y="39"/>
                    <a:pt x="314" y="40"/>
                    <a:pt x="315" y="41"/>
                  </a:cubicBezTo>
                  <a:cubicBezTo>
                    <a:pt x="316" y="42"/>
                    <a:pt x="317" y="44"/>
                    <a:pt x="317" y="45"/>
                  </a:cubicBezTo>
                  <a:cubicBezTo>
                    <a:pt x="317" y="188"/>
                    <a:pt x="317" y="188"/>
                    <a:pt x="317" y="188"/>
                  </a:cubicBezTo>
                  <a:cubicBezTo>
                    <a:pt x="317" y="190"/>
                    <a:pt x="316" y="192"/>
                    <a:pt x="315" y="193"/>
                  </a:cubicBezTo>
                  <a:cubicBezTo>
                    <a:pt x="314" y="194"/>
                    <a:pt x="313" y="194"/>
                    <a:pt x="311" y="194"/>
                  </a:cubicBezTo>
                  <a:cubicBezTo>
                    <a:pt x="112" y="194"/>
                    <a:pt x="112" y="194"/>
                    <a:pt x="112" y="194"/>
                  </a:cubicBezTo>
                  <a:cubicBezTo>
                    <a:pt x="110" y="194"/>
                    <a:pt x="109" y="194"/>
                    <a:pt x="108" y="193"/>
                  </a:cubicBezTo>
                  <a:cubicBezTo>
                    <a:pt x="107" y="192"/>
                    <a:pt x="106" y="190"/>
                    <a:pt x="106" y="188"/>
                  </a:cubicBezTo>
                  <a:cubicBezTo>
                    <a:pt x="106" y="133"/>
                    <a:pt x="106" y="133"/>
                    <a:pt x="106" y="133"/>
                  </a:cubicBezTo>
                  <a:cubicBezTo>
                    <a:pt x="106" y="133"/>
                    <a:pt x="105" y="132"/>
                    <a:pt x="105" y="132"/>
                  </a:cubicBezTo>
                  <a:cubicBezTo>
                    <a:pt x="103" y="132"/>
                    <a:pt x="102" y="131"/>
                    <a:pt x="102" y="131"/>
                  </a:cubicBezTo>
                  <a:cubicBezTo>
                    <a:pt x="101" y="130"/>
                    <a:pt x="100" y="130"/>
                    <a:pt x="100" y="130"/>
                  </a:cubicBezTo>
                  <a:cubicBezTo>
                    <a:pt x="99" y="129"/>
                    <a:pt x="98" y="128"/>
                    <a:pt x="97" y="128"/>
                  </a:cubicBezTo>
                  <a:cubicBezTo>
                    <a:pt x="97" y="128"/>
                    <a:pt x="97" y="127"/>
                    <a:pt x="97" y="127"/>
                  </a:cubicBezTo>
                  <a:cubicBezTo>
                    <a:pt x="97" y="188"/>
                    <a:pt x="97" y="188"/>
                    <a:pt x="97" y="188"/>
                  </a:cubicBezTo>
                  <a:cubicBezTo>
                    <a:pt x="97" y="197"/>
                    <a:pt x="104" y="204"/>
                    <a:pt x="112" y="204"/>
                  </a:cubicBezTo>
                  <a:cubicBezTo>
                    <a:pt x="311" y="204"/>
                    <a:pt x="311" y="204"/>
                    <a:pt x="311" y="204"/>
                  </a:cubicBezTo>
                  <a:cubicBezTo>
                    <a:pt x="319" y="204"/>
                    <a:pt x="326" y="197"/>
                    <a:pt x="326" y="188"/>
                  </a:cubicBezTo>
                  <a:cubicBezTo>
                    <a:pt x="326" y="45"/>
                    <a:pt x="326" y="45"/>
                    <a:pt x="326" y="45"/>
                  </a:cubicBezTo>
                  <a:cubicBezTo>
                    <a:pt x="326" y="37"/>
                    <a:pt x="319" y="30"/>
                    <a:pt x="311" y="30"/>
                  </a:cubicBezTo>
                  <a:close/>
                </a:path>
              </a:pathLst>
            </a:custGeom>
            <a:solidFill>
              <a:sysClr val="window" lastClr="FFFFFF"/>
            </a:solidFill>
            <a:ln>
              <a:noFill/>
            </a:ln>
          </p:spPr>
          <p:txBody>
            <a:bodyPr vert="horz" wrap="square" lIns="91440" tIns="45720" rIns="91440" bIns="45720" numCol="1" anchor="t" anchorCtr="0" compatLnSpc="1"/>
            <a:lstStyle/>
            <a:p>
              <a:pPr defTabSz="914400"/>
              <a:endParaRPr lang="zh-CN" altLang="en-US" sz="1800" kern="0">
                <a:solidFill>
                  <a:sysClr val="windowText" lastClr="000000"/>
                </a:solidFill>
                <a:latin typeface="微软雅黑"/>
                <a:ea typeface="微软雅黑"/>
                <a:sym typeface="微软雅黑"/>
              </a:endParaRPr>
            </a:p>
          </p:txBody>
        </p:sp>
      </p:grpSp>
      <p:grpSp>
        <p:nvGrpSpPr>
          <p:cNvPr id="23" name="组合 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5E28CC0-0AF6-4FAE-B765-1A4B9E781A1C}"/>
              </a:ext>
            </a:extLst>
          </p:cNvPr>
          <p:cNvGrpSpPr/>
          <p:nvPr/>
        </p:nvGrpSpPr>
        <p:grpSpPr>
          <a:xfrm>
            <a:off x="6563550" y="2131920"/>
            <a:ext cx="1152128" cy="1297150"/>
            <a:chOff x="5519631" y="3647305"/>
            <a:chExt cx="1152128" cy="1297150"/>
          </a:xfrm>
        </p:grpSpPr>
        <p:sp>
          <p:nvSpPr>
            <p:cNvPr id="24" name="Freeform 4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BE6AC99-2A1C-4D24-A63C-EEF761B28D74}"/>
                </a:ext>
              </a:extLst>
            </p:cNvPr>
            <p:cNvSpPr/>
            <p:nvPr/>
          </p:nvSpPr>
          <p:spPr bwMode="auto">
            <a:xfrm>
              <a:off x="5519631" y="3647305"/>
              <a:ext cx="1152128" cy="1297150"/>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gradFill>
              <a:gsLst>
                <a:gs pos="7000">
                  <a:srgbClr val="C00000"/>
                </a:gs>
                <a:gs pos="82000">
                  <a:srgbClr val="FF8746"/>
                </a:gs>
              </a:gsLst>
              <a:lin ang="2700000" scaled="1"/>
            </a:gradFill>
            <a:ln w="25400" cap="flat" cmpd="sng" algn="ctr">
              <a:solidFill>
                <a:srgbClr val="FF8746"/>
              </a:solidFill>
              <a:prstDash val="solid"/>
              <a:miter lim="800000"/>
            </a:ln>
            <a:effectLst>
              <a:outerShdw blurRad="419100" dist="838200" dir="2700000" sx="90000" sy="90000" algn="tl" rotWithShape="0">
                <a:sysClr val="windowText" lastClr="000000">
                  <a:alpha val="20000"/>
                </a:sys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sz="3600" kern="0" dirty="0">
                <a:solidFill>
                  <a:prstClr val="white"/>
                </a:solidFill>
                <a:latin typeface="微软雅黑"/>
                <a:ea typeface="微软雅黑"/>
                <a:sym typeface="微软雅黑"/>
              </a:endParaRPr>
            </a:p>
          </p:txBody>
        </p:sp>
        <p:sp>
          <p:nvSpPr>
            <p:cNvPr id="25" name="任意多边形 25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338C5CC-DDEC-4A1A-A0D6-6CA841017113}"/>
                </a:ext>
              </a:extLst>
            </p:cNvPr>
            <p:cNvSpPr/>
            <p:nvPr/>
          </p:nvSpPr>
          <p:spPr bwMode="auto">
            <a:xfrm>
              <a:off x="5860053" y="4077866"/>
              <a:ext cx="470338" cy="326979"/>
            </a:xfrm>
            <a:custGeom>
              <a:avLst/>
              <a:gdLst>
                <a:gd name="connsiteX0" fmla="*/ 1036013 w 1367795"/>
                <a:gd name="connsiteY0" fmla="*/ 680428 h 950893"/>
                <a:gd name="connsiteX1" fmla="*/ 1309708 w 1367795"/>
                <a:gd name="connsiteY1" fmla="*/ 680428 h 950893"/>
                <a:gd name="connsiteX2" fmla="*/ 1367795 w 1367795"/>
                <a:gd name="connsiteY2" fmla="*/ 737116 h 950893"/>
                <a:gd name="connsiteX3" fmla="*/ 1367795 w 1367795"/>
                <a:gd name="connsiteY3" fmla="*/ 894205 h 950893"/>
                <a:gd name="connsiteX4" fmla="*/ 1309708 w 1367795"/>
                <a:gd name="connsiteY4" fmla="*/ 950893 h 950893"/>
                <a:gd name="connsiteX5" fmla="*/ 1036013 w 1367795"/>
                <a:gd name="connsiteY5" fmla="*/ 950893 h 950893"/>
                <a:gd name="connsiteX6" fmla="*/ 977926 w 1367795"/>
                <a:gd name="connsiteY6" fmla="*/ 894205 h 950893"/>
                <a:gd name="connsiteX7" fmla="*/ 977926 w 1367795"/>
                <a:gd name="connsiteY7" fmla="*/ 737116 h 950893"/>
                <a:gd name="connsiteX8" fmla="*/ 1036013 w 1367795"/>
                <a:gd name="connsiteY8" fmla="*/ 680428 h 950893"/>
                <a:gd name="connsiteX9" fmla="*/ 547122 w 1367795"/>
                <a:gd name="connsiteY9" fmla="*/ 680428 h 950893"/>
                <a:gd name="connsiteX10" fmla="*/ 820817 w 1367795"/>
                <a:gd name="connsiteY10" fmla="*/ 680428 h 950893"/>
                <a:gd name="connsiteX11" fmla="*/ 878904 w 1367795"/>
                <a:gd name="connsiteY11" fmla="*/ 737116 h 950893"/>
                <a:gd name="connsiteX12" fmla="*/ 878904 w 1367795"/>
                <a:gd name="connsiteY12" fmla="*/ 894205 h 950893"/>
                <a:gd name="connsiteX13" fmla="*/ 820817 w 1367795"/>
                <a:gd name="connsiteY13" fmla="*/ 950893 h 950893"/>
                <a:gd name="connsiteX14" fmla="*/ 547122 w 1367795"/>
                <a:gd name="connsiteY14" fmla="*/ 950893 h 950893"/>
                <a:gd name="connsiteX15" fmla="*/ 489035 w 1367795"/>
                <a:gd name="connsiteY15" fmla="*/ 894205 h 950893"/>
                <a:gd name="connsiteX16" fmla="*/ 489035 w 1367795"/>
                <a:gd name="connsiteY16" fmla="*/ 737116 h 950893"/>
                <a:gd name="connsiteX17" fmla="*/ 547122 w 1367795"/>
                <a:gd name="connsiteY17" fmla="*/ 680428 h 950893"/>
                <a:gd name="connsiteX18" fmla="*/ 58087 w 1367795"/>
                <a:gd name="connsiteY18" fmla="*/ 680428 h 950893"/>
                <a:gd name="connsiteX19" fmla="*/ 331782 w 1367795"/>
                <a:gd name="connsiteY19" fmla="*/ 680428 h 950893"/>
                <a:gd name="connsiteX20" fmla="*/ 389869 w 1367795"/>
                <a:gd name="connsiteY20" fmla="*/ 737116 h 950893"/>
                <a:gd name="connsiteX21" fmla="*/ 389869 w 1367795"/>
                <a:gd name="connsiteY21" fmla="*/ 894205 h 950893"/>
                <a:gd name="connsiteX22" fmla="*/ 331782 w 1367795"/>
                <a:gd name="connsiteY22" fmla="*/ 950893 h 950893"/>
                <a:gd name="connsiteX23" fmla="*/ 58087 w 1367795"/>
                <a:gd name="connsiteY23" fmla="*/ 950893 h 950893"/>
                <a:gd name="connsiteX24" fmla="*/ 0 w 1367795"/>
                <a:gd name="connsiteY24" fmla="*/ 894205 h 950893"/>
                <a:gd name="connsiteX25" fmla="*/ 0 w 1367795"/>
                <a:gd name="connsiteY25" fmla="*/ 737116 h 950893"/>
                <a:gd name="connsiteX26" fmla="*/ 58087 w 1367795"/>
                <a:gd name="connsiteY26" fmla="*/ 680428 h 950893"/>
                <a:gd name="connsiteX27" fmla="*/ 660498 w 1367795"/>
                <a:gd name="connsiteY27" fmla="*/ 317736 h 950893"/>
                <a:gd name="connsiteX28" fmla="*/ 711754 w 1367795"/>
                <a:gd name="connsiteY28" fmla="*/ 317736 h 950893"/>
                <a:gd name="connsiteX29" fmla="*/ 711754 w 1367795"/>
                <a:gd name="connsiteY29" fmla="*/ 449885 h 950893"/>
                <a:gd name="connsiteX30" fmla="*/ 1121805 w 1367795"/>
                <a:gd name="connsiteY30" fmla="*/ 449885 h 950893"/>
                <a:gd name="connsiteX31" fmla="*/ 1200398 w 1367795"/>
                <a:gd name="connsiteY31" fmla="*/ 526715 h 950893"/>
                <a:gd name="connsiteX32" fmla="*/ 1200398 w 1367795"/>
                <a:gd name="connsiteY32" fmla="*/ 637351 h 950893"/>
                <a:gd name="connsiteX33" fmla="*/ 1159393 w 1367795"/>
                <a:gd name="connsiteY33" fmla="*/ 637351 h 950893"/>
                <a:gd name="connsiteX34" fmla="*/ 1159393 w 1367795"/>
                <a:gd name="connsiteY34" fmla="*/ 526715 h 950893"/>
                <a:gd name="connsiteX35" fmla="*/ 1121805 w 1367795"/>
                <a:gd name="connsiteY35" fmla="*/ 489836 h 950893"/>
                <a:gd name="connsiteX36" fmla="*/ 711754 w 1367795"/>
                <a:gd name="connsiteY36" fmla="*/ 489836 h 950893"/>
                <a:gd name="connsiteX37" fmla="*/ 711754 w 1367795"/>
                <a:gd name="connsiteY37" fmla="*/ 637351 h 950893"/>
                <a:gd name="connsiteX38" fmla="*/ 660498 w 1367795"/>
                <a:gd name="connsiteY38" fmla="*/ 637351 h 950893"/>
                <a:gd name="connsiteX39" fmla="*/ 660498 w 1367795"/>
                <a:gd name="connsiteY39" fmla="*/ 489836 h 950893"/>
                <a:gd name="connsiteX40" fmla="*/ 218668 w 1367795"/>
                <a:gd name="connsiteY40" fmla="*/ 489836 h 950893"/>
                <a:gd name="connsiteX41" fmla="*/ 181080 w 1367795"/>
                <a:gd name="connsiteY41" fmla="*/ 526715 h 950893"/>
                <a:gd name="connsiteX42" fmla="*/ 181080 w 1367795"/>
                <a:gd name="connsiteY42" fmla="*/ 637351 h 950893"/>
                <a:gd name="connsiteX43" fmla="*/ 140075 w 1367795"/>
                <a:gd name="connsiteY43" fmla="*/ 637351 h 950893"/>
                <a:gd name="connsiteX44" fmla="*/ 140075 w 1367795"/>
                <a:gd name="connsiteY44" fmla="*/ 526715 h 950893"/>
                <a:gd name="connsiteX45" fmla="*/ 218668 w 1367795"/>
                <a:gd name="connsiteY45" fmla="*/ 449885 h 950893"/>
                <a:gd name="connsiteX46" fmla="*/ 660498 w 1367795"/>
                <a:gd name="connsiteY46" fmla="*/ 449885 h 950893"/>
                <a:gd name="connsiteX47" fmla="*/ 660498 w 1367795"/>
                <a:gd name="connsiteY47" fmla="*/ 317736 h 950893"/>
                <a:gd name="connsiteX48" fmla="*/ 460252 w 1367795"/>
                <a:gd name="connsiteY48" fmla="*/ 0 h 950893"/>
                <a:gd name="connsiteX49" fmla="*/ 908267 w 1367795"/>
                <a:gd name="connsiteY49" fmla="*/ 0 h 950893"/>
                <a:gd name="connsiteX50" fmla="*/ 966362 w 1367795"/>
                <a:gd name="connsiteY50" fmla="*/ 56705 h 950893"/>
                <a:gd name="connsiteX51" fmla="*/ 966362 w 1367795"/>
                <a:gd name="connsiteY51" fmla="*/ 203931 h 950893"/>
                <a:gd name="connsiteX52" fmla="*/ 908267 w 1367795"/>
                <a:gd name="connsiteY52" fmla="*/ 260636 h 950893"/>
                <a:gd name="connsiteX53" fmla="*/ 460252 w 1367795"/>
                <a:gd name="connsiteY53" fmla="*/ 260636 h 950893"/>
                <a:gd name="connsiteX54" fmla="*/ 402157 w 1367795"/>
                <a:gd name="connsiteY54" fmla="*/ 203931 h 950893"/>
                <a:gd name="connsiteX55" fmla="*/ 402157 w 1367795"/>
                <a:gd name="connsiteY55" fmla="*/ 56705 h 950893"/>
                <a:gd name="connsiteX56" fmla="*/ 460252 w 1367795"/>
                <a:gd name="connsiteY56" fmla="*/ 0 h 950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367795" h="950893">
                  <a:moveTo>
                    <a:pt x="1036013" y="680428"/>
                  </a:moveTo>
                  <a:cubicBezTo>
                    <a:pt x="1036013" y="680428"/>
                    <a:pt x="1036013" y="680428"/>
                    <a:pt x="1309708" y="680428"/>
                  </a:cubicBezTo>
                  <a:cubicBezTo>
                    <a:pt x="1341827" y="680428"/>
                    <a:pt x="1367795" y="705699"/>
                    <a:pt x="1367795" y="737116"/>
                  </a:cubicBezTo>
                  <a:lnTo>
                    <a:pt x="1367795" y="894205"/>
                  </a:lnTo>
                  <a:cubicBezTo>
                    <a:pt x="1367795" y="925622"/>
                    <a:pt x="1341827" y="950893"/>
                    <a:pt x="1309708" y="950893"/>
                  </a:cubicBezTo>
                  <a:cubicBezTo>
                    <a:pt x="1309708" y="950893"/>
                    <a:pt x="1309708" y="950893"/>
                    <a:pt x="1036013" y="950893"/>
                  </a:cubicBezTo>
                  <a:cubicBezTo>
                    <a:pt x="1003895" y="950893"/>
                    <a:pt x="977926" y="925622"/>
                    <a:pt x="977926" y="894205"/>
                  </a:cubicBezTo>
                  <a:cubicBezTo>
                    <a:pt x="977926" y="894205"/>
                    <a:pt x="977926" y="894205"/>
                    <a:pt x="977926" y="737116"/>
                  </a:cubicBezTo>
                  <a:cubicBezTo>
                    <a:pt x="977926" y="705699"/>
                    <a:pt x="1003895" y="680428"/>
                    <a:pt x="1036013" y="680428"/>
                  </a:cubicBezTo>
                  <a:close/>
                  <a:moveTo>
                    <a:pt x="547122" y="680428"/>
                  </a:moveTo>
                  <a:cubicBezTo>
                    <a:pt x="547122" y="680428"/>
                    <a:pt x="547122" y="680428"/>
                    <a:pt x="820817" y="680428"/>
                  </a:cubicBezTo>
                  <a:cubicBezTo>
                    <a:pt x="852936" y="680428"/>
                    <a:pt x="878904" y="705699"/>
                    <a:pt x="878904" y="737116"/>
                  </a:cubicBezTo>
                  <a:lnTo>
                    <a:pt x="878904" y="894205"/>
                  </a:lnTo>
                  <a:cubicBezTo>
                    <a:pt x="878904" y="925622"/>
                    <a:pt x="852936" y="950893"/>
                    <a:pt x="820817" y="950893"/>
                  </a:cubicBezTo>
                  <a:cubicBezTo>
                    <a:pt x="820817" y="950893"/>
                    <a:pt x="820817" y="950893"/>
                    <a:pt x="547122" y="950893"/>
                  </a:cubicBezTo>
                  <a:cubicBezTo>
                    <a:pt x="515004" y="950893"/>
                    <a:pt x="489035" y="925622"/>
                    <a:pt x="489035" y="894205"/>
                  </a:cubicBezTo>
                  <a:cubicBezTo>
                    <a:pt x="489035" y="894205"/>
                    <a:pt x="489035" y="894205"/>
                    <a:pt x="489035" y="737116"/>
                  </a:cubicBezTo>
                  <a:cubicBezTo>
                    <a:pt x="489035" y="705699"/>
                    <a:pt x="515004" y="680428"/>
                    <a:pt x="547122" y="680428"/>
                  </a:cubicBezTo>
                  <a:close/>
                  <a:moveTo>
                    <a:pt x="58087" y="680428"/>
                  </a:moveTo>
                  <a:cubicBezTo>
                    <a:pt x="58087" y="680428"/>
                    <a:pt x="58087" y="680428"/>
                    <a:pt x="331782" y="680428"/>
                  </a:cubicBezTo>
                  <a:cubicBezTo>
                    <a:pt x="363901" y="680428"/>
                    <a:pt x="389869" y="705699"/>
                    <a:pt x="389869" y="737116"/>
                  </a:cubicBezTo>
                  <a:lnTo>
                    <a:pt x="389869" y="894205"/>
                  </a:lnTo>
                  <a:cubicBezTo>
                    <a:pt x="389869" y="925622"/>
                    <a:pt x="363901" y="950893"/>
                    <a:pt x="331782" y="950893"/>
                  </a:cubicBezTo>
                  <a:cubicBezTo>
                    <a:pt x="331782" y="950893"/>
                    <a:pt x="331782" y="950893"/>
                    <a:pt x="58087" y="950893"/>
                  </a:cubicBezTo>
                  <a:cubicBezTo>
                    <a:pt x="25968" y="950893"/>
                    <a:pt x="0" y="925622"/>
                    <a:pt x="0" y="894205"/>
                  </a:cubicBezTo>
                  <a:cubicBezTo>
                    <a:pt x="0" y="894205"/>
                    <a:pt x="0" y="894205"/>
                    <a:pt x="0" y="737116"/>
                  </a:cubicBezTo>
                  <a:cubicBezTo>
                    <a:pt x="0" y="705699"/>
                    <a:pt x="25968" y="680428"/>
                    <a:pt x="58087" y="680428"/>
                  </a:cubicBezTo>
                  <a:close/>
                  <a:moveTo>
                    <a:pt x="660498" y="317736"/>
                  </a:moveTo>
                  <a:cubicBezTo>
                    <a:pt x="660498" y="317736"/>
                    <a:pt x="660498" y="317736"/>
                    <a:pt x="711754" y="317736"/>
                  </a:cubicBezTo>
                  <a:cubicBezTo>
                    <a:pt x="711754" y="317736"/>
                    <a:pt x="711754" y="317736"/>
                    <a:pt x="711754" y="449885"/>
                  </a:cubicBezTo>
                  <a:cubicBezTo>
                    <a:pt x="711754" y="449885"/>
                    <a:pt x="711754" y="449885"/>
                    <a:pt x="1121805" y="449885"/>
                  </a:cubicBezTo>
                  <a:cubicBezTo>
                    <a:pt x="1164860" y="449885"/>
                    <a:pt x="1200056" y="484373"/>
                    <a:pt x="1200398" y="526715"/>
                  </a:cubicBezTo>
                  <a:cubicBezTo>
                    <a:pt x="1200398" y="526715"/>
                    <a:pt x="1200398" y="526715"/>
                    <a:pt x="1200398" y="637351"/>
                  </a:cubicBezTo>
                  <a:cubicBezTo>
                    <a:pt x="1200398" y="637351"/>
                    <a:pt x="1200398" y="637351"/>
                    <a:pt x="1159393" y="637351"/>
                  </a:cubicBezTo>
                  <a:cubicBezTo>
                    <a:pt x="1159393" y="637351"/>
                    <a:pt x="1159393" y="637351"/>
                    <a:pt x="1159393" y="526715"/>
                  </a:cubicBezTo>
                  <a:cubicBezTo>
                    <a:pt x="1159393" y="506227"/>
                    <a:pt x="1142308" y="489836"/>
                    <a:pt x="1121805" y="489836"/>
                  </a:cubicBezTo>
                  <a:cubicBezTo>
                    <a:pt x="1121805" y="489836"/>
                    <a:pt x="1121805" y="489836"/>
                    <a:pt x="711754" y="489836"/>
                  </a:cubicBezTo>
                  <a:cubicBezTo>
                    <a:pt x="711754" y="489836"/>
                    <a:pt x="711754" y="489836"/>
                    <a:pt x="711754" y="637351"/>
                  </a:cubicBezTo>
                  <a:cubicBezTo>
                    <a:pt x="711754" y="637351"/>
                    <a:pt x="711754" y="637351"/>
                    <a:pt x="660498" y="637351"/>
                  </a:cubicBezTo>
                  <a:cubicBezTo>
                    <a:pt x="660498" y="637351"/>
                    <a:pt x="660498" y="637351"/>
                    <a:pt x="660498" y="489836"/>
                  </a:cubicBezTo>
                  <a:cubicBezTo>
                    <a:pt x="660498" y="489836"/>
                    <a:pt x="660498" y="489836"/>
                    <a:pt x="218668" y="489836"/>
                  </a:cubicBezTo>
                  <a:cubicBezTo>
                    <a:pt x="197824" y="489836"/>
                    <a:pt x="181080" y="506227"/>
                    <a:pt x="181080" y="526715"/>
                  </a:cubicBezTo>
                  <a:cubicBezTo>
                    <a:pt x="181080" y="526715"/>
                    <a:pt x="181080" y="526715"/>
                    <a:pt x="181080" y="637351"/>
                  </a:cubicBezTo>
                  <a:cubicBezTo>
                    <a:pt x="181080" y="637351"/>
                    <a:pt x="181080" y="637351"/>
                    <a:pt x="140075" y="637351"/>
                  </a:cubicBezTo>
                  <a:cubicBezTo>
                    <a:pt x="140075" y="637351"/>
                    <a:pt x="140075" y="637351"/>
                    <a:pt x="140075" y="526715"/>
                  </a:cubicBezTo>
                  <a:cubicBezTo>
                    <a:pt x="140075" y="484373"/>
                    <a:pt x="175271" y="449885"/>
                    <a:pt x="218668" y="449885"/>
                  </a:cubicBezTo>
                  <a:cubicBezTo>
                    <a:pt x="218668" y="449885"/>
                    <a:pt x="218668" y="449885"/>
                    <a:pt x="660498" y="449885"/>
                  </a:cubicBezTo>
                  <a:cubicBezTo>
                    <a:pt x="660498" y="449885"/>
                    <a:pt x="660498" y="449885"/>
                    <a:pt x="660498" y="317736"/>
                  </a:cubicBezTo>
                  <a:close/>
                  <a:moveTo>
                    <a:pt x="460252" y="0"/>
                  </a:moveTo>
                  <a:cubicBezTo>
                    <a:pt x="908267" y="0"/>
                    <a:pt x="908267" y="0"/>
                    <a:pt x="908267" y="0"/>
                  </a:cubicBezTo>
                  <a:cubicBezTo>
                    <a:pt x="940390" y="0"/>
                    <a:pt x="966362" y="25278"/>
                    <a:pt x="966362" y="56705"/>
                  </a:cubicBezTo>
                  <a:lnTo>
                    <a:pt x="966362" y="203931"/>
                  </a:lnTo>
                  <a:cubicBezTo>
                    <a:pt x="966362" y="235358"/>
                    <a:pt x="940390" y="260636"/>
                    <a:pt x="908267" y="260636"/>
                  </a:cubicBezTo>
                  <a:cubicBezTo>
                    <a:pt x="460252" y="260636"/>
                    <a:pt x="460252" y="260636"/>
                    <a:pt x="460252" y="260636"/>
                  </a:cubicBezTo>
                  <a:cubicBezTo>
                    <a:pt x="428129" y="260636"/>
                    <a:pt x="402157" y="235358"/>
                    <a:pt x="402157" y="203931"/>
                  </a:cubicBezTo>
                  <a:cubicBezTo>
                    <a:pt x="402157" y="56705"/>
                    <a:pt x="402157" y="56705"/>
                    <a:pt x="402157" y="56705"/>
                  </a:cubicBezTo>
                  <a:cubicBezTo>
                    <a:pt x="402157" y="25278"/>
                    <a:pt x="428129" y="0"/>
                    <a:pt x="460252" y="0"/>
                  </a:cubicBezTo>
                  <a:close/>
                </a:path>
              </a:pathLst>
            </a:custGeom>
            <a:solidFill>
              <a:sysClr val="window" lastClr="FFFFFF"/>
            </a:solidFill>
            <a:ln>
              <a:noFill/>
            </a:ln>
          </p:spPr>
          <p:txBody>
            <a:bodyPr vert="horz" wrap="square" lIns="91440" tIns="45720" rIns="91440" bIns="45720" numCol="1" anchor="t" anchorCtr="0" compatLnSpc="1">
              <a:noAutofit/>
            </a:bodyPr>
            <a:lstStyle/>
            <a:p>
              <a:pPr defTabSz="914400"/>
              <a:endParaRPr lang="zh-CN" altLang="en-US" sz="1800" kern="0">
                <a:solidFill>
                  <a:sysClr val="windowText" lastClr="000000"/>
                </a:solidFill>
                <a:latin typeface="微软雅黑"/>
                <a:ea typeface="微软雅黑"/>
                <a:sym typeface="微软雅黑"/>
              </a:endParaRPr>
            </a:p>
          </p:txBody>
        </p:sp>
      </p:grpSp>
      <p:sp>
        <p:nvSpPr>
          <p:cNvPr id="26" name="矩形 2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7E63070-8DBC-41CA-AC8B-F942C41F2CED}"/>
              </a:ext>
            </a:extLst>
          </p:cNvPr>
          <p:cNvSpPr/>
          <p:nvPr/>
        </p:nvSpPr>
        <p:spPr>
          <a:xfrm>
            <a:off x="9059721" y="3699333"/>
            <a:ext cx="1503460" cy="314040"/>
          </a:xfrm>
          <a:prstGeom prst="rect">
            <a:avLst/>
          </a:prstGeom>
          <a:solidFill>
            <a:sysClr val="window" lastClr="FFFFFF">
              <a:lumMod val="65000"/>
            </a:sysClr>
          </a:solidFill>
          <a:ln w="12700" cap="flat" cmpd="sng" algn="ctr">
            <a:noFill/>
            <a:prstDash val="solid"/>
            <a:miter lim="800000"/>
          </a:ln>
          <a:effectLst/>
        </p:spPr>
        <p:txBody>
          <a:bodyPr lIns="0" rIns="0" rtlCol="0" anchor="ctr"/>
          <a:lstStyle/>
          <a:p>
            <a:pPr algn="ctr" defTabSz="914400"/>
            <a:r>
              <a:rPr lang="zh-CN" altLang="en-US" sz="1400" b="1" kern="0" dirty="0">
                <a:solidFill>
                  <a:sysClr val="window" lastClr="FFFFFF"/>
                </a:solidFill>
                <a:latin typeface="微软雅黑"/>
                <a:ea typeface="微软雅黑"/>
                <a:sym typeface="微软雅黑"/>
              </a:rPr>
              <a:t>填写段落标题</a:t>
            </a:r>
          </a:p>
        </p:txBody>
      </p:sp>
      <p:sp>
        <p:nvSpPr>
          <p:cNvPr id="27" name="TextBox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33618B9-4270-4EE1-90BC-549AD5F3F262}"/>
              </a:ext>
            </a:extLst>
          </p:cNvPr>
          <p:cNvSpPr txBox="1"/>
          <p:nvPr/>
        </p:nvSpPr>
        <p:spPr>
          <a:xfrm>
            <a:off x="8947345" y="4128264"/>
            <a:ext cx="1728212" cy="1107996"/>
          </a:xfrm>
          <a:prstGeom prst="rect">
            <a:avLst/>
          </a:prstGeom>
          <a:noFill/>
        </p:spPr>
        <p:txBody>
          <a:bodyPr wrap="square" rtlCol="0">
            <a:spAutoFit/>
          </a:bodyPr>
          <a:lstStyle/>
          <a:p>
            <a:pPr algn="ctr" defTabSz="914400">
              <a:lnSpc>
                <a:spcPct val="150000"/>
              </a:lnSpc>
            </a:pPr>
            <a:r>
              <a:rPr lang="zh-CN" altLang="en-US" sz="1100" kern="0" dirty="0">
                <a:solidFill>
                  <a:sysClr val="windowText" lastClr="000000">
                    <a:lumMod val="50000"/>
                    <a:lumOff val="50000"/>
                  </a:sysClr>
                </a:solidFill>
                <a:latin typeface="微软雅黑"/>
                <a:ea typeface="微软雅黑"/>
                <a:sym typeface="微软雅黑"/>
              </a:rPr>
              <a:t>您的内容打在这里，或者通过复制您的文本后，在此框中选择粘贴，并选择只保留文字。</a:t>
            </a:r>
          </a:p>
        </p:txBody>
      </p:sp>
      <p:grpSp>
        <p:nvGrpSpPr>
          <p:cNvPr id="28" name="组合 2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C884F2F-761D-4D44-88DB-50686F1045BB}"/>
              </a:ext>
            </a:extLst>
          </p:cNvPr>
          <p:cNvGrpSpPr/>
          <p:nvPr/>
        </p:nvGrpSpPr>
        <p:grpSpPr>
          <a:xfrm>
            <a:off x="9235387" y="2107746"/>
            <a:ext cx="1152128" cy="1297150"/>
            <a:chOff x="9191244" y="2265401"/>
            <a:chExt cx="1152128" cy="1297150"/>
          </a:xfrm>
        </p:grpSpPr>
        <p:sp>
          <p:nvSpPr>
            <p:cNvPr id="29" name="Freeform 4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18B0B7-B043-4EE4-82A5-923B0034B4D2}"/>
                </a:ext>
              </a:extLst>
            </p:cNvPr>
            <p:cNvSpPr/>
            <p:nvPr/>
          </p:nvSpPr>
          <p:spPr bwMode="auto">
            <a:xfrm>
              <a:off x="9191244" y="2265401"/>
              <a:ext cx="1152128" cy="1297150"/>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gradFill>
              <a:gsLst>
                <a:gs pos="7000">
                  <a:srgbClr val="C00000"/>
                </a:gs>
                <a:gs pos="82000">
                  <a:srgbClr val="FF8746"/>
                </a:gs>
              </a:gsLst>
              <a:lin ang="2700000" scaled="1"/>
            </a:gradFill>
            <a:ln w="25400" cap="flat" cmpd="sng" algn="ctr">
              <a:solidFill>
                <a:srgbClr val="FF8746"/>
              </a:solidFill>
              <a:prstDash val="solid"/>
              <a:miter lim="800000"/>
            </a:ln>
            <a:effectLst>
              <a:outerShdw blurRad="419100" dist="838200" dir="2700000" sx="90000" sy="90000" algn="tl" rotWithShape="0">
                <a:sysClr val="windowText" lastClr="000000">
                  <a:alpha val="20000"/>
                </a:sys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defTabSz="914400"/>
              <a:endParaRPr lang="zh-CN" altLang="en-US" sz="3600" kern="0" dirty="0">
                <a:solidFill>
                  <a:prstClr val="white"/>
                </a:solidFill>
                <a:latin typeface="微软雅黑"/>
                <a:ea typeface="微软雅黑"/>
                <a:sym typeface="微软雅黑"/>
              </a:endParaRPr>
            </a:p>
          </p:txBody>
        </p:sp>
        <p:grpSp>
          <p:nvGrpSpPr>
            <p:cNvPr id="30" name="Group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A361C81-AC87-4D30-940B-4ED1570AFF94}"/>
                </a:ext>
              </a:extLst>
            </p:cNvPr>
            <p:cNvGrpSpPr>
              <a:grpSpLocks noChangeAspect="1"/>
            </p:cNvGrpSpPr>
            <p:nvPr/>
          </p:nvGrpSpPr>
          <p:grpSpPr bwMode="auto">
            <a:xfrm>
              <a:off x="9593535" y="2710260"/>
              <a:ext cx="347546" cy="407433"/>
              <a:chOff x="1776" y="1776"/>
              <a:chExt cx="64" cy="75"/>
            </a:xfrm>
            <a:solidFill>
              <a:schemeClr val="bg1"/>
            </a:solidFill>
          </p:grpSpPr>
          <p:sp>
            <p:nvSpPr>
              <p:cNvPr id="31" name="Freeform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D47304D-75C3-4B3A-9EC5-D4502043F4D9}"/>
                  </a:ext>
                </a:extLst>
              </p:cNvPr>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a:ea typeface="微软雅黑"/>
                  <a:cs typeface="+mn-ea"/>
                  <a:sym typeface="微软雅黑"/>
                </a:endParaRPr>
              </a:p>
            </p:txBody>
          </p:sp>
          <p:sp>
            <p:nvSpPr>
              <p:cNvPr id="32" name="Freeform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6659045-86EA-48A0-A75F-3F541416BA3E}"/>
                  </a:ext>
                </a:extLst>
              </p:cNvPr>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a:ea typeface="微软雅黑"/>
                  <a:cs typeface="+mn-ea"/>
                  <a:sym typeface="微软雅黑"/>
                </a:endParaRPr>
              </a:p>
            </p:txBody>
          </p:sp>
          <p:sp>
            <p:nvSpPr>
              <p:cNvPr id="33" name="Freeform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31CA1D6-C1B6-4D59-87A4-061B9C37903A}"/>
                  </a:ext>
                </a:extLst>
              </p:cNvPr>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a:ea typeface="微软雅黑"/>
                  <a:cs typeface="+mn-ea"/>
                  <a:sym typeface="微软雅黑"/>
                </a:endParaRPr>
              </a:p>
            </p:txBody>
          </p:sp>
          <p:sp>
            <p:nvSpPr>
              <p:cNvPr id="34" name="Freeform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2D1E8EE-4610-4C9C-B054-8A52BB797FA6}"/>
                  </a:ext>
                </a:extLst>
              </p:cNvPr>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a:ea typeface="微软雅黑"/>
                  <a:cs typeface="+mn-ea"/>
                  <a:sym typeface="微软雅黑"/>
                </a:endParaRPr>
              </a:p>
            </p:txBody>
          </p:sp>
        </p:grpSp>
      </p:grpSp>
    </p:spTree>
    <p:extLst>
      <p:ext uri="{BB962C8B-B14F-4D97-AF65-F5344CB8AC3E}">
        <p14:creationId xmlns:p14="http://schemas.microsoft.com/office/powerpoint/2010/main" val="1423782129"/>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a14="http://schemas.microsoft.com/office/drawing/2010/main" xmlns:a16="http://schemas.microsoft.com/office/drawing/2014/main"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2" presetClass="entr" presetSubtype="1" fill="hold" nodeType="afterEffect" p14:presetBounceEnd="66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66000">
                                          <p:cBhvr additive="base">
                                            <p:cTn id="17" dur="1500" fill="hold"/>
                                            <p:tgtEl>
                                              <p:spTgt spid="20"/>
                                            </p:tgtEl>
                                            <p:attrNameLst>
                                              <p:attrName>ppt_x</p:attrName>
                                            </p:attrNameLst>
                                          </p:cBhvr>
                                          <p:tavLst>
                                            <p:tav tm="0">
                                              <p:val>
                                                <p:strVal val="#ppt_x"/>
                                              </p:val>
                                            </p:tav>
                                            <p:tav tm="100000">
                                              <p:val>
                                                <p:strVal val="#ppt_x"/>
                                              </p:val>
                                            </p:tav>
                                          </p:tavLst>
                                        </p:anim>
                                        <p:anim calcmode="lin" valueType="num" p14:bounceEnd="66000">
                                          <p:cBhvr additive="base">
                                            <p:cTn id="18" dur="1500" fill="hold"/>
                                            <p:tgtEl>
                                              <p:spTgt spid="20"/>
                                            </p:tgtEl>
                                            <p:attrNameLst>
                                              <p:attrName>ppt_y</p:attrName>
                                            </p:attrNameLst>
                                          </p:cBhvr>
                                          <p:tavLst>
                                            <p:tav tm="0">
                                              <p:val>
                                                <p:strVal val="0-#ppt_h/2"/>
                                              </p:val>
                                            </p:tav>
                                            <p:tav tm="100000">
                                              <p:val>
                                                <p:strVal val="#ppt_y"/>
                                              </p:val>
                                            </p:tav>
                                          </p:tavLst>
                                        </p:anim>
                                      </p:childTnLst>
                                    </p:cTn>
                                  </p:par>
                                  <p:par>
                                    <p:cTn id="19" presetID="2" presetClass="entr" presetSubtype="1" fill="hold" nodeType="withEffect" p14:presetBounceEnd="66000">
                                      <p:stCondLst>
                                        <p:cond delay="200"/>
                                      </p:stCondLst>
                                      <p:childTnLst>
                                        <p:set>
                                          <p:cBhvr>
                                            <p:cTn id="20" dur="1" fill="hold">
                                              <p:stCondLst>
                                                <p:cond delay="0"/>
                                              </p:stCondLst>
                                            </p:cTn>
                                            <p:tgtEl>
                                              <p:spTgt spid="17"/>
                                            </p:tgtEl>
                                            <p:attrNameLst>
                                              <p:attrName>style.visibility</p:attrName>
                                            </p:attrNameLst>
                                          </p:cBhvr>
                                          <p:to>
                                            <p:strVal val="visible"/>
                                          </p:to>
                                        </p:set>
                                        <p:anim calcmode="lin" valueType="num" p14:bounceEnd="66000">
                                          <p:cBhvr additive="base">
                                            <p:cTn id="21" dur="1500" fill="hold"/>
                                            <p:tgtEl>
                                              <p:spTgt spid="17"/>
                                            </p:tgtEl>
                                            <p:attrNameLst>
                                              <p:attrName>ppt_x</p:attrName>
                                            </p:attrNameLst>
                                          </p:cBhvr>
                                          <p:tavLst>
                                            <p:tav tm="0">
                                              <p:val>
                                                <p:strVal val="#ppt_x"/>
                                              </p:val>
                                            </p:tav>
                                            <p:tav tm="100000">
                                              <p:val>
                                                <p:strVal val="#ppt_x"/>
                                              </p:val>
                                            </p:tav>
                                          </p:tavLst>
                                        </p:anim>
                                        <p:anim calcmode="lin" valueType="num" p14:bounceEnd="66000">
                                          <p:cBhvr additive="base">
                                            <p:cTn id="22" dur="1500" fill="hold"/>
                                            <p:tgtEl>
                                              <p:spTgt spid="17"/>
                                            </p:tgtEl>
                                            <p:attrNameLst>
                                              <p:attrName>ppt_y</p:attrName>
                                            </p:attrNameLst>
                                          </p:cBhvr>
                                          <p:tavLst>
                                            <p:tav tm="0">
                                              <p:val>
                                                <p:strVal val="0-#ppt_h/2"/>
                                              </p:val>
                                            </p:tav>
                                            <p:tav tm="100000">
                                              <p:val>
                                                <p:strVal val="#ppt_y"/>
                                              </p:val>
                                            </p:tav>
                                          </p:tavLst>
                                        </p:anim>
                                      </p:childTnLst>
                                    </p:cTn>
                                  </p:par>
                                  <p:par>
                                    <p:cTn id="23" presetID="2" presetClass="entr" presetSubtype="1" fill="hold" nodeType="withEffect" p14:presetBounceEnd="66000">
                                      <p:stCondLst>
                                        <p:cond delay="500"/>
                                      </p:stCondLst>
                                      <p:childTnLst>
                                        <p:set>
                                          <p:cBhvr>
                                            <p:cTn id="24" dur="1" fill="hold">
                                              <p:stCondLst>
                                                <p:cond delay="0"/>
                                              </p:stCondLst>
                                            </p:cTn>
                                            <p:tgtEl>
                                              <p:spTgt spid="23"/>
                                            </p:tgtEl>
                                            <p:attrNameLst>
                                              <p:attrName>style.visibility</p:attrName>
                                            </p:attrNameLst>
                                          </p:cBhvr>
                                          <p:to>
                                            <p:strVal val="visible"/>
                                          </p:to>
                                        </p:set>
                                        <p:anim calcmode="lin" valueType="num" p14:bounceEnd="66000">
                                          <p:cBhvr additive="base">
                                            <p:cTn id="25" dur="1500" fill="hold"/>
                                            <p:tgtEl>
                                              <p:spTgt spid="23"/>
                                            </p:tgtEl>
                                            <p:attrNameLst>
                                              <p:attrName>ppt_x</p:attrName>
                                            </p:attrNameLst>
                                          </p:cBhvr>
                                          <p:tavLst>
                                            <p:tav tm="0">
                                              <p:val>
                                                <p:strVal val="#ppt_x"/>
                                              </p:val>
                                            </p:tav>
                                            <p:tav tm="100000">
                                              <p:val>
                                                <p:strVal val="#ppt_x"/>
                                              </p:val>
                                            </p:tav>
                                          </p:tavLst>
                                        </p:anim>
                                        <p:anim calcmode="lin" valueType="num" p14:bounceEnd="66000">
                                          <p:cBhvr additive="base">
                                            <p:cTn id="26" dur="1500" fill="hold"/>
                                            <p:tgtEl>
                                              <p:spTgt spid="23"/>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14:presetBounceEnd="66000">
                                      <p:stCondLst>
                                        <p:cond delay="800"/>
                                      </p:stCondLst>
                                      <p:childTnLst>
                                        <p:set>
                                          <p:cBhvr>
                                            <p:cTn id="28" dur="1" fill="hold">
                                              <p:stCondLst>
                                                <p:cond delay="0"/>
                                              </p:stCondLst>
                                            </p:cTn>
                                            <p:tgtEl>
                                              <p:spTgt spid="28"/>
                                            </p:tgtEl>
                                            <p:attrNameLst>
                                              <p:attrName>style.visibility</p:attrName>
                                            </p:attrNameLst>
                                          </p:cBhvr>
                                          <p:to>
                                            <p:strVal val="visible"/>
                                          </p:to>
                                        </p:set>
                                        <p:anim calcmode="lin" valueType="num" p14:bounceEnd="66000">
                                          <p:cBhvr additive="base">
                                            <p:cTn id="29" dur="1500" fill="hold"/>
                                            <p:tgtEl>
                                              <p:spTgt spid="28"/>
                                            </p:tgtEl>
                                            <p:attrNameLst>
                                              <p:attrName>ppt_x</p:attrName>
                                            </p:attrNameLst>
                                          </p:cBhvr>
                                          <p:tavLst>
                                            <p:tav tm="0">
                                              <p:val>
                                                <p:strVal val="#ppt_x"/>
                                              </p:val>
                                            </p:tav>
                                            <p:tav tm="100000">
                                              <p:val>
                                                <p:strVal val="#ppt_x"/>
                                              </p:val>
                                            </p:tav>
                                          </p:tavLst>
                                        </p:anim>
                                        <p:anim calcmode="lin" valueType="num" p14:bounceEnd="66000">
                                          <p:cBhvr additive="base">
                                            <p:cTn id="30" dur="1500" fill="hold"/>
                                            <p:tgtEl>
                                              <p:spTgt spid="28"/>
                                            </p:tgtEl>
                                            <p:attrNameLst>
                                              <p:attrName>ppt_y</p:attrName>
                                            </p:attrNameLst>
                                          </p:cBhvr>
                                          <p:tavLst>
                                            <p:tav tm="0">
                                              <p:val>
                                                <p:strVal val="0-#ppt_h/2"/>
                                              </p:val>
                                            </p:tav>
                                            <p:tav tm="100000">
                                              <p:val>
                                                <p:strVal val="#ppt_y"/>
                                              </p:val>
                                            </p:tav>
                                          </p:tavLst>
                                        </p:anim>
                                      </p:childTnLst>
                                    </p:cTn>
                                  </p:par>
                                </p:childTnLst>
                              </p:cTn>
                            </p:par>
                            <p:par>
                              <p:cTn id="31" fill="hold">
                                <p:stCondLst>
                                  <p:cond delay="3300"/>
                                </p:stCondLst>
                                <p:childTnLst>
                                  <p:par>
                                    <p:cTn id="32" presetID="16" presetClass="entr" presetSubtype="42"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barn(outHorizontal)">
                                          <p:cBhvr>
                                            <p:cTn id="34" dur="500"/>
                                            <p:tgtEl>
                                              <p:spTgt spid="11"/>
                                            </p:tgtEl>
                                          </p:cBhvr>
                                        </p:animEffect>
                                      </p:childTnLst>
                                    </p:cTn>
                                  </p:par>
                                  <p:par>
                                    <p:cTn id="35" presetID="16" presetClass="entr" presetSubtype="42"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arn(outHorizontal)">
                                          <p:cBhvr>
                                            <p:cTn id="37" dur="500"/>
                                            <p:tgtEl>
                                              <p:spTgt spid="12"/>
                                            </p:tgtEl>
                                          </p:cBhvr>
                                        </p:animEffect>
                                      </p:childTnLst>
                                    </p:cTn>
                                  </p:par>
                                  <p:par>
                                    <p:cTn id="38" presetID="16" presetClass="entr" presetSubtype="42"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barn(outHorizontal)">
                                          <p:cBhvr>
                                            <p:cTn id="40" dur="500"/>
                                            <p:tgtEl>
                                              <p:spTgt spid="13"/>
                                            </p:tgtEl>
                                          </p:cBhvr>
                                        </p:animEffect>
                                      </p:childTnLst>
                                    </p:cTn>
                                  </p:par>
                                  <p:par>
                                    <p:cTn id="41" presetID="16" presetClass="entr" presetSubtype="4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barn(outHorizontal)">
                                          <p:cBhvr>
                                            <p:cTn id="43" dur="500"/>
                                            <p:tgtEl>
                                              <p:spTgt spid="26"/>
                                            </p:tgtEl>
                                          </p:cBhvr>
                                        </p:animEffect>
                                      </p:childTnLst>
                                    </p:cTn>
                                  </p:par>
                                </p:childTnLst>
                              </p:cTn>
                            </p:par>
                            <p:par>
                              <p:cTn id="44" fill="hold">
                                <p:stCondLst>
                                  <p:cond delay="3800"/>
                                </p:stCondLst>
                                <p:childTnLst>
                                  <p:par>
                                    <p:cTn id="45" presetID="14" presetClass="entr" presetSubtype="1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randombar(horizontal)">
                                          <p:cBhvr>
                                            <p:cTn id="47" dur="500"/>
                                            <p:tgtEl>
                                              <p:spTgt spid="14"/>
                                            </p:tgtEl>
                                          </p:cBhvr>
                                        </p:animEffect>
                                      </p:childTnLst>
                                    </p:cTn>
                                  </p:par>
                                </p:childTnLst>
                              </p:cTn>
                            </p:par>
                            <p:par>
                              <p:cTn id="48" fill="hold">
                                <p:stCondLst>
                                  <p:cond delay="4300"/>
                                </p:stCondLst>
                                <p:childTnLst>
                                  <p:par>
                                    <p:cTn id="49" presetID="14" presetClass="entr" presetSubtype="1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randombar(horizontal)">
                                          <p:cBhvr>
                                            <p:cTn id="51" dur="500"/>
                                            <p:tgtEl>
                                              <p:spTgt spid="15"/>
                                            </p:tgtEl>
                                          </p:cBhvr>
                                        </p:animEffect>
                                      </p:childTnLst>
                                    </p:cTn>
                                  </p:par>
                                </p:childTnLst>
                              </p:cTn>
                            </p:par>
                            <p:par>
                              <p:cTn id="52" fill="hold">
                                <p:stCondLst>
                                  <p:cond delay="4800"/>
                                </p:stCondLst>
                                <p:childTnLst>
                                  <p:par>
                                    <p:cTn id="53" presetID="14" presetClass="entr" presetSubtype="1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randombar(horizontal)">
                                          <p:cBhvr>
                                            <p:cTn id="55" dur="500"/>
                                            <p:tgtEl>
                                              <p:spTgt spid="16"/>
                                            </p:tgtEl>
                                          </p:cBhvr>
                                        </p:animEffect>
                                      </p:childTnLst>
                                    </p:cTn>
                                  </p:par>
                                </p:childTnLst>
                              </p:cTn>
                            </p:par>
                            <p:par>
                              <p:cTn id="56" fill="hold">
                                <p:stCondLst>
                                  <p:cond delay="5300"/>
                                </p:stCondLst>
                                <p:childTnLst>
                                  <p:par>
                                    <p:cTn id="57" presetID="14" presetClass="entr" presetSubtype="10"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randombar(horizontal)">
                                          <p:cBhvr>
                                            <p:cTn id="5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p:bldP spid="15" grpId="0"/>
          <p:bldP spid="16" grpId="0"/>
          <p:bldP spid="26" grpId="0" animBg="1"/>
          <p:bldP spid="27" grpId="0"/>
        </p:bldLst>
      </p:timing>
    </mc:Choice>
    <mc:Fallback xmlns:a14="http://schemas.microsoft.com/office/drawing/2010/main" xmlns:a16="http://schemas.microsoft.com/office/drawing/2014/main"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500" fill="hold"/>
                                            <p:tgtEl>
                                              <p:spTgt spid="20"/>
                                            </p:tgtEl>
                                            <p:attrNameLst>
                                              <p:attrName>ppt_x</p:attrName>
                                            </p:attrNameLst>
                                          </p:cBhvr>
                                          <p:tavLst>
                                            <p:tav tm="0">
                                              <p:val>
                                                <p:strVal val="#ppt_x"/>
                                              </p:val>
                                            </p:tav>
                                            <p:tav tm="100000">
                                              <p:val>
                                                <p:strVal val="#ppt_x"/>
                                              </p:val>
                                            </p:tav>
                                          </p:tavLst>
                                        </p:anim>
                                        <p:anim calcmode="lin" valueType="num">
                                          <p:cBhvr additive="base">
                                            <p:cTn id="18" dur="1500" fill="hold"/>
                                            <p:tgtEl>
                                              <p:spTgt spid="20"/>
                                            </p:tgtEl>
                                            <p:attrNameLst>
                                              <p:attrName>ppt_y</p:attrName>
                                            </p:attrNameLst>
                                          </p:cBhvr>
                                          <p:tavLst>
                                            <p:tav tm="0">
                                              <p:val>
                                                <p:strVal val="0-#ppt_h/2"/>
                                              </p:val>
                                            </p:tav>
                                            <p:tav tm="100000">
                                              <p:val>
                                                <p:strVal val="#ppt_y"/>
                                              </p:val>
                                            </p:tav>
                                          </p:tavLst>
                                        </p:anim>
                                      </p:childTnLst>
                                    </p:cTn>
                                  </p:par>
                                  <p:par>
                                    <p:cTn id="19" presetID="2" presetClass="entr" presetSubtype="1" fill="hold" nodeType="withEffect">
                                      <p:stCondLst>
                                        <p:cond delay="20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1500" fill="hold"/>
                                            <p:tgtEl>
                                              <p:spTgt spid="17"/>
                                            </p:tgtEl>
                                            <p:attrNameLst>
                                              <p:attrName>ppt_x</p:attrName>
                                            </p:attrNameLst>
                                          </p:cBhvr>
                                          <p:tavLst>
                                            <p:tav tm="0">
                                              <p:val>
                                                <p:strVal val="#ppt_x"/>
                                              </p:val>
                                            </p:tav>
                                            <p:tav tm="100000">
                                              <p:val>
                                                <p:strVal val="#ppt_x"/>
                                              </p:val>
                                            </p:tav>
                                          </p:tavLst>
                                        </p:anim>
                                        <p:anim calcmode="lin" valueType="num">
                                          <p:cBhvr additive="base">
                                            <p:cTn id="22" dur="1500" fill="hold"/>
                                            <p:tgtEl>
                                              <p:spTgt spid="17"/>
                                            </p:tgtEl>
                                            <p:attrNameLst>
                                              <p:attrName>ppt_y</p:attrName>
                                            </p:attrNameLst>
                                          </p:cBhvr>
                                          <p:tavLst>
                                            <p:tav tm="0">
                                              <p:val>
                                                <p:strVal val="0-#ppt_h/2"/>
                                              </p:val>
                                            </p:tav>
                                            <p:tav tm="100000">
                                              <p:val>
                                                <p:strVal val="#ppt_y"/>
                                              </p:val>
                                            </p:tav>
                                          </p:tavLst>
                                        </p:anim>
                                      </p:childTnLst>
                                    </p:cTn>
                                  </p:par>
                                  <p:par>
                                    <p:cTn id="23" presetID="2" presetClass="entr" presetSubtype="1" fill="hold" nodeType="withEffect">
                                      <p:stCondLst>
                                        <p:cond delay="5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1500" fill="hold"/>
                                            <p:tgtEl>
                                              <p:spTgt spid="23"/>
                                            </p:tgtEl>
                                            <p:attrNameLst>
                                              <p:attrName>ppt_x</p:attrName>
                                            </p:attrNameLst>
                                          </p:cBhvr>
                                          <p:tavLst>
                                            <p:tav tm="0">
                                              <p:val>
                                                <p:strVal val="#ppt_x"/>
                                              </p:val>
                                            </p:tav>
                                            <p:tav tm="100000">
                                              <p:val>
                                                <p:strVal val="#ppt_x"/>
                                              </p:val>
                                            </p:tav>
                                          </p:tavLst>
                                        </p:anim>
                                        <p:anim calcmode="lin" valueType="num">
                                          <p:cBhvr additive="base">
                                            <p:cTn id="26" dur="1500" fill="hold"/>
                                            <p:tgtEl>
                                              <p:spTgt spid="23"/>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stCondLst>
                                        <p:cond delay="80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1500" fill="hold"/>
                                            <p:tgtEl>
                                              <p:spTgt spid="28"/>
                                            </p:tgtEl>
                                            <p:attrNameLst>
                                              <p:attrName>ppt_x</p:attrName>
                                            </p:attrNameLst>
                                          </p:cBhvr>
                                          <p:tavLst>
                                            <p:tav tm="0">
                                              <p:val>
                                                <p:strVal val="#ppt_x"/>
                                              </p:val>
                                            </p:tav>
                                            <p:tav tm="100000">
                                              <p:val>
                                                <p:strVal val="#ppt_x"/>
                                              </p:val>
                                            </p:tav>
                                          </p:tavLst>
                                        </p:anim>
                                        <p:anim calcmode="lin" valueType="num">
                                          <p:cBhvr additive="base">
                                            <p:cTn id="30" dur="1500" fill="hold"/>
                                            <p:tgtEl>
                                              <p:spTgt spid="28"/>
                                            </p:tgtEl>
                                            <p:attrNameLst>
                                              <p:attrName>ppt_y</p:attrName>
                                            </p:attrNameLst>
                                          </p:cBhvr>
                                          <p:tavLst>
                                            <p:tav tm="0">
                                              <p:val>
                                                <p:strVal val="0-#ppt_h/2"/>
                                              </p:val>
                                            </p:tav>
                                            <p:tav tm="100000">
                                              <p:val>
                                                <p:strVal val="#ppt_y"/>
                                              </p:val>
                                            </p:tav>
                                          </p:tavLst>
                                        </p:anim>
                                      </p:childTnLst>
                                    </p:cTn>
                                  </p:par>
                                </p:childTnLst>
                              </p:cTn>
                            </p:par>
                            <p:par>
                              <p:cTn id="31" fill="hold">
                                <p:stCondLst>
                                  <p:cond delay="3300"/>
                                </p:stCondLst>
                                <p:childTnLst>
                                  <p:par>
                                    <p:cTn id="32" presetID="16" presetClass="entr" presetSubtype="42"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barn(outHorizontal)">
                                          <p:cBhvr>
                                            <p:cTn id="34" dur="500"/>
                                            <p:tgtEl>
                                              <p:spTgt spid="11"/>
                                            </p:tgtEl>
                                          </p:cBhvr>
                                        </p:animEffect>
                                      </p:childTnLst>
                                    </p:cTn>
                                  </p:par>
                                  <p:par>
                                    <p:cTn id="35" presetID="16" presetClass="entr" presetSubtype="42"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arn(outHorizontal)">
                                          <p:cBhvr>
                                            <p:cTn id="37" dur="500"/>
                                            <p:tgtEl>
                                              <p:spTgt spid="12"/>
                                            </p:tgtEl>
                                          </p:cBhvr>
                                        </p:animEffect>
                                      </p:childTnLst>
                                    </p:cTn>
                                  </p:par>
                                  <p:par>
                                    <p:cTn id="38" presetID="16" presetClass="entr" presetSubtype="42"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barn(outHorizontal)">
                                          <p:cBhvr>
                                            <p:cTn id="40" dur="500"/>
                                            <p:tgtEl>
                                              <p:spTgt spid="13"/>
                                            </p:tgtEl>
                                          </p:cBhvr>
                                        </p:animEffect>
                                      </p:childTnLst>
                                    </p:cTn>
                                  </p:par>
                                  <p:par>
                                    <p:cTn id="41" presetID="16" presetClass="entr" presetSubtype="4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barn(outHorizontal)">
                                          <p:cBhvr>
                                            <p:cTn id="43" dur="500"/>
                                            <p:tgtEl>
                                              <p:spTgt spid="26"/>
                                            </p:tgtEl>
                                          </p:cBhvr>
                                        </p:animEffect>
                                      </p:childTnLst>
                                    </p:cTn>
                                  </p:par>
                                </p:childTnLst>
                              </p:cTn>
                            </p:par>
                            <p:par>
                              <p:cTn id="44" fill="hold">
                                <p:stCondLst>
                                  <p:cond delay="3800"/>
                                </p:stCondLst>
                                <p:childTnLst>
                                  <p:par>
                                    <p:cTn id="45" presetID="14" presetClass="entr" presetSubtype="1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randombar(horizontal)">
                                          <p:cBhvr>
                                            <p:cTn id="47" dur="500"/>
                                            <p:tgtEl>
                                              <p:spTgt spid="14"/>
                                            </p:tgtEl>
                                          </p:cBhvr>
                                        </p:animEffect>
                                      </p:childTnLst>
                                    </p:cTn>
                                  </p:par>
                                </p:childTnLst>
                              </p:cTn>
                            </p:par>
                            <p:par>
                              <p:cTn id="48" fill="hold">
                                <p:stCondLst>
                                  <p:cond delay="4300"/>
                                </p:stCondLst>
                                <p:childTnLst>
                                  <p:par>
                                    <p:cTn id="49" presetID="14" presetClass="entr" presetSubtype="1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randombar(horizontal)">
                                          <p:cBhvr>
                                            <p:cTn id="51" dur="500"/>
                                            <p:tgtEl>
                                              <p:spTgt spid="15"/>
                                            </p:tgtEl>
                                          </p:cBhvr>
                                        </p:animEffect>
                                      </p:childTnLst>
                                    </p:cTn>
                                  </p:par>
                                </p:childTnLst>
                              </p:cTn>
                            </p:par>
                            <p:par>
                              <p:cTn id="52" fill="hold">
                                <p:stCondLst>
                                  <p:cond delay="4800"/>
                                </p:stCondLst>
                                <p:childTnLst>
                                  <p:par>
                                    <p:cTn id="53" presetID="14" presetClass="entr" presetSubtype="1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randombar(horizontal)">
                                          <p:cBhvr>
                                            <p:cTn id="55" dur="500"/>
                                            <p:tgtEl>
                                              <p:spTgt spid="16"/>
                                            </p:tgtEl>
                                          </p:cBhvr>
                                        </p:animEffect>
                                      </p:childTnLst>
                                    </p:cTn>
                                  </p:par>
                                </p:childTnLst>
                              </p:cTn>
                            </p:par>
                            <p:par>
                              <p:cTn id="56" fill="hold">
                                <p:stCondLst>
                                  <p:cond delay="5300"/>
                                </p:stCondLst>
                                <p:childTnLst>
                                  <p:par>
                                    <p:cTn id="57" presetID="14" presetClass="entr" presetSubtype="10"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randombar(horizontal)">
                                          <p:cBhvr>
                                            <p:cTn id="5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p:bldP spid="15" grpId="0"/>
          <p:bldP spid="16" grpId="0"/>
          <p:bldP spid="26" grpId="0" animBg="1"/>
          <p:bldP spid="27"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09EE8B-503E-4266-8F0B-10A843C6A92F}"/>
              </a:ext>
            </a:extLst>
          </p:cNvPr>
          <p:cNvGrpSpPr/>
          <p:nvPr/>
        </p:nvGrpSpPr>
        <p:grpSpPr>
          <a:xfrm>
            <a:off x="1317295" y="518444"/>
            <a:ext cx="2548410" cy="461665"/>
            <a:chOff x="3303678" y="1772209"/>
            <a:chExt cx="3370318" cy="461665"/>
          </a:xfrm>
        </p:grpSpPr>
        <p:sp>
          <p:nvSpPr>
            <p:cNvPr id="3" name="TextBox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B63930-BB08-4559-85D2-1916A778E39F}"/>
                </a:ext>
              </a:extLst>
            </p:cNvPr>
            <p:cNvSpPr txBox="1"/>
            <p:nvPr/>
          </p:nvSpPr>
          <p:spPr>
            <a:xfrm>
              <a:off x="3303678" y="1772209"/>
              <a:ext cx="3370318" cy="461665"/>
            </a:xfrm>
            <a:prstGeom prst="rect">
              <a:avLst/>
            </a:prstGeom>
            <a:noFill/>
          </p:spPr>
          <p:txBody>
            <a:bodyPr wrap="square" rtlCol="0">
              <a:spAutoFit/>
            </a:bodyPr>
            <a:lstStyle/>
            <a:p>
              <a:r>
                <a:rPr lang="zh-CN" altLang="en-US" sz="2400" b="1" spc="600" dirty="0">
                  <a:latin typeface="微软雅黑"/>
                  <a:ea typeface="微软雅黑"/>
                  <a:sym typeface="微软雅黑"/>
                </a:rPr>
                <a:t>活动内容要求</a:t>
              </a:r>
            </a:p>
          </p:txBody>
        </p:sp>
        <p:cxnSp>
          <p:nvCxnSpPr>
            <p:cNvPr id="4" name="直接连接符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22B1CB-4A03-44B4-8639-74AD615FA845}"/>
                </a:ext>
              </a:extLst>
            </p:cNvPr>
            <p:cNvCxnSpPr/>
            <p:nvPr/>
          </p:nvCxnSpPr>
          <p:spPr>
            <a:xfrm>
              <a:off x="3419872" y="2189749"/>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5" name="组合 4"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A0E7543-8C94-4557-9E21-F88C04E2BAA0}"/>
              </a:ext>
            </a:extLst>
          </p:cNvPr>
          <p:cNvGrpSpPr/>
          <p:nvPr/>
        </p:nvGrpSpPr>
        <p:grpSpPr>
          <a:xfrm>
            <a:off x="486229" y="447163"/>
            <a:ext cx="643551" cy="570387"/>
            <a:chOff x="6003757" y="1979655"/>
            <a:chExt cx="1399307" cy="1240222"/>
          </a:xfrm>
        </p:grpSpPr>
        <p:sp>
          <p:nvSpPr>
            <p:cNvPr id="6"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5F7914-926D-40FB-96B4-9D850D288797}"/>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3"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7"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6A9652-E708-4FEA-A015-40CA093131F6}"/>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8" name="组合 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592C79-E398-4CE8-9994-867F59C1F135}"/>
                </a:ext>
              </a:extLst>
            </p:cNvPr>
            <p:cNvGrpSpPr/>
            <p:nvPr/>
          </p:nvGrpSpPr>
          <p:grpSpPr>
            <a:xfrm>
              <a:off x="6299134" y="1995149"/>
              <a:ext cx="776055" cy="1137666"/>
              <a:chOff x="897622" y="2326339"/>
              <a:chExt cx="1001347" cy="1467937"/>
            </a:xfrm>
          </p:grpSpPr>
          <p:sp>
            <p:nvSpPr>
              <p:cNvPr id="10" name="文本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3B26197-8775-4999-9C07-EF41482CF1BD}"/>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sp>
            <p:nvSpPr>
              <p:cNvPr id="9" name="文本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A14AC6-B527-4844-9535-3D461E6FE91D}"/>
                  </a:ext>
                </a:extLst>
              </p:cNvPr>
              <p:cNvSpPr txBox="1"/>
              <p:nvPr/>
            </p:nvSpPr>
            <p:spPr>
              <a:xfrm>
                <a:off x="986172" y="2326339"/>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3</a:t>
                </a:r>
                <a:endParaRPr lang="zh-CN" altLang="en-US" sz="2800" b="1" dirty="0">
                  <a:ln w="15875">
                    <a:noFill/>
                  </a:ln>
                  <a:solidFill>
                    <a:schemeClr val="bg1"/>
                  </a:solidFill>
                  <a:latin typeface="微软雅黑"/>
                  <a:ea typeface="微软雅黑"/>
                  <a:sym typeface="微软雅黑"/>
                </a:endParaRPr>
              </a:p>
            </p:txBody>
          </p:sp>
        </p:grpSp>
      </p:grpSp>
      <p:pic>
        <p:nvPicPr>
          <p:cNvPr id="54" name="图片 5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BD6104F-ABE0-4EA5-BE56-27CAD90F1D2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3842871"/>
            <a:ext cx="12192000" cy="3015129"/>
          </a:xfrm>
          <a:prstGeom prst="rect">
            <a:avLst/>
          </a:prstGeom>
        </p:spPr>
      </p:pic>
      <p:sp>
        <p:nvSpPr>
          <p:cNvPr id="55" name="Shape">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2E8CA30-8230-40A5-B86D-22495379BF22}"/>
              </a:ext>
            </a:extLst>
          </p:cNvPr>
          <p:cNvSpPr>
            <a:spLocks noChangeAspect="1"/>
          </p:cNvSpPr>
          <p:nvPr/>
        </p:nvSpPr>
        <p:spPr>
          <a:xfrm>
            <a:off x="1432934" y="2081292"/>
            <a:ext cx="377800" cy="377800"/>
          </a:xfrm>
          <a:custGeom>
            <a:avLst/>
            <a:gdLst>
              <a:gd name="connsiteX0" fmla="*/ 429047 w 486000"/>
              <a:gd name="connsiteY0" fmla="*/ 315141 h 486000"/>
              <a:gd name="connsiteX1" fmla="*/ 448031 w 486000"/>
              <a:gd name="connsiteY1" fmla="*/ 296156 h 486000"/>
              <a:gd name="connsiteX2" fmla="*/ 448031 w 486000"/>
              <a:gd name="connsiteY2" fmla="*/ 243000 h 486000"/>
              <a:gd name="connsiteX3" fmla="*/ 467016 w 486000"/>
              <a:gd name="connsiteY3" fmla="*/ 243000 h 486000"/>
              <a:gd name="connsiteX4" fmla="*/ 486000 w 486000"/>
              <a:gd name="connsiteY4" fmla="*/ 224016 h 486000"/>
              <a:gd name="connsiteX5" fmla="*/ 486000 w 486000"/>
              <a:gd name="connsiteY5" fmla="*/ 148078 h 486000"/>
              <a:gd name="connsiteX6" fmla="*/ 467016 w 486000"/>
              <a:gd name="connsiteY6" fmla="*/ 129094 h 486000"/>
              <a:gd name="connsiteX7" fmla="*/ 391078 w 486000"/>
              <a:gd name="connsiteY7" fmla="*/ 129094 h 486000"/>
              <a:gd name="connsiteX8" fmla="*/ 372094 w 486000"/>
              <a:gd name="connsiteY8" fmla="*/ 148078 h 486000"/>
              <a:gd name="connsiteX9" fmla="*/ 372094 w 486000"/>
              <a:gd name="connsiteY9" fmla="*/ 167063 h 486000"/>
              <a:gd name="connsiteX10" fmla="*/ 323684 w 486000"/>
              <a:gd name="connsiteY10" fmla="*/ 167063 h 486000"/>
              <a:gd name="connsiteX11" fmla="*/ 323684 w 486000"/>
              <a:gd name="connsiteY11" fmla="*/ 113906 h 486000"/>
              <a:gd name="connsiteX12" fmla="*/ 342668 w 486000"/>
              <a:gd name="connsiteY12" fmla="*/ 113906 h 486000"/>
              <a:gd name="connsiteX13" fmla="*/ 361652 w 486000"/>
              <a:gd name="connsiteY13" fmla="*/ 94922 h 486000"/>
              <a:gd name="connsiteX14" fmla="*/ 361652 w 486000"/>
              <a:gd name="connsiteY14" fmla="*/ 18984 h 486000"/>
              <a:gd name="connsiteX15" fmla="*/ 342668 w 486000"/>
              <a:gd name="connsiteY15" fmla="*/ 0 h 486000"/>
              <a:gd name="connsiteX16" fmla="*/ 266730 w 486000"/>
              <a:gd name="connsiteY16" fmla="*/ 0 h 486000"/>
              <a:gd name="connsiteX17" fmla="*/ 247746 w 486000"/>
              <a:gd name="connsiteY17" fmla="*/ 18984 h 486000"/>
              <a:gd name="connsiteX18" fmla="*/ 247746 w 486000"/>
              <a:gd name="connsiteY18" fmla="*/ 37969 h 486000"/>
              <a:gd name="connsiteX19" fmla="*/ 113906 w 486000"/>
              <a:gd name="connsiteY19" fmla="*/ 37969 h 486000"/>
              <a:gd name="connsiteX20" fmla="*/ 113906 w 486000"/>
              <a:gd name="connsiteY20" fmla="*/ 18984 h 486000"/>
              <a:gd name="connsiteX21" fmla="*/ 94922 w 486000"/>
              <a:gd name="connsiteY21" fmla="*/ 0 h 486000"/>
              <a:gd name="connsiteX22" fmla="*/ 18984 w 486000"/>
              <a:gd name="connsiteY22" fmla="*/ 0 h 486000"/>
              <a:gd name="connsiteX23" fmla="*/ 0 w 486000"/>
              <a:gd name="connsiteY23" fmla="*/ 18984 h 486000"/>
              <a:gd name="connsiteX24" fmla="*/ 0 w 486000"/>
              <a:gd name="connsiteY24" fmla="*/ 94922 h 486000"/>
              <a:gd name="connsiteX25" fmla="*/ 18984 w 486000"/>
              <a:gd name="connsiteY25" fmla="*/ 113906 h 486000"/>
              <a:gd name="connsiteX26" fmla="*/ 36070 w 486000"/>
              <a:gd name="connsiteY26" fmla="*/ 113906 h 486000"/>
              <a:gd name="connsiteX27" fmla="*/ 36070 w 486000"/>
              <a:gd name="connsiteY27" fmla="*/ 252492 h 486000"/>
              <a:gd name="connsiteX28" fmla="*/ 18984 w 486000"/>
              <a:gd name="connsiteY28" fmla="*/ 252492 h 486000"/>
              <a:gd name="connsiteX29" fmla="*/ 0 w 486000"/>
              <a:gd name="connsiteY29" fmla="*/ 271477 h 486000"/>
              <a:gd name="connsiteX30" fmla="*/ 0 w 486000"/>
              <a:gd name="connsiteY30" fmla="*/ 347414 h 486000"/>
              <a:gd name="connsiteX31" fmla="*/ 18984 w 486000"/>
              <a:gd name="connsiteY31" fmla="*/ 366398 h 486000"/>
              <a:gd name="connsiteX32" fmla="*/ 94922 w 486000"/>
              <a:gd name="connsiteY32" fmla="*/ 366398 h 486000"/>
              <a:gd name="connsiteX33" fmla="*/ 113906 w 486000"/>
              <a:gd name="connsiteY33" fmla="*/ 347414 h 486000"/>
              <a:gd name="connsiteX34" fmla="*/ 113906 w 486000"/>
              <a:gd name="connsiteY34" fmla="*/ 328430 h 486000"/>
              <a:gd name="connsiteX35" fmla="*/ 161367 w 486000"/>
              <a:gd name="connsiteY35" fmla="*/ 328430 h 486000"/>
              <a:gd name="connsiteX36" fmla="*/ 161367 w 486000"/>
              <a:gd name="connsiteY36" fmla="*/ 372094 h 486000"/>
              <a:gd name="connsiteX37" fmla="*/ 144281 w 486000"/>
              <a:gd name="connsiteY37" fmla="*/ 372094 h 486000"/>
              <a:gd name="connsiteX38" fmla="*/ 125297 w 486000"/>
              <a:gd name="connsiteY38" fmla="*/ 391078 h 486000"/>
              <a:gd name="connsiteX39" fmla="*/ 125297 w 486000"/>
              <a:gd name="connsiteY39" fmla="*/ 467016 h 486000"/>
              <a:gd name="connsiteX40" fmla="*/ 144281 w 486000"/>
              <a:gd name="connsiteY40" fmla="*/ 486000 h 486000"/>
              <a:gd name="connsiteX41" fmla="*/ 220219 w 486000"/>
              <a:gd name="connsiteY41" fmla="*/ 486000 h 486000"/>
              <a:gd name="connsiteX42" fmla="*/ 239203 w 486000"/>
              <a:gd name="connsiteY42" fmla="*/ 467016 h 486000"/>
              <a:gd name="connsiteX43" fmla="*/ 239203 w 486000"/>
              <a:gd name="connsiteY43" fmla="*/ 448031 h 486000"/>
              <a:gd name="connsiteX44" fmla="*/ 372094 w 486000"/>
              <a:gd name="connsiteY44" fmla="*/ 448031 h 486000"/>
              <a:gd name="connsiteX45" fmla="*/ 372094 w 486000"/>
              <a:gd name="connsiteY45" fmla="*/ 467016 h 486000"/>
              <a:gd name="connsiteX46" fmla="*/ 391078 w 486000"/>
              <a:gd name="connsiteY46" fmla="*/ 486000 h 486000"/>
              <a:gd name="connsiteX47" fmla="*/ 467016 w 486000"/>
              <a:gd name="connsiteY47" fmla="*/ 486000 h 486000"/>
              <a:gd name="connsiteX48" fmla="*/ 486000 w 486000"/>
              <a:gd name="connsiteY48" fmla="*/ 467016 h 486000"/>
              <a:gd name="connsiteX49" fmla="*/ 486000 w 486000"/>
              <a:gd name="connsiteY49" fmla="*/ 391078 h 486000"/>
              <a:gd name="connsiteX50" fmla="*/ 467016 w 486000"/>
              <a:gd name="connsiteY50" fmla="*/ 372094 h 486000"/>
              <a:gd name="connsiteX51" fmla="*/ 391078 w 486000"/>
              <a:gd name="connsiteY51" fmla="*/ 372094 h 486000"/>
              <a:gd name="connsiteX52" fmla="*/ 372094 w 486000"/>
              <a:gd name="connsiteY52" fmla="*/ 391078 h 486000"/>
              <a:gd name="connsiteX53" fmla="*/ 372094 w 486000"/>
              <a:gd name="connsiteY53" fmla="*/ 410063 h 486000"/>
              <a:gd name="connsiteX54" fmla="*/ 239203 w 486000"/>
              <a:gd name="connsiteY54" fmla="*/ 410063 h 486000"/>
              <a:gd name="connsiteX55" fmla="*/ 239203 w 486000"/>
              <a:gd name="connsiteY55" fmla="*/ 391078 h 486000"/>
              <a:gd name="connsiteX56" fmla="*/ 220219 w 486000"/>
              <a:gd name="connsiteY56" fmla="*/ 372094 h 486000"/>
              <a:gd name="connsiteX57" fmla="*/ 199336 w 486000"/>
              <a:gd name="connsiteY57" fmla="*/ 372094 h 486000"/>
              <a:gd name="connsiteX58" fmla="*/ 199336 w 486000"/>
              <a:gd name="connsiteY58" fmla="*/ 243000 h 486000"/>
              <a:gd name="connsiteX59" fmla="*/ 220219 w 486000"/>
              <a:gd name="connsiteY59" fmla="*/ 243000 h 486000"/>
              <a:gd name="connsiteX60" fmla="*/ 239203 w 486000"/>
              <a:gd name="connsiteY60" fmla="*/ 224016 h 486000"/>
              <a:gd name="connsiteX61" fmla="*/ 239203 w 486000"/>
              <a:gd name="connsiteY61" fmla="*/ 205031 h 486000"/>
              <a:gd name="connsiteX62" fmla="*/ 372094 w 486000"/>
              <a:gd name="connsiteY62" fmla="*/ 205031 h 486000"/>
              <a:gd name="connsiteX63" fmla="*/ 372094 w 486000"/>
              <a:gd name="connsiteY63" fmla="*/ 224016 h 486000"/>
              <a:gd name="connsiteX64" fmla="*/ 391078 w 486000"/>
              <a:gd name="connsiteY64" fmla="*/ 243000 h 486000"/>
              <a:gd name="connsiteX65" fmla="*/ 410063 w 486000"/>
              <a:gd name="connsiteY65" fmla="*/ 243000 h 486000"/>
              <a:gd name="connsiteX66" fmla="*/ 410063 w 486000"/>
              <a:gd name="connsiteY66" fmla="*/ 296156 h 486000"/>
              <a:gd name="connsiteX67" fmla="*/ 429047 w 486000"/>
              <a:gd name="connsiteY67" fmla="*/ 315141 h 486000"/>
              <a:gd name="connsiteX68" fmla="*/ 410063 w 486000"/>
              <a:gd name="connsiteY68" fmla="*/ 410063 h 486000"/>
              <a:gd name="connsiteX69" fmla="*/ 448031 w 486000"/>
              <a:gd name="connsiteY69" fmla="*/ 410063 h 486000"/>
              <a:gd name="connsiteX70" fmla="*/ 448031 w 486000"/>
              <a:gd name="connsiteY70" fmla="*/ 448031 h 486000"/>
              <a:gd name="connsiteX71" fmla="*/ 410063 w 486000"/>
              <a:gd name="connsiteY71" fmla="*/ 448031 h 486000"/>
              <a:gd name="connsiteX72" fmla="*/ 410063 w 486000"/>
              <a:gd name="connsiteY72" fmla="*/ 410063 h 486000"/>
              <a:gd name="connsiteX73" fmla="*/ 37969 w 486000"/>
              <a:gd name="connsiteY73" fmla="*/ 37969 h 486000"/>
              <a:gd name="connsiteX74" fmla="*/ 75938 w 486000"/>
              <a:gd name="connsiteY74" fmla="*/ 37969 h 486000"/>
              <a:gd name="connsiteX75" fmla="*/ 75938 w 486000"/>
              <a:gd name="connsiteY75" fmla="*/ 75938 h 486000"/>
              <a:gd name="connsiteX76" fmla="*/ 37969 w 486000"/>
              <a:gd name="connsiteY76" fmla="*/ 75938 h 486000"/>
              <a:gd name="connsiteX77" fmla="*/ 37969 w 486000"/>
              <a:gd name="connsiteY77" fmla="*/ 37969 h 486000"/>
              <a:gd name="connsiteX78" fmla="*/ 75938 w 486000"/>
              <a:gd name="connsiteY78" fmla="*/ 328430 h 486000"/>
              <a:gd name="connsiteX79" fmla="*/ 37969 w 486000"/>
              <a:gd name="connsiteY79" fmla="*/ 328430 h 486000"/>
              <a:gd name="connsiteX80" fmla="*/ 37969 w 486000"/>
              <a:gd name="connsiteY80" fmla="*/ 290461 h 486000"/>
              <a:gd name="connsiteX81" fmla="*/ 75938 w 486000"/>
              <a:gd name="connsiteY81" fmla="*/ 290461 h 486000"/>
              <a:gd name="connsiteX82" fmla="*/ 75938 w 486000"/>
              <a:gd name="connsiteY82" fmla="*/ 328430 h 486000"/>
              <a:gd name="connsiteX83" fmla="*/ 201234 w 486000"/>
              <a:gd name="connsiteY83" fmla="*/ 410063 h 486000"/>
              <a:gd name="connsiteX84" fmla="*/ 201234 w 486000"/>
              <a:gd name="connsiteY84" fmla="*/ 448031 h 486000"/>
              <a:gd name="connsiteX85" fmla="*/ 163266 w 486000"/>
              <a:gd name="connsiteY85" fmla="*/ 448031 h 486000"/>
              <a:gd name="connsiteX86" fmla="*/ 163266 w 486000"/>
              <a:gd name="connsiteY86" fmla="*/ 410063 h 486000"/>
              <a:gd name="connsiteX87" fmla="*/ 201234 w 486000"/>
              <a:gd name="connsiteY87" fmla="*/ 410063 h 486000"/>
              <a:gd name="connsiteX88" fmla="*/ 201234 w 486000"/>
              <a:gd name="connsiteY88" fmla="*/ 205031 h 486000"/>
              <a:gd name="connsiteX89" fmla="*/ 163266 w 486000"/>
              <a:gd name="connsiteY89" fmla="*/ 205031 h 486000"/>
              <a:gd name="connsiteX90" fmla="*/ 163266 w 486000"/>
              <a:gd name="connsiteY90" fmla="*/ 167063 h 486000"/>
              <a:gd name="connsiteX91" fmla="*/ 201234 w 486000"/>
              <a:gd name="connsiteY91" fmla="*/ 167063 h 486000"/>
              <a:gd name="connsiteX92" fmla="*/ 201234 w 486000"/>
              <a:gd name="connsiteY92" fmla="*/ 205031 h 486000"/>
              <a:gd name="connsiteX93" fmla="*/ 285715 w 486000"/>
              <a:gd name="connsiteY93" fmla="*/ 167063 h 486000"/>
              <a:gd name="connsiteX94" fmla="*/ 239203 w 486000"/>
              <a:gd name="connsiteY94" fmla="*/ 167063 h 486000"/>
              <a:gd name="connsiteX95" fmla="*/ 239203 w 486000"/>
              <a:gd name="connsiteY95" fmla="*/ 148078 h 486000"/>
              <a:gd name="connsiteX96" fmla="*/ 220219 w 486000"/>
              <a:gd name="connsiteY96" fmla="*/ 129094 h 486000"/>
              <a:gd name="connsiteX97" fmla="*/ 144281 w 486000"/>
              <a:gd name="connsiteY97" fmla="*/ 129094 h 486000"/>
              <a:gd name="connsiteX98" fmla="*/ 125297 w 486000"/>
              <a:gd name="connsiteY98" fmla="*/ 148078 h 486000"/>
              <a:gd name="connsiteX99" fmla="*/ 125297 w 486000"/>
              <a:gd name="connsiteY99" fmla="*/ 224016 h 486000"/>
              <a:gd name="connsiteX100" fmla="*/ 144281 w 486000"/>
              <a:gd name="connsiteY100" fmla="*/ 243000 h 486000"/>
              <a:gd name="connsiteX101" fmla="*/ 161367 w 486000"/>
              <a:gd name="connsiteY101" fmla="*/ 243000 h 486000"/>
              <a:gd name="connsiteX102" fmla="*/ 161367 w 486000"/>
              <a:gd name="connsiteY102" fmla="*/ 290461 h 486000"/>
              <a:gd name="connsiteX103" fmla="*/ 113906 w 486000"/>
              <a:gd name="connsiteY103" fmla="*/ 290461 h 486000"/>
              <a:gd name="connsiteX104" fmla="*/ 113906 w 486000"/>
              <a:gd name="connsiteY104" fmla="*/ 271477 h 486000"/>
              <a:gd name="connsiteX105" fmla="*/ 94922 w 486000"/>
              <a:gd name="connsiteY105" fmla="*/ 252492 h 486000"/>
              <a:gd name="connsiteX106" fmla="*/ 74039 w 486000"/>
              <a:gd name="connsiteY106" fmla="*/ 252492 h 486000"/>
              <a:gd name="connsiteX107" fmla="*/ 74039 w 486000"/>
              <a:gd name="connsiteY107" fmla="*/ 113906 h 486000"/>
              <a:gd name="connsiteX108" fmla="*/ 94922 w 486000"/>
              <a:gd name="connsiteY108" fmla="*/ 113906 h 486000"/>
              <a:gd name="connsiteX109" fmla="*/ 113906 w 486000"/>
              <a:gd name="connsiteY109" fmla="*/ 94922 h 486000"/>
              <a:gd name="connsiteX110" fmla="*/ 113906 w 486000"/>
              <a:gd name="connsiteY110" fmla="*/ 75938 h 486000"/>
              <a:gd name="connsiteX111" fmla="*/ 247746 w 486000"/>
              <a:gd name="connsiteY111" fmla="*/ 75938 h 486000"/>
              <a:gd name="connsiteX112" fmla="*/ 247746 w 486000"/>
              <a:gd name="connsiteY112" fmla="*/ 94922 h 486000"/>
              <a:gd name="connsiteX113" fmla="*/ 266730 w 486000"/>
              <a:gd name="connsiteY113" fmla="*/ 113906 h 486000"/>
              <a:gd name="connsiteX114" fmla="*/ 285715 w 486000"/>
              <a:gd name="connsiteY114" fmla="*/ 113906 h 486000"/>
              <a:gd name="connsiteX115" fmla="*/ 285715 w 486000"/>
              <a:gd name="connsiteY115" fmla="*/ 167063 h 486000"/>
              <a:gd name="connsiteX116" fmla="*/ 285715 w 486000"/>
              <a:gd name="connsiteY116" fmla="*/ 37969 h 486000"/>
              <a:gd name="connsiteX117" fmla="*/ 323684 w 486000"/>
              <a:gd name="connsiteY117" fmla="*/ 37969 h 486000"/>
              <a:gd name="connsiteX118" fmla="*/ 323684 w 486000"/>
              <a:gd name="connsiteY118" fmla="*/ 75938 h 486000"/>
              <a:gd name="connsiteX119" fmla="*/ 285715 w 486000"/>
              <a:gd name="connsiteY119" fmla="*/ 75938 h 486000"/>
              <a:gd name="connsiteX120" fmla="*/ 285715 w 486000"/>
              <a:gd name="connsiteY120" fmla="*/ 37969 h 486000"/>
              <a:gd name="connsiteX121" fmla="*/ 410063 w 486000"/>
              <a:gd name="connsiteY121" fmla="*/ 167063 h 486000"/>
              <a:gd name="connsiteX122" fmla="*/ 448031 w 486000"/>
              <a:gd name="connsiteY122" fmla="*/ 167063 h 486000"/>
              <a:gd name="connsiteX123" fmla="*/ 448031 w 486000"/>
              <a:gd name="connsiteY123" fmla="*/ 205031 h 486000"/>
              <a:gd name="connsiteX124" fmla="*/ 410063 w 486000"/>
              <a:gd name="connsiteY124" fmla="*/ 205031 h 486000"/>
              <a:gd name="connsiteX125" fmla="*/ 410063 w 486000"/>
              <a:gd name="connsiteY125" fmla="*/ 167063 h 4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486000" h="486000">
                <a:moveTo>
                  <a:pt x="429047" y="315141"/>
                </a:moveTo>
                <a:cubicBezTo>
                  <a:pt x="439532" y="315141"/>
                  <a:pt x="448031" y="306641"/>
                  <a:pt x="448031" y="296156"/>
                </a:cubicBezTo>
                <a:lnTo>
                  <a:pt x="448031" y="243000"/>
                </a:lnTo>
                <a:lnTo>
                  <a:pt x="467016" y="243000"/>
                </a:lnTo>
                <a:cubicBezTo>
                  <a:pt x="477501" y="243000"/>
                  <a:pt x="486000" y="234501"/>
                  <a:pt x="486000" y="224016"/>
                </a:cubicBezTo>
                <a:lnTo>
                  <a:pt x="486000" y="148078"/>
                </a:lnTo>
                <a:cubicBezTo>
                  <a:pt x="486000" y="137593"/>
                  <a:pt x="477501" y="129094"/>
                  <a:pt x="467016" y="129094"/>
                </a:cubicBezTo>
                <a:lnTo>
                  <a:pt x="391078" y="129094"/>
                </a:lnTo>
                <a:cubicBezTo>
                  <a:pt x="380593" y="129094"/>
                  <a:pt x="372094" y="137593"/>
                  <a:pt x="372094" y="148078"/>
                </a:cubicBezTo>
                <a:lnTo>
                  <a:pt x="372094" y="167063"/>
                </a:lnTo>
                <a:lnTo>
                  <a:pt x="323684" y="167063"/>
                </a:lnTo>
                <a:lnTo>
                  <a:pt x="323684" y="113906"/>
                </a:lnTo>
                <a:lnTo>
                  <a:pt x="342668" y="113906"/>
                </a:lnTo>
                <a:cubicBezTo>
                  <a:pt x="353153" y="113906"/>
                  <a:pt x="361652" y="105407"/>
                  <a:pt x="361652" y="94922"/>
                </a:cubicBezTo>
                <a:lnTo>
                  <a:pt x="361652" y="18984"/>
                </a:lnTo>
                <a:cubicBezTo>
                  <a:pt x="361652" y="8499"/>
                  <a:pt x="353153" y="0"/>
                  <a:pt x="342668" y="0"/>
                </a:cubicBezTo>
                <a:lnTo>
                  <a:pt x="266730" y="0"/>
                </a:lnTo>
                <a:cubicBezTo>
                  <a:pt x="256245" y="0"/>
                  <a:pt x="247746" y="8499"/>
                  <a:pt x="247746" y="18984"/>
                </a:cubicBezTo>
                <a:lnTo>
                  <a:pt x="247746" y="37969"/>
                </a:lnTo>
                <a:lnTo>
                  <a:pt x="113906" y="37969"/>
                </a:lnTo>
                <a:lnTo>
                  <a:pt x="113906" y="18984"/>
                </a:lnTo>
                <a:cubicBezTo>
                  <a:pt x="113906" y="8499"/>
                  <a:pt x="105407" y="0"/>
                  <a:pt x="94922" y="0"/>
                </a:cubicBezTo>
                <a:lnTo>
                  <a:pt x="18984" y="0"/>
                </a:lnTo>
                <a:cubicBezTo>
                  <a:pt x="8499" y="0"/>
                  <a:pt x="0" y="8499"/>
                  <a:pt x="0" y="18984"/>
                </a:cubicBezTo>
                <a:lnTo>
                  <a:pt x="0" y="94922"/>
                </a:lnTo>
                <a:cubicBezTo>
                  <a:pt x="0" y="105407"/>
                  <a:pt x="8499" y="113906"/>
                  <a:pt x="18984" y="113906"/>
                </a:cubicBezTo>
                <a:lnTo>
                  <a:pt x="36070" y="113906"/>
                </a:lnTo>
                <a:lnTo>
                  <a:pt x="36070" y="252492"/>
                </a:lnTo>
                <a:lnTo>
                  <a:pt x="18984" y="252492"/>
                </a:lnTo>
                <a:cubicBezTo>
                  <a:pt x="8499" y="252492"/>
                  <a:pt x="0" y="260992"/>
                  <a:pt x="0" y="271477"/>
                </a:cubicBezTo>
                <a:lnTo>
                  <a:pt x="0" y="347414"/>
                </a:lnTo>
                <a:cubicBezTo>
                  <a:pt x="0" y="357899"/>
                  <a:pt x="8499" y="366398"/>
                  <a:pt x="18984" y="366398"/>
                </a:cubicBezTo>
                <a:lnTo>
                  <a:pt x="94922" y="366398"/>
                </a:lnTo>
                <a:cubicBezTo>
                  <a:pt x="105407" y="366398"/>
                  <a:pt x="113906" y="357899"/>
                  <a:pt x="113906" y="347414"/>
                </a:cubicBezTo>
                <a:lnTo>
                  <a:pt x="113906" y="328430"/>
                </a:lnTo>
                <a:lnTo>
                  <a:pt x="161367" y="328430"/>
                </a:lnTo>
                <a:lnTo>
                  <a:pt x="161367" y="372094"/>
                </a:lnTo>
                <a:lnTo>
                  <a:pt x="144281" y="372094"/>
                </a:lnTo>
                <a:cubicBezTo>
                  <a:pt x="133796" y="372094"/>
                  <a:pt x="125297" y="380593"/>
                  <a:pt x="125297" y="391078"/>
                </a:cubicBezTo>
                <a:lnTo>
                  <a:pt x="125297" y="467016"/>
                </a:lnTo>
                <a:cubicBezTo>
                  <a:pt x="125297" y="477501"/>
                  <a:pt x="133796" y="486000"/>
                  <a:pt x="144281" y="486000"/>
                </a:cubicBezTo>
                <a:lnTo>
                  <a:pt x="220219" y="486000"/>
                </a:lnTo>
                <a:cubicBezTo>
                  <a:pt x="230704" y="486000"/>
                  <a:pt x="239203" y="477501"/>
                  <a:pt x="239203" y="467016"/>
                </a:cubicBezTo>
                <a:lnTo>
                  <a:pt x="239203" y="448031"/>
                </a:lnTo>
                <a:lnTo>
                  <a:pt x="372094" y="448031"/>
                </a:lnTo>
                <a:lnTo>
                  <a:pt x="372094" y="467016"/>
                </a:lnTo>
                <a:cubicBezTo>
                  <a:pt x="372094" y="477501"/>
                  <a:pt x="380593" y="486000"/>
                  <a:pt x="391078" y="486000"/>
                </a:cubicBezTo>
                <a:lnTo>
                  <a:pt x="467016" y="486000"/>
                </a:lnTo>
                <a:cubicBezTo>
                  <a:pt x="477501" y="486000"/>
                  <a:pt x="486000" y="477501"/>
                  <a:pt x="486000" y="467016"/>
                </a:cubicBezTo>
                <a:lnTo>
                  <a:pt x="486000" y="391078"/>
                </a:lnTo>
                <a:cubicBezTo>
                  <a:pt x="486000" y="380593"/>
                  <a:pt x="477501" y="372094"/>
                  <a:pt x="467016" y="372094"/>
                </a:cubicBezTo>
                <a:lnTo>
                  <a:pt x="391078" y="372094"/>
                </a:lnTo>
                <a:cubicBezTo>
                  <a:pt x="380593" y="372094"/>
                  <a:pt x="372094" y="380593"/>
                  <a:pt x="372094" y="391078"/>
                </a:cubicBezTo>
                <a:lnTo>
                  <a:pt x="372094" y="410063"/>
                </a:lnTo>
                <a:lnTo>
                  <a:pt x="239203" y="410063"/>
                </a:lnTo>
                <a:lnTo>
                  <a:pt x="239203" y="391078"/>
                </a:lnTo>
                <a:cubicBezTo>
                  <a:pt x="239203" y="380593"/>
                  <a:pt x="230704" y="372094"/>
                  <a:pt x="220219" y="372094"/>
                </a:cubicBezTo>
                <a:lnTo>
                  <a:pt x="199336" y="372094"/>
                </a:lnTo>
                <a:lnTo>
                  <a:pt x="199336" y="243000"/>
                </a:lnTo>
                <a:lnTo>
                  <a:pt x="220219" y="243000"/>
                </a:lnTo>
                <a:cubicBezTo>
                  <a:pt x="230704" y="243000"/>
                  <a:pt x="239203" y="234501"/>
                  <a:pt x="239203" y="224016"/>
                </a:cubicBezTo>
                <a:lnTo>
                  <a:pt x="239203" y="205031"/>
                </a:lnTo>
                <a:lnTo>
                  <a:pt x="372094" y="205031"/>
                </a:lnTo>
                <a:lnTo>
                  <a:pt x="372094" y="224016"/>
                </a:lnTo>
                <a:cubicBezTo>
                  <a:pt x="372094" y="234501"/>
                  <a:pt x="380593" y="243000"/>
                  <a:pt x="391078" y="243000"/>
                </a:cubicBezTo>
                <a:lnTo>
                  <a:pt x="410063" y="243000"/>
                </a:lnTo>
                <a:lnTo>
                  <a:pt x="410063" y="296156"/>
                </a:lnTo>
                <a:cubicBezTo>
                  <a:pt x="410063" y="306641"/>
                  <a:pt x="418562" y="315141"/>
                  <a:pt x="429047" y="315141"/>
                </a:cubicBezTo>
                <a:close/>
                <a:moveTo>
                  <a:pt x="410063" y="410063"/>
                </a:moveTo>
                <a:lnTo>
                  <a:pt x="448031" y="410063"/>
                </a:lnTo>
                <a:lnTo>
                  <a:pt x="448031" y="448031"/>
                </a:lnTo>
                <a:lnTo>
                  <a:pt x="410063" y="448031"/>
                </a:lnTo>
                <a:lnTo>
                  <a:pt x="410063" y="410063"/>
                </a:lnTo>
                <a:close/>
                <a:moveTo>
                  <a:pt x="37969" y="37969"/>
                </a:moveTo>
                <a:lnTo>
                  <a:pt x="75938" y="37969"/>
                </a:lnTo>
                <a:lnTo>
                  <a:pt x="75938" y="75938"/>
                </a:lnTo>
                <a:lnTo>
                  <a:pt x="37969" y="75938"/>
                </a:lnTo>
                <a:lnTo>
                  <a:pt x="37969" y="37969"/>
                </a:lnTo>
                <a:close/>
                <a:moveTo>
                  <a:pt x="75938" y="328430"/>
                </a:moveTo>
                <a:lnTo>
                  <a:pt x="37969" y="328430"/>
                </a:lnTo>
                <a:lnTo>
                  <a:pt x="37969" y="290461"/>
                </a:lnTo>
                <a:lnTo>
                  <a:pt x="75938" y="290461"/>
                </a:lnTo>
                <a:lnTo>
                  <a:pt x="75938" y="328430"/>
                </a:lnTo>
                <a:close/>
                <a:moveTo>
                  <a:pt x="201234" y="410063"/>
                </a:moveTo>
                <a:lnTo>
                  <a:pt x="201234" y="448031"/>
                </a:lnTo>
                <a:lnTo>
                  <a:pt x="163266" y="448031"/>
                </a:lnTo>
                <a:lnTo>
                  <a:pt x="163266" y="410063"/>
                </a:lnTo>
                <a:lnTo>
                  <a:pt x="201234" y="410063"/>
                </a:lnTo>
                <a:close/>
                <a:moveTo>
                  <a:pt x="201234" y="205031"/>
                </a:moveTo>
                <a:lnTo>
                  <a:pt x="163266" y="205031"/>
                </a:lnTo>
                <a:lnTo>
                  <a:pt x="163266" y="167063"/>
                </a:lnTo>
                <a:lnTo>
                  <a:pt x="201234" y="167063"/>
                </a:lnTo>
                <a:lnTo>
                  <a:pt x="201234" y="205031"/>
                </a:lnTo>
                <a:close/>
                <a:moveTo>
                  <a:pt x="285715" y="167063"/>
                </a:moveTo>
                <a:lnTo>
                  <a:pt x="239203" y="167063"/>
                </a:lnTo>
                <a:lnTo>
                  <a:pt x="239203" y="148078"/>
                </a:lnTo>
                <a:cubicBezTo>
                  <a:pt x="239203" y="137593"/>
                  <a:pt x="230704" y="129094"/>
                  <a:pt x="220219" y="129094"/>
                </a:cubicBezTo>
                <a:lnTo>
                  <a:pt x="144281" y="129094"/>
                </a:lnTo>
                <a:cubicBezTo>
                  <a:pt x="133796" y="129094"/>
                  <a:pt x="125297" y="137593"/>
                  <a:pt x="125297" y="148078"/>
                </a:cubicBezTo>
                <a:lnTo>
                  <a:pt x="125297" y="224016"/>
                </a:lnTo>
                <a:cubicBezTo>
                  <a:pt x="125297" y="234501"/>
                  <a:pt x="133796" y="243000"/>
                  <a:pt x="144281" y="243000"/>
                </a:cubicBezTo>
                <a:lnTo>
                  <a:pt x="161367" y="243000"/>
                </a:lnTo>
                <a:lnTo>
                  <a:pt x="161367" y="290461"/>
                </a:lnTo>
                <a:lnTo>
                  <a:pt x="113906" y="290461"/>
                </a:lnTo>
                <a:lnTo>
                  <a:pt x="113906" y="271477"/>
                </a:lnTo>
                <a:cubicBezTo>
                  <a:pt x="113906" y="260992"/>
                  <a:pt x="105407" y="252492"/>
                  <a:pt x="94922" y="252492"/>
                </a:cubicBezTo>
                <a:lnTo>
                  <a:pt x="74039" y="252492"/>
                </a:lnTo>
                <a:lnTo>
                  <a:pt x="74039" y="113906"/>
                </a:lnTo>
                <a:lnTo>
                  <a:pt x="94922" y="113906"/>
                </a:lnTo>
                <a:cubicBezTo>
                  <a:pt x="105407" y="113906"/>
                  <a:pt x="113906" y="105407"/>
                  <a:pt x="113906" y="94922"/>
                </a:cubicBezTo>
                <a:lnTo>
                  <a:pt x="113906" y="75938"/>
                </a:lnTo>
                <a:lnTo>
                  <a:pt x="247746" y="75938"/>
                </a:lnTo>
                <a:lnTo>
                  <a:pt x="247746" y="94922"/>
                </a:lnTo>
                <a:cubicBezTo>
                  <a:pt x="247746" y="105407"/>
                  <a:pt x="256245" y="113906"/>
                  <a:pt x="266730" y="113906"/>
                </a:cubicBezTo>
                <a:lnTo>
                  <a:pt x="285715" y="113906"/>
                </a:lnTo>
                <a:lnTo>
                  <a:pt x="285715" y="167063"/>
                </a:lnTo>
                <a:close/>
                <a:moveTo>
                  <a:pt x="285715" y="37969"/>
                </a:moveTo>
                <a:lnTo>
                  <a:pt x="323684" y="37969"/>
                </a:lnTo>
                <a:lnTo>
                  <a:pt x="323684" y="75938"/>
                </a:lnTo>
                <a:lnTo>
                  <a:pt x="285715" y="75938"/>
                </a:lnTo>
                <a:lnTo>
                  <a:pt x="285715" y="37969"/>
                </a:lnTo>
                <a:close/>
                <a:moveTo>
                  <a:pt x="410063" y="167063"/>
                </a:moveTo>
                <a:lnTo>
                  <a:pt x="448031" y="167063"/>
                </a:lnTo>
                <a:lnTo>
                  <a:pt x="448031" y="205031"/>
                </a:lnTo>
                <a:lnTo>
                  <a:pt x="410063" y="205031"/>
                </a:lnTo>
                <a:lnTo>
                  <a:pt x="410063" y="167063"/>
                </a:lnTo>
                <a:close/>
              </a:path>
            </a:pathLst>
          </a:custGeom>
          <a:solidFill>
            <a:srgbClr val="F00000"/>
          </a:solidFill>
          <a:ln w="949" cap="flat">
            <a:noFill/>
            <a:prstDash val="solid"/>
            <a:miter/>
          </a:ln>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800" b="0" i="0" u="none" strike="noStrike" kern="0" cap="none" spc="0" normalizeH="0" baseline="0" noProof="0">
              <a:ln>
                <a:noFill/>
              </a:ln>
              <a:solidFill>
                <a:prstClr val="black">
                  <a:lumMod val="75000"/>
                  <a:lumOff val="25000"/>
                </a:prstClr>
              </a:solidFill>
              <a:effectLst/>
              <a:uLnTx/>
              <a:uFillTx/>
              <a:latin typeface="微软雅黑"/>
              <a:ea typeface="微软雅黑"/>
              <a:sym typeface="微软雅黑"/>
            </a:endParaRPr>
          </a:p>
        </p:txBody>
      </p:sp>
      <p:sp>
        <p:nvSpPr>
          <p:cNvPr id="56" name="Shape">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F0EEF38-F4CF-45F0-B2B4-5CE01BE473D7}"/>
              </a:ext>
            </a:extLst>
          </p:cNvPr>
          <p:cNvSpPr>
            <a:spLocks noChangeAspect="1"/>
          </p:cNvSpPr>
          <p:nvPr/>
        </p:nvSpPr>
        <p:spPr>
          <a:xfrm>
            <a:off x="1428347" y="2935814"/>
            <a:ext cx="386975" cy="387058"/>
          </a:xfrm>
          <a:custGeom>
            <a:avLst/>
            <a:gdLst>
              <a:gd name="connsiteX0" fmla="*/ 56004 w 485897"/>
              <a:gd name="connsiteY0" fmla="*/ 396136 h 486001"/>
              <a:gd name="connsiteX1" fmla="*/ 53429 w 485897"/>
              <a:gd name="connsiteY1" fmla="*/ 399905 h 486001"/>
              <a:gd name="connsiteX2" fmla="*/ 37968 w 485897"/>
              <a:gd name="connsiteY2" fmla="*/ 430043 h 486001"/>
              <a:gd name="connsiteX3" fmla="*/ 56004 w 485897"/>
              <a:gd name="connsiteY3" fmla="*/ 448033 h 486001"/>
              <a:gd name="connsiteX4" fmla="*/ 74039 w 485897"/>
              <a:gd name="connsiteY4" fmla="*/ 430032 h 486001"/>
              <a:gd name="connsiteX5" fmla="*/ 58579 w 485897"/>
              <a:gd name="connsiteY5" fmla="*/ 399905 h 486001"/>
              <a:gd name="connsiteX6" fmla="*/ 56004 w 485897"/>
              <a:gd name="connsiteY6" fmla="*/ 396136 h 486001"/>
              <a:gd name="connsiteX7" fmla="*/ 56004 w 485897"/>
              <a:gd name="connsiteY7" fmla="*/ 345516 h 486001"/>
              <a:gd name="connsiteX8" fmla="*/ 70671 w 485897"/>
              <a:gd name="connsiteY8" fmla="*/ 352447 h 486001"/>
              <a:gd name="connsiteX9" fmla="*/ 90287 w 485897"/>
              <a:gd name="connsiteY9" fmla="*/ 379017 h 486001"/>
              <a:gd name="connsiteX10" fmla="*/ 112008 w 485897"/>
              <a:gd name="connsiteY10" fmla="*/ 429997 h 486001"/>
              <a:gd name="connsiteX11" fmla="*/ 56004 w 485897"/>
              <a:gd name="connsiteY11" fmla="*/ 486001 h 486001"/>
              <a:gd name="connsiteX12" fmla="*/ 0 w 485897"/>
              <a:gd name="connsiteY12" fmla="*/ 429997 h 486001"/>
              <a:gd name="connsiteX13" fmla="*/ 21721 w 485897"/>
              <a:gd name="connsiteY13" fmla="*/ 379017 h 486001"/>
              <a:gd name="connsiteX14" fmla="*/ 41337 w 485897"/>
              <a:gd name="connsiteY14" fmla="*/ 352447 h 486001"/>
              <a:gd name="connsiteX15" fmla="*/ 56004 w 485897"/>
              <a:gd name="connsiteY15" fmla="*/ 345516 h 486001"/>
              <a:gd name="connsiteX16" fmla="*/ 281802 w 485897"/>
              <a:gd name="connsiteY16" fmla="*/ 99878 h 486001"/>
              <a:gd name="connsiteX17" fmla="*/ 149925 w 485897"/>
              <a:gd name="connsiteY17" fmla="*/ 231611 h 486001"/>
              <a:gd name="connsiteX18" fmla="*/ 356804 w 485897"/>
              <a:gd name="connsiteY18" fmla="*/ 231611 h 486001"/>
              <a:gd name="connsiteX19" fmla="*/ 375789 w 485897"/>
              <a:gd name="connsiteY19" fmla="*/ 250595 h 486001"/>
              <a:gd name="connsiteX20" fmla="*/ 356804 w 485897"/>
              <a:gd name="connsiteY20" fmla="*/ 269580 h 486001"/>
              <a:gd name="connsiteX21" fmla="*/ 146197 w 485897"/>
              <a:gd name="connsiteY21" fmla="*/ 269580 h 486001"/>
              <a:gd name="connsiteX22" fmla="*/ 283988 w 485897"/>
              <a:gd name="connsiteY22" fmla="*/ 406898 h 486001"/>
              <a:gd name="connsiteX23" fmla="*/ 337684 w 485897"/>
              <a:gd name="connsiteY23" fmla="*/ 406900 h 486001"/>
              <a:gd name="connsiteX24" fmla="*/ 436825 w 485897"/>
              <a:gd name="connsiteY24" fmla="*/ 308013 h 486001"/>
              <a:gd name="connsiteX25" fmla="*/ 447929 w 485897"/>
              <a:gd name="connsiteY25" fmla="*/ 281177 h 486001"/>
              <a:gd name="connsiteX26" fmla="*/ 436798 w 485897"/>
              <a:gd name="connsiteY26" fmla="*/ 254326 h 486001"/>
              <a:gd name="connsiteX27" fmla="*/ 335932 w 485897"/>
              <a:gd name="connsiteY27" fmla="*/ 0 h 486001"/>
              <a:gd name="connsiteX28" fmla="*/ 349352 w 485897"/>
              <a:gd name="connsiteY28" fmla="*/ 5568 h 486001"/>
              <a:gd name="connsiteX29" fmla="*/ 349338 w 485897"/>
              <a:gd name="connsiteY29" fmla="*/ 32415 h 486001"/>
              <a:gd name="connsiteX30" fmla="*/ 308665 w 485897"/>
              <a:gd name="connsiteY30" fmla="*/ 73044 h 486001"/>
              <a:gd name="connsiteX31" fmla="*/ 463617 w 485897"/>
              <a:gd name="connsiteY31" fmla="*/ 227448 h 486001"/>
              <a:gd name="connsiteX32" fmla="*/ 485897 w 485897"/>
              <a:gd name="connsiteY32" fmla="*/ 281170 h 486001"/>
              <a:gd name="connsiteX33" fmla="*/ 463656 w 485897"/>
              <a:gd name="connsiteY33" fmla="*/ 334880 h 486001"/>
              <a:gd name="connsiteX34" fmla="*/ 364515 w 485897"/>
              <a:gd name="connsiteY34" fmla="*/ 433765 h 486001"/>
              <a:gd name="connsiteX35" fmla="*/ 310842 w 485897"/>
              <a:gd name="connsiteY35" fmla="*/ 455953 h 486001"/>
              <a:gd name="connsiteX36" fmla="*/ 257169 w 485897"/>
              <a:gd name="connsiteY36" fmla="*/ 433776 h 486001"/>
              <a:gd name="connsiteX37" fmla="*/ 96565 w 485897"/>
              <a:gd name="connsiteY37" fmla="*/ 273723 h 486001"/>
              <a:gd name="connsiteX38" fmla="*/ 75835 w 485897"/>
              <a:gd name="connsiteY38" fmla="*/ 307548 h 486001"/>
              <a:gd name="connsiteX39" fmla="*/ 56850 w 485897"/>
              <a:gd name="connsiteY39" fmla="*/ 326533 h 486001"/>
              <a:gd name="connsiteX40" fmla="*/ 37866 w 485897"/>
              <a:gd name="connsiteY40" fmla="*/ 307548 h 486001"/>
              <a:gd name="connsiteX41" fmla="*/ 93418 w 485897"/>
              <a:gd name="connsiteY41" fmla="*/ 234389 h 486001"/>
              <a:gd name="connsiteX42" fmla="*/ 322504 w 485897"/>
              <a:gd name="connsiteY42" fmla="*/ 5552 h 486001"/>
              <a:gd name="connsiteX43" fmla="*/ 335932 w 485897"/>
              <a:gd name="connsiteY43" fmla="*/ 0 h 48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897" h="486001">
                <a:moveTo>
                  <a:pt x="56004" y="396136"/>
                </a:moveTo>
                <a:cubicBezTo>
                  <a:pt x="55150" y="397364"/>
                  <a:pt x="54290" y="398624"/>
                  <a:pt x="53429" y="399905"/>
                </a:cubicBezTo>
                <a:cubicBezTo>
                  <a:pt x="38467" y="422194"/>
                  <a:pt x="37972" y="429967"/>
                  <a:pt x="37968" y="430043"/>
                </a:cubicBezTo>
                <a:cubicBezTo>
                  <a:pt x="37969" y="439942"/>
                  <a:pt x="46059" y="448033"/>
                  <a:pt x="56004" y="448033"/>
                </a:cubicBezTo>
                <a:cubicBezTo>
                  <a:pt x="65937" y="448033"/>
                  <a:pt x="74020" y="439959"/>
                  <a:pt x="74039" y="430032"/>
                </a:cubicBezTo>
                <a:cubicBezTo>
                  <a:pt x="74015" y="429693"/>
                  <a:pt x="73281" y="421808"/>
                  <a:pt x="58579" y="399905"/>
                </a:cubicBezTo>
                <a:cubicBezTo>
                  <a:pt x="57718" y="398624"/>
                  <a:pt x="56857" y="397364"/>
                  <a:pt x="56004" y="396136"/>
                </a:cubicBezTo>
                <a:close/>
                <a:moveTo>
                  <a:pt x="56004" y="345516"/>
                </a:moveTo>
                <a:cubicBezTo>
                  <a:pt x="61683" y="345516"/>
                  <a:pt x="67065" y="348059"/>
                  <a:pt x="70671" y="352447"/>
                </a:cubicBezTo>
                <a:cubicBezTo>
                  <a:pt x="71074" y="352937"/>
                  <a:pt x="80627" y="364593"/>
                  <a:pt x="90287" y="379017"/>
                </a:cubicBezTo>
                <a:cubicBezTo>
                  <a:pt x="109756" y="408087"/>
                  <a:pt x="112008" y="422033"/>
                  <a:pt x="112008" y="429997"/>
                </a:cubicBezTo>
                <a:cubicBezTo>
                  <a:pt x="112008" y="460878"/>
                  <a:pt x="86884" y="486001"/>
                  <a:pt x="56004" y="486001"/>
                </a:cubicBezTo>
                <a:cubicBezTo>
                  <a:pt x="25124" y="486001"/>
                  <a:pt x="0" y="460878"/>
                  <a:pt x="0" y="429997"/>
                </a:cubicBezTo>
                <a:cubicBezTo>
                  <a:pt x="0" y="422033"/>
                  <a:pt x="2252" y="408087"/>
                  <a:pt x="21721" y="379017"/>
                </a:cubicBezTo>
                <a:cubicBezTo>
                  <a:pt x="31381" y="364593"/>
                  <a:pt x="40934" y="352937"/>
                  <a:pt x="41337" y="352447"/>
                </a:cubicBezTo>
                <a:cubicBezTo>
                  <a:pt x="44943" y="348059"/>
                  <a:pt x="50325" y="345516"/>
                  <a:pt x="56004" y="345516"/>
                </a:cubicBezTo>
                <a:close/>
                <a:moveTo>
                  <a:pt x="281802" y="99878"/>
                </a:moveTo>
                <a:lnTo>
                  <a:pt x="149925" y="231611"/>
                </a:lnTo>
                <a:lnTo>
                  <a:pt x="356804" y="231611"/>
                </a:lnTo>
                <a:cubicBezTo>
                  <a:pt x="367290" y="231611"/>
                  <a:pt x="375789" y="240110"/>
                  <a:pt x="375789" y="250595"/>
                </a:cubicBezTo>
                <a:cubicBezTo>
                  <a:pt x="375789" y="261080"/>
                  <a:pt x="367290" y="269580"/>
                  <a:pt x="356804" y="269580"/>
                </a:cubicBezTo>
                <a:lnTo>
                  <a:pt x="146197" y="269580"/>
                </a:lnTo>
                <a:lnTo>
                  <a:pt x="283988" y="406898"/>
                </a:lnTo>
                <a:cubicBezTo>
                  <a:pt x="298805" y="421702"/>
                  <a:pt x="322889" y="421697"/>
                  <a:pt x="337684" y="406900"/>
                </a:cubicBezTo>
                <a:lnTo>
                  <a:pt x="436825" y="308013"/>
                </a:lnTo>
                <a:cubicBezTo>
                  <a:pt x="443982" y="300857"/>
                  <a:pt x="447930" y="291320"/>
                  <a:pt x="447929" y="281177"/>
                </a:cubicBezTo>
                <a:cubicBezTo>
                  <a:pt x="447928" y="271032"/>
                  <a:pt x="443974" y="261496"/>
                  <a:pt x="436798" y="254326"/>
                </a:cubicBezTo>
                <a:close/>
                <a:moveTo>
                  <a:pt x="335932" y="0"/>
                </a:moveTo>
                <a:cubicBezTo>
                  <a:pt x="340791" y="3"/>
                  <a:pt x="345648" y="1859"/>
                  <a:pt x="349352" y="5568"/>
                </a:cubicBezTo>
                <a:cubicBezTo>
                  <a:pt x="356762" y="12985"/>
                  <a:pt x="356755" y="25006"/>
                  <a:pt x="349338" y="32415"/>
                </a:cubicBezTo>
                <a:lnTo>
                  <a:pt x="308665" y="73044"/>
                </a:lnTo>
                <a:lnTo>
                  <a:pt x="463617" y="227448"/>
                </a:lnTo>
                <a:cubicBezTo>
                  <a:pt x="477987" y="241807"/>
                  <a:pt x="485893" y="260879"/>
                  <a:pt x="485897" y="281170"/>
                </a:cubicBezTo>
                <a:cubicBezTo>
                  <a:pt x="485901" y="301459"/>
                  <a:pt x="478002" y="320534"/>
                  <a:pt x="463656" y="334880"/>
                </a:cubicBezTo>
                <a:lnTo>
                  <a:pt x="364515" y="433765"/>
                </a:lnTo>
                <a:cubicBezTo>
                  <a:pt x="349725" y="448555"/>
                  <a:pt x="330282" y="455952"/>
                  <a:pt x="310842" y="455953"/>
                </a:cubicBezTo>
                <a:cubicBezTo>
                  <a:pt x="291405" y="455954"/>
                  <a:pt x="271971" y="448563"/>
                  <a:pt x="257169" y="433776"/>
                </a:cubicBezTo>
                <a:lnTo>
                  <a:pt x="96565" y="273723"/>
                </a:lnTo>
                <a:cubicBezTo>
                  <a:pt x="84270" y="280014"/>
                  <a:pt x="75835" y="292815"/>
                  <a:pt x="75835" y="307548"/>
                </a:cubicBezTo>
                <a:cubicBezTo>
                  <a:pt x="75835" y="318033"/>
                  <a:pt x="67335" y="326533"/>
                  <a:pt x="56850" y="326533"/>
                </a:cubicBezTo>
                <a:cubicBezTo>
                  <a:pt x="46365" y="326533"/>
                  <a:pt x="37866" y="318033"/>
                  <a:pt x="37866" y="307548"/>
                </a:cubicBezTo>
                <a:cubicBezTo>
                  <a:pt x="37866" y="272735"/>
                  <a:pt x="61414" y="243318"/>
                  <a:pt x="93418" y="234389"/>
                </a:cubicBezTo>
                <a:lnTo>
                  <a:pt x="322504" y="5552"/>
                </a:lnTo>
                <a:cubicBezTo>
                  <a:pt x="326214" y="1848"/>
                  <a:pt x="331074" y="-3"/>
                  <a:pt x="335932" y="0"/>
                </a:cubicBezTo>
                <a:close/>
              </a:path>
            </a:pathLst>
          </a:custGeom>
          <a:solidFill>
            <a:srgbClr val="F00000"/>
          </a:solidFill>
          <a:ln w="949" cap="flat">
            <a:noFill/>
            <a:prstDash val="solid"/>
            <a:miter/>
          </a:ln>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800" b="0" i="0" u="none" strike="noStrike" kern="0" cap="none" spc="0" normalizeH="0" baseline="0" noProof="0">
              <a:ln>
                <a:noFill/>
              </a:ln>
              <a:solidFill>
                <a:prstClr val="black">
                  <a:lumMod val="75000"/>
                  <a:lumOff val="25000"/>
                </a:prstClr>
              </a:solidFill>
              <a:effectLst/>
              <a:uLnTx/>
              <a:uFillTx/>
              <a:latin typeface="微软雅黑"/>
              <a:ea typeface="微软雅黑"/>
              <a:sym typeface="微软雅黑"/>
            </a:endParaRPr>
          </a:p>
        </p:txBody>
      </p:sp>
      <p:sp>
        <p:nvSpPr>
          <p:cNvPr id="57" name="Shape">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35474F5-C7F3-4030-B066-B85D6EF9DBD9}"/>
              </a:ext>
            </a:extLst>
          </p:cNvPr>
          <p:cNvSpPr>
            <a:spLocks noChangeAspect="1"/>
          </p:cNvSpPr>
          <p:nvPr/>
        </p:nvSpPr>
        <p:spPr>
          <a:xfrm>
            <a:off x="6777922" y="3051154"/>
            <a:ext cx="397738" cy="397738"/>
          </a:xfrm>
          <a:custGeom>
            <a:avLst/>
            <a:gdLst>
              <a:gd name="connsiteX0" fmla="*/ 242051 w 486000"/>
              <a:gd name="connsiteY0" fmla="*/ 374892 h 486000"/>
              <a:gd name="connsiteX1" fmla="*/ 75938 w 486000"/>
              <a:gd name="connsiteY1" fmla="*/ 374892 h 486000"/>
              <a:gd name="connsiteX2" fmla="*/ 0 w 486000"/>
              <a:gd name="connsiteY2" fmla="*/ 298955 h 486000"/>
              <a:gd name="connsiteX3" fmla="*/ 0 w 486000"/>
              <a:gd name="connsiteY3" fmla="*/ 186947 h 486000"/>
              <a:gd name="connsiteX4" fmla="*/ 75938 w 486000"/>
              <a:gd name="connsiteY4" fmla="*/ 111009 h 486000"/>
              <a:gd name="connsiteX5" fmla="*/ 242051 w 486000"/>
              <a:gd name="connsiteY5" fmla="*/ 111009 h 486000"/>
              <a:gd name="connsiteX6" fmla="*/ 261035 w 486000"/>
              <a:gd name="connsiteY6" fmla="*/ 129994 h 486000"/>
              <a:gd name="connsiteX7" fmla="*/ 242051 w 486000"/>
              <a:gd name="connsiteY7" fmla="*/ 148978 h 486000"/>
              <a:gd name="connsiteX8" fmla="*/ 75938 w 486000"/>
              <a:gd name="connsiteY8" fmla="*/ 148978 h 486000"/>
              <a:gd name="connsiteX9" fmla="*/ 37969 w 486000"/>
              <a:gd name="connsiteY9" fmla="*/ 186947 h 486000"/>
              <a:gd name="connsiteX10" fmla="*/ 37969 w 486000"/>
              <a:gd name="connsiteY10" fmla="*/ 298955 h 486000"/>
              <a:gd name="connsiteX11" fmla="*/ 75938 w 486000"/>
              <a:gd name="connsiteY11" fmla="*/ 336923 h 486000"/>
              <a:gd name="connsiteX12" fmla="*/ 242051 w 486000"/>
              <a:gd name="connsiteY12" fmla="*/ 336923 h 486000"/>
              <a:gd name="connsiteX13" fmla="*/ 261035 w 486000"/>
              <a:gd name="connsiteY13" fmla="*/ 355908 h 486000"/>
              <a:gd name="connsiteX14" fmla="*/ 242051 w 486000"/>
              <a:gd name="connsiteY14" fmla="*/ 374892 h 486000"/>
              <a:gd name="connsiteX15" fmla="*/ 410063 w 486000"/>
              <a:gd name="connsiteY15" fmla="*/ 111009 h 486000"/>
              <a:gd name="connsiteX16" fmla="*/ 392977 w 486000"/>
              <a:gd name="connsiteY16" fmla="*/ 111009 h 486000"/>
              <a:gd name="connsiteX17" fmla="*/ 373992 w 486000"/>
              <a:gd name="connsiteY17" fmla="*/ 129994 h 486000"/>
              <a:gd name="connsiteX18" fmla="*/ 392977 w 486000"/>
              <a:gd name="connsiteY18" fmla="*/ 148978 h 486000"/>
              <a:gd name="connsiteX19" fmla="*/ 410063 w 486000"/>
              <a:gd name="connsiteY19" fmla="*/ 148978 h 486000"/>
              <a:gd name="connsiteX20" fmla="*/ 448031 w 486000"/>
              <a:gd name="connsiteY20" fmla="*/ 186947 h 486000"/>
              <a:gd name="connsiteX21" fmla="*/ 448031 w 486000"/>
              <a:gd name="connsiteY21" fmla="*/ 298955 h 486000"/>
              <a:gd name="connsiteX22" fmla="*/ 410063 w 486000"/>
              <a:gd name="connsiteY22" fmla="*/ 336923 h 486000"/>
              <a:gd name="connsiteX23" fmla="*/ 392977 w 486000"/>
              <a:gd name="connsiteY23" fmla="*/ 336923 h 486000"/>
              <a:gd name="connsiteX24" fmla="*/ 373992 w 486000"/>
              <a:gd name="connsiteY24" fmla="*/ 355908 h 486000"/>
              <a:gd name="connsiteX25" fmla="*/ 392977 w 486000"/>
              <a:gd name="connsiteY25" fmla="*/ 374892 h 486000"/>
              <a:gd name="connsiteX26" fmla="*/ 410063 w 486000"/>
              <a:gd name="connsiteY26" fmla="*/ 374892 h 486000"/>
              <a:gd name="connsiteX27" fmla="*/ 486000 w 486000"/>
              <a:gd name="connsiteY27" fmla="*/ 298955 h 486000"/>
              <a:gd name="connsiteX28" fmla="*/ 486000 w 486000"/>
              <a:gd name="connsiteY28" fmla="*/ 186947 h 486000"/>
              <a:gd name="connsiteX29" fmla="*/ 410063 w 486000"/>
              <a:gd name="connsiteY29" fmla="*/ 111009 h 486000"/>
              <a:gd name="connsiteX30" fmla="*/ 392977 w 486000"/>
              <a:gd name="connsiteY30" fmla="*/ 448031 h 486000"/>
              <a:gd name="connsiteX31" fmla="*/ 336023 w 486000"/>
              <a:gd name="connsiteY31" fmla="*/ 391078 h 486000"/>
              <a:gd name="connsiteX32" fmla="*/ 336023 w 486000"/>
              <a:gd name="connsiteY32" fmla="*/ 94922 h 486000"/>
              <a:gd name="connsiteX33" fmla="*/ 392977 w 486000"/>
              <a:gd name="connsiteY33" fmla="*/ 37969 h 486000"/>
              <a:gd name="connsiteX34" fmla="*/ 411961 w 486000"/>
              <a:gd name="connsiteY34" fmla="*/ 18984 h 486000"/>
              <a:gd name="connsiteX35" fmla="*/ 392977 w 486000"/>
              <a:gd name="connsiteY35" fmla="*/ 0 h 486000"/>
              <a:gd name="connsiteX36" fmla="*/ 317039 w 486000"/>
              <a:gd name="connsiteY36" fmla="*/ 38031 h 486000"/>
              <a:gd name="connsiteX37" fmla="*/ 241102 w 486000"/>
              <a:gd name="connsiteY37" fmla="*/ 0 h 486000"/>
              <a:gd name="connsiteX38" fmla="*/ 222117 w 486000"/>
              <a:gd name="connsiteY38" fmla="*/ 18984 h 486000"/>
              <a:gd name="connsiteX39" fmla="*/ 241102 w 486000"/>
              <a:gd name="connsiteY39" fmla="*/ 37969 h 486000"/>
              <a:gd name="connsiteX40" fmla="*/ 298055 w 486000"/>
              <a:gd name="connsiteY40" fmla="*/ 94922 h 486000"/>
              <a:gd name="connsiteX41" fmla="*/ 298055 w 486000"/>
              <a:gd name="connsiteY41" fmla="*/ 391078 h 486000"/>
              <a:gd name="connsiteX42" fmla="*/ 241102 w 486000"/>
              <a:gd name="connsiteY42" fmla="*/ 448031 h 486000"/>
              <a:gd name="connsiteX43" fmla="*/ 222117 w 486000"/>
              <a:gd name="connsiteY43" fmla="*/ 467016 h 486000"/>
              <a:gd name="connsiteX44" fmla="*/ 241102 w 486000"/>
              <a:gd name="connsiteY44" fmla="*/ 486000 h 486000"/>
              <a:gd name="connsiteX45" fmla="*/ 317039 w 486000"/>
              <a:gd name="connsiteY45" fmla="*/ 447969 h 486000"/>
              <a:gd name="connsiteX46" fmla="*/ 392977 w 486000"/>
              <a:gd name="connsiteY46" fmla="*/ 486000 h 486000"/>
              <a:gd name="connsiteX47" fmla="*/ 411961 w 486000"/>
              <a:gd name="connsiteY47" fmla="*/ 467016 h 486000"/>
              <a:gd name="connsiteX48" fmla="*/ 392977 w 486000"/>
              <a:gd name="connsiteY48" fmla="*/ 448031 h 4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86000" h="486000">
                <a:moveTo>
                  <a:pt x="242051" y="374892"/>
                </a:moveTo>
                <a:lnTo>
                  <a:pt x="75938" y="374892"/>
                </a:lnTo>
                <a:cubicBezTo>
                  <a:pt x="34066" y="374892"/>
                  <a:pt x="0" y="340826"/>
                  <a:pt x="0" y="298955"/>
                </a:cubicBezTo>
                <a:lnTo>
                  <a:pt x="0" y="186947"/>
                </a:lnTo>
                <a:cubicBezTo>
                  <a:pt x="0" y="145075"/>
                  <a:pt x="34066" y="111009"/>
                  <a:pt x="75938" y="111009"/>
                </a:cubicBezTo>
                <a:lnTo>
                  <a:pt x="242051" y="111009"/>
                </a:lnTo>
                <a:cubicBezTo>
                  <a:pt x="252536" y="111009"/>
                  <a:pt x="261035" y="119509"/>
                  <a:pt x="261035" y="129994"/>
                </a:cubicBezTo>
                <a:cubicBezTo>
                  <a:pt x="261035" y="140479"/>
                  <a:pt x="252536" y="148978"/>
                  <a:pt x="242051" y="148978"/>
                </a:cubicBezTo>
                <a:lnTo>
                  <a:pt x="75938" y="148978"/>
                </a:lnTo>
                <a:cubicBezTo>
                  <a:pt x="55002" y="148978"/>
                  <a:pt x="37969" y="166011"/>
                  <a:pt x="37969" y="186947"/>
                </a:cubicBezTo>
                <a:lnTo>
                  <a:pt x="37969" y="298955"/>
                </a:lnTo>
                <a:cubicBezTo>
                  <a:pt x="37969" y="319891"/>
                  <a:pt x="55002" y="336923"/>
                  <a:pt x="75938" y="336923"/>
                </a:cubicBezTo>
                <a:lnTo>
                  <a:pt x="242051" y="336923"/>
                </a:lnTo>
                <a:cubicBezTo>
                  <a:pt x="252536" y="336923"/>
                  <a:pt x="261035" y="345423"/>
                  <a:pt x="261035" y="355908"/>
                </a:cubicBezTo>
                <a:cubicBezTo>
                  <a:pt x="261035" y="366393"/>
                  <a:pt x="252536" y="374892"/>
                  <a:pt x="242051" y="374892"/>
                </a:cubicBezTo>
                <a:close/>
                <a:moveTo>
                  <a:pt x="410063" y="111009"/>
                </a:moveTo>
                <a:lnTo>
                  <a:pt x="392977" y="111009"/>
                </a:lnTo>
                <a:cubicBezTo>
                  <a:pt x="382492" y="111009"/>
                  <a:pt x="373992" y="119509"/>
                  <a:pt x="373992" y="129994"/>
                </a:cubicBezTo>
                <a:cubicBezTo>
                  <a:pt x="373992" y="140479"/>
                  <a:pt x="382492" y="148978"/>
                  <a:pt x="392977" y="148978"/>
                </a:cubicBezTo>
                <a:lnTo>
                  <a:pt x="410063" y="148978"/>
                </a:lnTo>
                <a:cubicBezTo>
                  <a:pt x="430998" y="148978"/>
                  <a:pt x="448031" y="166011"/>
                  <a:pt x="448031" y="186947"/>
                </a:cubicBezTo>
                <a:lnTo>
                  <a:pt x="448031" y="298955"/>
                </a:lnTo>
                <a:cubicBezTo>
                  <a:pt x="448031" y="319891"/>
                  <a:pt x="430998" y="336923"/>
                  <a:pt x="410063" y="336923"/>
                </a:cubicBezTo>
                <a:lnTo>
                  <a:pt x="392977" y="336923"/>
                </a:lnTo>
                <a:cubicBezTo>
                  <a:pt x="382492" y="336923"/>
                  <a:pt x="373992" y="345423"/>
                  <a:pt x="373992" y="355908"/>
                </a:cubicBezTo>
                <a:cubicBezTo>
                  <a:pt x="373992" y="366393"/>
                  <a:pt x="382492" y="374892"/>
                  <a:pt x="392977" y="374892"/>
                </a:cubicBezTo>
                <a:lnTo>
                  <a:pt x="410063" y="374892"/>
                </a:lnTo>
                <a:cubicBezTo>
                  <a:pt x="451934" y="374892"/>
                  <a:pt x="486000" y="340826"/>
                  <a:pt x="486000" y="298955"/>
                </a:cubicBezTo>
                <a:lnTo>
                  <a:pt x="486000" y="186947"/>
                </a:lnTo>
                <a:cubicBezTo>
                  <a:pt x="486000" y="145074"/>
                  <a:pt x="451934" y="111009"/>
                  <a:pt x="410063" y="111009"/>
                </a:cubicBezTo>
                <a:close/>
                <a:moveTo>
                  <a:pt x="392977" y="448031"/>
                </a:moveTo>
                <a:cubicBezTo>
                  <a:pt x="361573" y="448031"/>
                  <a:pt x="336023" y="422482"/>
                  <a:pt x="336023" y="391078"/>
                </a:cubicBezTo>
                <a:lnTo>
                  <a:pt x="336023" y="94922"/>
                </a:lnTo>
                <a:cubicBezTo>
                  <a:pt x="336023" y="63518"/>
                  <a:pt x="361573" y="37969"/>
                  <a:pt x="392977" y="37969"/>
                </a:cubicBezTo>
                <a:cubicBezTo>
                  <a:pt x="403462" y="37969"/>
                  <a:pt x="411961" y="29469"/>
                  <a:pt x="411961" y="18984"/>
                </a:cubicBezTo>
                <a:cubicBezTo>
                  <a:pt x="411961" y="8499"/>
                  <a:pt x="403462" y="0"/>
                  <a:pt x="392977" y="0"/>
                </a:cubicBezTo>
                <a:cubicBezTo>
                  <a:pt x="361960" y="0"/>
                  <a:pt x="334372" y="14955"/>
                  <a:pt x="317039" y="38031"/>
                </a:cubicBezTo>
                <a:cubicBezTo>
                  <a:pt x="299706" y="14955"/>
                  <a:pt x="272118" y="0"/>
                  <a:pt x="241102" y="0"/>
                </a:cubicBezTo>
                <a:cubicBezTo>
                  <a:pt x="230616" y="0"/>
                  <a:pt x="222117" y="8499"/>
                  <a:pt x="222117" y="18984"/>
                </a:cubicBezTo>
                <a:cubicBezTo>
                  <a:pt x="222117" y="29469"/>
                  <a:pt x="230616" y="37969"/>
                  <a:pt x="241102" y="37969"/>
                </a:cubicBezTo>
                <a:cubicBezTo>
                  <a:pt x="272506" y="37969"/>
                  <a:pt x="298055" y="63518"/>
                  <a:pt x="298055" y="94922"/>
                </a:cubicBezTo>
                <a:lnTo>
                  <a:pt x="298055" y="391078"/>
                </a:lnTo>
                <a:cubicBezTo>
                  <a:pt x="298055" y="422482"/>
                  <a:pt x="272506" y="448031"/>
                  <a:pt x="241102" y="448031"/>
                </a:cubicBezTo>
                <a:cubicBezTo>
                  <a:pt x="230616" y="448031"/>
                  <a:pt x="222117" y="456531"/>
                  <a:pt x="222117" y="467016"/>
                </a:cubicBezTo>
                <a:cubicBezTo>
                  <a:pt x="222117" y="477501"/>
                  <a:pt x="230616" y="486000"/>
                  <a:pt x="241102" y="486000"/>
                </a:cubicBezTo>
                <a:cubicBezTo>
                  <a:pt x="272118" y="486000"/>
                  <a:pt x="299706" y="471045"/>
                  <a:pt x="317039" y="447969"/>
                </a:cubicBezTo>
                <a:cubicBezTo>
                  <a:pt x="334372" y="471045"/>
                  <a:pt x="361960" y="486000"/>
                  <a:pt x="392977" y="486000"/>
                </a:cubicBezTo>
                <a:cubicBezTo>
                  <a:pt x="403462" y="486000"/>
                  <a:pt x="411961" y="477501"/>
                  <a:pt x="411961" y="467016"/>
                </a:cubicBezTo>
                <a:cubicBezTo>
                  <a:pt x="411961" y="456531"/>
                  <a:pt x="403462" y="448031"/>
                  <a:pt x="392977" y="448031"/>
                </a:cubicBezTo>
                <a:close/>
              </a:path>
            </a:pathLst>
          </a:custGeom>
          <a:solidFill>
            <a:srgbClr val="F00000"/>
          </a:solidFill>
          <a:ln w="949" cap="flat">
            <a:noFill/>
            <a:prstDash val="solid"/>
            <a:miter/>
          </a:ln>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800" b="0" i="0" u="none" strike="noStrike" kern="0" cap="none" spc="0" normalizeH="0" baseline="0" noProof="0">
              <a:ln>
                <a:noFill/>
              </a:ln>
              <a:solidFill>
                <a:prstClr val="black">
                  <a:lumMod val="75000"/>
                  <a:lumOff val="25000"/>
                </a:prstClr>
              </a:solidFill>
              <a:effectLst/>
              <a:uLnTx/>
              <a:uFillTx/>
              <a:latin typeface="微软雅黑"/>
              <a:ea typeface="微软雅黑"/>
              <a:sym typeface="微软雅黑"/>
            </a:endParaRPr>
          </a:p>
        </p:txBody>
      </p:sp>
      <p:sp>
        <p:nvSpPr>
          <p:cNvPr id="58" name="Shape">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640612F-75F4-4B11-B5D3-6D10FAE265E4}"/>
              </a:ext>
            </a:extLst>
          </p:cNvPr>
          <p:cNvSpPr>
            <a:spLocks noChangeAspect="1"/>
          </p:cNvSpPr>
          <p:nvPr/>
        </p:nvSpPr>
        <p:spPr>
          <a:xfrm>
            <a:off x="6779870" y="2125406"/>
            <a:ext cx="393842" cy="393842"/>
          </a:xfrm>
          <a:custGeom>
            <a:avLst/>
            <a:gdLst>
              <a:gd name="connsiteX0" fmla="*/ 410062 w 485999"/>
              <a:gd name="connsiteY0" fmla="*/ 410062 h 485999"/>
              <a:gd name="connsiteX1" fmla="*/ 410062 w 485999"/>
              <a:gd name="connsiteY1" fmla="*/ 448031 h 485999"/>
              <a:gd name="connsiteX2" fmla="*/ 448031 w 485999"/>
              <a:gd name="connsiteY2" fmla="*/ 448031 h 485999"/>
              <a:gd name="connsiteX3" fmla="*/ 448031 w 485999"/>
              <a:gd name="connsiteY3" fmla="*/ 410062 h 485999"/>
              <a:gd name="connsiteX4" fmla="*/ 316089 w 485999"/>
              <a:gd name="connsiteY4" fmla="*/ 410062 h 485999"/>
              <a:gd name="connsiteX5" fmla="*/ 335074 w 485999"/>
              <a:gd name="connsiteY5" fmla="*/ 429046 h 485999"/>
              <a:gd name="connsiteX6" fmla="*/ 316089 w 485999"/>
              <a:gd name="connsiteY6" fmla="*/ 448031 h 485999"/>
              <a:gd name="connsiteX7" fmla="*/ 297105 w 485999"/>
              <a:gd name="connsiteY7" fmla="*/ 429046 h 485999"/>
              <a:gd name="connsiteX8" fmla="*/ 316089 w 485999"/>
              <a:gd name="connsiteY8" fmla="*/ 410062 h 485999"/>
              <a:gd name="connsiteX9" fmla="*/ 242050 w 485999"/>
              <a:gd name="connsiteY9" fmla="*/ 410062 h 485999"/>
              <a:gd name="connsiteX10" fmla="*/ 261035 w 485999"/>
              <a:gd name="connsiteY10" fmla="*/ 429046 h 485999"/>
              <a:gd name="connsiteX11" fmla="*/ 242050 w 485999"/>
              <a:gd name="connsiteY11" fmla="*/ 448031 h 485999"/>
              <a:gd name="connsiteX12" fmla="*/ 223066 w 485999"/>
              <a:gd name="connsiteY12" fmla="*/ 429046 h 485999"/>
              <a:gd name="connsiteX13" fmla="*/ 242050 w 485999"/>
              <a:gd name="connsiteY13" fmla="*/ 410062 h 485999"/>
              <a:gd name="connsiteX14" fmla="*/ 168011 w 485999"/>
              <a:gd name="connsiteY14" fmla="*/ 410062 h 485999"/>
              <a:gd name="connsiteX15" fmla="*/ 186996 w 485999"/>
              <a:gd name="connsiteY15" fmla="*/ 429046 h 485999"/>
              <a:gd name="connsiteX16" fmla="*/ 168011 w 485999"/>
              <a:gd name="connsiteY16" fmla="*/ 448031 h 485999"/>
              <a:gd name="connsiteX17" fmla="*/ 149027 w 485999"/>
              <a:gd name="connsiteY17" fmla="*/ 429046 h 485999"/>
              <a:gd name="connsiteX18" fmla="*/ 168011 w 485999"/>
              <a:gd name="connsiteY18" fmla="*/ 410062 h 485999"/>
              <a:gd name="connsiteX19" fmla="*/ 37969 w 485999"/>
              <a:gd name="connsiteY19" fmla="*/ 410062 h 485999"/>
              <a:gd name="connsiteX20" fmla="*/ 37969 w 485999"/>
              <a:gd name="connsiteY20" fmla="*/ 448031 h 485999"/>
              <a:gd name="connsiteX21" fmla="*/ 75938 w 485999"/>
              <a:gd name="connsiteY21" fmla="*/ 448031 h 485999"/>
              <a:gd name="connsiteX22" fmla="*/ 75938 w 485999"/>
              <a:gd name="connsiteY22" fmla="*/ 410062 h 485999"/>
              <a:gd name="connsiteX23" fmla="*/ 391077 w 485999"/>
              <a:gd name="connsiteY23" fmla="*/ 372093 h 485999"/>
              <a:gd name="connsiteX24" fmla="*/ 467015 w 485999"/>
              <a:gd name="connsiteY24" fmla="*/ 372093 h 485999"/>
              <a:gd name="connsiteX25" fmla="*/ 485999 w 485999"/>
              <a:gd name="connsiteY25" fmla="*/ 391077 h 485999"/>
              <a:gd name="connsiteX26" fmla="*/ 485999 w 485999"/>
              <a:gd name="connsiteY26" fmla="*/ 467015 h 485999"/>
              <a:gd name="connsiteX27" fmla="*/ 467015 w 485999"/>
              <a:gd name="connsiteY27" fmla="*/ 485999 h 485999"/>
              <a:gd name="connsiteX28" fmla="*/ 391077 w 485999"/>
              <a:gd name="connsiteY28" fmla="*/ 485999 h 485999"/>
              <a:gd name="connsiteX29" fmla="*/ 372093 w 485999"/>
              <a:gd name="connsiteY29" fmla="*/ 467015 h 485999"/>
              <a:gd name="connsiteX30" fmla="*/ 372093 w 485999"/>
              <a:gd name="connsiteY30" fmla="*/ 391077 h 485999"/>
              <a:gd name="connsiteX31" fmla="*/ 391077 w 485999"/>
              <a:gd name="connsiteY31" fmla="*/ 372093 h 485999"/>
              <a:gd name="connsiteX32" fmla="*/ 18984 w 485999"/>
              <a:gd name="connsiteY32" fmla="*/ 372093 h 485999"/>
              <a:gd name="connsiteX33" fmla="*/ 94922 w 485999"/>
              <a:gd name="connsiteY33" fmla="*/ 372093 h 485999"/>
              <a:gd name="connsiteX34" fmla="*/ 113906 w 485999"/>
              <a:gd name="connsiteY34" fmla="*/ 391077 h 485999"/>
              <a:gd name="connsiteX35" fmla="*/ 113906 w 485999"/>
              <a:gd name="connsiteY35" fmla="*/ 467015 h 485999"/>
              <a:gd name="connsiteX36" fmla="*/ 94922 w 485999"/>
              <a:gd name="connsiteY36" fmla="*/ 485999 h 485999"/>
              <a:gd name="connsiteX37" fmla="*/ 18984 w 485999"/>
              <a:gd name="connsiteY37" fmla="*/ 485999 h 485999"/>
              <a:gd name="connsiteX38" fmla="*/ 0 w 485999"/>
              <a:gd name="connsiteY38" fmla="*/ 467015 h 485999"/>
              <a:gd name="connsiteX39" fmla="*/ 0 w 485999"/>
              <a:gd name="connsiteY39" fmla="*/ 391077 h 485999"/>
              <a:gd name="connsiteX40" fmla="*/ 18984 w 485999"/>
              <a:gd name="connsiteY40" fmla="*/ 372093 h 485999"/>
              <a:gd name="connsiteX41" fmla="*/ 429046 w 485999"/>
              <a:gd name="connsiteY41" fmla="*/ 299953 h 485999"/>
              <a:gd name="connsiteX42" fmla="*/ 448031 w 485999"/>
              <a:gd name="connsiteY42" fmla="*/ 318937 h 485999"/>
              <a:gd name="connsiteX43" fmla="*/ 429046 w 485999"/>
              <a:gd name="connsiteY43" fmla="*/ 337922 h 485999"/>
              <a:gd name="connsiteX44" fmla="*/ 410062 w 485999"/>
              <a:gd name="connsiteY44" fmla="*/ 318937 h 485999"/>
              <a:gd name="connsiteX45" fmla="*/ 429046 w 485999"/>
              <a:gd name="connsiteY45" fmla="*/ 299953 h 485999"/>
              <a:gd name="connsiteX46" fmla="*/ 56952 w 485999"/>
              <a:gd name="connsiteY46" fmla="*/ 299953 h 485999"/>
              <a:gd name="connsiteX47" fmla="*/ 75937 w 485999"/>
              <a:gd name="connsiteY47" fmla="*/ 318937 h 485999"/>
              <a:gd name="connsiteX48" fmla="*/ 56952 w 485999"/>
              <a:gd name="connsiteY48" fmla="*/ 337922 h 485999"/>
              <a:gd name="connsiteX49" fmla="*/ 37968 w 485999"/>
              <a:gd name="connsiteY49" fmla="*/ 318937 h 485999"/>
              <a:gd name="connsiteX50" fmla="*/ 56952 w 485999"/>
              <a:gd name="connsiteY50" fmla="*/ 299953 h 485999"/>
              <a:gd name="connsiteX51" fmla="*/ 429046 w 485999"/>
              <a:gd name="connsiteY51" fmla="*/ 225914 h 485999"/>
              <a:gd name="connsiteX52" fmla="*/ 448031 w 485999"/>
              <a:gd name="connsiteY52" fmla="*/ 244898 h 485999"/>
              <a:gd name="connsiteX53" fmla="*/ 429046 w 485999"/>
              <a:gd name="connsiteY53" fmla="*/ 263883 h 485999"/>
              <a:gd name="connsiteX54" fmla="*/ 410062 w 485999"/>
              <a:gd name="connsiteY54" fmla="*/ 244898 h 485999"/>
              <a:gd name="connsiteX55" fmla="*/ 429046 w 485999"/>
              <a:gd name="connsiteY55" fmla="*/ 225914 h 485999"/>
              <a:gd name="connsiteX56" fmla="*/ 56952 w 485999"/>
              <a:gd name="connsiteY56" fmla="*/ 225914 h 485999"/>
              <a:gd name="connsiteX57" fmla="*/ 75937 w 485999"/>
              <a:gd name="connsiteY57" fmla="*/ 244898 h 485999"/>
              <a:gd name="connsiteX58" fmla="*/ 56952 w 485999"/>
              <a:gd name="connsiteY58" fmla="*/ 263883 h 485999"/>
              <a:gd name="connsiteX59" fmla="*/ 37968 w 485999"/>
              <a:gd name="connsiteY59" fmla="*/ 244898 h 485999"/>
              <a:gd name="connsiteX60" fmla="*/ 56952 w 485999"/>
              <a:gd name="connsiteY60" fmla="*/ 225914 h 485999"/>
              <a:gd name="connsiteX61" fmla="*/ 429046 w 485999"/>
              <a:gd name="connsiteY61" fmla="*/ 149027 h 485999"/>
              <a:gd name="connsiteX62" fmla="*/ 448031 w 485999"/>
              <a:gd name="connsiteY62" fmla="*/ 168011 h 485999"/>
              <a:gd name="connsiteX63" fmla="*/ 429046 w 485999"/>
              <a:gd name="connsiteY63" fmla="*/ 186996 h 485999"/>
              <a:gd name="connsiteX64" fmla="*/ 410062 w 485999"/>
              <a:gd name="connsiteY64" fmla="*/ 168011 h 485999"/>
              <a:gd name="connsiteX65" fmla="*/ 429046 w 485999"/>
              <a:gd name="connsiteY65" fmla="*/ 149027 h 485999"/>
              <a:gd name="connsiteX66" fmla="*/ 56952 w 485999"/>
              <a:gd name="connsiteY66" fmla="*/ 149027 h 485999"/>
              <a:gd name="connsiteX67" fmla="*/ 75937 w 485999"/>
              <a:gd name="connsiteY67" fmla="*/ 168011 h 485999"/>
              <a:gd name="connsiteX68" fmla="*/ 56952 w 485999"/>
              <a:gd name="connsiteY68" fmla="*/ 186996 h 485999"/>
              <a:gd name="connsiteX69" fmla="*/ 37968 w 485999"/>
              <a:gd name="connsiteY69" fmla="*/ 168011 h 485999"/>
              <a:gd name="connsiteX70" fmla="*/ 56952 w 485999"/>
              <a:gd name="connsiteY70" fmla="*/ 149027 h 485999"/>
              <a:gd name="connsiteX71" fmla="*/ 170859 w 485999"/>
              <a:gd name="connsiteY71" fmla="*/ 142382 h 485999"/>
              <a:gd name="connsiteX72" fmla="*/ 315141 w 485999"/>
              <a:gd name="connsiteY72" fmla="*/ 142382 h 485999"/>
              <a:gd name="connsiteX73" fmla="*/ 334125 w 485999"/>
              <a:gd name="connsiteY73" fmla="*/ 161366 h 485999"/>
              <a:gd name="connsiteX74" fmla="*/ 315141 w 485999"/>
              <a:gd name="connsiteY74" fmla="*/ 180351 h 485999"/>
              <a:gd name="connsiteX75" fmla="*/ 262934 w 485999"/>
              <a:gd name="connsiteY75" fmla="*/ 180351 h 485999"/>
              <a:gd name="connsiteX76" fmla="*/ 262934 w 485999"/>
              <a:gd name="connsiteY76" fmla="*/ 324632 h 485999"/>
              <a:gd name="connsiteX77" fmla="*/ 243949 w 485999"/>
              <a:gd name="connsiteY77" fmla="*/ 343616 h 485999"/>
              <a:gd name="connsiteX78" fmla="*/ 224965 w 485999"/>
              <a:gd name="connsiteY78" fmla="*/ 324632 h 485999"/>
              <a:gd name="connsiteX79" fmla="*/ 224965 w 485999"/>
              <a:gd name="connsiteY79" fmla="*/ 180351 h 485999"/>
              <a:gd name="connsiteX80" fmla="*/ 170859 w 485999"/>
              <a:gd name="connsiteY80" fmla="*/ 180351 h 485999"/>
              <a:gd name="connsiteX81" fmla="*/ 151875 w 485999"/>
              <a:gd name="connsiteY81" fmla="*/ 161366 h 485999"/>
              <a:gd name="connsiteX82" fmla="*/ 170859 w 485999"/>
              <a:gd name="connsiteY82" fmla="*/ 142382 h 485999"/>
              <a:gd name="connsiteX83" fmla="*/ 410062 w 485999"/>
              <a:gd name="connsiteY83" fmla="*/ 37969 h 485999"/>
              <a:gd name="connsiteX84" fmla="*/ 410062 w 485999"/>
              <a:gd name="connsiteY84" fmla="*/ 75938 h 485999"/>
              <a:gd name="connsiteX85" fmla="*/ 448031 w 485999"/>
              <a:gd name="connsiteY85" fmla="*/ 75938 h 485999"/>
              <a:gd name="connsiteX86" fmla="*/ 448031 w 485999"/>
              <a:gd name="connsiteY86" fmla="*/ 37969 h 485999"/>
              <a:gd name="connsiteX87" fmla="*/ 37969 w 485999"/>
              <a:gd name="connsiteY87" fmla="*/ 37969 h 485999"/>
              <a:gd name="connsiteX88" fmla="*/ 37969 w 485999"/>
              <a:gd name="connsiteY88" fmla="*/ 75938 h 485999"/>
              <a:gd name="connsiteX89" fmla="*/ 75938 w 485999"/>
              <a:gd name="connsiteY89" fmla="*/ 75938 h 485999"/>
              <a:gd name="connsiteX90" fmla="*/ 75938 w 485999"/>
              <a:gd name="connsiteY90" fmla="*/ 37969 h 485999"/>
              <a:gd name="connsiteX91" fmla="*/ 316089 w 485999"/>
              <a:gd name="connsiteY91" fmla="*/ 37968 h 485999"/>
              <a:gd name="connsiteX92" fmla="*/ 335074 w 485999"/>
              <a:gd name="connsiteY92" fmla="*/ 56952 h 485999"/>
              <a:gd name="connsiteX93" fmla="*/ 316089 w 485999"/>
              <a:gd name="connsiteY93" fmla="*/ 75937 h 485999"/>
              <a:gd name="connsiteX94" fmla="*/ 297105 w 485999"/>
              <a:gd name="connsiteY94" fmla="*/ 56952 h 485999"/>
              <a:gd name="connsiteX95" fmla="*/ 316089 w 485999"/>
              <a:gd name="connsiteY95" fmla="*/ 37968 h 485999"/>
              <a:gd name="connsiteX96" fmla="*/ 242050 w 485999"/>
              <a:gd name="connsiteY96" fmla="*/ 37968 h 485999"/>
              <a:gd name="connsiteX97" fmla="*/ 261035 w 485999"/>
              <a:gd name="connsiteY97" fmla="*/ 56952 h 485999"/>
              <a:gd name="connsiteX98" fmla="*/ 242050 w 485999"/>
              <a:gd name="connsiteY98" fmla="*/ 75937 h 485999"/>
              <a:gd name="connsiteX99" fmla="*/ 223066 w 485999"/>
              <a:gd name="connsiteY99" fmla="*/ 56952 h 485999"/>
              <a:gd name="connsiteX100" fmla="*/ 242050 w 485999"/>
              <a:gd name="connsiteY100" fmla="*/ 37968 h 485999"/>
              <a:gd name="connsiteX101" fmla="*/ 168011 w 485999"/>
              <a:gd name="connsiteY101" fmla="*/ 37968 h 485999"/>
              <a:gd name="connsiteX102" fmla="*/ 186996 w 485999"/>
              <a:gd name="connsiteY102" fmla="*/ 56952 h 485999"/>
              <a:gd name="connsiteX103" fmla="*/ 168011 w 485999"/>
              <a:gd name="connsiteY103" fmla="*/ 75937 h 485999"/>
              <a:gd name="connsiteX104" fmla="*/ 149027 w 485999"/>
              <a:gd name="connsiteY104" fmla="*/ 56952 h 485999"/>
              <a:gd name="connsiteX105" fmla="*/ 168011 w 485999"/>
              <a:gd name="connsiteY105" fmla="*/ 37968 h 485999"/>
              <a:gd name="connsiteX106" fmla="*/ 391077 w 485999"/>
              <a:gd name="connsiteY106" fmla="*/ 0 h 485999"/>
              <a:gd name="connsiteX107" fmla="*/ 467015 w 485999"/>
              <a:gd name="connsiteY107" fmla="*/ 0 h 485999"/>
              <a:gd name="connsiteX108" fmla="*/ 485999 w 485999"/>
              <a:gd name="connsiteY108" fmla="*/ 18984 h 485999"/>
              <a:gd name="connsiteX109" fmla="*/ 485999 w 485999"/>
              <a:gd name="connsiteY109" fmla="*/ 94922 h 485999"/>
              <a:gd name="connsiteX110" fmla="*/ 467015 w 485999"/>
              <a:gd name="connsiteY110" fmla="*/ 113906 h 485999"/>
              <a:gd name="connsiteX111" fmla="*/ 391077 w 485999"/>
              <a:gd name="connsiteY111" fmla="*/ 113906 h 485999"/>
              <a:gd name="connsiteX112" fmla="*/ 372093 w 485999"/>
              <a:gd name="connsiteY112" fmla="*/ 94922 h 485999"/>
              <a:gd name="connsiteX113" fmla="*/ 372093 w 485999"/>
              <a:gd name="connsiteY113" fmla="*/ 18984 h 485999"/>
              <a:gd name="connsiteX114" fmla="*/ 391077 w 485999"/>
              <a:gd name="connsiteY114" fmla="*/ 0 h 485999"/>
              <a:gd name="connsiteX115" fmla="*/ 18984 w 485999"/>
              <a:gd name="connsiteY115" fmla="*/ 0 h 485999"/>
              <a:gd name="connsiteX116" fmla="*/ 94922 w 485999"/>
              <a:gd name="connsiteY116" fmla="*/ 0 h 485999"/>
              <a:gd name="connsiteX117" fmla="*/ 113906 w 485999"/>
              <a:gd name="connsiteY117" fmla="*/ 18984 h 485999"/>
              <a:gd name="connsiteX118" fmla="*/ 113906 w 485999"/>
              <a:gd name="connsiteY118" fmla="*/ 94922 h 485999"/>
              <a:gd name="connsiteX119" fmla="*/ 94922 w 485999"/>
              <a:gd name="connsiteY119" fmla="*/ 113906 h 485999"/>
              <a:gd name="connsiteX120" fmla="*/ 18984 w 485999"/>
              <a:gd name="connsiteY120" fmla="*/ 113906 h 485999"/>
              <a:gd name="connsiteX121" fmla="*/ 0 w 485999"/>
              <a:gd name="connsiteY121" fmla="*/ 94922 h 485999"/>
              <a:gd name="connsiteX122" fmla="*/ 0 w 485999"/>
              <a:gd name="connsiteY122" fmla="*/ 18984 h 485999"/>
              <a:gd name="connsiteX123" fmla="*/ 18984 w 485999"/>
              <a:gd name="connsiteY123"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485999" h="485999">
                <a:moveTo>
                  <a:pt x="410062" y="410062"/>
                </a:moveTo>
                <a:lnTo>
                  <a:pt x="410062" y="448031"/>
                </a:lnTo>
                <a:lnTo>
                  <a:pt x="448031" y="448031"/>
                </a:lnTo>
                <a:lnTo>
                  <a:pt x="448031" y="410062"/>
                </a:lnTo>
                <a:close/>
                <a:moveTo>
                  <a:pt x="316089" y="410062"/>
                </a:moveTo>
                <a:cubicBezTo>
                  <a:pt x="326574" y="410062"/>
                  <a:pt x="335074" y="418562"/>
                  <a:pt x="335074" y="429046"/>
                </a:cubicBezTo>
                <a:cubicBezTo>
                  <a:pt x="335074" y="439531"/>
                  <a:pt x="326574" y="448031"/>
                  <a:pt x="316089" y="448031"/>
                </a:cubicBezTo>
                <a:cubicBezTo>
                  <a:pt x="305605" y="448031"/>
                  <a:pt x="297105" y="439531"/>
                  <a:pt x="297105" y="429046"/>
                </a:cubicBezTo>
                <a:cubicBezTo>
                  <a:pt x="297105" y="418562"/>
                  <a:pt x="305605" y="410062"/>
                  <a:pt x="316089" y="410062"/>
                </a:cubicBezTo>
                <a:close/>
                <a:moveTo>
                  <a:pt x="242050" y="410062"/>
                </a:moveTo>
                <a:cubicBezTo>
                  <a:pt x="252535" y="410062"/>
                  <a:pt x="261035" y="418562"/>
                  <a:pt x="261035" y="429046"/>
                </a:cubicBezTo>
                <a:cubicBezTo>
                  <a:pt x="261035" y="439531"/>
                  <a:pt x="252535" y="448031"/>
                  <a:pt x="242050" y="448031"/>
                </a:cubicBezTo>
                <a:cubicBezTo>
                  <a:pt x="231566" y="448031"/>
                  <a:pt x="223066" y="439531"/>
                  <a:pt x="223066" y="429046"/>
                </a:cubicBezTo>
                <a:cubicBezTo>
                  <a:pt x="223066" y="418562"/>
                  <a:pt x="231566" y="410062"/>
                  <a:pt x="242050" y="410062"/>
                </a:cubicBezTo>
                <a:close/>
                <a:moveTo>
                  <a:pt x="168011" y="410062"/>
                </a:moveTo>
                <a:cubicBezTo>
                  <a:pt x="178496" y="410062"/>
                  <a:pt x="186996" y="418562"/>
                  <a:pt x="186996" y="429046"/>
                </a:cubicBezTo>
                <a:cubicBezTo>
                  <a:pt x="186996" y="439531"/>
                  <a:pt x="178496" y="448031"/>
                  <a:pt x="168011" y="448031"/>
                </a:cubicBezTo>
                <a:cubicBezTo>
                  <a:pt x="157527" y="448031"/>
                  <a:pt x="149027" y="439531"/>
                  <a:pt x="149027" y="429046"/>
                </a:cubicBezTo>
                <a:cubicBezTo>
                  <a:pt x="149027" y="418562"/>
                  <a:pt x="157527" y="410062"/>
                  <a:pt x="168011" y="410062"/>
                </a:cubicBezTo>
                <a:close/>
                <a:moveTo>
                  <a:pt x="37969" y="410062"/>
                </a:moveTo>
                <a:lnTo>
                  <a:pt x="37969" y="448031"/>
                </a:lnTo>
                <a:lnTo>
                  <a:pt x="75938" y="448031"/>
                </a:lnTo>
                <a:lnTo>
                  <a:pt x="75938" y="410062"/>
                </a:lnTo>
                <a:close/>
                <a:moveTo>
                  <a:pt x="391077" y="372093"/>
                </a:moveTo>
                <a:lnTo>
                  <a:pt x="467015" y="372093"/>
                </a:lnTo>
                <a:cubicBezTo>
                  <a:pt x="477500" y="372093"/>
                  <a:pt x="485999" y="380592"/>
                  <a:pt x="485999" y="391077"/>
                </a:cubicBezTo>
                <a:lnTo>
                  <a:pt x="485999" y="467015"/>
                </a:lnTo>
                <a:cubicBezTo>
                  <a:pt x="485999" y="477500"/>
                  <a:pt x="477500" y="485999"/>
                  <a:pt x="467015" y="485999"/>
                </a:cubicBezTo>
                <a:lnTo>
                  <a:pt x="391077" y="485999"/>
                </a:lnTo>
                <a:cubicBezTo>
                  <a:pt x="380592" y="485999"/>
                  <a:pt x="372093" y="477500"/>
                  <a:pt x="372093" y="467015"/>
                </a:cubicBezTo>
                <a:lnTo>
                  <a:pt x="372093" y="391077"/>
                </a:lnTo>
                <a:cubicBezTo>
                  <a:pt x="372093" y="380592"/>
                  <a:pt x="380592" y="372093"/>
                  <a:pt x="391077" y="372093"/>
                </a:cubicBezTo>
                <a:close/>
                <a:moveTo>
                  <a:pt x="18984" y="372093"/>
                </a:moveTo>
                <a:lnTo>
                  <a:pt x="94922" y="372093"/>
                </a:lnTo>
                <a:cubicBezTo>
                  <a:pt x="105407" y="372093"/>
                  <a:pt x="113906" y="380592"/>
                  <a:pt x="113906" y="391077"/>
                </a:cubicBezTo>
                <a:lnTo>
                  <a:pt x="113906" y="467015"/>
                </a:lnTo>
                <a:cubicBezTo>
                  <a:pt x="113906" y="477500"/>
                  <a:pt x="105407" y="485999"/>
                  <a:pt x="94922" y="485999"/>
                </a:cubicBezTo>
                <a:lnTo>
                  <a:pt x="18984" y="485999"/>
                </a:lnTo>
                <a:cubicBezTo>
                  <a:pt x="8499" y="485999"/>
                  <a:pt x="0" y="477500"/>
                  <a:pt x="0" y="467015"/>
                </a:cubicBezTo>
                <a:lnTo>
                  <a:pt x="0" y="391077"/>
                </a:lnTo>
                <a:cubicBezTo>
                  <a:pt x="0" y="380592"/>
                  <a:pt x="8499" y="372093"/>
                  <a:pt x="18984" y="372093"/>
                </a:cubicBezTo>
                <a:close/>
                <a:moveTo>
                  <a:pt x="429046" y="299953"/>
                </a:moveTo>
                <a:cubicBezTo>
                  <a:pt x="439531" y="299953"/>
                  <a:pt x="448031" y="308453"/>
                  <a:pt x="448031" y="318937"/>
                </a:cubicBezTo>
                <a:cubicBezTo>
                  <a:pt x="448031" y="329422"/>
                  <a:pt x="439531" y="337922"/>
                  <a:pt x="429046" y="337922"/>
                </a:cubicBezTo>
                <a:cubicBezTo>
                  <a:pt x="418562" y="337922"/>
                  <a:pt x="410062" y="329422"/>
                  <a:pt x="410062" y="318937"/>
                </a:cubicBezTo>
                <a:cubicBezTo>
                  <a:pt x="410062" y="308453"/>
                  <a:pt x="418562" y="299953"/>
                  <a:pt x="429046" y="299953"/>
                </a:cubicBezTo>
                <a:close/>
                <a:moveTo>
                  <a:pt x="56952" y="299953"/>
                </a:moveTo>
                <a:cubicBezTo>
                  <a:pt x="67437" y="299953"/>
                  <a:pt x="75937" y="308453"/>
                  <a:pt x="75937" y="318937"/>
                </a:cubicBezTo>
                <a:cubicBezTo>
                  <a:pt x="75937" y="329422"/>
                  <a:pt x="67437" y="337922"/>
                  <a:pt x="56952" y="337922"/>
                </a:cubicBezTo>
                <a:cubicBezTo>
                  <a:pt x="46468" y="337922"/>
                  <a:pt x="37968" y="329422"/>
                  <a:pt x="37968" y="318937"/>
                </a:cubicBezTo>
                <a:cubicBezTo>
                  <a:pt x="37968" y="308453"/>
                  <a:pt x="46468" y="299953"/>
                  <a:pt x="56952" y="299953"/>
                </a:cubicBezTo>
                <a:close/>
                <a:moveTo>
                  <a:pt x="429046" y="225914"/>
                </a:moveTo>
                <a:cubicBezTo>
                  <a:pt x="439531" y="225914"/>
                  <a:pt x="448031" y="234414"/>
                  <a:pt x="448031" y="244898"/>
                </a:cubicBezTo>
                <a:cubicBezTo>
                  <a:pt x="448031" y="255383"/>
                  <a:pt x="439531" y="263883"/>
                  <a:pt x="429046" y="263883"/>
                </a:cubicBezTo>
                <a:cubicBezTo>
                  <a:pt x="418562" y="263883"/>
                  <a:pt x="410062" y="255383"/>
                  <a:pt x="410062" y="244898"/>
                </a:cubicBezTo>
                <a:cubicBezTo>
                  <a:pt x="410062" y="234414"/>
                  <a:pt x="418562" y="225914"/>
                  <a:pt x="429046" y="225914"/>
                </a:cubicBezTo>
                <a:close/>
                <a:moveTo>
                  <a:pt x="56952" y="225914"/>
                </a:moveTo>
                <a:cubicBezTo>
                  <a:pt x="67437" y="225914"/>
                  <a:pt x="75937" y="234414"/>
                  <a:pt x="75937" y="244898"/>
                </a:cubicBezTo>
                <a:cubicBezTo>
                  <a:pt x="75937" y="255383"/>
                  <a:pt x="67437" y="263883"/>
                  <a:pt x="56952" y="263883"/>
                </a:cubicBezTo>
                <a:cubicBezTo>
                  <a:pt x="46468" y="263883"/>
                  <a:pt x="37968" y="255383"/>
                  <a:pt x="37968" y="244898"/>
                </a:cubicBezTo>
                <a:cubicBezTo>
                  <a:pt x="37968" y="234414"/>
                  <a:pt x="46468" y="225914"/>
                  <a:pt x="56952" y="225914"/>
                </a:cubicBezTo>
                <a:close/>
                <a:moveTo>
                  <a:pt x="429046" y="149027"/>
                </a:moveTo>
                <a:cubicBezTo>
                  <a:pt x="439531" y="149027"/>
                  <a:pt x="448031" y="157527"/>
                  <a:pt x="448031" y="168011"/>
                </a:cubicBezTo>
                <a:cubicBezTo>
                  <a:pt x="448031" y="178496"/>
                  <a:pt x="439531" y="186996"/>
                  <a:pt x="429046" y="186996"/>
                </a:cubicBezTo>
                <a:cubicBezTo>
                  <a:pt x="418562" y="186996"/>
                  <a:pt x="410062" y="178496"/>
                  <a:pt x="410062" y="168011"/>
                </a:cubicBezTo>
                <a:cubicBezTo>
                  <a:pt x="410062" y="157527"/>
                  <a:pt x="418562" y="149027"/>
                  <a:pt x="429046" y="149027"/>
                </a:cubicBezTo>
                <a:close/>
                <a:moveTo>
                  <a:pt x="56952" y="149027"/>
                </a:moveTo>
                <a:cubicBezTo>
                  <a:pt x="67437" y="149027"/>
                  <a:pt x="75937" y="157527"/>
                  <a:pt x="75937" y="168011"/>
                </a:cubicBezTo>
                <a:cubicBezTo>
                  <a:pt x="75937" y="178496"/>
                  <a:pt x="67437" y="186996"/>
                  <a:pt x="56952" y="186996"/>
                </a:cubicBezTo>
                <a:cubicBezTo>
                  <a:pt x="46468" y="186996"/>
                  <a:pt x="37968" y="178496"/>
                  <a:pt x="37968" y="168011"/>
                </a:cubicBezTo>
                <a:cubicBezTo>
                  <a:pt x="37968" y="157527"/>
                  <a:pt x="46468" y="149027"/>
                  <a:pt x="56952" y="149027"/>
                </a:cubicBezTo>
                <a:close/>
                <a:moveTo>
                  <a:pt x="170859" y="142382"/>
                </a:moveTo>
                <a:lnTo>
                  <a:pt x="315141" y="142382"/>
                </a:lnTo>
                <a:cubicBezTo>
                  <a:pt x="325626" y="142382"/>
                  <a:pt x="334125" y="150881"/>
                  <a:pt x="334125" y="161366"/>
                </a:cubicBezTo>
                <a:cubicBezTo>
                  <a:pt x="334125" y="171851"/>
                  <a:pt x="325626" y="180351"/>
                  <a:pt x="315141" y="180351"/>
                </a:cubicBezTo>
                <a:lnTo>
                  <a:pt x="262934" y="180351"/>
                </a:lnTo>
                <a:lnTo>
                  <a:pt x="262934" y="324632"/>
                </a:lnTo>
                <a:cubicBezTo>
                  <a:pt x="262934" y="335117"/>
                  <a:pt x="254434" y="343616"/>
                  <a:pt x="243949" y="343616"/>
                </a:cubicBezTo>
                <a:cubicBezTo>
                  <a:pt x="233464" y="343616"/>
                  <a:pt x="224965" y="335117"/>
                  <a:pt x="224965" y="324632"/>
                </a:cubicBezTo>
                <a:lnTo>
                  <a:pt x="224965" y="180351"/>
                </a:lnTo>
                <a:lnTo>
                  <a:pt x="170859" y="180351"/>
                </a:lnTo>
                <a:cubicBezTo>
                  <a:pt x="160374" y="180351"/>
                  <a:pt x="151875" y="171851"/>
                  <a:pt x="151875" y="161366"/>
                </a:cubicBezTo>
                <a:cubicBezTo>
                  <a:pt x="151875" y="150881"/>
                  <a:pt x="160374" y="142382"/>
                  <a:pt x="170859" y="142382"/>
                </a:cubicBezTo>
                <a:close/>
                <a:moveTo>
                  <a:pt x="410062" y="37969"/>
                </a:moveTo>
                <a:lnTo>
                  <a:pt x="410062" y="75938"/>
                </a:lnTo>
                <a:lnTo>
                  <a:pt x="448031" y="75938"/>
                </a:lnTo>
                <a:lnTo>
                  <a:pt x="448031" y="37969"/>
                </a:lnTo>
                <a:close/>
                <a:moveTo>
                  <a:pt x="37969" y="37969"/>
                </a:moveTo>
                <a:lnTo>
                  <a:pt x="37969" y="75938"/>
                </a:lnTo>
                <a:lnTo>
                  <a:pt x="75938" y="75938"/>
                </a:lnTo>
                <a:lnTo>
                  <a:pt x="75938" y="37969"/>
                </a:lnTo>
                <a:close/>
                <a:moveTo>
                  <a:pt x="316089" y="37968"/>
                </a:moveTo>
                <a:cubicBezTo>
                  <a:pt x="326574" y="37968"/>
                  <a:pt x="335074" y="46468"/>
                  <a:pt x="335074" y="56952"/>
                </a:cubicBezTo>
                <a:cubicBezTo>
                  <a:pt x="335074" y="67437"/>
                  <a:pt x="326574" y="75937"/>
                  <a:pt x="316089" y="75937"/>
                </a:cubicBezTo>
                <a:cubicBezTo>
                  <a:pt x="305605" y="75937"/>
                  <a:pt x="297105" y="67437"/>
                  <a:pt x="297105" y="56952"/>
                </a:cubicBezTo>
                <a:cubicBezTo>
                  <a:pt x="297105" y="46468"/>
                  <a:pt x="305605" y="37968"/>
                  <a:pt x="316089" y="37968"/>
                </a:cubicBezTo>
                <a:close/>
                <a:moveTo>
                  <a:pt x="242050" y="37968"/>
                </a:moveTo>
                <a:cubicBezTo>
                  <a:pt x="252535" y="37968"/>
                  <a:pt x="261035" y="46468"/>
                  <a:pt x="261035" y="56952"/>
                </a:cubicBezTo>
                <a:cubicBezTo>
                  <a:pt x="261035" y="67437"/>
                  <a:pt x="252535" y="75937"/>
                  <a:pt x="242050" y="75937"/>
                </a:cubicBezTo>
                <a:cubicBezTo>
                  <a:pt x="231566" y="75937"/>
                  <a:pt x="223066" y="67437"/>
                  <a:pt x="223066" y="56952"/>
                </a:cubicBezTo>
                <a:cubicBezTo>
                  <a:pt x="223066" y="46468"/>
                  <a:pt x="231566" y="37968"/>
                  <a:pt x="242050" y="37968"/>
                </a:cubicBezTo>
                <a:close/>
                <a:moveTo>
                  <a:pt x="168011" y="37968"/>
                </a:moveTo>
                <a:cubicBezTo>
                  <a:pt x="178496" y="37968"/>
                  <a:pt x="186996" y="46468"/>
                  <a:pt x="186996" y="56952"/>
                </a:cubicBezTo>
                <a:cubicBezTo>
                  <a:pt x="186996" y="67437"/>
                  <a:pt x="178496" y="75937"/>
                  <a:pt x="168011" y="75937"/>
                </a:cubicBezTo>
                <a:cubicBezTo>
                  <a:pt x="157527" y="75937"/>
                  <a:pt x="149027" y="67437"/>
                  <a:pt x="149027" y="56952"/>
                </a:cubicBezTo>
                <a:cubicBezTo>
                  <a:pt x="149027" y="46468"/>
                  <a:pt x="157527" y="37968"/>
                  <a:pt x="168011" y="37968"/>
                </a:cubicBezTo>
                <a:close/>
                <a:moveTo>
                  <a:pt x="391077" y="0"/>
                </a:moveTo>
                <a:lnTo>
                  <a:pt x="467015" y="0"/>
                </a:lnTo>
                <a:cubicBezTo>
                  <a:pt x="477500" y="0"/>
                  <a:pt x="485999" y="8499"/>
                  <a:pt x="485999" y="18984"/>
                </a:cubicBezTo>
                <a:lnTo>
                  <a:pt x="485999" y="94922"/>
                </a:lnTo>
                <a:cubicBezTo>
                  <a:pt x="485999" y="105407"/>
                  <a:pt x="477500" y="113906"/>
                  <a:pt x="467015" y="113906"/>
                </a:cubicBezTo>
                <a:lnTo>
                  <a:pt x="391077" y="113906"/>
                </a:lnTo>
                <a:cubicBezTo>
                  <a:pt x="380592" y="113906"/>
                  <a:pt x="372093" y="105407"/>
                  <a:pt x="372093" y="94922"/>
                </a:cubicBezTo>
                <a:lnTo>
                  <a:pt x="372093" y="18984"/>
                </a:lnTo>
                <a:cubicBezTo>
                  <a:pt x="372093" y="8499"/>
                  <a:pt x="380592" y="0"/>
                  <a:pt x="391077" y="0"/>
                </a:cubicBezTo>
                <a:close/>
                <a:moveTo>
                  <a:pt x="18984" y="0"/>
                </a:moveTo>
                <a:lnTo>
                  <a:pt x="94922" y="0"/>
                </a:lnTo>
                <a:cubicBezTo>
                  <a:pt x="105407" y="0"/>
                  <a:pt x="113906" y="8499"/>
                  <a:pt x="113906" y="18984"/>
                </a:cubicBezTo>
                <a:lnTo>
                  <a:pt x="113906" y="94922"/>
                </a:lnTo>
                <a:cubicBezTo>
                  <a:pt x="113906" y="105407"/>
                  <a:pt x="105407" y="113906"/>
                  <a:pt x="94922" y="113906"/>
                </a:cubicBezTo>
                <a:lnTo>
                  <a:pt x="18984" y="113906"/>
                </a:lnTo>
                <a:cubicBezTo>
                  <a:pt x="8499" y="113906"/>
                  <a:pt x="0" y="105407"/>
                  <a:pt x="0" y="94922"/>
                </a:cubicBezTo>
                <a:lnTo>
                  <a:pt x="0" y="18984"/>
                </a:lnTo>
                <a:cubicBezTo>
                  <a:pt x="0" y="8499"/>
                  <a:pt x="8499" y="0"/>
                  <a:pt x="18984" y="0"/>
                </a:cubicBezTo>
                <a:close/>
              </a:path>
            </a:pathLst>
          </a:custGeom>
          <a:solidFill>
            <a:srgbClr val="F00000"/>
          </a:solidFill>
          <a:ln w="949" cap="flat">
            <a:noFill/>
            <a:prstDash val="solid"/>
            <a:miter/>
          </a:ln>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ID" sz="1800" b="0" i="0" u="none" strike="noStrike" kern="0" cap="none" spc="0" normalizeH="0" baseline="0" noProof="0">
              <a:ln>
                <a:noFill/>
              </a:ln>
              <a:solidFill>
                <a:prstClr val="black">
                  <a:lumMod val="75000"/>
                  <a:lumOff val="25000"/>
                </a:prstClr>
              </a:solidFill>
              <a:effectLst/>
              <a:uLnTx/>
              <a:uFillTx/>
              <a:latin typeface="微软雅黑"/>
              <a:ea typeface="微软雅黑"/>
              <a:sym typeface="微软雅黑"/>
            </a:endParaRPr>
          </a:p>
        </p:txBody>
      </p:sp>
      <p:sp>
        <p:nvSpPr>
          <p:cNvPr id="59" name="TextBox 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CA843A1-6194-45B3-881A-028A8FCB8AA1}"/>
              </a:ext>
            </a:extLst>
          </p:cNvPr>
          <p:cNvSpPr txBox="1"/>
          <p:nvPr/>
        </p:nvSpPr>
        <p:spPr>
          <a:xfrm>
            <a:off x="2111747" y="1818204"/>
            <a:ext cx="1569660" cy="366575"/>
          </a:xfrm>
          <a:prstGeom prst="rect">
            <a:avLst/>
          </a:prstGeom>
          <a:noFill/>
        </p:spPr>
        <p:txBody>
          <a:bodyPr wrap="none" tIns="0" bIns="0" rtlCol="0" anchor="t">
            <a:spAutoFit/>
          </a:bodyPr>
          <a:lstStyle/>
          <a:p>
            <a:pPr>
              <a:lnSpc>
                <a:spcPct val="150000"/>
              </a:lnSpc>
            </a:pPr>
            <a:r>
              <a:rPr lang="zh-CN" altLang="en-US" b="1" dirty="0">
                <a:latin typeface="微软雅黑"/>
                <a:ea typeface="微软雅黑"/>
                <a:cs typeface="华文黑体" pitchFamily="2" charset="-122"/>
                <a:sym typeface="微软雅黑"/>
              </a:rPr>
              <a:t>填写段落标题</a:t>
            </a:r>
          </a:p>
        </p:txBody>
      </p:sp>
      <p:sp>
        <p:nvSpPr>
          <p:cNvPr id="60" name="TextBox 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CE3CAF4-DD8D-4C8B-B459-9B2876201384}"/>
              </a:ext>
            </a:extLst>
          </p:cNvPr>
          <p:cNvSpPr txBox="1"/>
          <p:nvPr/>
        </p:nvSpPr>
        <p:spPr>
          <a:xfrm>
            <a:off x="2111747" y="2125020"/>
            <a:ext cx="3707443" cy="511037"/>
          </a:xfrm>
          <a:prstGeom prst="rect">
            <a:avLst/>
          </a:prstGeom>
          <a:noFill/>
        </p:spPr>
        <p:txBody>
          <a:bodyPr wrap="square" rtlCol="0">
            <a:spAutoFit/>
          </a:bodyPr>
          <a:lstStyle/>
          <a:p>
            <a:pPr>
              <a:lnSpc>
                <a:spcPct val="130000"/>
              </a:lnSpc>
            </a:pPr>
            <a:r>
              <a:rPr lang="zh-CN" altLang="en-US" sz="1100" dirty="0">
                <a:solidFill>
                  <a:schemeClr val="bg1">
                    <a:lumMod val="50000"/>
                  </a:schemeClr>
                </a:solidFill>
                <a:latin typeface="微软雅黑"/>
                <a:ea typeface="微软雅黑"/>
                <a:sym typeface="微软雅黑"/>
              </a:rPr>
              <a:t>您的内容打在这里，或者通过复制您的文本后，在此框中选择粘贴，并选择只保留文字。您的内容打在这里</a:t>
            </a:r>
          </a:p>
        </p:txBody>
      </p:sp>
      <p:sp>
        <p:nvSpPr>
          <p:cNvPr id="61" name="TextBox 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E95E527-C3E3-4F48-AEE1-111CAAE05B00}"/>
              </a:ext>
            </a:extLst>
          </p:cNvPr>
          <p:cNvSpPr txBox="1"/>
          <p:nvPr/>
        </p:nvSpPr>
        <p:spPr>
          <a:xfrm>
            <a:off x="2111747" y="2676348"/>
            <a:ext cx="1569660" cy="366575"/>
          </a:xfrm>
          <a:prstGeom prst="rect">
            <a:avLst/>
          </a:prstGeom>
          <a:noFill/>
        </p:spPr>
        <p:txBody>
          <a:bodyPr wrap="none" tIns="0" bIns="0" rtlCol="0" anchor="t">
            <a:spAutoFit/>
          </a:bodyPr>
          <a:lstStyle/>
          <a:p>
            <a:pPr>
              <a:lnSpc>
                <a:spcPct val="150000"/>
              </a:lnSpc>
            </a:pPr>
            <a:r>
              <a:rPr lang="zh-CN" altLang="en-US" b="1" dirty="0">
                <a:latin typeface="微软雅黑"/>
                <a:ea typeface="微软雅黑"/>
                <a:cs typeface="华文黑体" pitchFamily="2" charset="-122"/>
                <a:sym typeface="微软雅黑"/>
              </a:rPr>
              <a:t>填写段落标题</a:t>
            </a:r>
          </a:p>
        </p:txBody>
      </p:sp>
      <p:sp>
        <p:nvSpPr>
          <p:cNvPr id="62" name="TextBox 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BE96820-FBFB-4ACB-8C5D-D2A68D81055E}"/>
              </a:ext>
            </a:extLst>
          </p:cNvPr>
          <p:cNvSpPr txBox="1"/>
          <p:nvPr/>
        </p:nvSpPr>
        <p:spPr>
          <a:xfrm>
            <a:off x="2111747" y="2983164"/>
            <a:ext cx="3707443" cy="511037"/>
          </a:xfrm>
          <a:prstGeom prst="rect">
            <a:avLst/>
          </a:prstGeom>
          <a:noFill/>
        </p:spPr>
        <p:txBody>
          <a:bodyPr wrap="square" rtlCol="0">
            <a:spAutoFit/>
          </a:bodyPr>
          <a:lstStyle/>
          <a:p>
            <a:pPr>
              <a:lnSpc>
                <a:spcPct val="130000"/>
              </a:lnSpc>
            </a:pPr>
            <a:r>
              <a:rPr lang="zh-CN" altLang="en-US" sz="1100" dirty="0">
                <a:solidFill>
                  <a:schemeClr val="bg1">
                    <a:lumMod val="50000"/>
                  </a:schemeClr>
                </a:solidFill>
                <a:latin typeface="微软雅黑"/>
                <a:ea typeface="微软雅黑"/>
                <a:sym typeface="微软雅黑"/>
              </a:rPr>
              <a:t>您的内容打在这里，或者通过复制您的文本后，在此框中选择粘贴，并选择只保留文字。您的内容打在这里</a:t>
            </a:r>
          </a:p>
        </p:txBody>
      </p:sp>
      <p:sp>
        <p:nvSpPr>
          <p:cNvPr id="63" name="TextBox 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4AA5DA4-8F29-440D-B5DA-585527607EE3}"/>
              </a:ext>
            </a:extLst>
          </p:cNvPr>
          <p:cNvSpPr txBox="1"/>
          <p:nvPr/>
        </p:nvSpPr>
        <p:spPr>
          <a:xfrm>
            <a:off x="7523481" y="1818204"/>
            <a:ext cx="1569660" cy="366575"/>
          </a:xfrm>
          <a:prstGeom prst="rect">
            <a:avLst/>
          </a:prstGeom>
          <a:noFill/>
        </p:spPr>
        <p:txBody>
          <a:bodyPr wrap="none" tIns="0" bIns="0" rtlCol="0" anchor="t">
            <a:spAutoFit/>
          </a:bodyPr>
          <a:lstStyle/>
          <a:p>
            <a:pPr>
              <a:lnSpc>
                <a:spcPct val="150000"/>
              </a:lnSpc>
            </a:pPr>
            <a:r>
              <a:rPr lang="zh-CN" altLang="en-US" b="1" dirty="0">
                <a:latin typeface="微软雅黑"/>
                <a:ea typeface="微软雅黑"/>
                <a:cs typeface="华文黑体" pitchFamily="2" charset="-122"/>
                <a:sym typeface="微软雅黑"/>
              </a:rPr>
              <a:t>填写段落标题</a:t>
            </a:r>
          </a:p>
        </p:txBody>
      </p:sp>
      <p:sp>
        <p:nvSpPr>
          <p:cNvPr id="64" name="TextBox 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662A405-F623-4016-8629-63E7A36B1FAB}"/>
              </a:ext>
            </a:extLst>
          </p:cNvPr>
          <p:cNvSpPr txBox="1"/>
          <p:nvPr/>
        </p:nvSpPr>
        <p:spPr>
          <a:xfrm>
            <a:off x="7523481" y="2125020"/>
            <a:ext cx="3707443" cy="511037"/>
          </a:xfrm>
          <a:prstGeom prst="rect">
            <a:avLst/>
          </a:prstGeom>
          <a:noFill/>
        </p:spPr>
        <p:txBody>
          <a:bodyPr wrap="square" rtlCol="0">
            <a:spAutoFit/>
          </a:bodyPr>
          <a:lstStyle/>
          <a:p>
            <a:pPr>
              <a:lnSpc>
                <a:spcPct val="130000"/>
              </a:lnSpc>
            </a:pPr>
            <a:r>
              <a:rPr lang="zh-CN" altLang="en-US" sz="1100" dirty="0">
                <a:solidFill>
                  <a:schemeClr val="bg1">
                    <a:lumMod val="50000"/>
                  </a:schemeClr>
                </a:solidFill>
                <a:latin typeface="微软雅黑"/>
                <a:ea typeface="微软雅黑"/>
                <a:sym typeface="微软雅黑"/>
              </a:rPr>
              <a:t>您的内容打在这里，或者通过复制您的文本后，在此框中选择粘贴，并选择只保留文字。您的内容打在这里</a:t>
            </a:r>
          </a:p>
        </p:txBody>
      </p:sp>
      <p:sp>
        <p:nvSpPr>
          <p:cNvPr id="65" name="TextBox 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1A6389E-4184-49AB-9313-095F9F4898E9}"/>
              </a:ext>
            </a:extLst>
          </p:cNvPr>
          <p:cNvSpPr txBox="1"/>
          <p:nvPr/>
        </p:nvSpPr>
        <p:spPr>
          <a:xfrm>
            <a:off x="7523481" y="2676348"/>
            <a:ext cx="1569660" cy="366575"/>
          </a:xfrm>
          <a:prstGeom prst="rect">
            <a:avLst/>
          </a:prstGeom>
          <a:noFill/>
        </p:spPr>
        <p:txBody>
          <a:bodyPr wrap="none" tIns="0" bIns="0" rtlCol="0" anchor="t">
            <a:spAutoFit/>
          </a:bodyPr>
          <a:lstStyle/>
          <a:p>
            <a:pPr>
              <a:lnSpc>
                <a:spcPct val="150000"/>
              </a:lnSpc>
            </a:pPr>
            <a:r>
              <a:rPr lang="zh-CN" altLang="en-US" b="1" dirty="0">
                <a:latin typeface="微软雅黑"/>
                <a:ea typeface="微软雅黑"/>
                <a:cs typeface="华文黑体" pitchFamily="2" charset="-122"/>
                <a:sym typeface="微软雅黑"/>
              </a:rPr>
              <a:t>填写段落标题</a:t>
            </a:r>
          </a:p>
        </p:txBody>
      </p:sp>
      <p:sp>
        <p:nvSpPr>
          <p:cNvPr id="66" name="TextBox 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67A0D22-95AC-4053-8E69-633FDB87ABB0}"/>
              </a:ext>
            </a:extLst>
          </p:cNvPr>
          <p:cNvSpPr txBox="1"/>
          <p:nvPr/>
        </p:nvSpPr>
        <p:spPr>
          <a:xfrm>
            <a:off x="7523481" y="2983164"/>
            <a:ext cx="3707443" cy="511037"/>
          </a:xfrm>
          <a:prstGeom prst="rect">
            <a:avLst/>
          </a:prstGeom>
          <a:noFill/>
        </p:spPr>
        <p:txBody>
          <a:bodyPr wrap="square" rtlCol="0">
            <a:spAutoFit/>
          </a:bodyPr>
          <a:lstStyle/>
          <a:p>
            <a:pPr>
              <a:lnSpc>
                <a:spcPct val="130000"/>
              </a:lnSpc>
            </a:pPr>
            <a:r>
              <a:rPr lang="zh-CN" altLang="en-US" sz="1100" dirty="0">
                <a:solidFill>
                  <a:schemeClr val="bg1">
                    <a:lumMod val="50000"/>
                  </a:schemeClr>
                </a:solidFill>
                <a:latin typeface="微软雅黑"/>
                <a:ea typeface="微软雅黑"/>
                <a:sym typeface="微软雅黑"/>
              </a:rPr>
              <a:t>您的内容打在这里，或者通过复制您的文本后，在此框中选择粘贴，并选择只保留文字。您的内容打在这里</a:t>
            </a:r>
          </a:p>
        </p:txBody>
      </p:sp>
    </p:spTree>
    <p:extLst>
      <p:ext uri="{BB962C8B-B14F-4D97-AF65-F5344CB8AC3E}">
        <p14:creationId xmlns:p14="http://schemas.microsoft.com/office/powerpoint/2010/main" val="3994072247"/>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fade">
                                      <p:cBhvr>
                                        <p:cTn id="17" dur="1000"/>
                                        <p:tgtEl>
                                          <p:spTgt spid="54"/>
                                        </p:tgtEl>
                                      </p:cBhvr>
                                    </p:animEffect>
                                    <p:anim calcmode="lin" valueType="num">
                                      <p:cBhvr>
                                        <p:cTn id="18" dur="1000" fill="hold"/>
                                        <p:tgtEl>
                                          <p:spTgt spid="54"/>
                                        </p:tgtEl>
                                        <p:attrNameLst>
                                          <p:attrName>ppt_x</p:attrName>
                                        </p:attrNameLst>
                                      </p:cBhvr>
                                      <p:tavLst>
                                        <p:tav tm="0">
                                          <p:val>
                                            <p:strVal val="#ppt_x"/>
                                          </p:val>
                                        </p:tav>
                                        <p:tav tm="100000">
                                          <p:val>
                                            <p:strVal val="#ppt_x"/>
                                          </p:val>
                                        </p:tav>
                                      </p:tavLst>
                                    </p:anim>
                                    <p:anim calcmode="lin" valueType="num">
                                      <p:cBhvr>
                                        <p:cTn id="19" dur="1000" fill="hold"/>
                                        <p:tgtEl>
                                          <p:spTgt spid="54"/>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 calcmode="lin" valueType="num">
                                      <p:cBhvr>
                                        <p:cTn id="23" dur="500" fill="hold"/>
                                        <p:tgtEl>
                                          <p:spTgt spid="55"/>
                                        </p:tgtEl>
                                        <p:attrNameLst>
                                          <p:attrName>ppt_w</p:attrName>
                                        </p:attrNameLst>
                                      </p:cBhvr>
                                      <p:tavLst>
                                        <p:tav tm="0">
                                          <p:val>
                                            <p:fltVal val="0"/>
                                          </p:val>
                                        </p:tav>
                                        <p:tav tm="100000">
                                          <p:val>
                                            <p:strVal val="#ppt_w"/>
                                          </p:val>
                                        </p:tav>
                                      </p:tavLst>
                                    </p:anim>
                                    <p:anim calcmode="lin" valueType="num">
                                      <p:cBhvr>
                                        <p:cTn id="24" dur="500" fill="hold"/>
                                        <p:tgtEl>
                                          <p:spTgt spid="55"/>
                                        </p:tgtEl>
                                        <p:attrNameLst>
                                          <p:attrName>ppt_h</p:attrName>
                                        </p:attrNameLst>
                                      </p:cBhvr>
                                      <p:tavLst>
                                        <p:tav tm="0">
                                          <p:val>
                                            <p:fltVal val="0"/>
                                          </p:val>
                                        </p:tav>
                                        <p:tav tm="100000">
                                          <p:val>
                                            <p:strVal val="#ppt_h"/>
                                          </p:val>
                                        </p:tav>
                                      </p:tavLst>
                                    </p:anim>
                                    <p:animEffect transition="in" filter="fade">
                                      <p:cBhvr>
                                        <p:cTn id="25" dur="500"/>
                                        <p:tgtEl>
                                          <p:spTgt spid="5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9"/>
                                        </p:tgtEl>
                                        <p:attrNameLst>
                                          <p:attrName>style.visibility</p:attrName>
                                        </p:attrNameLst>
                                      </p:cBhvr>
                                      <p:to>
                                        <p:strVal val="visible"/>
                                      </p:to>
                                    </p:set>
                                    <p:animEffect transition="in" filter="wipe(left)">
                                      <p:cBhvr>
                                        <p:cTn id="29" dur="500"/>
                                        <p:tgtEl>
                                          <p:spTgt spid="59"/>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wipe(left)">
                                      <p:cBhvr>
                                        <p:cTn id="32" dur="500"/>
                                        <p:tgtEl>
                                          <p:spTgt spid="60"/>
                                        </p:tgtEl>
                                      </p:cBhvr>
                                    </p:animEffect>
                                  </p:childTnLst>
                                </p:cTn>
                              </p:par>
                            </p:childTnLst>
                          </p:cTn>
                        </p:par>
                        <p:par>
                          <p:cTn id="33" fill="hold">
                            <p:stCondLst>
                              <p:cond delay="3000"/>
                            </p:stCondLst>
                            <p:childTnLst>
                              <p:par>
                                <p:cTn id="34" presetID="53" presetClass="entr" presetSubtype="16" fill="hold" grpId="0" nodeType="afterEffect">
                                  <p:stCondLst>
                                    <p:cond delay="0"/>
                                  </p:stCondLst>
                                  <p:childTnLst>
                                    <p:set>
                                      <p:cBhvr>
                                        <p:cTn id="35" dur="1" fill="hold">
                                          <p:stCondLst>
                                            <p:cond delay="0"/>
                                          </p:stCondLst>
                                        </p:cTn>
                                        <p:tgtEl>
                                          <p:spTgt spid="56"/>
                                        </p:tgtEl>
                                        <p:attrNameLst>
                                          <p:attrName>style.visibility</p:attrName>
                                        </p:attrNameLst>
                                      </p:cBhvr>
                                      <p:to>
                                        <p:strVal val="visible"/>
                                      </p:to>
                                    </p:set>
                                    <p:anim calcmode="lin" valueType="num">
                                      <p:cBhvr>
                                        <p:cTn id="36" dur="500" fill="hold"/>
                                        <p:tgtEl>
                                          <p:spTgt spid="56"/>
                                        </p:tgtEl>
                                        <p:attrNameLst>
                                          <p:attrName>ppt_w</p:attrName>
                                        </p:attrNameLst>
                                      </p:cBhvr>
                                      <p:tavLst>
                                        <p:tav tm="0">
                                          <p:val>
                                            <p:fltVal val="0"/>
                                          </p:val>
                                        </p:tav>
                                        <p:tav tm="100000">
                                          <p:val>
                                            <p:strVal val="#ppt_w"/>
                                          </p:val>
                                        </p:tav>
                                      </p:tavLst>
                                    </p:anim>
                                    <p:anim calcmode="lin" valueType="num">
                                      <p:cBhvr>
                                        <p:cTn id="37" dur="500" fill="hold"/>
                                        <p:tgtEl>
                                          <p:spTgt spid="56"/>
                                        </p:tgtEl>
                                        <p:attrNameLst>
                                          <p:attrName>ppt_h</p:attrName>
                                        </p:attrNameLst>
                                      </p:cBhvr>
                                      <p:tavLst>
                                        <p:tav tm="0">
                                          <p:val>
                                            <p:fltVal val="0"/>
                                          </p:val>
                                        </p:tav>
                                        <p:tav tm="100000">
                                          <p:val>
                                            <p:strVal val="#ppt_h"/>
                                          </p:val>
                                        </p:tav>
                                      </p:tavLst>
                                    </p:anim>
                                    <p:animEffect transition="in" filter="fade">
                                      <p:cBhvr>
                                        <p:cTn id="38" dur="500"/>
                                        <p:tgtEl>
                                          <p:spTgt spid="56"/>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wipe(left)">
                                      <p:cBhvr>
                                        <p:cTn id="42" dur="500"/>
                                        <p:tgtEl>
                                          <p:spTgt spid="6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left)">
                                      <p:cBhvr>
                                        <p:cTn id="45" dur="500"/>
                                        <p:tgtEl>
                                          <p:spTgt spid="62"/>
                                        </p:tgtEl>
                                      </p:cBhvr>
                                    </p:animEffect>
                                  </p:childTnLst>
                                </p:cTn>
                              </p:par>
                            </p:childTnLst>
                          </p:cTn>
                        </p:par>
                        <p:par>
                          <p:cTn id="46" fill="hold">
                            <p:stCondLst>
                              <p:cond delay="4000"/>
                            </p:stCondLst>
                            <p:childTnLst>
                              <p:par>
                                <p:cTn id="47" presetID="53" presetClass="entr" presetSubtype="16" fill="hold" grpId="0" nodeType="afterEffect">
                                  <p:stCondLst>
                                    <p:cond delay="0"/>
                                  </p:stCondLst>
                                  <p:childTnLst>
                                    <p:set>
                                      <p:cBhvr>
                                        <p:cTn id="48" dur="1" fill="hold">
                                          <p:stCondLst>
                                            <p:cond delay="0"/>
                                          </p:stCondLst>
                                        </p:cTn>
                                        <p:tgtEl>
                                          <p:spTgt spid="58"/>
                                        </p:tgtEl>
                                        <p:attrNameLst>
                                          <p:attrName>style.visibility</p:attrName>
                                        </p:attrNameLst>
                                      </p:cBhvr>
                                      <p:to>
                                        <p:strVal val="visible"/>
                                      </p:to>
                                    </p:set>
                                    <p:anim calcmode="lin" valueType="num">
                                      <p:cBhvr>
                                        <p:cTn id="49" dur="500" fill="hold"/>
                                        <p:tgtEl>
                                          <p:spTgt spid="58"/>
                                        </p:tgtEl>
                                        <p:attrNameLst>
                                          <p:attrName>ppt_w</p:attrName>
                                        </p:attrNameLst>
                                      </p:cBhvr>
                                      <p:tavLst>
                                        <p:tav tm="0">
                                          <p:val>
                                            <p:fltVal val="0"/>
                                          </p:val>
                                        </p:tav>
                                        <p:tav tm="100000">
                                          <p:val>
                                            <p:strVal val="#ppt_w"/>
                                          </p:val>
                                        </p:tav>
                                      </p:tavLst>
                                    </p:anim>
                                    <p:anim calcmode="lin" valueType="num">
                                      <p:cBhvr>
                                        <p:cTn id="50" dur="500" fill="hold"/>
                                        <p:tgtEl>
                                          <p:spTgt spid="58"/>
                                        </p:tgtEl>
                                        <p:attrNameLst>
                                          <p:attrName>ppt_h</p:attrName>
                                        </p:attrNameLst>
                                      </p:cBhvr>
                                      <p:tavLst>
                                        <p:tav tm="0">
                                          <p:val>
                                            <p:fltVal val="0"/>
                                          </p:val>
                                        </p:tav>
                                        <p:tav tm="100000">
                                          <p:val>
                                            <p:strVal val="#ppt_h"/>
                                          </p:val>
                                        </p:tav>
                                      </p:tavLst>
                                    </p:anim>
                                    <p:animEffect transition="in" filter="fade">
                                      <p:cBhvr>
                                        <p:cTn id="51" dur="500"/>
                                        <p:tgtEl>
                                          <p:spTgt spid="58"/>
                                        </p:tgtEl>
                                      </p:cBhvr>
                                    </p:animEffect>
                                  </p:childTnLst>
                                </p:cTn>
                              </p:par>
                            </p:childTnLst>
                          </p:cTn>
                        </p:par>
                        <p:par>
                          <p:cTn id="52" fill="hold">
                            <p:stCondLst>
                              <p:cond delay="4500"/>
                            </p:stCondLst>
                            <p:childTnLst>
                              <p:par>
                                <p:cTn id="53" presetID="22" presetClass="entr" presetSubtype="8" fill="hold" grpId="0" nodeType="after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wipe(left)">
                                      <p:cBhvr>
                                        <p:cTn id="55" dur="500"/>
                                        <p:tgtEl>
                                          <p:spTgt spid="63"/>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left)">
                                      <p:cBhvr>
                                        <p:cTn id="58" dur="500"/>
                                        <p:tgtEl>
                                          <p:spTgt spid="64"/>
                                        </p:tgtEl>
                                      </p:cBhvr>
                                    </p:animEffect>
                                  </p:childTnLst>
                                </p:cTn>
                              </p:par>
                            </p:childTnLst>
                          </p:cTn>
                        </p:par>
                        <p:par>
                          <p:cTn id="59" fill="hold">
                            <p:stCondLst>
                              <p:cond delay="5000"/>
                            </p:stCondLst>
                            <p:childTnLst>
                              <p:par>
                                <p:cTn id="60" presetID="53" presetClass="entr" presetSubtype="16" fill="hold" grpId="0" nodeType="afterEffect">
                                  <p:stCondLst>
                                    <p:cond delay="0"/>
                                  </p:stCondLst>
                                  <p:childTnLst>
                                    <p:set>
                                      <p:cBhvr>
                                        <p:cTn id="61" dur="1" fill="hold">
                                          <p:stCondLst>
                                            <p:cond delay="0"/>
                                          </p:stCondLst>
                                        </p:cTn>
                                        <p:tgtEl>
                                          <p:spTgt spid="57"/>
                                        </p:tgtEl>
                                        <p:attrNameLst>
                                          <p:attrName>style.visibility</p:attrName>
                                        </p:attrNameLst>
                                      </p:cBhvr>
                                      <p:to>
                                        <p:strVal val="visible"/>
                                      </p:to>
                                    </p:set>
                                    <p:anim calcmode="lin" valueType="num">
                                      <p:cBhvr>
                                        <p:cTn id="62" dur="500" fill="hold"/>
                                        <p:tgtEl>
                                          <p:spTgt spid="57"/>
                                        </p:tgtEl>
                                        <p:attrNameLst>
                                          <p:attrName>ppt_w</p:attrName>
                                        </p:attrNameLst>
                                      </p:cBhvr>
                                      <p:tavLst>
                                        <p:tav tm="0">
                                          <p:val>
                                            <p:fltVal val="0"/>
                                          </p:val>
                                        </p:tav>
                                        <p:tav tm="100000">
                                          <p:val>
                                            <p:strVal val="#ppt_w"/>
                                          </p:val>
                                        </p:tav>
                                      </p:tavLst>
                                    </p:anim>
                                    <p:anim calcmode="lin" valueType="num">
                                      <p:cBhvr>
                                        <p:cTn id="63" dur="500" fill="hold"/>
                                        <p:tgtEl>
                                          <p:spTgt spid="57"/>
                                        </p:tgtEl>
                                        <p:attrNameLst>
                                          <p:attrName>ppt_h</p:attrName>
                                        </p:attrNameLst>
                                      </p:cBhvr>
                                      <p:tavLst>
                                        <p:tav tm="0">
                                          <p:val>
                                            <p:fltVal val="0"/>
                                          </p:val>
                                        </p:tav>
                                        <p:tav tm="100000">
                                          <p:val>
                                            <p:strVal val="#ppt_h"/>
                                          </p:val>
                                        </p:tav>
                                      </p:tavLst>
                                    </p:anim>
                                    <p:animEffect transition="in" filter="fade">
                                      <p:cBhvr>
                                        <p:cTn id="64" dur="500"/>
                                        <p:tgtEl>
                                          <p:spTgt spid="57"/>
                                        </p:tgtEl>
                                      </p:cBhvr>
                                    </p:animEffect>
                                  </p:childTnLst>
                                </p:cTn>
                              </p:par>
                            </p:childTnLst>
                          </p:cTn>
                        </p:par>
                        <p:par>
                          <p:cTn id="65" fill="hold">
                            <p:stCondLst>
                              <p:cond delay="5500"/>
                            </p:stCondLst>
                            <p:childTnLst>
                              <p:par>
                                <p:cTn id="66" presetID="22" presetClass="entr" presetSubtype="8" fill="hold" grpId="0" nodeType="after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wipe(left)">
                                      <p:cBhvr>
                                        <p:cTn id="68" dur="500"/>
                                        <p:tgtEl>
                                          <p:spTgt spid="6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66"/>
                                        </p:tgtEl>
                                        <p:attrNameLst>
                                          <p:attrName>style.visibility</p:attrName>
                                        </p:attrNameLst>
                                      </p:cBhvr>
                                      <p:to>
                                        <p:strVal val="visible"/>
                                      </p:to>
                                    </p:set>
                                    <p:animEffect transition="in" filter="wipe(left)">
                                      <p:cBhvr>
                                        <p:cTn id="71"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p:bldP spid="60" grpId="0"/>
      <p:bldP spid="61" grpId="0"/>
      <p:bldP spid="62" grpId="0"/>
      <p:bldP spid="63" grpId="0"/>
      <p:bldP spid="64" grpId="0"/>
      <p:bldP spid="65" grpId="0"/>
      <p:bldP spid="6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09EE8B-503E-4266-8F0B-10A843C6A92F}"/>
              </a:ext>
            </a:extLst>
          </p:cNvPr>
          <p:cNvGrpSpPr/>
          <p:nvPr/>
        </p:nvGrpSpPr>
        <p:grpSpPr>
          <a:xfrm>
            <a:off x="1317295" y="518444"/>
            <a:ext cx="2548410" cy="461665"/>
            <a:chOff x="3303678" y="1772209"/>
            <a:chExt cx="3370318" cy="461665"/>
          </a:xfrm>
        </p:grpSpPr>
        <p:sp>
          <p:nvSpPr>
            <p:cNvPr id="3" name="TextBox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B63930-BB08-4559-85D2-1916A778E39F}"/>
                </a:ext>
              </a:extLst>
            </p:cNvPr>
            <p:cNvSpPr txBox="1"/>
            <p:nvPr/>
          </p:nvSpPr>
          <p:spPr>
            <a:xfrm>
              <a:off x="3303678" y="1772209"/>
              <a:ext cx="3370318" cy="461665"/>
            </a:xfrm>
            <a:prstGeom prst="rect">
              <a:avLst/>
            </a:prstGeom>
            <a:noFill/>
          </p:spPr>
          <p:txBody>
            <a:bodyPr wrap="square" rtlCol="0">
              <a:spAutoFit/>
            </a:bodyPr>
            <a:lstStyle/>
            <a:p>
              <a:r>
                <a:rPr lang="zh-CN" altLang="en-US" sz="2400" b="1" spc="600" dirty="0">
                  <a:latin typeface="微软雅黑"/>
                  <a:ea typeface="微软雅黑"/>
                  <a:sym typeface="微软雅黑"/>
                </a:rPr>
                <a:t>承办单位说明</a:t>
              </a:r>
            </a:p>
          </p:txBody>
        </p:sp>
        <p:cxnSp>
          <p:nvCxnSpPr>
            <p:cNvPr id="4" name="直接连接符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22B1CB-4A03-44B4-8639-74AD615FA845}"/>
                </a:ext>
              </a:extLst>
            </p:cNvPr>
            <p:cNvCxnSpPr/>
            <p:nvPr/>
          </p:nvCxnSpPr>
          <p:spPr>
            <a:xfrm>
              <a:off x="3419872" y="2189749"/>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5" name="组合 4"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A0E7543-8C94-4557-9E21-F88C04E2BAA0}"/>
              </a:ext>
            </a:extLst>
          </p:cNvPr>
          <p:cNvGrpSpPr/>
          <p:nvPr/>
        </p:nvGrpSpPr>
        <p:grpSpPr>
          <a:xfrm>
            <a:off x="486229" y="447163"/>
            <a:ext cx="643551" cy="570387"/>
            <a:chOff x="6003757" y="1979655"/>
            <a:chExt cx="1399307" cy="1240222"/>
          </a:xfrm>
        </p:grpSpPr>
        <p:sp>
          <p:nvSpPr>
            <p:cNvPr id="6"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5F7914-926D-40FB-96B4-9D850D288797}"/>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3"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7"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6A9652-E708-4FEA-A015-40CA093131F6}"/>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8" name="组合 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592C79-E398-4CE8-9994-867F59C1F135}"/>
                </a:ext>
              </a:extLst>
            </p:cNvPr>
            <p:cNvGrpSpPr/>
            <p:nvPr/>
          </p:nvGrpSpPr>
          <p:grpSpPr>
            <a:xfrm>
              <a:off x="6299134" y="1995149"/>
              <a:ext cx="776055" cy="1137666"/>
              <a:chOff x="897622" y="2326339"/>
              <a:chExt cx="1001347" cy="1467937"/>
            </a:xfrm>
          </p:grpSpPr>
          <p:sp>
            <p:nvSpPr>
              <p:cNvPr id="10" name="文本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3B26197-8775-4999-9C07-EF41482CF1BD}"/>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sp>
            <p:nvSpPr>
              <p:cNvPr id="9" name="文本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A14AC6-B527-4844-9535-3D461E6FE91D}"/>
                  </a:ext>
                </a:extLst>
              </p:cNvPr>
              <p:cNvSpPr txBox="1"/>
              <p:nvPr/>
            </p:nvSpPr>
            <p:spPr>
              <a:xfrm>
                <a:off x="986172" y="2326339"/>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4</a:t>
                </a:r>
                <a:endParaRPr lang="zh-CN" altLang="en-US" sz="2800" b="1" dirty="0">
                  <a:ln w="15875">
                    <a:noFill/>
                  </a:ln>
                  <a:solidFill>
                    <a:schemeClr val="bg1"/>
                  </a:solidFill>
                  <a:latin typeface="微软雅黑"/>
                  <a:ea typeface="微软雅黑"/>
                  <a:sym typeface="微软雅黑"/>
                </a:endParaRPr>
              </a:p>
            </p:txBody>
          </p:sp>
        </p:grpSp>
      </p:grpSp>
      <p:grpSp>
        <p:nvGrpSpPr>
          <p:cNvPr id="11" name="组合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BD62A4B-5A58-4059-B4E4-A9871332AE67}"/>
              </a:ext>
            </a:extLst>
          </p:cNvPr>
          <p:cNvGrpSpPr/>
          <p:nvPr/>
        </p:nvGrpSpPr>
        <p:grpSpPr>
          <a:xfrm>
            <a:off x="1119881" y="2037455"/>
            <a:ext cx="3238078" cy="1739591"/>
            <a:chOff x="972595" y="1749020"/>
            <a:chExt cx="3238078" cy="1739591"/>
          </a:xfrm>
        </p:grpSpPr>
        <p:pic>
          <p:nvPicPr>
            <p:cNvPr id="12" name="图片占位符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34248C3-A6FC-4B2E-99B8-CF4255D71F04}"/>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flipH="1">
              <a:off x="972595" y="1749020"/>
              <a:ext cx="2971413" cy="1739591"/>
            </a:xfrm>
            <a:prstGeom prst="rect">
              <a:avLst/>
            </a:prstGeom>
          </p:spPr>
        </p:pic>
        <p:sp>
          <p:nvSpPr>
            <p:cNvPr id="13" name="Round Diagonal Corner Rectangle 20" descr="e7d195523061f1c029d8a470330beef7eecbf578a74c67be34E755975358C32C42B60046E65E5AB2B817CFACDA70963A03272FA99D31C85E250EFEC4061BFB07F05F931B289192FCB8E0285A555C1F23098C289FBCD0DBAA9FBED9AD3C1DD0E455446566623D5DBA91EDCC584F874B6D886AA3379AE9944C71F7A43AFEE43093E34BE855D90D43C8E0AC71F433F53D7B">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0CE7C67-2237-4386-817C-C7DA373DF87D}"/>
                </a:ext>
              </a:extLst>
            </p:cNvPr>
            <p:cNvSpPr/>
            <p:nvPr/>
          </p:nvSpPr>
          <p:spPr>
            <a:xfrm flipH="1">
              <a:off x="3715437" y="2320654"/>
              <a:ext cx="495236" cy="495236"/>
            </a:xfrm>
            <a:prstGeom prst="round2DiagRect">
              <a:avLst>
                <a:gd name="adj1" fmla="val 29905"/>
                <a:gd name="adj2" fmla="val 0"/>
              </a:avLst>
            </a:prstGeom>
            <a:gradFill>
              <a:gsLst>
                <a:gs pos="7000">
                  <a:srgbClr val="C00000"/>
                </a:gs>
                <a:gs pos="82000">
                  <a:srgbClr val="FF8746"/>
                </a:gs>
              </a:gsLst>
              <a:lin ang="2700000" scaled="1"/>
            </a:gradFill>
            <a:ln w="12700" cap="flat" cmpd="sng" algn="ctr">
              <a:solidFill>
                <a:srgbClr val="FF8746"/>
              </a:solidFill>
              <a:prstDash val="solid"/>
              <a:miter lim="800000"/>
            </a:ln>
            <a:effectLst>
              <a:outerShdw blurRad="508000" dist="381000" dir="2700000" algn="tl" rotWithShape="0">
                <a:sysClr val="window" lastClr="FFFFFF">
                  <a:lumMod val="50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prstClr val="white"/>
                </a:solidFill>
                <a:effectLst/>
                <a:uLnTx/>
                <a:uFillTx/>
                <a:latin typeface="微软雅黑"/>
                <a:ea typeface="微软雅黑"/>
                <a:sym typeface="微软雅黑"/>
              </a:endParaRPr>
            </a:p>
          </p:txBody>
        </p:sp>
        <p:sp>
          <p:nvSpPr>
            <p:cNvPr id="14" name="Rectangle 22" descr="e7d195523061f1c029d8a470330beef7eecbf578a74c67be34E755975358C32C42B60046E65E5AB2B817CFACDA70963A03272FA99D31C85E250EFEC4061BFB07F05F931B289192FCB8E0285A555C1F23098C289FBCD0DBAA9FBED9AD3C1DD0E455446566623D5DBA91EDCC584F874B6D886AA3379AE9944C71F7A43AFEE43093E34BE855D90D43C8E0AC71F433F53D7B">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73B0B1E-AE27-4662-9745-785CFFAFD7CD}"/>
                </a:ext>
              </a:extLst>
            </p:cNvPr>
            <p:cNvSpPr/>
            <p:nvPr/>
          </p:nvSpPr>
          <p:spPr>
            <a:xfrm>
              <a:off x="3715437" y="2386153"/>
              <a:ext cx="495236" cy="338554"/>
            </a:xfrm>
            <a:prstGeom prst="rect">
              <a:avLst/>
            </a:prstGeom>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white"/>
                  </a:solidFill>
                  <a:effectLst/>
                  <a:uLnTx/>
                  <a:uFillTx/>
                  <a:latin typeface="微软雅黑"/>
                  <a:ea typeface="微软雅黑"/>
                  <a:cs typeface="Levenim MT" pitchFamily="2" charset="-79"/>
                  <a:sym typeface="微软雅黑"/>
                </a:rPr>
                <a:t>A</a:t>
              </a:r>
            </a:p>
          </p:txBody>
        </p:sp>
      </p:grpSp>
      <p:grpSp>
        <p:nvGrpSpPr>
          <p:cNvPr id="15" name="组合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08F0E16-E8F2-4D57-ABF0-CBCB435551A9}"/>
              </a:ext>
            </a:extLst>
          </p:cNvPr>
          <p:cNvGrpSpPr/>
          <p:nvPr/>
        </p:nvGrpSpPr>
        <p:grpSpPr>
          <a:xfrm>
            <a:off x="1119881" y="4029231"/>
            <a:ext cx="3238078" cy="1739591"/>
            <a:chOff x="972595" y="3663312"/>
            <a:chExt cx="3238078" cy="1739591"/>
          </a:xfrm>
        </p:grpSpPr>
        <p:pic>
          <p:nvPicPr>
            <p:cNvPr id="16" name="图片占位符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0302EE3-CF3A-45B5-B898-311DA085A86D}"/>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972595" y="3663312"/>
              <a:ext cx="2971413" cy="1739591"/>
            </a:xfrm>
            <a:prstGeom prst="rect">
              <a:avLst/>
            </a:prstGeom>
          </p:spPr>
        </p:pic>
        <p:sp>
          <p:nvSpPr>
            <p:cNvPr id="17" name="Round Diagonal Corner Rectangle 21" descr="e7d195523061f1c029d8a470330beef7eecbf578a74c67be34E755975358C32C42B60046E65E5AB2B817CFACDA70963A03272FA99D31C85E250EFEC4061BFB07F05F931B289192FCB8E0285A555C1F23098C289FBCD0DBAA9FBED9AD3C1DD0E455446566623D5DBA91EDCC584F874B6D886AA3379AE9944C71F7A43AFEE43093E34BE855D90D43C8E0AC71F433F53D7B">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4FB100D-1189-4AAB-9396-E9370B78309A}"/>
                </a:ext>
              </a:extLst>
            </p:cNvPr>
            <p:cNvSpPr/>
            <p:nvPr/>
          </p:nvSpPr>
          <p:spPr>
            <a:xfrm flipH="1">
              <a:off x="3715437" y="4339691"/>
              <a:ext cx="495236" cy="495236"/>
            </a:xfrm>
            <a:prstGeom prst="round2DiagRect">
              <a:avLst>
                <a:gd name="adj1" fmla="val 29905"/>
                <a:gd name="adj2" fmla="val 0"/>
              </a:avLst>
            </a:prstGeom>
            <a:gradFill>
              <a:gsLst>
                <a:gs pos="7000">
                  <a:srgbClr val="C00000"/>
                </a:gs>
                <a:gs pos="82000">
                  <a:srgbClr val="FF8746"/>
                </a:gs>
              </a:gsLst>
              <a:lin ang="2700000" scaled="1"/>
            </a:gradFill>
            <a:ln w="12700" cap="flat" cmpd="sng" algn="ctr">
              <a:solidFill>
                <a:srgbClr val="FF8746"/>
              </a:solidFill>
              <a:prstDash val="solid"/>
              <a:miter lim="800000"/>
            </a:ln>
            <a:effectLst>
              <a:outerShdw blurRad="508000" dist="381000" dir="2700000" algn="tl" rotWithShape="0">
                <a:sysClr val="window" lastClr="FFFFFF">
                  <a:lumMod val="50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white"/>
                </a:solidFill>
                <a:effectLst/>
                <a:uLnTx/>
                <a:uFillTx/>
                <a:latin typeface="微软雅黑"/>
                <a:ea typeface="微软雅黑"/>
                <a:sym typeface="微软雅黑"/>
              </a:endParaRPr>
            </a:p>
          </p:txBody>
        </p:sp>
        <p:sp>
          <p:nvSpPr>
            <p:cNvPr id="18" name="Rectangle 23" descr="e7d195523061f1c029d8a470330beef7eecbf578a74c67be34E755975358C32C42B60046E65E5AB2B817CFACDA70963A03272FA99D31C85E250EFEC4061BFB07F05F931B289192FCB8E0285A555C1F23098C289FBCD0DBAA9FBED9AD3C1DD0E455446566623D5DBA91EDCC584F874B6D886AA3379AE9944C71F7A43AFEE43093E34BE855D90D43C8E0AC71F433F53D7B">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964C34D-212D-41DD-99C7-44DFBF52FFF8}"/>
                </a:ext>
              </a:extLst>
            </p:cNvPr>
            <p:cNvSpPr/>
            <p:nvPr/>
          </p:nvSpPr>
          <p:spPr>
            <a:xfrm>
              <a:off x="3715437" y="4430874"/>
              <a:ext cx="495236" cy="338554"/>
            </a:xfrm>
            <a:prstGeom prst="rect">
              <a:avLst/>
            </a:prstGeom>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white"/>
                  </a:solidFill>
                  <a:effectLst/>
                  <a:uLnTx/>
                  <a:uFillTx/>
                  <a:latin typeface="微软雅黑"/>
                  <a:ea typeface="微软雅黑"/>
                  <a:cs typeface="Levenim MT" pitchFamily="2" charset="-79"/>
                  <a:sym typeface="微软雅黑"/>
                </a:rPr>
                <a:t>B</a:t>
              </a:r>
            </a:p>
          </p:txBody>
        </p:sp>
      </p:grpSp>
      <p:sp>
        <p:nvSpPr>
          <p:cNvPr id="19" name="Rectangle 4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4253A5F-E061-4C15-A854-B9D7CBD4F5DB}"/>
              </a:ext>
            </a:extLst>
          </p:cNvPr>
          <p:cNvSpPr/>
          <p:nvPr/>
        </p:nvSpPr>
        <p:spPr>
          <a:xfrm>
            <a:off x="5109415" y="2108312"/>
            <a:ext cx="2403009" cy="403957"/>
          </a:xfrm>
          <a:prstGeom prst="rect">
            <a:avLst/>
          </a:prstGeom>
          <a:noFill/>
          <a:effectLst/>
        </p:spPr>
        <p:txBody>
          <a:bodyPr wrap="square" lIns="0" tIns="0" rIns="0" bIns="0" rtlCol="0">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85000"/>
                    <a:lumOff val="15000"/>
                  </a:prstClr>
                </a:solidFill>
                <a:effectLst/>
                <a:uLnTx/>
                <a:uFillTx/>
                <a:latin typeface="微软雅黑"/>
                <a:ea typeface="微软雅黑"/>
                <a:sym typeface="微软雅黑"/>
              </a:rPr>
              <a:t>添加详细文字</a:t>
            </a:r>
          </a:p>
        </p:txBody>
      </p:sp>
      <p:sp>
        <p:nvSpPr>
          <p:cNvPr id="20" name="Justify Text Body">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459EFED-1D24-4EFF-A5DC-3BDE665F5B05}"/>
              </a:ext>
            </a:extLst>
          </p:cNvPr>
          <p:cNvSpPr txBox="1"/>
          <p:nvPr/>
        </p:nvSpPr>
        <p:spPr>
          <a:xfrm>
            <a:off x="5109415" y="2671421"/>
            <a:ext cx="5899243" cy="796372"/>
          </a:xfrm>
          <a:prstGeom prst="rect">
            <a:avLst/>
          </a:prstGeom>
          <a:noFill/>
          <a:effectLst/>
        </p:spPr>
        <p:txBody>
          <a:bodyPr wrap="square" lIns="0" tIns="0" rIns="0" bIns="0" rtlCol="0">
            <a:spAutoFit/>
          </a:bodyPr>
          <a:lstStyle>
            <a:defPPr>
              <a:defRPr lang="en-US"/>
            </a:defPPr>
            <a:lvl1pPr algn="ctr">
              <a:lnSpc>
                <a:spcPct val="150000"/>
              </a:lnSpc>
              <a:defRPr sz="1200">
                <a:solidFill>
                  <a:schemeClr val="bg1">
                    <a:lumMod val="65000"/>
                  </a:schemeClr>
                </a:solidFill>
              </a:defRPr>
            </a:lvl1pPr>
          </a:lstStyle>
          <a:p>
            <a:pPr marL="0" marR="0" lvl="0" indent="0" algn="l" defTabSz="4572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lumMod val="50000"/>
                  </a:prstClr>
                </a:solidFill>
                <a:effectLst/>
                <a:uLnTx/>
                <a:uFillTx/>
                <a:latin typeface="微软雅黑"/>
                <a:ea typeface="微软雅黑"/>
                <a:sym typeface="微软雅黑"/>
              </a:rPr>
              <a:t>替换文字内容，修改文字内容，也可以直接复制你的内容到此。请替换文字内容，修改文字内容，也可以直接复制你的内容到此。请替换文字内容，修改文字内容请替换文字内容，修改文字内容，也可以直接复制你的内容到此。</a:t>
            </a:r>
          </a:p>
        </p:txBody>
      </p:sp>
      <p:sp>
        <p:nvSpPr>
          <p:cNvPr id="21" name="Rectangle 4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8CAB77E-7E4A-4A74-9530-EC4844A71259}"/>
              </a:ext>
            </a:extLst>
          </p:cNvPr>
          <p:cNvSpPr/>
          <p:nvPr/>
        </p:nvSpPr>
        <p:spPr>
          <a:xfrm>
            <a:off x="5109415" y="4161230"/>
            <a:ext cx="2403009" cy="403957"/>
          </a:xfrm>
          <a:prstGeom prst="rect">
            <a:avLst/>
          </a:prstGeom>
          <a:noFill/>
          <a:effectLst/>
        </p:spPr>
        <p:txBody>
          <a:bodyPr wrap="square" lIns="0" tIns="0" rIns="0" bIns="0" rtlCol="0">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85000"/>
                    <a:lumOff val="15000"/>
                  </a:prstClr>
                </a:solidFill>
                <a:effectLst/>
                <a:uLnTx/>
                <a:uFillTx/>
                <a:latin typeface="微软雅黑"/>
                <a:ea typeface="微软雅黑"/>
                <a:sym typeface="微软雅黑"/>
              </a:rPr>
              <a:t>添加详细文字</a:t>
            </a:r>
          </a:p>
        </p:txBody>
      </p:sp>
      <p:sp>
        <p:nvSpPr>
          <p:cNvPr id="22" name="Justify Text Body">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4DFDAFF-37C7-4184-A11E-5446EDB87CD8}"/>
              </a:ext>
            </a:extLst>
          </p:cNvPr>
          <p:cNvSpPr txBox="1"/>
          <p:nvPr/>
        </p:nvSpPr>
        <p:spPr>
          <a:xfrm>
            <a:off x="5109415" y="4724339"/>
            <a:ext cx="5899243" cy="796372"/>
          </a:xfrm>
          <a:prstGeom prst="rect">
            <a:avLst/>
          </a:prstGeom>
          <a:noFill/>
          <a:effectLst/>
        </p:spPr>
        <p:txBody>
          <a:bodyPr wrap="square" lIns="0" tIns="0" rIns="0" bIns="0" rtlCol="0">
            <a:spAutoFit/>
          </a:bodyPr>
          <a:lstStyle>
            <a:defPPr>
              <a:defRPr lang="en-US"/>
            </a:defPPr>
            <a:lvl1pPr algn="ctr">
              <a:lnSpc>
                <a:spcPct val="150000"/>
              </a:lnSpc>
              <a:defRPr sz="1200">
                <a:solidFill>
                  <a:schemeClr val="bg1">
                    <a:lumMod val="65000"/>
                  </a:schemeClr>
                </a:solidFill>
              </a:defRPr>
            </a:lvl1pPr>
          </a:lstStyle>
          <a:p>
            <a:pPr marL="0" marR="0" lvl="0" indent="0" algn="l" defTabSz="4572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lumMod val="50000"/>
                  </a:prstClr>
                </a:solidFill>
                <a:effectLst/>
                <a:uLnTx/>
                <a:uFillTx/>
                <a:latin typeface="微软雅黑"/>
                <a:ea typeface="微软雅黑"/>
                <a:sym typeface="微软雅黑"/>
              </a:rPr>
              <a:t>替换文字内容，修改文字内容，也可以直接复制你的内容到此。请替换文字内容，修改文字内容，也可以直接复制你的内容到此。请替换文字内容，修改文字内容请替换文字内容，修改文字内容，也可以直接复制你的内容到此。</a:t>
            </a:r>
          </a:p>
        </p:txBody>
      </p:sp>
    </p:spTree>
    <p:extLst>
      <p:ext uri="{BB962C8B-B14F-4D97-AF65-F5344CB8AC3E}">
        <p14:creationId xmlns:p14="http://schemas.microsoft.com/office/powerpoint/2010/main" val="3846003265"/>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2" presetClass="entr" presetSubtype="4" decel="10000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1500" fill="hold"/>
                                        <p:tgtEl>
                                          <p:spTgt spid="11"/>
                                        </p:tgtEl>
                                        <p:attrNameLst>
                                          <p:attrName>ppt_x</p:attrName>
                                        </p:attrNameLst>
                                      </p:cBhvr>
                                      <p:tavLst>
                                        <p:tav tm="0">
                                          <p:val>
                                            <p:strVal val="#ppt_x"/>
                                          </p:val>
                                        </p:tav>
                                        <p:tav tm="100000">
                                          <p:val>
                                            <p:strVal val="#ppt_x"/>
                                          </p:val>
                                        </p:tav>
                                      </p:tavLst>
                                    </p:anim>
                                    <p:anim calcmode="lin" valueType="num">
                                      <p:cBhvr additive="base">
                                        <p:cTn id="18" dur="15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4" decel="10000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500" fill="hold"/>
                                        <p:tgtEl>
                                          <p:spTgt spid="15"/>
                                        </p:tgtEl>
                                        <p:attrNameLst>
                                          <p:attrName>ppt_x</p:attrName>
                                        </p:attrNameLst>
                                      </p:cBhvr>
                                      <p:tavLst>
                                        <p:tav tm="0">
                                          <p:val>
                                            <p:strVal val="#ppt_x"/>
                                          </p:val>
                                        </p:tav>
                                        <p:tav tm="100000">
                                          <p:val>
                                            <p:strVal val="#ppt_x"/>
                                          </p:val>
                                        </p:tav>
                                      </p:tavLst>
                                    </p:anim>
                                    <p:anim calcmode="lin" valueType="num">
                                      <p:cBhvr additive="base">
                                        <p:cTn id="22" dur="1500" fill="hold"/>
                                        <p:tgtEl>
                                          <p:spTgt spid="15"/>
                                        </p:tgtEl>
                                        <p:attrNameLst>
                                          <p:attrName>ppt_y</p:attrName>
                                        </p:attrNameLst>
                                      </p:cBhvr>
                                      <p:tavLst>
                                        <p:tav tm="0">
                                          <p:val>
                                            <p:strVal val="1+#ppt_h/2"/>
                                          </p:val>
                                        </p:tav>
                                        <p:tav tm="100000">
                                          <p:val>
                                            <p:strVal val="#ppt_y"/>
                                          </p:val>
                                        </p:tav>
                                      </p:tavLst>
                                    </p:anim>
                                  </p:childTnLst>
                                </p:cTn>
                              </p:par>
                            </p:childTnLst>
                          </p:cTn>
                        </p:par>
                        <p:par>
                          <p:cTn id="23" fill="hold">
                            <p:stCondLst>
                              <p:cond delay="250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fltVal val="0"/>
                                          </p:val>
                                        </p:tav>
                                        <p:tav tm="100000">
                                          <p:val>
                                            <p:strVal val="#ppt_w"/>
                                          </p:val>
                                        </p:tav>
                                      </p:tavLst>
                                    </p:anim>
                                    <p:anim calcmode="lin" valueType="num">
                                      <p:cBhvr>
                                        <p:cTn id="27" dur="500" fill="hold"/>
                                        <p:tgtEl>
                                          <p:spTgt spid="19"/>
                                        </p:tgtEl>
                                        <p:attrNameLst>
                                          <p:attrName>ppt_h</p:attrName>
                                        </p:attrNameLst>
                                      </p:cBhvr>
                                      <p:tavLst>
                                        <p:tav tm="0">
                                          <p:val>
                                            <p:fltVal val="0"/>
                                          </p:val>
                                        </p:tav>
                                        <p:tav tm="100000">
                                          <p:val>
                                            <p:strVal val="#ppt_h"/>
                                          </p:val>
                                        </p:tav>
                                      </p:tavLst>
                                    </p:anim>
                                    <p:animEffect transition="in" filter="fade">
                                      <p:cBhvr>
                                        <p:cTn id="28" dur="500"/>
                                        <p:tgtEl>
                                          <p:spTgt spid="19"/>
                                        </p:tgtEl>
                                      </p:cBhvr>
                                    </p:animEffect>
                                  </p:childTnLst>
                                </p:cTn>
                              </p:par>
                            </p:childTnLst>
                          </p:cTn>
                        </p:par>
                        <p:par>
                          <p:cTn id="29" fill="hold">
                            <p:stCondLst>
                              <p:cond delay="3250"/>
                            </p:stCondLst>
                            <p:childTnLst>
                              <p:par>
                                <p:cTn id="30" presetID="14" presetClass="entr" presetSubtype="1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randombar(horizontal)">
                                      <p:cBhvr>
                                        <p:cTn id="32" dur="500"/>
                                        <p:tgtEl>
                                          <p:spTgt spid="20"/>
                                        </p:tgtEl>
                                      </p:cBhvr>
                                    </p:animEffect>
                                  </p:childTnLst>
                                </p:cTn>
                              </p:par>
                            </p:childTnLst>
                          </p:cTn>
                        </p:par>
                        <p:par>
                          <p:cTn id="33" fill="hold">
                            <p:stCondLst>
                              <p:cond delay="3750"/>
                            </p:stCondLst>
                            <p:childTnLst>
                              <p:par>
                                <p:cTn id="34" presetID="53" presetClass="entr" presetSubtype="16" fill="hold" grpId="0" nodeType="afterEffect">
                                  <p:stCondLst>
                                    <p:cond delay="0"/>
                                  </p:stCondLst>
                                  <p:iterate type="lt">
                                    <p:tmPct val="10000"/>
                                  </p:iterate>
                                  <p:childTnLst>
                                    <p:set>
                                      <p:cBhvr>
                                        <p:cTn id="35" dur="1" fill="hold">
                                          <p:stCondLst>
                                            <p:cond delay="0"/>
                                          </p:stCondLst>
                                        </p:cTn>
                                        <p:tgtEl>
                                          <p:spTgt spid="21"/>
                                        </p:tgtEl>
                                        <p:attrNameLst>
                                          <p:attrName>style.visibility</p:attrName>
                                        </p:attrNameLst>
                                      </p:cBhvr>
                                      <p:to>
                                        <p:strVal val="visible"/>
                                      </p:to>
                                    </p:set>
                                    <p:anim calcmode="lin" valueType="num">
                                      <p:cBhvr>
                                        <p:cTn id="36" dur="500" fill="hold"/>
                                        <p:tgtEl>
                                          <p:spTgt spid="21"/>
                                        </p:tgtEl>
                                        <p:attrNameLst>
                                          <p:attrName>ppt_w</p:attrName>
                                        </p:attrNameLst>
                                      </p:cBhvr>
                                      <p:tavLst>
                                        <p:tav tm="0">
                                          <p:val>
                                            <p:fltVal val="0"/>
                                          </p:val>
                                        </p:tav>
                                        <p:tav tm="100000">
                                          <p:val>
                                            <p:strVal val="#ppt_w"/>
                                          </p:val>
                                        </p:tav>
                                      </p:tavLst>
                                    </p:anim>
                                    <p:anim calcmode="lin" valueType="num">
                                      <p:cBhvr>
                                        <p:cTn id="37" dur="500" fill="hold"/>
                                        <p:tgtEl>
                                          <p:spTgt spid="21"/>
                                        </p:tgtEl>
                                        <p:attrNameLst>
                                          <p:attrName>ppt_h</p:attrName>
                                        </p:attrNameLst>
                                      </p:cBhvr>
                                      <p:tavLst>
                                        <p:tav tm="0">
                                          <p:val>
                                            <p:fltVal val="0"/>
                                          </p:val>
                                        </p:tav>
                                        <p:tav tm="100000">
                                          <p:val>
                                            <p:strVal val="#ppt_h"/>
                                          </p:val>
                                        </p:tav>
                                      </p:tavLst>
                                    </p:anim>
                                    <p:animEffect transition="in" filter="fade">
                                      <p:cBhvr>
                                        <p:cTn id="38" dur="500"/>
                                        <p:tgtEl>
                                          <p:spTgt spid="21"/>
                                        </p:tgtEl>
                                      </p:cBhvr>
                                    </p:animEffect>
                                  </p:childTnLst>
                                </p:cTn>
                              </p:par>
                            </p:childTnLst>
                          </p:cTn>
                        </p:par>
                        <p:par>
                          <p:cTn id="39" fill="hold">
                            <p:stCondLst>
                              <p:cond delay="4500"/>
                            </p:stCondLst>
                            <p:childTnLst>
                              <p:par>
                                <p:cTn id="40" presetID="14" presetClass="entr" presetSubtype="10"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randombar(horizontal)">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09EE8B-503E-4266-8F0B-10A843C6A92F}"/>
              </a:ext>
            </a:extLst>
          </p:cNvPr>
          <p:cNvGrpSpPr/>
          <p:nvPr/>
        </p:nvGrpSpPr>
        <p:grpSpPr>
          <a:xfrm>
            <a:off x="1317295" y="518444"/>
            <a:ext cx="1808399" cy="461665"/>
            <a:chOff x="3303678" y="1772209"/>
            <a:chExt cx="3370318" cy="461665"/>
          </a:xfrm>
        </p:grpSpPr>
        <p:sp>
          <p:nvSpPr>
            <p:cNvPr id="3" name="TextBox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B63930-BB08-4559-85D2-1916A778E39F}"/>
                </a:ext>
              </a:extLst>
            </p:cNvPr>
            <p:cNvSpPr txBox="1"/>
            <p:nvPr/>
          </p:nvSpPr>
          <p:spPr>
            <a:xfrm>
              <a:off x="3303678" y="1772209"/>
              <a:ext cx="3370318" cy="461665"/>
            </a:xfrm>
            <a:prstGeom prst="rect">
              <a:avLst/>
            </a:prstGeom>
            <a:noFill/>
          </p:spPr>
          <p:txBody>
            <a:bodyPr wrap="square" rtlCol="0">
              <a:spAutoFit/>
            </a:bodyPr>
            <a:lstStyle/>
            <a:p>
              <a:r>
                <a:rPr lang="zh-CN" altLang="en-US" sz="2400" b="1" spc="600" dirty="0">
                  <a:latin typeface="微软雅黑"/>
                  <a:ea typeface="微软雅黑"/>
                  <a:sym typeface="微软雅黑"/>
                </a:rPr>
                <a:t>活动要求</a:t>
              </a:r>
            </a:p>
          </p:txBody>
        </p:sp>
        <p:cxnSp>
          <p:nvCxnSpPr>
            <p:cNvPr id="4" name="直接连接符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22B1CB-4A03-44B4-8639-74AD615FA845}"/>
                </a:ext>
              </a:extLst>
            </p:cNvPr>
            <p:cNvCxnSpPr/>
            <p:nvPr/>
          </p:nvCxnSpPr>
          <p:spPr>
            <a:xfrm>
              <a:off x="3419872" y="2189749"/>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5" name="组合 4"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A0E7543-8C94-4557-9E21-F88C04E2BAA0}"/>
              </a:ext>
            </a:extLst>
          </p:cNvPr>
          <p:cNvGrpSpPr/>
          <p:nvPr/>
        </p:nvGrpSpPr>
        <p:grpSpPr>
          <a:xfrm>
            <a:off x="486229" y="447163"/>
            <a:ext cx="643551" cy="570387"/>
            <a:chOff x="6003757" y="1979655"/>
            <a:chExt cx="1399307" cy="1240222"/>
          </a:xfrm>
        </p:grpSpPr>
        <p:sp>
          <p:nvSpPr>
            <p:cNvPr id="6"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5F7914-926D-40FB-96B4-9D850D288797}"/>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3"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7"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6A9652-E708-4FEA-A015-40CA093131F6}"/>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8" name="组合 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592C79-E398-4CE8-9994-867F59C1F135}"/>
                </a:ext>
              </a:extLst>
            </p:cNvPr>
            <p:cNvGrpSpPr/>
            <p:nvPr/>
          </p:nvGrpSpPr>
          <p:grpSpPr>
            <a:xfrm>
              <a:off x="6299134" y="1995149"/>
              <a:ext cx="776055" cy="1137666"/>
              <a:chOff x="897622" y="2326339"/>
              <a:chExt cx="1001347" cy="1467937"/>
            </a:xfrm>
          </p:grpSpPr>
          <p:sp>
            <p:nvSpPr>
              <p:cNvPr id="10" name="文本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3B26197-8775-4999-9C07-EF41482CF1BD}"/>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sp>
            <p:nvSpPr>
              <p:cNvPr id="9" name="文本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A14AC6-B527-4844-9535-3D461E6FE91D}"/>
                  </a:ext>
                </a:extLst>
              </p:cNvPr>
              <p:cNvSpPr txBox="1"/>
              <p:nvPr/>
            </p:nvSpPr>
            <p:spPr>
              <a:xfrm>
                <a:off x="986172" y="2326339"/>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5</a:t>
                </a:r>
                <a:endParaRPr lang="zh-CN" altLang="en-US" sz="2800" b="1" dirty="0">
                  <a:ln w="15875">
                    <a:noFill/>
                  </a:ln>
                  <a:solidFill>
                    <a:schemeClr val="bg1"/>
                  </a:solidFill>
                  <a:latin typeface="微软雅黑"/>
                  <a:ea typeface="微软雅黑"/>
                  <a:sym typeface="微软雅黑"/>
                </a:endParaRPr>
              </a:p>
            </p:txBody>
          </p:sp>
        </p:grpSp>
      </p:grpSp>
      <p:sp>
        <p:nvSpPr>
          <p:cNvPr id="26" name="五边形 2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A10900A-D490-4DDC-8FD1-02F0F84573B9}"/>
              </a:ext>
            </a:extLst>
          </p:cNvPr>
          <p:cNvSpPr/>
          <p:nvPr/>
        </p:nvSpPr>
        <p:spPr>
          <a:xfrm>
            <a:off x="6331042" y="2518101"/>
            <a:ext cx="1725854" cy="1643670"/>
          </a:xfrm>
          <a:prstGeom prst="pentagon">
            <a:avLst/>
          </a:prstGeom>
          <a:gradFill>
            <a:gsLst>
              <a:gs pos="7000">
                <a:srgbClr val="C00000"/>
              </a:gs>
              <a:gs pos="82000">
                <a:srgbClr val="FF8746"/>
              </a:gs>
            </a:gsLst>
            <a:lin ang="2700000" scaled="1"/>
          </a:gradFill>
          <a:ln w="19050" cap="flat" cmpd="sng" algn="ctr">
            <a:solidFill>
              <a:srgbClr val="FF8746"/>
            </a:solidFill>
            <a:prstDash val="solid"/>
            <a:miter lim="800000"/>
          </a:ln>
          <a:effectLst>
            <a:outerShdw blurRad="508000" dist="381000" dir="8100000" algn="tr" rotWithShape="0">
              <a:schemeClr val="bg1">
                <a:lumMod val="50000"/>
                <a:alpha val="40000"/>
              </a:scheme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a:ea typeface="微软雅黑"/>
              <a:sym typeface="微软雅黑"/>
            </a:endParaRPr>
          </a:p>
        </p:txBody>
      </p:sp>
      <p:sp>
        <p:nvSpPr>
          <p:cNvPr id="27" name="五边形 2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5C275F7-BCFF-48E4-968D-A9414EF5DF43}"/>
              </a:ext>
            </a:extLst>
          </p:cNvPr>
          <p:cNvSpPr/>
          <p:nvPr/>
        </p:nvSpPr>
        <p:spPr>
          <a:xfrm>
            <a:off x="4938248" y="1488643"/>
            <a:ext cx="1725854" cy="1643670"/>
          </a:xfrm>
          <a:prstGeom prst="pentagon">
            <a:avLst/>
          </a:prstGeom>
          <a:gradFill>
            <a:gsLst>
              <a:gs pos="7000">
                <a:srgbClr val="C00000"/>
              </a:gs>
              <a:gs pos="82000">
                <a:srgbClr val="FF8746"/>
              </a:gs>
            </a:gsLst>
            <a:lin ang="2700000" scaled="1"/>
          </a:gradFill>
          <a:ln w="19050" cap="flat" cmpd="sng" algn="ctr">
            <a:solidFill>
              <a:srgbClr val="FF8746"/>
            </a:solidFill>
            <a:prstDash val="solid"/>
            <a:miter lim="800000"/>
          </a:ln>
          <a:effectLst>
            <a:outerShdw blurRad="508000" dist="381000" dir="8100000" algn="tr" rotWithShape="0">
              <a:schemeClr val="bg1">
                <a:lumMod val="50000"/>
                <a:alpha val="40000"/>
              </a:scheme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a:ea typeface="微软雅黑"/>
              <a:sym typeface="微软雅黑"/>
            </a:endParaRPr>
          </a:p>
        </p:txBody>
      </p:sp>
      <p:sp>
        <p:nvSpPr>
          <p:cNvPr id="28" name="矩形 2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5927533-958A-4DB9-8A40-55B8B70386DD}"/>
              </a:ext>
            </a:extLst>
          </p:cNvPr>
          <p:cNvSpPr/>
          <p:nvPr/>
        </p:nvSpPr>
        <p:spPr>
          <a:xfrm>
            <a:off x="5291094" y="2181499"/>
            <a:ext cx="1107997" cy="46166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prstClr val="white"/>
                </a:solidFill>
                <a:effectLst/>
                <a:uLnTx/>
                <a:uFillTx/>
                <a:latin typeface="微软雅黑"/>
                <a:ea typeface="微软雅黑"/>
                <a:sym typeface="微软雅黑"/>
              </a:rPr>
              <a:t>组织力</a:t>
            </a:r>
          </a:p>
        </p:txBody>
      </p:sp>
      <p:sp>
        <p:nvSpPr>
          <p:cNvPr id="29" name="矩形 2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7216362-1577-46F9-960D-A64430B0A3D5}"/>
              </a:ext>
            </a:extLst>
          </p:cNvPr>
          <p:cNvSpPr/>
          <p:nvPr/>
        </p:nvSpPr>
        <p:spPr>
          <a:xfrm>
            <a:off x="6638113" y="3181931"/>
            <a:ext cx="1107997" cy="46166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prstClr val="white"/>
                </a:solidFill>
                <a:effectLst/>
                <a:uLnTx/>
                <a:uFillTx/>
                <a:latin typeface="微软雅黑"/>
                <a:ea typeface="微软雅黑"/>
                <a:sym typeface="微软雅黑"/>
              </a:rPr>
              <a:t>执行力</a:t>
            </a:r>
          </a:p>
        </p:txBody>
      </p:sp>
      <p:sp>
        <p:nvSpPr>
          <p:cNvPr id="33" name="矩形 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522C094-770D-42AD-B760-F2B306E1C960}"/>
              </a:ext>
            </a:extLst>
          </p:cNvPr>
          <p:cNvSpPr/>
          <p:nvPr/>
        </p:nvSpPr>
        <p:spPr>
          <a:xfrm>
            <a:off x="7780437" y="1265623"/>
            <a:ext cx="1338828"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prstClr val="black"/>
                </a:solidFill>
                <a:effectLst/>
                <a:uLnTx/>
                <a:uFillTx/>
                <a:latin typeface="微软雅黑"/>
                <a:ea typeface="微软雅黑"/>
                <a:sym typeface="微软雅黑"/>
              </a:rPr>
              <a:t>请输入标题</a:t>
            </a:r>
          </a:p>
        </p:txBody>
      </p:sp>
      <p:sp>
        <p:nvSpPr>
          <p:cNvPr id="34" name="TextBox 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B48DF1E-D9FB-4AC7-AE42-76A72FFADA4B}"/>
              </a:ext>
            </a:extLst>
          </p:cNvPr>
          <p:cNvSpPr txBox="1"/>
          <p:nvPr/>
        </p:nvSpPr>
        <p:spPr>
          <a:xfrm>
            <a:off x="7878965" y="1660941"/>
            <a:ext cx="1852358" cy="1292662"/>
          </a:xfrm>
          <a:prstGeom prst="rect">
            <a:avLst/>
          </a:prstGeom>
          <a:noFill/>
        </p:spPr>
        <p:txBody>
          <a:bodyPr wrap="square" lIns="0" tIns="0" rIns="0" bIns="0" rtlCol="0">
            <a:spAutoFit/>
          </a:bodyPr>
          <a:lstStyle/>
          <a:p>
            <a:pPr defTabSz="866943" fontAlgn="base">
              <a:lnSpc>
                <a:spcPct val="150000"/>
              </a:lnSpc>
              <a:spcBef>
                <a:spcPct val="0"/>
              </a:spcBef>
              <a:spcAft>
                <a:spcPct val="0"/>
              </a:spcAft>
            </a:pPr>
            <a:r>
              <a:rPr lang="zh-CN" altLang="en-US" sz="1400" dirty="0">
                <a:solidFill>
                  <a:prstClr val="white">
                    <a:lumMod val="50000"/>
                  </a:prstClr>
                </a:solidFill>
                <a:latin typeface="微软雅黑"/>
                <a:ea typeface="微软雅黑"/>
                <a:cs typeface="+mn-ea"/>
                <a:sym typeface="微软雅黑"/>
              </a:rPr>
              <a:t>单击添加详细文字说明，或复制文本黏贴自此右键只保留文字单击添加详细文字说明</a:t>
            </a:r>
          </a:p>
        </p:txBody>
      </p:sp>
      <p:sp>
        <p:nvSpPr>
          <p:cNvPr id="35" name="矩形 3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27414BA-7871-4B8A-BD0F-181F10747002}"/>
              </a:ext>
            </a:extLst>
          </p:cNvPr>
          <p:cNvSpPr/>
          <p:nvPr/>
        </p:nvSpPr>
        <p:spPr>
          <a:xfrm>
            <a:off x="8806925" y="2916459"/>
            <a:ext cx="1338828"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prstClr val="black"/>
                </a:solidFill>
                <a:effectLst/>
                <a:uLnTx/>
                <a:uFillTx/>
                <a:latin typeface="微软雅黑"/>
                <a:ea typeface="微软雅黑"/>
                <a:sym typeface="微软雅黑"/>
              </a:rPr>
              <a:t>请输入标题</a:t>
            </a:r>
          </a:p>
        </p:txBody>
      </p:sp>
      <p:sp>
        <p:nvSpPr>
          <p:cNvPr id="36" name="TextBox 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E0A7F9D-1337-49F4-A2FC-9DEC6498A8F3}"/>
              </a:ext>
            </a:extLst>
          </p:cNvPr>
          <p:cNvSpPr txBox="1"/>
          <p:nvPr/>
        </p:nvSpPr>
        <p:spPr>
          <a:xfrm>
            <a:off x="8905453" y="3311777"/>
            <a:ext cx="1852358" cy="1292662"/>
          </a:xfrm>
          <a:prstGeom prst="rect">
            <a:avLst/>
          </a:prstGeom>
          <a:noFill/>
        </p:spPr>
        <p:txBody>
          <a:bodyPr wrap="square" lIns="0" tIns="0" rIns="0" bIns="0" rtlCol="0">
            <a:spAutoFit/>
          </a:bodyPr>
          <a:lstStyle/>
          <a:p>
            <a:pPr defTabSz="866943" fontAlgn="base">
              <a:lnSpc>
                <a:spcPct val="150000"/>
              </a:lnSpc>
              <a:spcBef>
                <a:spcPct val="0"/>
              </a:spcBef>
              <a:spcAft>
                <a:spcPct val="0"/>
              </a:spcAft>
            </a:pPr>
            <a:r>
              <a:rPr lang="zh-CN" altLang="en-US" sz="1400" dirty="0">
                <a:solidFill>
                  <a:prstClr val="white">
                    <a:lumMod val="50000"/>
                  </a:prstClr>
                </a:solidFill>
                <a:latin typeface="微软雅黑"/>
                <a:ea typeface="微软雅黑"/>
                <a:cs typeface="+mn-ea"/>
                <a:sym typeface="微软雅黑"/>
              </a:rPr>
              <a:t>单击添加详细文字说明，或复制文本黏贴自此右键只保留文字单击添加详细文字说明</a:t>
            </a:r>
          </a:p>
        </p:txBody>
      </p:sp>
      <p:sp>
        <p:nvSpPr>
          <p:cNvPr id="37" name="矩形 3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8477590-8276-48B8-A350-B74FC344F967}"/>
              </a:ext>
            </a:extLst>
          </p:cNvPr>
          <p:cNvSpPr/>
          <p:nvPr/>
        </p:nvSpPr>
        <p:spPr>
          <a:xfrm>
            <a:off x="8194867" y="4811626"/>
            <a:ext cx="1338828"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prstClr val="black"/>
                </a:solidFill>
                <a:effectLst/>
                <a:uLnTx/>
                <a:uFillTx/>
                <a:latin typeface="微软雅黑"/>
                <a:ea typeface="微软雅黑"/>
                <a:sym typeface="微软雅黑"/>
              </a:rPr>
              <a:t>请输入标题</a:t>
            </a:r>
          </a:p>
        </p:txBody>
      </p:sp>
      <p:sp>
        <p:nvSpPr>
          <p:cNvPr id="38" name="TextBox 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F67C00-67FA-405C-940D-F2A466CC722B}"/>
              </a:ext>
            </a:extLst>
          </p:cNvPr>
          <p:cNvSpPr txBox="1"/>
          <p:nvPr/>
        </p:nvSpPr>
        <p:spPr>
          <a:xfrm>
            <a:off x="8293395" y="5206944"/>
            <a:ext cx="1852358" cy="1292662"/>
          </a:xfrm>
          <a:prstGeom prst="rect">
            <a:avLst/>
          </a:prstGeom>
          <a:noFill/>
        </p:spPr>
        <p:txBody>
          <a:bodyPr wrap="square" lIns="0" tIns="0" rIns="0" bIns="0" rtlCol="0">
            <a:spAutoFit/>
          </a:bodyPr>
          <a:lstStyle/>
          <a:p>
            <a:pPr defTabSz="866943" fontAlgn="base">
              <a:lnSpc>
                <a:spcPct val="150000"/>
              </a:lnSpc>
              <a:spcBef>
                <a:spcPct val="0"/>
              </a:spcBef>
              <a:spcAft>
                <a:spcPct val="0"/>
              </a:spcAft>
            </a:pPr>
            <a:r>
              <a:rPr lang="zh-CN" altLang="en-US" sz="1400" dirty="0">
                <a:solidFill>
                  <a:prstClr val="white">
                    <a:lumMod val="50000"/>
                  </a:prstClr>
                </a:solidFill>
                <a:latin typeface="微软雅黑"/>
                <a:ea typeface="微软雅黑"/>
                <a:cs typeface="+mn-ea"/>
                <a:sym typeface="微软雅黑"/>
              </a:rPr>
              <a:t>单击添加详细文字说明，或复制文本黏贴自此右键只保留文字单击添加详细文字说明</a:t>
            </a:r>
          </a:p>
        </p:txBody>
      </p:sp>
      <p:sp>
        <p:nvSpPr>
          <p:cNvPr id="39" name="矩形 3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3F5E754-25B9-49A1-9610-7537A574E541}"/>
              </a:ext>
            </a:extLst>
          </p:cNvPr>
          <p:cNvSpPr/>
          <p:nvPr/>
        </p:nvSpPr>
        <p:spPr>
          <a:xfrm>
            <a:off x="1896597" y="4715762"/>
            <a:ext cx="1338828" cy="36933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prstClr val="black"/>
                </a:solidFill>
                <a:effectLst/>
                <a:uLnTx/>
                <a:uFillTx/>
                <a:latin typeface="微软雅黑"/>
                <a:ea typeface="微软雅黑"/>
                <a:sym typeface="微软雅黑"/>
              </a:rPr>
              <a:t>请输入标题</a:t>
            </a:r>
          </a:p>
        </p:txBody>
      </p:sp>
      <p:sp>
        <p:nvSpPr>
          <p:cNvPr id="40" name="TextBox 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6F020F7-A198-4B18-8D91-13BAD80FB52C}"/>
              </a:ext>
            </a:extLst>
          </p:cNvPr>
          <p:cNvSpPr txBox="1"/>
          <p:nvPr/>
        </p:nvSpPr>
        <p:spPr>
          <a:xfrm>
            <a:off x="1129781" y="5111080"/>
            <a:ext cx="1977404" cy="1292662"/>
          </a:xfrm>
          <a:prstGeom prst="rect">
            <a:avLst/>
          </a:prstGeom>
          <a:noFill/>
        </p:spPr>
        <p:txBody>
          <a:bodyPr wrap="square" lIns="0" tIns="0" rIns="0" bIns="0" rtlCol="0">
            <a:spAutoFit/>
          </a:bodyPr>
          <a:lstStyle/>
          <a:p>
            <a:pPr algn="ctr" defTabSz="866943" fontAlgn="base">
              <a:lnSpc>
                <a:spcPct val="150000"/>
              </a:lnSpc>
              <a:spcBef>
                <a:spcPct val="0"/>
              </a:spcBef>
              <a:spcAft>
                <a:spcPct val="0"/>
              </a:spcAft>
            </a:pPr>
            <a:r>
              <a:rPr lang="zh-CN" altLang="en-US" sz="1400" dirty="0">
                <a:solidFill>
                  <a:prstClr val="white">
                    <a:lumMod val="50000"/>
                  </a:prstClr>
                </a:solidFill>
                <a:latin typeface="微软雅黑"/>
                <a:ea typeface="微软雅黑"/>
                <a:cs typeface="+mn-ea"/>
                <a:sym typeface="微软雅黑"/>
              </a:rPr>
              <a:t>单击添加详细文字说明，或复制文本黏贴自此右键只保留文字单击添加详细文字说明</a:t>
            </a:r>
          </a:p>
        </p:txBody>
      </p:sp>
      <p:sp>
        <p:nvSpPr>
          <p:cNvPr id="41" name="矩形 4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5228E7-A55F-4F88-80DB-2F9173F09EFF}"/>
              </a:ext>
            </a:extLst>
          </p:cNvPr>
          <p:cNvSpPr/>
          <p:nvPr/>
        </p:nvSpPr>
        <p:spPr>
          <a:xfrm>
            <a:off x="1650791" y="2360936"/>
            <a:ext cx="1338828" cy="36933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prstClr val="black"/>
                </a:solidFill>
                <a:effectLst/>
                <a:uLnTx/>
                <a:uFillTx/>
                <a:latin typeface="微软雅黑"/>
                <a:ea typeface="微软雅黑"/>
                <a:sym typeface="微软雅黑"/>
              </a:rPr>
              <a:t>请输入标题</a:t>
            </a:r>
          </a:p>
        </p:txBody>
      </p:sp>
      <p:sp>
        <p:nvSpPr>
          <p:cNvPr id="42" name="TextBox 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A7CEBBE-0EC0-4D8E-9735-371965D33F0A}"/>
              </a:ext>
            </a:extLst>
          </p:cNvPr>
          <p:cNvSpPr txBox="1"/>
          <p:nvPr/>
        </p:nvSpPr>
        <p:spPr>
          <a:xfrm>
            <a:off x="883975" y="2756254"/>
            <a:ext cx="1977404" cy="1254574"/>
          </a:xfrm>
          <a:prstGeom prst="rect">
            <a:avLst/>
          </a:prstGeom>
          <a:noFill/>
        </p:spPr>
        <p:txBody>
          <a:bodyPr wrap="square" lIns="0" tIns="0" rIns="0" bIns="0" rtlCol="0">
            <a:spAutoFit/>
          </a:bodyPr>
          <a:lstStyle/>
          <a:p>
            <a:pPr algn="ctr" defTabSz="866943" fontAlgn="base">
              <a:lnSpc>
                <a:spcPct val="150000"/>
              </a:lnSpc>
              <a:spcBef>
                <a:spcPct val="0"/>
              </a:spcBef>
              <a:spcAft>
                <a:spcPct val="0"/>
              </a:spcAft>
            </a:pPr>
            <a:r>
              <a:rPr lang="zh-CN" altLang="en-US" sz="1400" dirty="0">
                <a:solidFill>
                  <a:prstClr val="white">
                    <a:lumMod val="50000"/>
                  </a:prstClr>
                </a:solidFill>
                <a:latin typeface="微软雅黑"/>
                <a:ea typeface="微软雅黑"/>
                <a:cs typeface="+mn-ea"/>
                <a:sym typeface="微软雅黑"/>
              </a:rPr>
              <a:t>单击添加详细文字说明，或复制文本黏贴自此右键只保留文字单击添加详细文字说明</a:t>
            </a:r>
          </a:p>
        </p:txBody>
      </p:sp>
      <p:sp>
        <p:nvSpPr>
          <p:cNvPr id="23" name="五边形 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302A044-D16E-451E-BB4C-A5B5DE0E21E0}"/>
              </a:ext>
            </a:extLst>
          </p:cNvPr>
          <p:cNvSpPr/>
          <p:nvPr/>
        </p:nvSpPr>
        <p:spPr>
          <a:xfrm>
            <a:off x="3532332" y="2517091"/>
            <a:ext cx="1725854" cy="1643670"/>
          </a:xfrm>
          <a:prstGeom prst="pentagon">
            <a:avLst/>
          </a:prstGeom>
          <a:gradFill>
            <a:gsLst>
              <a:gs pos="7000">
                <a:srgbClr val="C00000"/>
              </a:gs>
              <a:gs pos="82000">
                <a:srgbClr val="FF8746"/>
              </a:gs>
            </a:gsLst>
            <a:lin ang="2700000" scaled="1"/>
          </a:gradFill>
          <a:ln w="19050" cap="flat" cmpd="sng" algn="ctr">
            <a:solidFill>
              <a:srgbClr val="FF8746"/>
            </a:solidFill>
            <a:prstDash val="solid"/>
            <a:miter lim="800000"/>
          </a:ln>
          <a:effectLst>
            <a:outerShdw blurRad="508000" dist="381000" dir="8100000" algn="tr" rotWithShape="0">
              <a:schemeClr val="bg1">
                <a:lumMod val="50000"/>
                <a:alpha val="40000"/>
              </a:scheme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a:ea typeface="微软雅黑"/>
              <a:sym typeface="微软雅黑"/>
            </a:endParaRPr>
          </a:p>
        </p:txBody>
      </p:sp>
      <p:sp>
        <p:nvSpPr>
          <p:cNvPr id="32" name="矩形 3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0E94080-4D55-4487-A23D-4A3DD8A60ED3}"/>
              </a:ext>
            </a:extLst>
          </p:cNvPr>
          <p:cNvSpPr/>
          <p:nvPr/>
        </p:nvSpPr>
        <p:spPr>
          <a:xfrm>
            <a:off x="3872791" y="3181931"/>
            <a:ext cx="1107997" cy="46166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prstClr val="white"/>
                </a:solidFill>
                <a:effectLst/>
                <a:uLnTx/>
                <a:uFillTx/>
                <a:latin typeface="微软雅黑"/>
                <a:ea typeface="微软雅黑"/>
                <a:sym typeface="微软雅黑"/>
              </a:rPr>
              <a:t>决策力</a:t>
            </a:r>
          </a:p>
        </p:txBody>
      </p:sp>
      <p:sp>
        <p:nvSpPr>
          <p:cNvPr id="24" name="五边形 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8D6E142-9595-4886-859B-C5EE5BD1AD89}"/>
              </a:ext>
            </a:extLst>
          </p:cNvPr>
          <p:cNvSpPr/>
          <p:nvPr/>
        </p:nvSpPr>
        <p:spPr>
          <a:xfrm>
            <a:off x="4072292" y="4177342"/>
            <a:ext cx="1725854" cy="1643670"/>
          </a:xfrm>
          <a:prstGeom prst="pentagon">
            <a:avLst/>
          </a:prstGeom>
          <a:gradFill>
            <a:gsLst>
              <a:gs pos="7000">
                <a:srgbClr val="C00000"/>
              </a:gs>
              <a:gs pos="82000">
                <a:srgbClr val="FF8746"/>
              </a:gs>
            </a:gsLst>
            <a:lin ang="2700000" scaled="1"/>
          </a:gradFill>
          <a:ln w="19050" cap="flat" cmpd="sng" algn="ctr">
            <a:solidFill>
              <a:srgbClr val="FF8746"/>
            </a:solidFill>
            <a:prstDash val="solid"/>
            <a:miter lim="800000"/>
          </a:ln>
          <a:effectLst>
            <a:outerShdw blurRad="508000" dist="381000" dir="8100000" algn="tr" rotWithShape="0">
              <a:schemeClr val="bg1">
                <a:lumMod val="50000"/>
                <a:alpha val="40000"/>
              </a:scheme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a:ea typeface="微软雅黑"/>
              <a:sym typeface="微软雅黑"/>
            </a:endParaRPr>
          </a:p>
        </p:txBody>
      </p:sp>
      <p:sp>
        <p:nvSpPr>
          <p:cNvPr id="31" name="矩形 3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3CD1E80-D301-4785-ADF6-3915C069BF79}"/>
              </a:ext>
            </a:extLst>
          </p:cNvPr>
          <p:cNvSpPr/>
          <p:nvPr/>
        </p:nvSpPr>
        <p:spPr>
          <a:xfrm>
            <a:off x="4411107" y="4841124"/>
            <a:ext cx="1107997" cy="46166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prstClr val="white"/>
                </a:solidFill>
                <a:effectLst/>
                <a:uLnTx/>
                <a:uFillTx/>
                <a:latin typeface="微软雅黑"/>
                <a:ea typeface="微软雅黑"/>
                <a:sym typeface="微软雅黑"/>
              </a:rPr>
              <a:t>感召力</a:t>
            </a:r>
          </a:p>
        </p:txBody>
      </p:sp>
      <p:sp>
        <p:nvSpPr>
          <p:cNvPr id="25" name="五边形 2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293DBBA-914F-410A-BC78-59A8264E7107}"/>
              </a:ext>
            </a:extLst>
          </p:cNvPr>
          <p:cNvSpPr/>
          <p:nvPr/>
        </p:nvSpPr>
        <p:spPr>
          <a:xfrm>
            <a:off x="5804201" y="4165232"/>
            <a:ext cx="1725854" cy="1643670"/>
          </a:xfrm>
          <a:prstGeom prst="pentagon">
            <a:avLst/>
          </a:prstGeom>
          <a:gradFill>
            <a:gsLst>
              <a:gs pos="7000">
                <a:srgbClr val="C00000"/>
              </a:gs>
              <a:gs pos="82000">
                <a:srgbClr val="FF8746"/>
              </a:gs>
            </a:gsLst>
            <a:lin ang="2700000" scaled="1"/>
          </a:gradFill>
          <a:ln w="19050" cap="flat" cmpd="sng" algn="ctr">
            <a:solidFill>
              <a:srgbClr val="FF8746"/>
            </a:solidFill>
            <a:prstDash val="solid"/>
            <a:miter lim="800000"/>
          </a:ln>
          <a:effectLst>
            <a:outerShdw blurRad="508000" dist="381000" dir="8100000" algn="tr" rotWithShape="0">
              <a:schemeClr val="bg1">
                <a:lumMod val="50000"/>
                <a:alpha val="40000"/>
              </a:scheme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a:ea typeface="微软雅黑"/>
              <a:sym typeface="微软雅黑"/>
            </a:endParaRPr>
          </a:p>
        </p:txBody>
      </p:sp>
      <p:sp>
        <p:nvSpPr>
          <p:cNvPr id="30" name="矩形 2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31C6E15-F349-4442-9E2C-B5C35A5DB3F7}"/>
              </a:ext>
            </a:extLst>
          </p:cNvPr>
          <p:cNvSpPr/>
          <p:nvPr/>
        </p:nvSpPr>
        <p:spPr>
          <a:xfrm>
            <a:off x="6136668" y="4841124"/>
            <a:ext cx="1107997" cy="46166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prstClr val="white"/>
                </a:solidFill>
                <a:effectLst/>
                <a:uLnTx/>
                <a:uFillTx/>
                <a:latin typeface="微软雅黑"/>
                <a:ea typeface="微软雅黑"/>
                <a:sym typeface="微软雅黑"/>
              </a:rPr>
              <a:t>学习力</a:t>
            </a:r>
          </a:p>
        </p:txBody>
      </p:sp>
    </p:spTree>
    <p:extLst>
      <p:ext uri="{BB962C8B-B14F-4D97-AF65-F5344CB8AC3E}">
        <p14:creationId xmlns:p14="http://schemas.microsoft.com/office/powerpoint/2010/main" val="761294519"/>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53" presetClass="entr" presetSubtype="528"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anim calcmode="lin" valueType="num">
                                      <p:cBhvr>
                                        <p:cTn id="20" dur="500" fill="hold"/>
                                        <p:tgtEl>
                                          <p:spTgt spid="27"/>
                                        </p:tgtEl>
                                        <p:attrNameLst>
                                          <p:attrName>ppt_x</p:attrName>
                                        </p:attrNameLst>
                                      </p:cBhvr>
                                      <p:tavLst>
                                        <p:tav tm="0">
                                          <p:val>
                                            <p:fltVal val="0.5"/>
                                          </p:val>
                                        </p:tav>
                                        <p:tav tm="100000">
                                          <p:val>
                                            <p:strVal val="#ppt_x"/>
                                          </p:val>
                                        </p:tav>
                                      </p:tavLst>
                                    </p:anim>
                                    <p:anim calcmode="lin" valueType="num">
                                      <p:cBhvr>
                                        <p:cTn id="21" dur="500" fill="hold"/>
                                        <p:tgtEl>
                                          <p:spTgt spid="27"/>
                                        </p:tgtEl>
                                        <p:attrNameLst>
                                          <p:attrName>ppt_y</p:attrName>
                                        </p:attrNameLst>
                                      </p:cBhvr>
                                      <p:tavLst>
                                        <p:tav tm="0">
                                          <p:val>
                                            <p:fltVal val="0.5"/>
                                          </p:val>
                                        </p:tav>
                                        <p:tav tm="100000">
                                          <p:val>
                                            <p:strVal val="#ppt_y"/>
                                          </p:val>
                                        </p:tav>
                                      </p:tavLst>
                                    </p:anim>
                                  </p:childTnLst>
                                </p:cTn>
                              </p:par>
                              <p:par>
                                <p:cTn id="22" presetID="53" presetClass="entr" presetSubtype="528" fill="hold" grpId="0" nodeType="withEffect">
                                  <p:stCondLst>
                                    <p:cond delay="100"/>
                                  </p:stCondLst>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ppt_w</p:attrName>
                                        </p:attrNameLst>
                                      </p:cBhvr>
                                      <p:tavLst>
                                        <p:tav tm="0">
                                          <p:val>
                                            <p:fltVal val="0"/>
                                          </p:val>
                                        </p:tav>
                                        <p:tav tm="100000">
                                          <p:val>
                                            <p:strVal val="#ppt_w"/>
                                          </p:val>
                                        </p:tav>
                                      </p:tavLst>
                                    </p:anim>
                                    <p:anim calcmode="lin" valueType="num">
                                      <p:cBhvr>
                                        <p:cTn id="25" dur="500" fill="hold"/>
                                        <p:tgtEl>
                                          <p:spTgt spid="23"/>
                                        </p:tgtEl>
                                        <p:attrNameLst>
                                          <p:attrName>ppt_h</p:attrName>
                                        </p:attrNameLst>
                                      </p:cBhvr>
                                      <p:tavLst>
                                        <p:tav tm="0">
                                          <p:val>
                                            <p:fltVal val="0"/>
                                          </p:val>
                                        </p:tav>
                                        <p:tav tm="100000">
                                          <p:val>
                                            <p:strVal val="#ppt_h"/>
                                          </p:val>
                                        </p:tav>
                                      </p:tavLst>
                                    </p:anim>
                                    <p:animEffect transition="in" filter="fade">
                                      <p:cBhvr>
                                        <p:cTn id="26" dur="500"/>
                                        <p:tgtEl>
                                          <p:spTgt spid="23"/>
                                        </p:tgtEl>
                                      </p:cBhvr>
                                    </p:animEffect>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par>
                                <p:cTn id="29" presetID="53" presetClass="entr" presetSubtype="528" fill="hold" grpId="0" nodeType="withEffect">
                                  <p:stCondLst>
                                    <p:cond delay="20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anim calcmode="lin" valueType="num">
                                      <p:cBhvr>
                                        <p:cTn id="34" dur="500" fill="hold"/>
                                        <p:tgtEl>
                                          <p:spTgt spid="24"/>
                                        </p:tgtEl>
                                        <p:attrNameLst>
                                          <p:attrName>ppt_x</p:attrName>
                                        </p:attrNameLst>
                                      </p:cBhvr>
                                      <p:tavLst>
                                        <p:tav tm="0">
                                          <p:val>
                                            <p:fltVal val="0.5"/>
                                          </p:val>
                                        </p:tav>
                                        <p:tav tm="100000">
                                          <p:val>
                                            <p:strVal val="#ppt_x"/>
                                          </p:val>
                                        </p:tav>
                                      </p:tavLst>
                                    </p:anim>
                                    <p:anim calcmode="lin" valueType="num">
                                      <p:cBhvr>
                                        <p:cTn id="35" dur="500" fill="hold"/>
                                        <p:tgtEl>
                                          <p:spTgt spid="24"/>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300"/>
                                  </p:stCondLst>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ppt_w</p:attrName>
                                        </p:attrNameLst>
                                      </p:cBhvr>
                                      <p:tavLst>
                                        <p:tav tm="0">
                                          <p:val>
                                            <p:fltVal val="0"/>
                                          </p:val>
                                        </p:tav>
                                        <p:tav tm="100000">
                                          <p:val>
                                            <p:strVal val="#ppt_w"/>
                                          </p:val>
                                        </p:tav>
                                      </p:tavLst>
                                    </p:anim>
                                    <p:anim calcmode="lin" valueType="num">
                                      <p:cBhvr>
                                        <p:cTn id="39" dur="500" fill="hold"/>
                                        <p:tgtEl>
                                          <p:spTgt spid="25"/>
                                        </p:tgtEl>
                                        <p:attrNameLst>
                                          <p:attrName>ppt_h</p:attrName>
                                        </p:attrNameLst>
                                      </p:cBhvr>
                                      <p:tavLst>
                                        <p:tav tm="0">
                                          <p:val>
                                            <p:fltVal val="0"/>
                                          </p:val>
                                        </p:tav>
                                        <p:tav tm="100000">
                                          <p:val>
                                            <p:strVal val="#ppt_h"/>
                                          </p:val>
                                        </p:tav>
                                      </p:tavLst>
                                    </p:anim>
                                    <p:animEffect transition="in" filter="fade">
                                      <p:cBhvr>
                                        <p:cTn id="40" dur="500"/>
                                        <p:tgtEl>
                                          <p:spTgt spid="25"/>
                                        </p:tgtEl>
                                      </p:cBhvr>
                                    </p:animEffect>
                                    <p:anim calcmode="lin" valueType="num">
                                      <p:cBhvr>
                                        <p:cTn id="41" dur="500" fill="hold"/>
                                        <p:tgtEl>
                                          <p:spTgt spid="25"/>
                                        </p:tgtEl>
                                        <p:attrNameLst>
                                          <p:attrName>ppt_x</p:attrName>
                                        </p:attrNameLst>
                                      </p:cBhvr>
                                      <p:tavLst>
                                        <p:tav tm="0">
                                          <p:val>
                                            <p:fltVal val="0.5"/>
                                          </p:val>
                                        </p:tav>
                                        <p:tav tm="100000">
                                          <p:val>
                                            <p:strVal val="#ppt_x"/>
                                          </p:val>
                                        </p:tav>
                                      </p:tavLst>
                                    </p:anim>
                                    <p:anim calcmode="lin" valueType="num">
                                      <p:cBhvr>
                                        <p:cTn id="42" dur="500" fill="hold"/>
                                        <p:tgtEl>
                                          <p:spTgt spid="25"/>
                                        </p:tgtEl>
                                        <p:attrNameLst>
                                          <p:attrName>ppt_y</p:attrName>
                                        </p:attrNameLst>
                                      </p:cBhvr>
                                      <p:tavLst>
                                        <p:tav tm="0">
                                          <p:val>
                                            <p:fltVal val="0.5"/>
                                          </p:val>
                                        </p:tav>
                                        <p:tav tm="100000">
                                          <p:val>
                                            <p:strVal val="#ppt_y"/>
                                          </p:val>
                                        </p:tav>
                                      </p:tavLst>
                                    </p:anim>
                                  </p:childTnLst>
                                </p:cTn>
                              </p:par>
                              <p:par>
                                <p:cTn id="43" presetID="53" presetClass="entr" presetSubtype="528" fill="hold" grpId="0" nodeType="withEffect">
                                  <p:stCondLst>
                                    <p:cond delay="40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fltVal val="0"/>
                                          </p:val>
                                        </p:tav>
                                        <p:tav tm="100000">
                                          <p:val>
                                            <p:strVal val="#ppt_w"/>
                                          </p:val>
                                        </p:tav>
                                      </p:tavLst>
                                    </p:anim>
                                    <p:anim calcmode="lin" valueType="num">
                                      <p:cBhvr>
                                        <p:cTn id="46" dur="500" fill="hold"/>
                                        <p:tgtEl>
                                          <p:spTgt spid="26"/>
                                        </p:tgtEl>
                                        <p:attrNameLst>
                                          <p:attrName>ppt_h</p:attrName>
                                        </p:attrNameLst>
                                      </p:cBhvr>
                                      <p:tavLst>
                                        <p:tav tm="0">
                                          <p:val>
                                            <p:fltVal val="0"/>
                                          </p:val>
                                        </p:tav>
                                        <p:tav tm="100000">
                                          <p:val>
                                            <p:strVal val="#ppt_h"/>
                                          </p:val>
                                        </p:tav>
                                      </p:tavLst>
                                    </p:anim>
                                    <p:animEffect transition="in" filter="fade">
                                      <p:cBhvr>
                                        <p:cTn id="47" dur="500"/>
                                        <p:tgtEl>
                                          <p:spTgt spid="26"/>
                                        </p:tgtEl>
                                      </p:cBhvr>
                                    </p:animEffect>
                                    <p:anim calcmode="lin" valueType="num">
                                      <p:cBhvr>
                                        <p:cTn id="48" dur="500" fill="hold"/>
                                        <p:tgtEl>
                                          <p:spTgt spid="26"/>
                                        </p:tgtEl>
                                        <p:attrNameLst>
                                          <p:attrName>ppt_x</p:attrName>
                                        </p:attrNameLst>
                                      </p:cBhvr>
                                      <p:tavLst>
                                        <p:tav tm="0">
                                          <p:val>
                                            <p:fltVal val="0.5"/>
                                          </p:val>
                                        </p:tav>
                                        <p:tav tm="100000">
                                          <p:val>
                                            <p:strVal val="#ppt_x"/>
                                          </p:val>
                                        </p:tav>
                                      </p:tavLst>
                                    </p:anim>
                                    <p:anim calcmode="lin" valueType="num">
                                      <p:cBhvr>
                                        <p:cTn id="49" dur="500" fill="hold"/>
                                        <p:tgtEl>
                                          <p:spTgt spid="26"/>
                                        </p:tgtEl>
                                        <p:attrNameLst>
                                          <p:attrName>ppt_y</p:attrName>
                                        </p:attrNameLst>
                                      </p:cBhvr>
                                      <p:tavLst>
                                        <p:tav tm="0">
                                          <p:val>
                                            <p:fltVal val="0.5"/>
                                          </p:val>
                                        </p:tav>
                                        <p:tav tm="100000">
                                          <p:val>
                                            <p:strVal val="#ppt_y"/>
                                          </p:val>
                                        </p:tav>
                                      </p:tavLst>
                                    </p:anim>
                                  </p:childTnLst>
                                </p:cTn>
                              </p:par>
                              <p:par>
                                <p:cTn id="50" presetID="53" presetClass="entr" presetSubtype="16" fill="hold" grpId="0" nodeType="withEffect">
                                  <p:stCondLst>
                                    <p:cond delay="0"/>
                                  </p:stCondLst>
                                  <p:iterate type="lt">
                                    <p:tmPct val="10000"/>
                                  </p:iterate>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ppt_w</p:attrName>
                                        </p:attrNameLst>
                                      </p:cBhvr>
                                      <p:tavLst>
                                        <p:tav tm="0">
                                          <p:val>
                                            <p:fltVal val="0"/>
                                          </p:val>
                                        </p:tav>
                                        <p:tav tm="100000">
                                          <p:val>
                                            <p:strVal val="#ppt_w"/>
                                          </p:val>
                                        </p:tav>
                                      </p:tavLst>
                                    </p:anim>
                                    <p:anim calcmode="lin" valueType="num">
                                      <p:cBhvr>
                                        <p:cTn id="53" dur="500" fill="hold"/>
                                        <p:tgtEl>
                                          <p:spTgt spid="28"/>
                                        </p:tgtEl>
                                        <p:attrNameLst>
                                          <p:attrName>ppt_h</p:attrName>
                                        </p:attrNameLst>
                                      </p:cBhvr>
                                      <p:tavLst>
                                        <p:tav tm="0">
                                          <p:val>
                                            <p:fltVal val="0"/>
                                          </p:val>
                                        </p:tav>
                                        <p:tav tm="100000">
                                          <p:val>
                                            <p:strVal val="#ppt_h"/>
                                          </p:val>
                                        </p:tav>
                                      </p:tavLst>
                                    </p:anim>
                                    <p:animEffect transition="in" filter="fade">
                                      <p:cBhvr>
                                        <p:cTn id="54" dur="500"/>
                                        <p:tgtEl>
                                          <p:spTgt spid="28"/>
                                        </p:tgtEl>
                                      </p:cBhvr>
                                    </p:animEffect>
                                  </p:childTnLst>
                                </p:cTn>
                              </p:par>
                              <p:par>
                                <p:cTn id="55" presetID="53" presetClass="entr" presetSubtype="16" fill="hold" grpId="0" nodeType="withEffect">
                                  <p:stCondLst>
                                    <p:cond delay="0"/>
                                  </p:stCondLst>
                                  <p:iterate type="lt">
                                    <p:tmPct val="10000"/>
                                  </p:iterate>
                                  <p:childTnLst>
                                    <p:set>
                                      <p:cBhvr>
                                        <p:cTn id="56" dur="1" fill="hold">
                                          <p:stCondLst>
                                            <p:cond delay="0"/>
                                          </p:stCondLst>
                                        </p:cTn>
                                        <p:tgtEl>
                                          <p:spTgt spid="29"/>
                                        </p:tgtEl>
                                        <p:attrNameLst>
                                          <p:attrName>style.visibility</p:attrName>
                                        </p:attrNameLst>
                                      </p:cBhvr>
                                      <p:to>
                                        <p:strVal val="visible"/>
                                      </p:to>
                                    </p:set>
                                    <p:anim calcmode="lin" valueType="num">
                                      <p:cBhvr>
                                        <p:cTn id="57" dur="500" fill="hold"/>
                                        <p:tgtEl>
                                          <p:spTgt spid="29"/>
                                        </p:tgtEl>
                                        <p:attrNameLst>
                                          <p:attrName>ppt_w</p:attrName>
                                        </p:attrNameLst>
                                      </p:cBhvr>
                                      <p:tavLst>
                                        <p:tav tm="0">
                                          <p:val>
                                            <p:fltVal val="0"/>
                                          </p:val>
                                        </p:tav>
                                        <p:tav tm="100000">
                                          <p:val>
                                            <p:strVal val="#ppt_w"/>
                                          </p:val>
                                        </p:tav>
                                      </p:tavLst>
                                    </p:anim>
                                    <p:anim calcmode="lin" valueType="num">
                                      <p:cBhvr>
                                        <p:cTn id="58" dur="500" fill="hold"/>
                                        <p:tgtEl>
                                          <p:spTgt spid="29"/>
                                        </p:tgtEl>
                                        <p:attrNameLst>
                                          <p:attrName>ppt_h</p:attrName>
                                        </p:attrNameLst>
                                      </p:cBhvr>
                                      <p:tavLst>
                                        <p:tav tm="0">
                                          <p:val>
                                            <p:fltVal val="0"/>
                                          </p:val>
                                        </p:tav>
                                        <p:tav tm="100000">
                                          <p:val>
                                            <p:strVal val="#ppt_h"/>
                                          </p:val>
                                        </p:tav>
                                      </p:tavLst>
                                    </p:anim>
                                    <p:animEffect transition="in" filter="fade">
                                      <p:cBhvr>
                                        <p:cTn id="59" dur="500"/>
                                        <p:tgtEl>
                                          <p:spTgt spid="29"/>
                                        </p:tgtEl>
                                      </p:cBhvr>
                                    </p:animEffect>
                                  </p:childTnLst>
                                </p:cTn>
                              </p:par>
                              <p:par>
                                <p:cTn id="60" presetID="53" presetClass="entr" presetSubtype="16" fill="hold" grpId="0" nodeType="withEffect">
                                  <p:stCondLst>
                                    <p:cond delay="0"/>
                                  </p:stCondLst>
                                  <p:iterate type="lt">
                                    <p:tmPct val="10000"/>
                                  </p:iterate>
                                  <p:childTnLst>
                                    <p:set>
                                      <p:cBhvr>
                                        <p:cTn id="61" dur="1" fill="hold">
                                          <p:stCondLst>
                                            <p:cond delay="0"/>
                                          </p:stCondLst>
                                        </p:cTn>
                                        <p:tgtEl>
                                          <p:spTgt spid="30"/>
                                        </p:tgtEl>
                                        <p:attrNameLst>
                                          <p:attrName>style.visibility</p:attrName>
                                        </p:attrNameLst>
                                      </p:cBhvr>
                                      <p:to>
                                        <p:strVal val="visible"/>
                                      </p:to>
                                    </p:set>
                                    <p:anim calcmode="lin" valueType="num">
                                      <p:cBhvr>
                                        <p:cTn id="62" dur="500" fill="hold"/>
                                        <p:tgtEl>
                                          <p:spTgt spid="30"/>
                                        </p:tgtEl>
                                        <p:attrNameLst>
                                          <p:attrName>ppt_w</p:attrName>
                                        </p:attrNameLst>
                                      </p:cBhvr>
                                      <p:tavLst>
                                        <p:tav tm="0">
                                          <p:val>
                                            <p:fltVal val="0"/>
                                          </p:val>
                                        </p:tav>
                                        <p:tav tm="100000">
                                          <p:val>
                                            <p:strVal val="#ppt_w"/>
                                          </p:val>
                                        </p:tav>
                                      </p:tavLst>
                                    </p:anim>
                                    <p:anim calcmode="lin" valueType="num">
                                      <p:cBhvr>
                                        <p:cTn id="63" dur="500" fill="hold"/>
                                        <p:tgtEl>
                                          <p:spTgt spid="30"/>
                                        </p:tgtEl>
                                        <p:attrNameLst>
                                          <p:attrName>ppt_h</p:attrName>
                                        </p:attrNameLst>
                                      </p:cBhvr>
                                      <p:tavLst>
                                        <p:tav tm="0">
                                          <p:val>
                                            <p:fltVal val="0"/>
                                          </p:val>
                                        </p:tav>
                                        <p:tav tm="100000">
                                          <p:val>
                                            <p:strVal val="#ppt_h"/>
                                          </p:val>
                                        </p:tav>
                                      </p:tavLst>
                                    </p:anim>
                                    <p:animEffect transition="in" filter="fade">
                                      <p:cBhvr>
                                        <p:cTn id="64" dur="500"/>
                                        <p:tgtEl>
                                          <p:spTgt spid="30"/>
                                        </p:tgtEl>
                                      </p:cBhvr>
                                    </p:animEffect>
                                  </p:childTnLst>
                                </p:cTn>
                              </p:par>
                              <p:par>
                                <p:cTn id="65" presetID="53" presetClass="entr" presetSubtype="16" fill="hold" grpId="0" nodeType="withEffect">
                                  <p:stCondLst>
                                    <p:cond delay="0"/>
                                  </p:stCondLst>
                                  <p:iterate type="lt">
                                    <p:tmPct val="10000"/>
                                  </p:iterate>
                                  <p:childTnLst>
                                    <p:set>
                                      <p:cBhvr>
                                        <p:cTn id="66" dur="1" fill="hold">
                                          <p:stCondLst>
                                            <p:cond delay="0"/>
                                          </p:stCondLst>
                                        </p:cTn>
                                        <p:tgtEl>
                                          <p:spTgt spid="31"/>
                                        </p:tgtEl>
                                        <p:attrNameLst>
                                          <p:attrName>style.visibility</p:attrName>
                                        </p:attrNameLst>
                                      </p:cBhvr>
                                      <p:to>
                                        <p:strVal val="visible"/>
                                      </p:to>
                                    </p:set>
                                    <p:anim calcmode="lin" valueType="num">
                                      <p:cBhvr>
                                        <p:cTn id="67" dur="500" fill="hold"/>
                                        <p:tgtEl>
                                          <p:spTgt spid="31"/>
                                        </p:tgtEl>
                                        <p:attrNameLst>
                                          <p:attrName>ppt_w</p:attrName>
                                        </p:attrNameLst>
                                      </p:cBhvr>
                                      <p:tavLst>
                                        <p:tav tm="0">
                                          <p:val>
                                            <p:fltVal val="0"/>
                                          </p:val>
                                        </p:tav>
                                        <p:tav tm="100000">
                                          <p:val>
                                            <p:strVal val="#ppt_w"/>
                                          </p:val>
                                        </p:tav>
                                      </p:tavLst>
                                    </p:anim>
                                    <p:anim calcmode="lin" valueType="num">
                                      <p:cBhvr>
                                        <p:cTn id="68" dur="500" fill="hold"/>
                                        <p:tgtEl>
                                          <p:spTgt spid="31"/>
                                        </p:tgtEl>
                                        <p:attrNameLst>
                                          <p:attrName>ppt_h</p:attrName>
                                        </p:attrNameLst>
                                      </p:cBhvr>
                                      <p:tavLst>
                                        <p:tav tm="0">
                                          <p:val>
                                            <p:fltVal val="0"/>
                                          </p:val>
                                        </p:tav>
                                        <p:tav tm="100000">
                                          <p:val>
                                            <p:strVal val="#ppt_h"/>
                                          </p:val>
                                        </p:tav>
                                      </p:tavLst>
                                    </p:anim>
                                    <p:animEffect transition="in" filter="fade">
                                      <p:cBhvr>
                                        <p:cTn id="69" dur="500"/>
                                        <p:tgtEl>
                                          <p:spTgt spid="31"/>
                                        </p:tgtEl>
                                      </p:cBhvr>
                                    </p:animEffect>
                                  </p:childTnLst>
                                </p:cTn>
                              </p:par>
                              <p:par>
                                <p:cTn id="70" presetID="53" presetClass="entr" presetSubtype="16" fill="hold" grpId="0" nodeType="withEffect">
                                  <p:stCondLst>
                                    <p:cond delay="0"/>
                                  </p:stCondLst>
                                  <p:iterate type="lt">
                                    <p:tmPct val="10000"/>
                                  </p:iterate>
                                  <p:childTnLst>
                                    <p:set>
                                      <p:cBhvr>
                                        <p:cTn id="71" dur="1" fill="hold">
                                          <p:stCondLst>
                                            <p:cond delay="0"/>
                                          </p:stCondLst>
                                        </p:cTn>
                                        <p:tgtEl>
                                          <p:spTgt spid="32"/>
                                        </p:tgtEl>
                                        <p:attrNameLst>
                                          <p:attrName>style.visibility</p:attrName>
                                        </p:attrNameLst>
                                      </p:cBhvr>
                                      <p:to>
                                        <p:strVal val="visible"/>
                                      </p:to>
                                    </p:set>
                                    <p:anim calcmode="lin" valueType="num">
                                      <p:cBhvr>
                                        <p:cTn id="72" dur="500" fill="hold"/>
                                        <p:tgtEl>
                                          <p:spTgt spid="32"/>
                                        </p:tgtEl>
                                        <p:attrNameLst>
                                          <p:attrName>ppt_w</p:attrName>
                                        </p:attrNameLst>
                                      </p:cBhvr>
                                      <p:tavLst>
                                        <p:tav tm="0">
                                          <p:val>
                                            <p:fltVal val="0"/>
                                          </p:val>
                                        </p:tav>
                                        <p:tav tm="100000">
                                          <p:val>
                                            <p:strVal val="#ppt_w"/>
                                          </p:val>
                                        </p:tav>
                                      </p:tavLst>
                                    </p:anim>
                                    <p:anim calcmode="lin" valueType="num">
                                      <p:cBhvr>
                                        <p:cTn id="73" dur="500" fill="hold"/>
                                        <p:tgtEl>
                                          <p:spTgt spid="32"/>
                                        </p:tgtEl>
                                        <p:attrNameLst>
                                          <p:attrName>ppt_h</p:attrName>
                                        </p:attrNameLst>
                                      </p:cBhvr>
                                      <p:tavLst>
                                        <p:tav tm="0">
                                          <p:val>
                                            <p:fltVal val="0"/>
                                          </p:val>
                                        </p:tav>
                                        <p:tav tm="100000">
                                          <p:val>
                                            <p:strVal val="#ppt_h"/>
                                          </p:val>
                                        </p:tav>
                                      </p:tavLst>
                                    </p:anim>
                                    <p:animEffect transition="in" filter="fade">
                                      <p:cBhvr>
                                        <p:cTn id="74" dur="500"/>
                                        <p:tgtEl>
                                          <p:spTgt spid="32"/>
                                        </p:tgtEl>
                                      </p:cBhvr>
                                    </p:animEffect>
                                  </p:childTnLst>
                                </p:cTn>
                              </p:par>
                            </p:childTnLst>
                          </p:cTn>
                        </p:par>
                        <p:par>
                          <p:cTn id="75" fill="hold">
                            <p:stCondLst>
                              <p:cond delay="1900"/>
                            </p:stCondLst>
                            <p:childTnLst>
                              <p:par>
                                <p:cTn id="76" presetID="14" presetClass="entr" presetSubtype="10" fill="hold" grpId="0" nodeType="afterEffect">
                                  <p:stCondLst>
                                    <p:cond delay="0"/>
                                  </p:stCondLst>
                                  <p:iterate type="lt">
                                    <p:tmPct val="10000"/>
                                  </p:iterate>
                                  <p:childTnLst>
                                    <p:set>
                                      <p:cBhvr>
                                        <p:cTn id="77" dur="1" fill="hold">
                                          <p:stCondLst>
                                            <p:cond delay="0"/>
                                          </p:stCondLst>
                                        </p:cTn>
                                        <p:tgtEl>
                                          <p:spTgt spid="33"/>
                                        </p:tgtEl>
                                        <p:attrNameLst>
                                          <p:attrName>style.visibility</p:attrName>
                                        </p:attrNameLst>
                                      </p:cBhvr>
                                      <p:to>
                                        <p:strVal val="visible"/>
                                      </p:to>
                                    </p:set>
                                    <p:animEffect transition="in" filter="randombar(horizontal)">
                                      <p:cBhvr>
                                        <p:cTn id="78" dur="500"/>
                                        <p:tgtEl>
                                          <p:spTgt spid="33"/>
                                        </p:tgtEl>
                                      </p:cBhvr>
                                    </p:animEffect>
                                  </p:childTnLst>
                                </p:cTn>
                              </p:par>
                            </p:childTnLst>
                          </p:cTn>
                        </p:par>
                        <p:par>
                          <p:cTn id="79" fill="hold">
                            <p:stCondLst>
                              <p:cond delay="2600"/>
                            </p:stCondLst>
                            <p:childTnLst>
                              <p:par>
                                <p:cTn id="80" presetID="14" presetClass="entr" presetSubtype="10" fill="hold" grpId="0" nodeType="after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randombar(horizontal)">
                                      <p:cBhvr>
                                        <p:cTn id="82" dur="500"/>
                                        <p:tgtEl>
                                          <p:spTgt spid="34"/>
                                        </p:tgtEl>
                                      </p:cBhvr>
                                    </p:animEffect>
                                  </p:childTnLst>
                                </p:cTn>
                              </p:par>
                            </p:childTnLst>
                          </p:cTn>
                        </p:par>
                        <p:par>
                          <p:cTn id="83" fill="hold">
                            <p:stCondLst>
                              <p:cond delay="3100"/>
                            </p:stCondLst>
                            <p:childTnLst>
                              <p:par>
                                <p:cTn id="84" presetID="14" presetClass="entr" presetSubtype="10" fill="hold" grpId="0" nodeType="afterEffect">
                                  <p:stCondLst>
                                    <p:cond delay="0"/>
                                  </p:stCondLst>
                                  <p:iterate type="lt">
                                    <p:tmPct val="10000"/>
                                  </p:iterate>
                                  <p:childTnLst>
                                    <p:set>
                                      <p:cBhvr>
                                        <p:cTn id="85" dur="1" fill="hold">
                                          <p:stCondLst>
                                            <p:cond delay="0"/>
                                          </p:stCondLst>
                                        </p:cTn>
                                        <p:tgtEl>
                                          <p:spTgt spid="35"/>
                                        </p:tgtEl>
                                        <p:attrNameLst>
                                          <p:attrName>style.visibility</p:attrName>
                                        </p:attrNameLst>
                                      </p:cBhvr>
                                      <p:to>
                                        <p:strVal val="visible"/>
                                      </p:to>
                                    </p:set>
                                    <p:animEffect transition="in" filter="randombar(horizontal)">
                                      <p:cBhvr>
                                        <p:cTn id="86" dur="500"/>
                                        <p:tgtEl>
                                          <p:spTgt spid="35"/>
                                        </p:tgtEl>
                                      </p:cBhvr>
                                    </p:animEffect>
                                  </p:childTnLst>
                                </p:cTn>
                              </p:par>
                            </p:childTnLst>
                          </p:cTn>
                        </p:par>
                        <p:par>
                          <p:cTn id="87" fill="hold">
                            <p:stCondLst>
                              <p:cond delay="3800"/>
                            </p:stCondLst>
                            <p:childTnLst>
                              <p:par>
                                <p:cTn id="88" presetID="14" presetClass="entr" presetSubtype="10" fill="hold" grpId="0" nodeType="afterEffect">
                                  <p:stCondLst>
                                    <p:cond delay="0"/>
                                  </p:stCondLst>
                                  <p:childTnLst>
                                    <p:set>
                                      <p:cBhvr>
                                        <p:cTn id="89" dur="1" fill="hold">
                                          <p:stCondLst>
                                            <p:cond delay="0"/>
                                          </p:stCondLst>
                                        </p:cTn>
                                        <p:tgtEl>
                                          <p:spTgt spid="36"/>
                                        </p:tgtEl>
                                        <p:attrNameLst>
                                          <p:attrName>style.visibility</p:attrName>
                                        </p:attrNameLst>
                                      </p:cBhvr>
                                      <p:to>
                                        <p:strVal val="visible"/>
                                      </p:to>
                                    </p:set>
                                    <p:animEffect transition="in" filter="randombar(horizontal)">
                                      <p:cBhvr>
                                        <p:cTn id="90" dur="500"/>
                                        <p:tgtEl>
                                          <p:spTgt spid="36"/>
                                        </p:tgtEl>
                                      </p:cBhvr>
                                    </p:animEffect>
                                  </p:childTnLst>
                                </p:cTn>
                              </p:par>
                            </p:childTnLst>
                          </p:cTn>
                        </p:par>
                        <p:par>
                          <p:cTn id="91" fill="hold">
                            <p:stCondLst>
                              <p:cond delay="4300"/>
                            </p:stCondLst>
                            <p:childTnLst>
                              <p:par>
                                <p:cTn id="92" presetID="14" presetClass="entr" presetSubtype="10" fill="hold" grpId="0" nodeType="afterEffect">
                                  <p:stCondLst>
                                    <p:cond delay="0"/>
                                  </p:stCondLst>
                                  <p:iterate type="lt">
                                    <p:tmPct val="10000"/>
                                  </p:iterate>
                                  <p:childTnLst>
                                    <p:set>
                                      <p:cBhvr>
                                        <p:cTn id="93" dur="1" fill="hold">
                                          <p:stCondLst>
                                            <p:cond delay="0"/>
                                          </p:stCondLst>
                                        </p:cTn>
                                        <p:tgtEl>
                                          <p:spTgt spid="37"/>
                                        </p:tgtEl>
                                        <p:attrNameLst>
                                          <p:attrName>style.visibility</p:attrName>
                                        </p:attrNameLst>
                                      </p:cBhvr>
                                      <p:to>
                                        <p:strVal val="visible"/>
                                      </p:to>
                                    </p:set>
                                    <p:animEffect transition="in" filter="randombar(horizontal)">
                                      <p:cBhvr>
                                        <p:cTn id="94" dur="500"/>
                                        <p:tgtEl>
                                          <p:spTgt spid="37"/>
                                        </p:tgtEl>
                                      </p:cBhvr>
                                    </p:animEffect>
                                  </p:childTnLst>
                                </p:cTn>
                              </p:par>
                            </p:childTnLst>
                          </p:cTn>
                        </p:par>
                        <p:par>
                          <p:cTn id="95" fill="hold">
                            <p:stCondLst>
                              <p:cond delay="5000"/>
                            </p:stCondLst>
                            <p:childTnLst>
                              <p:par>
                                <p:cTn id="96" presetID="14" presetClass="entr" presetSubtype="10" fill="hold" grpId="0" nodeType="afterEffect">
                                  <p:stCondLst>
                                    <p:cond delay="0"/>
                                  </p:stCondLst>
                                  <p:childTnLst>
                                    <p:set>
                                      <p:cBhvr>
                                        <p:cTn id="97" dur="1" fill="hold">
                                          <p:stCondLst>
                                            <p:cond delay="0"/>
                                          </p:stCondLst>
                                        </p:cTn>
                                        <p:tgtEl>
                                          <p:spTgt spid="38"/>
                                        </p:tgtEl>
                                        <p:attrNameLst>
                                          <p:attrName>style.visibility</p:attrName>
                                        </p:attrNameLst>
                                      </p:cBhvr>
                                      <p:to>
                                        <p:strVal val="visible"/>
                                      </p:to>
                                    </p:set>
                                    <p:animEffect transition="in" filter="randombar(horizontal)">
                                      <p:cBhvr>
                                        <p:cTn id="98" dur="500"/>
                                        <p:tgtEl>
                                          <p:spTgt spid="38"/>
                                        </p:tgtEl>
                                      </p:cBhvr>
                                    </p:animEffect>
                                  </p:childTnLst>
                                </p:cTn>
                              </p:par>
                            </p:childTnLst>
                          </p:cTn>
                        </p:par>
                        <p:par>
                          <p:cTn id="99" fill="hold">
                            <p:stCondLst>
                              <p:cond delay="5500"/>
                            </p:stCondLst>
                            <p:childTnLst>
                              <p:par>
                                <p:cTn id="100" presetID="14" presetClass="entr" presetSubtype="10" fill="hold" grpId="0" nodeType="afterEffect">
                                  <p:stCondLst>
                                    <p:cond delay="0"/>
                                  </p:stCondLst>
                                  <p:iterate type="lt">
                                    <p:tmPct val="10000"/>
                                  </p:iterate>
                                  <p:childTnLst>
                                    <p:set>
                                      <p:cBhvr>
                                        <p:cTn id="101" dur="1" fill="hold">
                                          <p:stCondLst>
                                            <p:cond delay="0"/>
                                          </p:stCondLst>
                                        </p:cTn>
                                        <p:tgtEl>
                                          <p:spTgt spid="39"/>
                                        </p:tgtEl>
                                        <p:attrNameLst>
                                          <p:attrName>style.visibility</p:attrName>
                                        </p:attrNameLst>
                                      </p:cBhvr>
                                      <p:to>
                                        <p:strVal val="visible"/>
                                      </p:to>
                                    </p:set>
                                    <p:animEffect transition="in" filter="randombar(horizontal)">
                                      <p:cBhvr>
                                        <p:cTn id="102" dur="500"/>
                                        <p:tgtEl>
                                          <p:spTgt spid="39"/>
                                        </p:tgtEl>
                                      </p:cBhvr>
                                    </p:animEffect>
                                  </p:childTnLst>
                                </p:cTn>
                              </p:par>
                            </p:childTnLst>
                          </p:cTn>
                        </p:par>
                        <p:par>
                          <p:cTn id="103" fill="hold">
                            <p:stCondLst>
                              <p:cond delay="6200"/>
                            </p:stCondLst>
                            <p:childTnLst>
                              <p:par>
                                <p:cTn id="104" presetID="14" presetClass="entr" presetSubtype="10" fill="hold" grpId="0" nodeType="afterEffect">
                                  <p:stCondLst>
                                    <p:cond delay="0"/>
                                  </p:stCondLst>
                                  <p:childTnLst>
                                    <p:set>
                                      <p:cBhvr>
                                        <p:cTn id="105" dur="1" fill="hold">
                                          <p:stCondLst>
                                            <p:cond delay="0"/>
                                          </p:stCondLst>
                                        </p:cTn>
                                        <p:tgtEl>
                                          <p:spTgt spid="40"/>
                                        </p:tgtEl>
                                        <p:attrNameLst>
                                          <p:attrName>style.visibility</p:attrName>
                                        </p:attrNameLst>
                                      </p:cBhvr>
                                      <p:to>
                                        <p:strVal val="visible"/>
                                      </p:to>
                                    </p:set>
                                    <p:animEffect transition="in" filter="randombar(horizontal)">
                                      <p:cBhvr>
                                        <p:cTn id="106" dur="500"/>
                                        <p:tgtEl>
                                          <p:spTgt spid="40"/>
                                        </p:tgtEl>
                                      </p:cBhvr>
                                    </p:animEffect>
                                  </p:childTnLst>
                                </p:cTn>
                              </p:par>
                            </p:childTnLst>
                          </p:cTn>
                        </p:par>
                        <p:par>
                          <p:cTn id="107" fill="hold">
                            <p:stCondLst>
                              <p:cond delay="6700"/>
                            </p:stCondLst>
                            <p:childTnLst>
                              <p:par>
                                <p:cTn id="108" presetID="14" presetClass="entr" presetSubtype="10" fill="hold" grpId="0" nodeType="afterEffect">
                                  <p:stCondLst>
                                    <p:cond delay="0"/>
                                  </p:stCondLst>
                                  <p:iterate type="lt">
                                    <p:tmPct val="10000"/>
                                  </p:iterate>
                                  <p:childTnLst>
                                    <p:set>
                                      <p:cBhvr>
                                        <p:cTn id="109" dur="1" fill="hold">
                                          <p:stCondLst>
                                            <p:cond delay="0"/>
                                          </p:stCondLst>
                                        </p:cTn>
                                        <p:tgtEl>
                                          <p:spTgt spid="41"/>
                                        </p:tgtEl>
                                        <p:attrNameLst>
                                          <p:attrName>style.visibility</p:attrName>
                                        </p:attrNameLst>
                                      </p:cBhvr>
                                      <p:to>
                                        <p:strVal val="visible"/>
                                      </p:to>
                                    </p:set>
                                    <p:animEffect transition="in" filter="randombar(horizontal)">
                                      <p:cBhvr>
                                        <p:cTn id="110" dur="500"/>
                                        <p:tgtEl>
                                          <p:spTgt spid="41"/>
                                        </p:tgtEl>
                                      </p:cBhvr>
                                    </p:animEffect>
                                  </p:childTnLst>
                                </p:cTn>
                              </p:par>
                            </p:childTnLst>
                          </p:cTn>
                        </p:par>
                        <p:par>
                          <p:cTn id="111" fill="hold">
                            <p:stCondLst>
                              <p:cond delay="7400"/>
                            </p:stCondLst>
                            <p:childTnLst>
                              <p:par>
                                <p:cTn id="112" presetID="14" presetClass="entr" presetSubtype="10" fill="hold" grpId="0" nodeType="afterEffect">
                                  <p:stCondLst>
                                    <p:cond delay="0"/>
                                  </p:stCondLst>
                                  <p:childTnLst>
                                    <p:set>
                                      <p:cBhvr>
                                        <p:cTn id="113" dur="1" fill="hold">
                                          <p:stCondLst>
                                            <p:cond delay="0"/>
                                          </p:stCondLst>
                                        </p:cTn>
                                        <p:tgtEl>
                                          <p:spTgt spid="42"/>
                                        </p:tgtEl>
                                        <p:attrNameLst>
                                          <p:attrName>style.visibility</p:attrName>
                                        </p:attrNameLst>
                                      </p:cBhvr>
                                      <p:to>
                                        <p:strVal val="visible"/>
                                      </p:to>
                                    </p:set>
                                    <p:animEffect transition="in" filter="randombar(horizontal)">
                                      <p:cBhvr>
                                        <p:cTn id="11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p:bldP spid="29" grpId="0"/>
      <p:bldP spid="33" grpId="0"/>
      <p:bldP spid="34" grpId="0"/>
      <p:bldP spid="35" grpId="0"/>
      <p:bldP spid="36" grpId="0"/>
      <p:bldP spid="37" grpId="0"/>
      <p:bldP spid="38" grpId="0"/>
      <p:bldP spid="39" grpId="0"/>
      <p:bldP spid="40" grpId="0"/>
      <p:bldP spid="41" grpId="0"/>
      <p:bldP spid="42" grpId="0"/>
      <p:bldP spid="23" grpId="0" animBg="1"/>
      <p:bldP spid="32" grpId="0"/>
      <p:bldP spid="24" grpId="0" animBg="1"/>
      <p:bldP spid="31" grpId="0"/>
      <p:bldP spid="25" grpId="0" animBg="1"/>
      <p:bldP spid="3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p14="http://schemas.microsoft.com/office/powerpoint/2010/main" xmlns:a14="http://schemas.microsoft.com/office/drawing/2010/main" xmlns="" id="{C1E30081-2D56-48A7-9DD5-C19BEF68062C}"/>
              </a:ext>
            </a:extLst>
          </p:cNvPr>
          <p:cNvGrpSpPr/>
          <p:nvPr/>
        </p:nvGrpSpPr>
        <p:grpSpPr>
          <a:xfrm>
            <a:off x="3218442" y="3093856"/>
            <a:ext cx="5755116" cy="302884"/>
            <a:chOff x="3207657" y="4312713"/>
            <a:chExt cx="5755116" cy="302884"/>
          </a:xfrm>
        </p:grpSpPr>
        <p:grpSp>
          <p:nvGrpSpPr>
            <p:cNvPr id="4" name="组合 3">
              <a:extLst>
                <a:ext uri="{FF2B5EF4-FFF2-40B4-BE49-F238E27FC236}">
                  <a16:creationId xmlns:a16="http://schemas.microsoft.com/office/drawing/2014/main" xmlns:p14="http://schemas.microsoft.com/office/powerpoint/2010/main" xmlns:a14="http://schemas.microsoft.com/office/drawing/2010/main" xmlns="" id="{E031D518-8F96-4D87-BB51-4DA4B329A5DC}"/>
                </a:ext>
              </a:extLst>
            </p:cNvPr>
            <p:cNvGrpSpPr/>
            <p:nvPr/>
          </p:nvGrpSpPr>
          <p:grpSpPr>
            <a:xfrm>
              <a:off x="5120943" y="4312713"/>
              <a:ext cx="1945832" cy="302884"/>
              <a:chOff x="5120943" y="4427470"/>
              <a:chExt cx="1945832" cy="302884"/>
            </a:xfrm>
          </p:grpSpPr>
          <p:pic>
            <p:nvPicPr>
              <p:cNvPr id="7" name="图片 6">
                <a:extLst>
                  <a:ext uri="{FF2B5EF4-FFF2-40B4-BE49-F238E27FC236}">
                    <a16:creationId xmlns:a16="http://schemas.microsoft.com/office/drawing/2014/main" xmlns:p14="http://schemas.microsoft.com/office/powerpoint/2010/main" xmlns:a14="http://schemas.microsoft.com/office/drawing/2010/main" xmlns="" id="{700FA682-BD9F-46EC-97AB-0C6B8E4F4EF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29312" y="4427470"/>
                <a:ext cx="333376" cy="302884"/>
              </a:xfrm>
              <a:prstGeom prst="rect">
                <a:avLst/>
              </a:prstGeom>
            </p:spPr>
          </p:pic>
          <p:pic>
            <p:nvPicPr>
              <p:cNvPr id="8" name="图片 7">
                <a:extLst>
                  <a:ext uri="{FF2B5EF4-FFF2-40B4-BE49-F238E27FC236}">
                    <a16:creationId xmlns:a16="http://schemas.microsoft.com/office/drawing/2014/main" xmlns:p14="http://schemas.microsoft.com/office/powerpoint/2010/main" xmlns:a14="http://schemas.microsoft.com/office/drawing/2010/main" xmlns="" id="{C73EB189-BEBD-4190-AD37-DF30D5A0910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00740" y="4512469"/>
                <a:ext cx="146264" cy="132886"/>
              </a:xfrm>
              <a:prstGeom prst="rect">
                <a:avLst/>
              </a:prstGeom>
            </p:spPr>
          </p:pic>
          <p:pic>
            <p:nvPicPr>
              <p:cNvPr id="9" name="图片 8">
                <a:extLst>
                  <a:ext uri="{FF2B5EF4-FFF2-40B4-BE49-F238E27FC236}">
                    <a16:creationId xmlns:a16="http://schemas.microsoft.com/office/drawing/2014/main" xmlns:p14="http://schemas.microsoft.com/office/powerpoint/2010/main" xmlns:a14="http://schemas.microsoft.com/office/drawing/2010/main" xmlns="" id="{FAAD0F4C-36F2-4D60-95AF-736371475DF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15124" y="4512469"/>
                <a:ext cx="146264" cy="132886"/>
              </a:xfrm>
              <a:prstGeom prst="rect">
                <a:avLst/>
              </a:prstGeom>
            </p:spPr>
          </p:pic>
          <p:pic>
            <p:nvPicPr>
              <p:cNvPr id="10" name="图片 9">
                <a:extLst>
                  <a:ext uri="{FF2B5EF4-FFF2-40B4-BE49-F238E27FC236}">
                    <a16:creationId xmlns:a16="http://schemas.microsoft.com/office/drawing/2014/main" xmlns:p14="http://schemas.microsoft.com/office/powerpoint/2010/main" xmlns:a14="http://schemas.microsoft.com/office/drawing/2010/main" xmlns="" id="{01BDA7EA-5FB9-4A18-851F-B2B79F78BE2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10841" y="4512469"/>
                <a:ext cx="146264" cy="132886"/>
              </a:xfrm>
              <a:prstGeom prst="rect">
                <a:avLst/>
              </a:prstGeom>
            </p:spPr>
          </p:pic>
          <p:pic>
            <p:nvPicPr>
              <p:cNvPr id="11" name="图片 10">
                <a:extLst>
                  <a:ext uri="{FF2B5EF4-FFF2-40B4-BE49-F238E27FC236}">
                    <a16:creationId xmlns:a16="http://schemas.microsoft.com/office/drawing/2014/main" xmlns:p14="http://schemas.microsoft.com/office/powerpoint/2010/main" xmlns:a14="http://schemas.microsoft.com/office/drawing/2010/main" xmlns="" id="{017A0302-B79E-416F-BDE1-BF3F5466068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120943" y="4512469"/>
                <a:ext cx="146264" cy="132886"/>
              </a:xfrm>
              <a:prstGeom prst="rect">
                <a:avLst/>
              </a:prstGeom>
            </p:spPr>
          </p:pic>
          <p:pic>
            <p:nvPicPr>
              <p:cNvPr id="12" name="图片 11">
                <a:extLst>
                  <a:ext uri="{FF2B5EF4-FFF2-40B4-BE49-F238E27FC236}">
                    <a16:creationId xmlns:a16="http://schemas.microsoft.com/office/drawing/2014/main" xmlns:p14="http://schemas.microsoft.com/office/powerpoint/2010/main" xmlns:a14="http://schemas.microsoft.com/office/drawing/2010/main" xmlns="" id="{D6240DDA-DF71-4A78-B7FF-E8438E483F9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20511" y="4512469"/>
                <a:ext cx="146264" cy="132886"/>
              </a:xfrm>
              <a:prstGeom prst="rect">
                <a:avLst/>
              </a:prstGeom>
            </p:spPr>
          </p:pic>
          <p:pic>
            <p:nvPicPr>
              <p:cNvPr id="13" name="图片 12">
                <a:extLst>
                  <a:ext uri="{FF2B5EF4-FFF2-40B4-BE49-F238E27FC236}">
                    <a16:creationId xmlns:a16="http://schemas.microsoft.com/office/drawing/2014/main" xmlns:p14="http://schemas.microsoft.com/office/powerpoint/2010/main" xmlns:a14="http://schemas.microsoft.com/office/drawing/2010/main" xmlns="" id="{21CEA2BD-AE46-4905-BF48-4A4A068DD71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630612" y="4512469"/>
                <a:ext cx="146264" cy="132886"/>
              </a:xfrm>
              <a:prstGeom prst="rect">
                <a:avLst/>
              </a:prstGeom>
            </p:spPr>
          </p:pic>
          <p:pic>
            <p:nvPicPr>
              <p:cNvPr id="14" name="图片 13">
                <a:extLst>
                  <a:ext uri="{FF2B5EF4-FFF2-40B4-BE49-F238E27FC236}">
                    <a16:creationId xmlns:a16="http://schemas.microsoft.com/office/drawing/2014/main" xmlns:p14="http://schemas.microsoft.com/office/powerpoint/2010/main" xmlns:a14="http://schemas.microsoft.com/office/drawing/2010/main" xmlns="" id="{3D4604C7-B20D-4DCA-B41A-2E4D655590E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40714" y="4512469"/>
                <a:ext cx="146264" cy="132886"/>
              </a:xfrm>
              <a:prstGeom prst="rect">
                <a:avLst/>
              </a:prstGeom>
            </p:spPr>
          </p:pic>
        </p:grpSp>
        <p:cxnSp>
          <p:nvCxnSpPr>
            <p:cNvPr id="5" name="直接连接符 4">
              <a:extLst>
                <a:ext uri="{FF2B5EF4-FFF2-40B4-BE49-F238E27FC236}">
                  <a16:creationId xmlns:a16="http://schemas.microsoft.com/office/drawing/2014/main" xmlns:p14="http://schemas.microsoft.com/office/powerpoint/2010/main" xmlns:a14="http://schemas.microsoft.com/office/drawing/2010/main" xmlns="" id="{70C10FF6-6802-4D0C-9CCB-BC9396A1AF63}"/>
                </a:ext>
              </a:extLst>
            </p:cNvPr>
            <p:cNvCxnSpPr>
              <a:cxnSpLocks/>
            </p:cNvCxnSpPr>
            <p:nvPr/>
          </p:nvCxnSpPr>
          <p:spPr>
            <a:xfrm>
              <a:off x="3207657" y="4449777"/>
              <a:ext cx="1719979" cy="0"/>
            </a:xfrm>
            <a:prstGeom prst="line">
              <a:avLst/>
            </a:prstGeom>
            <a:ln>
              <a:solidFill>
                <a:srgbClr val="FF2D37"/>
              </a:solidFill>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xmlns:p14="http://schemas.microsoft.com/office/powerpoint/2010/main" xmlns:a14="http://schemas.microsoft.com/office/drawing/2010/main" xmlns="" id="{054B039F-03AC-40B7-A67D-CD8BB9391FAB}"/>
                </a:ext>
              </a:extLst>
            </p:cNvPr>
            <p:cNvCxnSpPr>
              <a:cxnSpLocks/>
            </p:cNvCxnSpPr>
            <p:nvPr/>
          </p:nvCxnSpPr>
          <p:spPr>
            <a:xfrm>
              <a:off x="7242794" y="4449777"/>
              <a:ext cx="1719979" cy="0"/>
            </a:xfrm>
            <a:prstGeom prst="line">
              <a:avLst/>
            </a:prstGeom>
            <a:ln>
              <a:solidFill>
                <a:srgbClr val="FF2D37"/>
              </a:solidFill>
            </a:ln>
          </p:spPr>
          <p:style>
            <a:lnRef idx="1">
              <a:schemeClr val="accent1"/>
            </a:lnRef>
            <a:fillRef idx="0">
              <a:schemeClr val="accent1"/>
            </a:fillRef>
            <a:effectRef idx="0">
              <a:schemeClr val="accent1"/>
            </a:effectRef>
            <a:fontRef idx="minor">
              <a:schemeClr val="tx1"/>
            </a:fontRef>
          </p:style>
        </p:cxnSp>
      </p:grpSp>
      <p:sp>
        <p:nvSpPr>
          <p:cNvPr id="16" name="PA_文本框 11">
            <a:extLst>
              <a:ext uri="{FF2B5EF4-FFF2-40B4-BE49-F238E27FC236}">
                <a16:creationId xmlns:a16="http://schemas.microsoft.com/office/drawing/2014/main" xmlns:p14="http://schemas.microsoft.com/office/powerpoint/2010/main" xmlns:a14="http://schemas.microsoft.com/office/drawing/2010/main" xmlns="" id="{8E6AAF2B-5B3D-450B-A730-787589F1DEF1}"/>
              </a:ext>
            </a:extLst>
          </p:cNvPr>
          <p:cNvSpPr txBox="1"/>
          <p:nvPr>
            <p:custDataLst>
              <p:tags r:id="rId1"/>
            </p:custDataLst>
          </p:nvPr>
        </p:nvSpPr>
        <p:spPr>
          <a:xfrm>
            <a:off x="825634" y="1244708"/>
            <a:ext cx="5423818" cy="1631216"/>
          </a:xfrm>
          <a:prstGeom prst="rect">
            <a:avLst/>
          </a:prstGeom>
          <a:noFill/>
        </p:spPr>
        <p:txBody>
          <a:bodyPr wrap="square" rtlCol="0">
            <a:spAutoFit/>
          </a:bodyPr>
          <a:lstStyle>
            <a:defPPr>
              <a:defRPr lang="zh-CN"/>
            </a:defPPr>
            <a:lvl1pPr algn="ctr">
              <a:defRPr sz="14400" b="1">
                <a:ln w="28575">
                  <a:solidFill>
                    <a:schemeClr val="accent4">
                      <a:lumMod val="40000"/>
                      <a:lumOff val="60000"/>
                    </a:schemeClr>
                  </a:solidFill>
                </a:ln>
                <a:blipFill dpi="0" rotWithShape="1">
                  <a:blip r:embed="rId7">
                    <a:extLst>
                      <a:ext uri="{28A0092B-C50C-407E-A947-70E740481C1C}">
                        <a14:useLocalDpi xmlns:a14="http://schemas.microsoft.com/office/drawing/2010/main" val="0"/>
                      </a:ext>
                    </a:extLst>
                  </a:blip>
                  <a:srcRect/>
                  <a:stretch>
                    <a:fillRect/>
                  </a:stretch>
                </a:blipFill>
                <a:effectLst>
                  <a:outerShdw dist="38100" dir="2700000" algn="tl" rotWithShape="0">
                    <a:schemeClr val="accent4">
                      <a:lumMod val="40000"/>
                      <a:lumOff val="60000"/>
                    </a:schemeClr>
                  </a:outerShdw>
                </a:effectLst>
                <a:latin typeface="三极春联字体简" pitchFamily="2" charset="-122"/>
                <a:ea typeface="三极春联字体简" pitchFamily="2" charset="-122"/>
                <a:cs typeface="经典特宋简" panose="02010609010101010101" pitchFamily="49" charset="-122"/>
              </a:defRPr>
            </a:lvl1pPr>
          </a:lstStyle>
          <a:p>
            <a:r>
              <a:rPr lang="zh-CN" altLang="en-US" sz="9600" dirty="0">
                <a:sym typeface="微软雅黑"/>
              </a:rPr>
              <a:t>五四演讲</a:t>
            </a:r>
          </a:p>
        </p:txBody>
      </p:sp>
      <p:sp>
        <p:nvSpPr>
          <p:cNvPr id="17" name="PA_文本框 11">
            <a:extLst>
              <a:ext uri="{FF2B5EF4-FFF2-40B4-BE49-F238E27FC236}">
                <a16:creationId xmlns:a16="http://schemas.microsoft.com/office/drawing/2014/main" xmlns:p14="http://schemas.microsoft.com/office/powerpoint/2010/main" xmlns:a14="http://schemas.microsoft.com/office/drawing/2010/main" xmlns="" id="{3B9C1D75-996C-4A21-85A6-4FA854055EE3}"/>
              </a:ext>
            </a:extLst>
          </p:cNvPr>
          <p:cNvSpPr txBox="1"/>
          <p:nvPr>
            <p:custDataLst>
              <p:tags r:id="rId2"/>
            </p:custDataLst>
          </p:nvPr>
        </p:nvSpPr>
        <p:spPr>
          <a:xfrm>
            <a:off x="5827507" y="1244708"/>
            <a:ext cx="5423818" cy="1631216"/>
          </a:xfrm>
          <a:prstGeom prst="rect">
            <a:avLst/>
          </a:prstGeom>
          <a:noFill/>
        </p:spPr>
        <p:txBody>
          <a:bodyPr wrap="square" rtlCol="0">
            <a:spAutoFit/>
          </a:bodyPr>
          <a:lstStyle>
            <a:defPPr>
              <a:defRPr lang="zh-CN"/>
            </a:defPPr>
            <a:lvl1pPr algn="ctr">
              <a:defRPr sz="14400" b="1">
                <a:ln w="28575">
                  <a:solidFill>
                    <a:schemeClr val="accent4">
                      <a:lumMod val="40000"/>
                      <a:lumOff val="60000"/>
                    </a:schemeClr>
                  </a:solidFill>
                </a:ln>
                <a:blipFill dpi="0" rotWithShape="1">
                  <a:blip r:embed="rId7">
                    <a:extLst>
                      <a:ext uri="{28A0092B-C50C-407E-A947-70E740481C1C}">
                        <a14:useLocalDpi xmlns:a14="http://schemas.microsoft.com/office/drawing/2010/main" val="0"/>
                      </a:ext>
                    </a:extLst>
                  </a:blip>
                  <a:srcRect/>
                  <a:stretch>
                    <a:fillRect/>
                  </a:stretch>
                </a:blipFill>
                <a:effectLst>
                  <a:outerShdw dist="38100" dir="2700000" algn="tl" rotWithShape="0">
                    <a:schemeClr val="accent4">
                      <a:lumMod val="40000"/>
                      <a:lumOff val="60000"/>
                    </a:schemeClr>
                  </a:outerShdw>
                </a:effectLst>
                <a:latin typeface="三极春联字体简" pitchFamily="2" charset="-122"/>
                <a:ea typeface="三极春联字体简" pitchFamily="2" charset="-122"/>
                <a:cs typeface="经典特宋简" panose="02010609010101010101" pitchFamily="49" charset="-122"/>
              </a:defRPr>
            </a:lvl1pPr>
          </a:lstStyle>
          <a:p>
            <a:r>
              <a:rPr lang="zh-CN" altLang="en-US" sz="9600" dirty="0">
                <a:sym typeface="微软雅黑"/>
              </a:rPr>
              <a:t>青年风采</a:t>
            </a:r>
          </a:p>
        </p:txBody>
      </p:sp>
      <p:sp>
        <p:nvSpPr>
          <p:cNvPr id="18" name="文本框 17">
            <a:extLst>
              <a:ext uri="{FF2B5EF4-FFF2-40B4-BE49-F238E27FC236}">
                <a16:creationId xmlns:a16="http://schemas.microsoft.com/office/drawing/2014/main" xmlns:p14="http://schemas.microsoft.com/office/powerpoint/2010/main" xmlns:a14="http://schemas.microsoft.com/office/drawing/2010/main" xmlns="" id="{8B934C01-31AC-4442-A0B9-6EB3389983FC}"/>
              </a:ext>
            </a:extLst>
          </p:cNvPr>
          <p:cNvSpPr txBox="1"/>
          <p:nvPr/>
        </p:nvSpPr>
        <p:spPr>
          <a:xfrm>
            <a:off x="3431498" y="3547085"/>
            <a:ext cx="5367104" cy="646331"/>
          </a:xfrm>
          <a:prstGeom prst="rect">
            <a:avLst/>
          </a:prstGeom>
          <a:noFill/>
        </p:spPr>
        <p:txBody>
          <a:bodyPr wrap="square" rtlCol="0">
            <a:spAutoFit/>
          </a:bodyPr>
          <a:lstStyle/>
          <a:p>
            <a:pPr algn="ctr"/>
            <a:r>
              <a:rPr lang="zh-CN" altLang="en-US" sz="3600" b="1" dirty="0">
                <a:solidFill>
                  <a:srgbClr val="F00000"/>
                </a:solidFill>
                <a:latin typeface="微软雅黑"/>
                <a:ea typeface="微软雅黑"/>
                <a:cs typeface="+mn-ea"/>
                <a:sym typeface="微软雅黑"/>
              </a:rPr>
              <a:t>汇报完毕，谢谢大家</a:t>
            </a:r>
          </a:p>
        </p:txBody>
      </p:sp>
      <p:sp>
        <p:nvSpPr>
          <p:cNvPr id="19" name="文本框 18">
            <a:extLst>
              <a:ext uri="{FF2B5EF4-FFF2-40B4-BE49-F238E27FC236}">
                <a16:creationId xmlns:a16="http://schemas.microsoft.com/office/drawing/2014/main" xmlns:p14="http://schemas.microsoft.com/office/powerpoint/2010/main" xmlns:a14="http://schemas.microsoft.com/office/drawing/2010/main" xmlns="" id="{92031C87-B664-4662-A23B-BE2A4EA63318}"/>
              </a:ext>
            </a:extLst>
          </p:cNvPr>
          <p:cNvSpPr txBox="1"/>
          <p:nvPr/>
        </p:nvSpPr>
        <p:spPr>
          <a:xfrm>
            <a:off x="3128282" y="350912"/>
            <a:ext cx="5935437" cy="261610"/>
          </a:xfrm>
          <a:prstGeom prst="rect">
            <a:avLst/>
          </a:prstGeom>
          <a:noFill/>
        </p:spPr>
        <p:txBody>
          <a:bodyPr wrap="square">
            <a:spAutoFit/>
          </a:bodyPr>
          <a:lstStyle/>
          <a:p>
            <a:pPr algn="ctr"/>
            <a:r>
              <a:rPr lang="zh-CN" altLang="en-US" sz="1100" spc="2000" dirty="0">
                <a:latin typeface="微软雅黑"/>
                <a:ea typeface="微软雅黑"/>
                <a:sym typeface="微软雅黑"/>
              </a:rPr>
              <a:t>五</a:t>
            </a:r>
            <a:r>
              <a:rPr lang="en-US" altLang="zh-CN" sz="1100" spc="2000" dirty="0">
                <a:latin typeface="微软雅黑"/>
                <a:ea typeface="微软雅黑"/>
                <a:sym typeface="微软雅黑"/>
              </a:rPr>
              <a:t>/</a:t>
            </a:r>
            <a:r>
              <a:rPr lang="zh-CN" altLang="en-US" sz="1100" spc="2000" dirty="0">
                <a:latin typeface="微软雅黑"/>
                <a:ea typeface="微软雅黑"/>
                <a:sym typeface="微软雅黑"/>
              </a:rPr>
              <a:t>四</a:t>
            </a:r>
            <a:r>
              <a:rPr lang="en-US" altLang="zh-CN" sz="1100" spc="2000" dirty="0">
                <a:latin typeface="微软雅黑"/>
                <a:ea typeface="微软雅黑"/>
                <a:sym typeface="微软雅黑"/>
              </a:rPr>
              <a:t>/</a:t>
            </a:r>
            <a:r>
              <a:rPr lang="zh-CN" altLang="en-US" sz="1100" spc="2000" dirty="0">
                <a:latin typeface="微软雅黑"/>
                <a:ea typeface="微软雅黑"/>
                <a:sym typeface="微软雅黑"/>
              </a:rPr>
              <a:t>青</a:t>
            </a:r>
            <a:r>
              <a:rPr lang="en-US" altLang="zh-CN" sz="1100" spc="2000" dirty="0">
                <a:latin typeface="微软雅黑"/>
                <a:ea typeface="微软雅黑"/>
                <a:sym typeface="微软雅黑"/>
              </a:rPr>
              <a:t>/</a:t>
            </a:r>
            <a:r>
              <a:rPr lang="zh-CN" altLang="en-US" sz="1100" spc="2000" dirty="0">
                <a:latin typeface="微软雅黑"/>
                <a:ea typeface="微软雅黑"/>
                <a:sym typeface="微软雅黑"/>
              </a:rPr>
              <a:t>年</a:t>
            </a:r>
            <a:r>
              <a:rPr lang="en-US" altLang="zh-CN" sz="1100" spc="2000" dirty="0">
                <a:latin typeface="微软雅黑"/>
                <a:ea typeface="微软雅黑"/>
                <a:sym typeface="微软雅黑"/>
              </a:rPr>
              <a:t>/</a:t>
            </a:r>
            <a:r>
              <a:rPr lang="zh-CN" altLang="en-US" sz="1100" spc="2000" dirty="0">
                <a:latin typeface="微软雅黑"/>
                <a:ea typeface="微软雅黑"/>
                <a:sym typeface="微软雅黑"/>
              </a:rPr>
              <a:t>节</a:t>
            </a:r>
          </a:p>
        </p:txBody>
      </p:sp>
      <p:pic>
        <p:nvPicPr>
          <p:cNvPr id="21" name="图片 20">
            <a:extLst>
              <a:ext uri="{FF2B5EF4-FFF2-40B4-BE49-F238E27FC236}">
                <a16:creationId xmlns:a16="http://schemas.microsoft.com/office/drawing/2014/main" xmlns:p14="http://schemas.microsoft.com/office/powerpoint/2010/main" xmlns:a14="http://schemas.microsoft.com/office/drawing/2010/main" xmlns="" id="{7E2AE020-7364-4A90-AF16-136AA56AE375}"/>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813333" y="4622092"/>
            <a:ext cx="2178310" cy="1574725"/>
          </a:xfrm>
          <a:prstGeom prst="rect">
            <a:avLst/>
          </a:prstGeom>
          <a:effectLst>
            <a:outerShdw blurRad="76200" dir="13500000" sy="23000" kx="1200000" algn="br" rotWithShape="0">
              <a:prstClr val="black">
                <a:alpha val="20000"/>
              </a:prstClr>
            </a:outerShdw>
          </a:effectLst>
        </p:spPr>
      </p:pic>
      <p:pic>
        <p:nvPicPr>
          <p:cNvPr id="27" name="图片 26">
            <a:extLst>
              <a:ext uri="{FF2B5EF4-FFF2-40B4-BE49-F238E27FC236}">
                <a16:creationId xmlns:a16="http://schemas.microsoft.com/office/drawing/2014/main" xmlns:p14="http://schemas.microsoft.com/office/powerpoint/2010/main" xmlns:a14="http://schemas.microsoft.com/office/drawing/2010/main" xmlns="" id="{340DA8F2-2620-4D52-90A4-EB04DDFA66A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667547" y="172544"/>
            <a:ext cx="1425925" cy="1463360"/>
          </a:xfrm>
          <a:prstGeom prst="rect">
            <a:avLst/>
          </a:prstGeom>
        </p:spPr>
      </p:pic>
      <p:pic>
        <p:nvPicPr>
          <p:cNvPr id="30" name="图片 29">
            <a:extLst>
              <a:ext uri="{FF2B5EF4-FFF2-40B4-BE49-F238E27FC236}">
                <a16:creationId xmlns:a16="http://schemas.microsoft.com/office/drawing/2014/main" xmlns:p14="http://schemas.microsoft.com/office/powerpoint/2010/main" xmlns:a14="http://schemas.microsoft.com/office/drawing/2010/main" xmlns="" id="{358CA1E3-03DF-4931-944C-2C787C09299B}"/>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84680" y="558403"/>
            <a:ext cx="2680138" cy="893380"/>
          </a:xfrm>
          <a:prstGeom prst="rect">
            <a:avLst/>
          </a:prstGeom>
        </p:spPr>
      </p:pic>
    </p:spTree>
    <p:extLst>
      <p:ext uri="{BB962C8B-B14F-4D97-AF65-F5344CB8AC3E}">
        <p14:creationId xmlns:p14="http://schemas.microsoft.com/office/powerpoint/2010/main" val="276355283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47"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500"/>
                                        <p:tgtEl>
                                          <p:spTgt spid="30"/>
                                        </p:tgtEl>
                                      </p:cBhvr>
                                    </p:animEffect>
                                    <p:anim calcmode="lin" valueType="num">
                                      <p:cBhvr>
                                        <p:cTn id="13" dur="1500" fill="hold"/>
                                        <p:tgtEl>
                                          <p:spTgt spid="30"/>
                                        </p:tgtEl>
                                        <p:attrNameLst>
                                          <p:attrName>ppt_x</p:attrName>
                                        </p:attrNameLst>
                                      </p:cBhvr>
                                      <p:tavLst>
                                        <p:tav tm="0">
                                          <p:val>
                                            <p:strVal val="#ppt_x"/>
                                          </p:val>
                                        </p:tav>
                                        <p:tav tm="100000">
                                          <p:val>
                                            <p:strVal val="#ppt_x"/>
                                          </p:val>
                                        </p:tav>
                                      </p:tavLst>
                                    </p:anim>
                                    <p:anim calcmode="lin" valueType="num">
                                      <p:cBhvr>
                                        <p:cTn id="14" dur="1500" fill="hold"/>
                                        <p:tgtEl>
                                          <p:spTgt spid="30"/>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childTnLst>
                          </p:cTn>
                        </p:par>
                        <p:par>
                          <p:cTn id="20" fill="hold">
                            <p:stCondLst>
                              <p:cond delay="1500"/>
                            </p:stCondLst>
                            <p:childTnLst>
                              <p:par>
                                <p:cTn id="21" presetID="15" presetClass="entr" presetSubtype="0" fill="hold" grpId="0" nodeType="afterEffect">
                                  <p:stCondLst>
                                    <p:cond delay="0"/>
                                  </p:stCondLst>
                                  <p:iterate type="lt">
                                    <p:tmPct val="10000"/>
                                  </p:iterate>
                                  <p:childTnLst>
                                    <p:set>
                                      <p:cBhvr>
                                        <p:cTn id="22" dur="1" fill="hold">
                                          <p:stCondLst>
                                            <p:cond delay="0"/>
                                          </p:stCondLst>
                                        </p:cTn>
                                        <p:tgtEl>
                                          <p:spTgt spid="16"/>
                                        </p:tgtEl>
                                        <p:attrNameLst>
                                          <p:attrName>style.visibility</p:attrName>
                                        </p:attrNameLst>
                                      </p:cBhvr>
                                      <p:to>
                                        <p:strVal val="visible"/>
                                      </p:to>
                                    </p:set>
                                    <p:anim calcmode="lin" valueType="num">
                                      <p:cBhvr>
                                        <p:cTn id="23" dur="1000" fill="hold"/>
                                        <p:tgtEl>
                                          <p:spTgt spid="16"/>
                                        </p:tgtEl>
                                        <p:attrNameLst>
                                          <p:attrName>ppt_w</p:attrName>
                                        </p:attrNameLst>
                                      </p:cBhvr>
                                      <p:tavLst>
                                        <p:tav tm="0">
                                          <p:val>
                                            <p:fltVal val="0"/>
                                          </p:val>
                                        </p:tav>
                                        <p:tav tm="100000">
                                          <p:val>
                                            <p:strVal val="#ppt_w"/>
                                          </p:val>
                                        </p:tav>
                                      </p:tavLst>
                                    </p:anim>
                                    <p:anim calcmode="lin" valueType="num">
                                      <p:cBhvr>
                                        <p:cTn id="24" dur="1000" fill="hold"/>
                                        <p:tgtEl>
                                          <p:spTgt spid="16"/>
                                        </p:tgtEl>
                                        <p:attrNameLst>
                                          <p:attrName>ppt_h</p:attrName>
                                        </p:attrNameLst>
                                      </p:cBhvr>
                                      <p:tavLst>
                                        <p:tav tm="0">
                                          <p:val>
                                            <p:fltVal val="0"/>
                                          </p:val>
                                        </p:tav>
                                        <p:tav tm="100000">
                                          <p:val>
                                            <p:strVal val="#ppt_h"/>
                                          </p:val>
                                        </p:tav>
                                      </p:tavLst>
                                    </p:anim>
                                    <p:anim calcmode="lin" valueType="num">
                                      <p:cBhvr>
                                        <p:cTn id="25"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6"/>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grpId="0" nodeType="withEffect">
                                  <p:stCondLst>
                                    <p:cond delay="500"/>
                                  </p:stCondLst>
                                  <p:iterate type="lt">
                                    <p:tmPct val="10000"/>
                                  </p:iterate>
                                  <p:childTnLst>
                                    <p:set>
                                      <p:cBhvr>
                                        <p:cTn id="28" dur="1" fill="hold">
                                          <p:stCondLst>
                                            <p:cond delay="0"/>
                                          </p:stCondLst>
                                        </p:cTn>
                                        <p:tgtEl>
                                          <p:spTgt spid="17"/>
                                        </p:tgtEl>
                                        <p:attrNameLst>
                                          <p:attrName>style.visibility</p:attrName>
                                        </p:attrNameLst>
                                      </p:cBhvr>
                                      <p:to>
                                        <p:strVal val="visible"/>
                                      </p:to>
                                    </p:set>
                                    <p:anim calcmode="lin" valueType="num">
                                      <p:cBhvr>
                                        <p:cTn id="29" dur="1000" fill="hold"/>
                                        <p:tgtEl>
                                          <p:spTgt spid="17"/>
                                        </p:tgtEl>
                                        <p:attrNameLst>
                                          <p:attrName>ppt_w</p:attrName>
                                        </p:attrNameLst>
                                      </p:cBhvr>
                                      <p:tavLst>
                                        <p:tav tm="0">
                                          <p:val>
                                            <p:fltVal val="0"/>
                                          </p:val>
                                        </p:tav>
                                        <p:tav tm="100000">
                                          <p:val>
                                            <p:strVal val="#ppt_w"/>
                                          </p:val>
                                        </p:tav>
                                      </p:tavLst>
                                    </p:anim>
                                    <p:anim calcmode="lin" valueType="num">
                                      <p:cBhvr>
                                        <p:cTn id="30" dur="1000" fill="hold"/>
                                        <p:tgtEl>
                                          <p:spTgt spid="17"/>
                                        </p:tgtEl>
                                        <p:attrNameLst>
                                          <p:attrName>ppt_h</p:attrName>
                                        </p:attrNameLst>
                                      </p:cBhvr>
                                      <p:tavLst>
                                        <p:tav tm="0">
                                          <p:val>
                                            <p:fltVal val="0"/>
                                          </p:val>
                                        </p:tav>
                                        <p:tav tm="100000">
                                          <p:val>
                                            <p:strVal val="#ppt_h"/>
                                          </p:val>
                                        </p:tav>
                                      </p:tavLst>
                                    </p:anim>
                                    <p:anim calcmode="lin" valueType="num">
                                      <p:cBhvr>
                                        <p:cTn id="31"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7"/>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3300"/>
                            </p:stCondLst>
                            <p:childTnLst>
                              <p:par>
                                <p:cTn id="34" presetID="27" presetClass="emph" presetSubtype="0" fill="remove" grpId="1" nodeType="afterEffect">
                                  <p:stCondLst>
                                    <p:cond delay="0"/>
                                  </p:stCondLst>
                                  <p:iterate type="lt">
                                    <p:tmPct val="10000"/>
                                  </p:iterate>
                                  <p:childTnLst>
                                    <p:animClr clrSpc="rgb" dir="cw">
                                      <p:cBhvr override="childStyle">
                                        <p:cTn id="35" dur="250" autoRev="1" fill="remove"/>
                                        <p:tgtEl>
                                          <p:spTgt spid="16"/>
                                        </p:tgtEl>
                                        <p:attrNameLst>
                                          <p:attrName>style.color</p:attrName>
                                        </p:attrNameLst>
                                      </p:cBhvr>
                                      <p:to>
                                        <a:srgbClr val="FF6600"/>
                                      </p:to>
                                    </p:animClr>
                                    <p:animClr clrSpc="rgb" dir="cw">
                                      <p:cBhvr>
                                        <p:cTn id="36" dur="250" autoRev="1" fill="remove"/>
                                        <p:tgtEl>
                                          <p:spTgt spid="16"/>
                                        </p:tgtEl>
                                        <p:attrNameLst>
                                          <p:attrName>fillcolor</p:attrName>
                                        </p:attrNameLst>
                                      </p:cBhvr>
                                      <p:to>
                                        <a:srgbClr val="FF6600"/>
                                      </p:to>
                                    </p:animClr>
                                    <p:set>
                                      <p:cBhvr>
                                        <p:cTn id="37" dur="250" autoRev="1" fill="remove"/>
                                        <p:tgtEl>
                                          <p:spTgt spid="16"/>
                                        </p:tgtEl>
                                        <p:attrNameLst>
                                          <p:attrName>fill.type</p:attrName>
                                        </p:attrNameLst>
                                      </p:cBhvr>
                                      <p:to>
                                        <p:strVal val="solid"/>
                                      </p:to>
                                    </p:set>
                                    <p:set>
                                      <p:cBhvr>
                                        <p:cTn id="38" dur="250" autoRev="1" fill="remove"/>
                                        <p:tgtEl>
                                          <p:spTgt spid="16"/>
                                        </p:tgtEl>
                                        <p:attrNameLst>
                                          <p:attrName>fill.on</p:attrName>
                                        </p:attrNameLst>
                                      </p:cBhvr>
                                      <p:to>
                                        <p:strVal val="true"/>
                                      </p:to>
                                    </p:set>
                                  </p:childTnLst>
                                </p:cTn>
                              </p:par>
                              <p:par>
                                <p:cTn id="39" presetID="27" presetClass="emph" presetSubtype="0" fill="remove" grpId="1" nodeType="withEffect">
                                  <p:stCondLst>
                                    <p:cond delay="0"/>
                                  </p:stCondLst>
                                  <p:iterate type="lt">
                                    <p:tmPct val="10000"/>
                                  </p:iterate>
                                  <p:childTnLst>
                                    <p:animClr clrSpc="rgb" dir="cw">
                                      <p:cBhvr override="childStyle">
                                        <p:cTn id="40" dur="250" autoRev="1" fill="remove"/>
                                        <p:tgtEl>
                                          <p:spTgt spid="17"/>
                                        </p:tgtEl>
                                        <p:attrNameLst>
                                          <p:attrName>style.color</p:attrName>
                                        </p:attrNameLst>
                                      </p:cBhvr>
                                      <p:to>
                                        <a:srgbClr val="FF6600"/>
                                      </p:to>
                                    </p:animClr>
                                    <p:animClr clrSpc="rgb" dir="cw">
                                      <p:cBhvr>
                                        <p:cTn id="41" dur="250" autoRev="1" fill="remove"/>
                                        <p:tgtEl>
                                          <p:spTgt spid="17"/>
                                        </p:tgtEl>
                                        <p:attrNameLst>
                                          <p:attrName>fillcolor</p:attrName>
                                        </p:attrNameLst>
                                      </p:cBhvr>
                                      <p:to>
                                        <a:srgbClr val="FF6600"/>
                                      </p:to>
                                    </p:animClr>
                                    <p:set>
                                      <p:cBhvr>
                                        <p:cTn id="42" dur="250" autoRev="1" fill="remove"/>
                                        <p:tgtEl>
                                          <p:spTgt spid="17"/>
                                        </p:tgtEl>
                                        <p:attrNameLst>
                                          <p:attrName>fill.type</p:attrName>
                                        </p:attrNameLst>
                                      </p:cBhvr>
                                      <p:to>
                                        <p:strVal val="solid"/>
                                      </p:to>
                                    </p:set>
                                    <p:set>
                                      <p:cBhvr>
                                        <p:cTn id="43" dur="250" autoRev="1" fill="remove"/>
                                        <p:tgtEl>
                                          <p:spTgt spid="17"/>
                                        </p:tgtEl>
                                        <p:attrNameLst>
                                          <p:attrName>fill.on</p:attrName>
                                        </p:attrNameLst>
                                      </p:cBhvr>
                                      <p:to>
                                        <p:strVal val="true"/>
                                      </p:to>
                                    </p:set>
                                  </p:childTnLst>
                                </p:cTn>
                              </p:par>
                              <p:par>
                                <p:cTn id="44" presetID="55" presetClass="entr" presetSubtype="0" fill="hold" nodeType="with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p:cTn id="46" dur="1000" fill="hold"/>
                                        <p:tgtEl>
                                          <p:spTgt spid="3"/>
                                        </p:tgtEl>
                                        <p:attrNameLst>
                                          <p:attrName>ppt_w</p:attrName>
                                        </p:attrNameLst>
                                      </p:cBhvr>
                                      <p:tavLst>
                                        <p:tav tm="0">
                                          <p:val>
                                            <p:strVal val="#ppt_w*0.70"/>
                                          </p:val>
                                        </p:tav>
                                        <p:tav tm="100000">
                                          <p:val>
                                            <p:strVal val="#ppt_w"/>
                                          </p:val>
                                        </p:tav>
                                      </p:tavLst>
                                    </p:anim>
                                    <p:anim calcmode="lin" valueType="num">
                                      <p:cBhvr>
                                        <p:cTn id="47" dur="1000" fill="hold"/>
                                        <p:tgtEl>
                                          <p:spTgt spid="3"/>
                                        </p:tgtEl>
                                        <p:attrNameLst>
                                          <p:attrName>ppt_h</p:attrName>
                                        </p:attrNameLst>
                                      </p:cBhvr>
                                      <p:tavLst>
                                        <p:tav tm="0">
                                          <p:val>
                                            <p:strVal val="#ppt_h"/>
                                          </p:val>
                                        </p:tav>
                                        <p:tav tm="100000">
                                          <p:val>
                                            <p:strVal val="#ppt_h"/>
                                          </p:val>
                                        </p:tav>
                                      </p:tavLst>
                                    </p:anim>
                                    <p:animEffect transition="in" filter="fade">
                                      <p:cBhvr>
                                        <p:cTn id="48" dur="1000"/>
                                        <p:tgtEl>
                                          <p:spTgt spid="3"/>
                                        </p:tgtEl>
                                      </p:cBhvr>
                                    </p:animEffect>
                                  </p:childTnLst>
                                </p:cTn>
                              </p:par>
                            </p:childTnLst>
                          </p:cTn>
                        </p:par>
                        <p:par>
                          <p:cTn id="49" fill="hold">
                            <p:stCondLst>
                              <p:cond delay="4300"/>
                            </p:stCondLst>
                            <p:childTnLst>
                              <p:par>
                                <p:cTn id="50" presetID="53" presetClass="entr" presetSubtype="16" fill="hold" grpId="0" nodeType="afterEffect">
                                  <p:stCondLst>
                                    <p:cond delay="0"/>
                                  </p:stCondLst>
                                  <p:iterate type="lt">
                                    <p:tmPct val="10000"/>
                                  </p:iterate>
                                  <p:childTnLst>
                                    <p:set>
                                      <p:cBhvr>
                                        <p:cTn id="51" dur="1" fill="hold">
                                          <p:stCondLst>
                                            <p:cond delay="0"/>
                                          </p:stCondLst>
                                        </p:cTn>
                                        <p:tgtEl>
                                          <p:spTgt spid="18"/>
                                        </p:tgtEl>
                                        <p:attrNameLst>
                                          <p:attrName>style.visibility</p:attrName>
                                        </p:attrNameLst>
                                      </p:cBhvr>
                                      <p:to>
                                        <p:strVal val="visible"/>
                                      </p:to>
                                    </p:set>
                                    <p:anim calcmode="lin" valueType="num">
                                      <p:cBhvr>
                                        <p:cTn id="52" dur="500" fill="hold"/>
                                        <p:tgtEl>
                                          <p:spTgt spid="18"/>
                                        </p:tgtEl>
                                        <p:attrNameLst>
                                          <p:attrName>ppt_w</p:attrName>
                                        </p:attrNameLst>
                                      </p:cBhvr>
                                      <p:tavLst>
                                        <p:tav tm="0">
                                          <p:val>
                                            <p:fltVal val="0"/>
                                          </p:val>
                                        </p:tav>
                                        <p:tav tm="100000">
                                          <p:val>
                                            <p:strVal val="#ppt_w"/>
                                          </p:val>
                                        </p:tav>
                                      </p:tavLst>
                                    </p:anim>
                                    <p:anim calcmode="lin" valueType="num">
                                      <p:cBhvr>
                                        <p:cTn id="53" dur="500" fill="hold"/>
                                        <p:tgtEl>
                                          <p:spTgt spid="18"/>
                                        </p:tgtEl>
                                        <p:attrNameLst>
                                          <p:attrName>ppt_h</p:attrName>
                                        </p:attrNameLst>
                                      </p:cBhvr>
                                      <p:tavLst>
                                        <p:tav tm="0">
                                          <p:val>
                                            <p:fltVal val="0"/>
                                          </p:val>
                                        </p:tav>
                                        <p:tav tm="100000">
                                          <p:val>
                                            <p:strVal val="#ppt_h"/>
                                          </p:val>
                                        </p:tav>
                                      </p:tavLst>
                                    </p:anim>
                                    <p:animEffect transition="in" filter="fade">
                                      <p:cBhvr>
                                        <p:cTn id="54" dur="500"/>
                                        <p:tgtEl>
                                          <p:spTgt spid="18"/>
                                        </p:tgtEl>
                                      </p:cBhvr>
                                    </p:animEffect>
                                  </p:childTnLst>
                                </p:cTn>
                              </p:par>
                            </p:childTnLst>
                          </p:cTn>
                        </p:par>
                        <p:par>
                          <p:cTn id="55" fill="hold">
                            <p:stCondLst>
                              <p:cond delay="5200"/>
                            </p:stCondLst>
                            <p:childTnLst>
                              <p:par>
                                <p:cTn id="56" presetID="2" presetClass="entr" presetSubtype="3" decel="100000" fill="hold" nodeType="afterEffect">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cBhvr additive="base">
                                        <p:cTn id="58" dur="1500" fill="hold"/>
                                        <p:tgtEl>
                                          <p:spTgt spid="27"/>
                                        </p:tgtEl>
                                        <p:attrNameLst>
                                          <p:attrName>ppt_x</p:attrName>
                                        </p:attrNameLst>
                                      </p:cBhvr>
                                      <p:tavLst>
                                        <p:tav tm="0">
                                          <p:val>
                                            <p:strVal val="1+#ppt_w/2"/>
                                          </p:val>
                                        </p:tav>
                                        <p:tav tm="100000">
                                          <p:val>
                                            <p:strVal val="#ppt_x"/>
                                          </p:val>
                                        </p:tav>
                                      </p:tavLst>
                                    </p:anim>
                                    <p:anim calcmode="lin" valueType="num">
                                      <p:cBhvr additive="base">
                                        <p:cTn id="59" dur="1500" fill="hold"/>
                                        <p:tgtEl>
                                          <p:spTgt spid="2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6" grpId="1"/>
      <p:bldP spid="17" grpId="0"/>
      <p:bldP spid="17" grpId="1"/>
      <p:bldP spid="18" grpId="0"/>
      <p:bldP spid="1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722253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文本框 11">
            <a:extLst>
              <a:ext uri="{FF2B5EF4-FFF2-40B4-BE49-F238E27FC236}">
                <a16:creationId xmlns:a16="http://schemas.microsoft.com/office/drawing/2014/main" xmlns:p14="http://schemas.microsoft.com/office/powerpoint/2010/main" xmlns:a14="http://schemas.microsoft.com/office/drawing/2010/main" xmlns="" id="{4FC87F46-DEC1-45F3-8E0D-BB32660D5DF3}"/>
              </a:ext>
            </a:extLst>
          </p:cNvPr>
          <p:cNvSpPr txBox="1"/>
          <p:nvPr>
            <p:custDataLst>
              <p:tags r:id="rId1"/>
            </p:custDataLst>
          </p:nvPr>
        </p:nvSpPr>
        <p:spPr>
          <a:xfrm>
            <a:off x="6967879" y="799394"/>
            <a:ext cx="3008540" cy="2308324"/>
          </a:xfrm>
          <a:prstGeom prst="rect">
            <a:avLst/>
          </a:prstGeom>
          <a:noFill/>
        </p:spPr>
        <p:txBody>
          <a:bodyPr wrap="square" rtlCol="0">
            <a:spAutoFit/>
          </a:bodyPr>
          <a:lstStyle/>
          <a:p>
            <a:pPr algn="ctr"/>
            <a:r>
              <a:rPr lang="zh-CN" altLang="en-US" sz="14400" b="1" dirty="0">
                <a:ln w="28575">
                  <a:solidFill>
                    <a:schemeClr val="accent4">
                      <a:lumMod val="40000"/>
                      <a:lumOff val="60000"/>
                    </a:schemeClr>
                  </a:solidFill>
                </a:ln>
                <a:blipFill dpi="0" rotWithShape="1">
                  <a:blip r:embed="rId4">
                    <a:extLst>
                      <a:ext uri="{28A0092B-C50C-407E-A947-70E740481C1C}">
                        <a14:useLocalDpi xmlns:a14="http://schemas.microsoft.com/office/drawing/2010/main" val="0"/>
                      </a:ext>
                    </a:extLst>
                  </a:blip>
                  <a:srcRect/>
                  <a:stretch>
                    <a:fillRect/>
                  </a:stretch>
                </a:blipFill>
                <a:effectLst>
                  <a:outerShdw dist="38100" dir="2700000" algn="tl" rotWithShape="0">
                    <a:schemeClr val="accent4">
                      <a:lumMod val="40000"/>
                      <a:lumOff val="60000"/>
                    </a:schemeClr>
                  </a:outerShdw>
                </a:effectLst>
                <a:latin typeface="三极春联字体简" pitchFamily="2" charset="-122"/>
                <a:ea typeface="三极春联字体简" pitchFamily="2" charset="-122"/>
                <a:cs typeface="经典特宋简" panose="02010609010101010101" pitchFamily="49" charset="-122"/>
                <a:sym typeface="微软雅黑"/>
              </a:rPr>
              <a:t>壹</a:t>
            </a:r>
          </a:p>
        </p:txBody>
      </p:sp>
      <p:sp>
        <p:nvSpPr>
          <p:cNvPr id="3" name="文本框 2">
            <a:extLst>
              <a:ext uri="{FF2B5EF4-FFF2-40B4-BE49-F238E27FC236}">
                <a16:creationId xmlns:a16="http://schemas.microsoft.com/office/drawing/2014/main" xmlns:p14="http://schemas.microsoft.com/office/powerpoint/2010/main" xmlns:a14="http://schemas.microsoft.com/office/drawing/2010/main" xmlns="" id="{779C9F58-4C6D-4B27-BF39-95F49327543E}"/>
              </a:ext>
            </a:extLst>
          </p:cNvPr>
          <p:cNvSpPr txBox="1"/>
          <p:nvPr/>
        </p:nvSpPr>
        <p:spPr>
          <a:xfrm>
            <a:off x="6682275" y="2987871"/>
            <a:ext cx="3962360" cy="923330"/>
          </a:xfrm>
          <a:prstGeom prst="rect">
            <a:avLst/>
          </a:prstGeom>
          <a:noFill/>
        </p:spPr>
        <p:txBody>
          <a:bodyPr wrap="square" rtlCol="0">
            <a:spAutoFit/>
          </a:bodyPr>
          <a:lstStyle>
            <a:defPPr>
              <a:defRPr lang="zh-CN"/>
            </a:defPPr>
            <a:lvl1pPr algn="ctr">
              <a:defRPr sz="5400" b="1" spc="1500">
                <a:latin typeface="微软雅黑"/>
                <a:ea typeface="微软雅黑"/>
                <a:cs typeface="+mn-ea"/>
              </a:defRPr>
            </a:lvl1pPr>
          </a:lstStyle>
          <a:p>
            <a:r>
              <a:rPr lang="zh-CN" altLang="en-US" dirty="0">
                <a:sym typeface="微软雅黑"/>
              </a:rPr>
              <a:t>活动背景</a:t>
            </a:r>
          </a:p>
        </p:txBody>
      </p:sp>
      <p:sp>
        <p:nvSpPr>
          <p:cNvPr id="4" name="文本框 3">
            <a:extLst>
              <a:ext uri="{FF2B5EF4-FFF2-40B4-BE49-F238E27FC236}">
                <a16:creationId xmlns:a16="http://schemas.microsoft.com/office/drawing/2014/main" xmlns:p14="http://schemas.microsoft.com/office/powerpoint/2010/main" xmlns:a14="http://schemas.microsoft.com/office/drawing/2010/main" xmlns="" id="{5A303B8B-1F8C-4FB2-9EB4-1BA4D3D1FF23}"/>
              </a:ext>
            </a:extLst>
          </p:cNvPr>
          <p:cNvSpPr txBox="1"/>
          <p:nvPr/>
        </p:nvSpPr>
        <p:spPr>
          <a:xfrm>
            <a:off x="7563789" y="4718730"/>
            <a:ext cx="2199332" cy="307777"/>
          </a:xfrm>
          <a:prstGeom prst="rect">
            <a:avLst/>
          </a:prstGeom>
          <a:noFill/>
        </p:spPr>
        <p:txBody>
          <a:bodyPr wrap="square" rtlCol="0">
            <a:spAutoFit/>
          </a:bodyPr>
          <a:lstStyle/>
          <a:p>
            <a:pPr algn="ctr"/>
            <a:r>
              <a:rPr lang="en-US" altLang="zh-CN" sz="1400" i="1" spc="600" dirty="0">
                <a:latin typeface="微软雅黑"/>
                <a:ea typeface="微软雅黑"/>
                <a:cs typeface="+mn-ea"/>
                <a:sym typeface="微软雅黑"/>
              </a:rPr>
              <a:t>The part 01</a:t>
            </a:r>
            <a:endParaRPr lang="zh-CN" altLang="en-US" sz="1400" i="1" spc="600" dirty="0">
              <a:latin typeface="微软雅黑"/>
              <a:ea typeface="微软雅黑"/>
              <a:cs typeface="+mn-ea"/>
              <a:sym typeface="微软雅黑"/>
            </a:endParaRPr>
          </a:p>
        </p:txBody>
      </p:sp>
      <p:sp>
        <p:nvSpPr>
          <p:cNvPr id="5" name="矩形 4">
            <a:extLst>
              <a:ext uri="{FF2B5EF4-FFF2-40B4-BE49-F238E27FC236}">
                <a16:creationId xmlns:a16="http://schemas.microsoft.com/office/drawing/2014/main" xmlns:p14="http://schemas.microsoft.com/office/powerpoint/2010/main" xmlns:a14="http://schemas.microsoft.com/office/drawing/2010/main" xmlns="" id="{35466D20-004F-46D4-9659-0F25FAB7461F}"/>
              </a:ext>
            </a:extLst>
          </p:cNvPr>
          <p:cNvSpPr/>
          <p:nvPr/>
        </p:nvSpPr>
        <p:spPr>
          <a:xfrm>
            <a:off x="7089839" y="3893776"/>
            <a:ext cx="3147233" cy="369340"/>
          </a:xfrm>
          <a:prstGeom prst="rect">
            <a:avLst/>
          </a:prstGeom>
        </p:spPr>
        <p:txBody>
          <a:bodyPr wrap="square" lIns="91448" tIns="45724" rIns="91448" bIns="45724">
            <a:spAutoFit/>
          </a:bodyPr>
          <a:lstStyle/>
          <a:p>
            <a:pPr algn="ctr"/>
            <a:r>
              <a:rPr lang="en-US" altLang="zh-CN" sz="600" dirty="0">
                <a:solidFill>
                  <a:schemeClr val="bg1">
                    <a:lumMod val="65000"/>
                  </a:schemeClr>
                </a:solidFill>
                <a:latin typeface="微软雅黑"/>
                <a:ea typeface="微软雅黑"/>
                <a:sym typeface="微软雅黑"/>
              </a:rPr>
              <a:t>Chinese  companies  will no longer remain in the hard stage and they are also promoting a culture Chinese  companies  will no longer remain </a:t>
            </a:r>
          </a:p>
          <a:p>
            <a:pPr algn="ctr"/>
            <a:r>
              <a:rPr lang="en-US" altLang="zh-CN" sz="600" dirty="0">
                <a:solidFill>
                  <a:schemeClr val="bg1">
                    <a:lumMod val="65000"/>
                  </a:schemeClr>
                </a:solidFill>
                <a:latin typeface="微软雅黑"/>
                <a:ea typeface="微软雅黑"/>
                <a:sym typeface="微软雅黑"/>
              </a:rPr>
              <a:t>in the hard stage and they are also wang ling </a:t>
            </a:r>
            <a:r>
              <a:rPr lang="en-US" altLang="zh-CN" sz="600" dirty="0" err="1">
                <a:solidFill>
                  <a:schemeClr val="bg1">
                    <a:lumMod val="65000"/>
                  </a:schemeClr>
                </a:solidFill>
                <a:latin typeface="微软雅黑"/>
                <a:ea typeface="微软雅黑"/>
                <a:sym typeface="微软雅黑"/>
              </a:rPr>
              <a:t>yan</a:t>
            </a:r>
            <a:r>
              <a:rPr lang="en-US" altLang="zh-CN" sz="600" dirty="0">
                <a:solidFill>
                  <a:schemeClr val="bg1">
                    <a:lumMod val="65000"/>
                  </a:schemeClr>
                </a:solidFill>
                <a:latin typeface="微软雅黑"/>
                <a:ea typeface="微软雅黑"/>
                <a:sym typeface="微软雅黑"/>
              </a:rPr>
              <a:t> a culture</a:t>
            </a:r>
          </a:p>
        </p:txBody>
      </p:sp>
      <p:grpSp>
        <p:nvGrpSpPr>
          <p:cNvPr id="7" name="组合 6">
            <a:extLst>
              <a:ext uri="{FF2B5EF4-FFF2-40B4-BE49-F238E27FC236}">
                <a16:creationId xmlns:a16="http://schemas.microsoft.com/office/drawing/2014/main" xmlns:p14="http://schemas.microsoft.com/office/powerpoint/2010/main" xmlns:a14="http://schemas.microsoft.com/office/drawing/2010/main" xmlns="" id="{F864AFF8-FFE0-43AF-ACAF-1DC71F5D3949}"/>
              </a:ext>
            </a:extLst>
          </p:cNvPr>
          <p:cNvGrpSpPr/>
          <p:nvPr/>
        </p:nvGrpSpPr>
        <p:grpSpPr>
          <a:xfrm>
            <a:off x="7690539" y="4328901"/>
            <a:ext cx="1945832" cy="302884"/>
            <a:chOff x="5120943" y="4427470"/>
            <a:chExt cx="1945832" cy="302884"/>
          </a:xfrm>
        </p:grpSpPr>
        <p:pic>
          <p:nvPicPr>
            <p:cNvPr id="10" name="图片 9">
              <a:extLst>
                <a:ext uri="{FF2B5EF4-FFF2-40B4-BE49-F238E27FC236}">
                  <a16:creationId xmlns:a16="http://schemas.microsoft.com/office/drawing/2014/main" xmlns:p14="http://schemas.microsoft.com/office/powerpoint/2010/main" xmlns:a14="http://schemas.microsoft.com/office/drawing/2010/main" xmlns="" id="{93254A14-26EB-4503-98A6-6F7C6A732B1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29312" y="4427470"/>
              <a:ext cx="333376" cy="302884"/>
            </a:xfrm>
            <a:prstGeom prst="rect">
              <a:avLst/>
            </a:prstGeom>
          </p:spPr>
        </p:pic>
        <p:pic>
          <p:nvPicPr>
            <p:cNvPr id="11" name="图片 10">
              <a:extLst>
                <a:ext uri="{FF2B5EF4-FFF2-40B4-BE49-F238E27FC236}">
                  <a16:creationId xmlns:a16="http://schemas.microsoft.com/office/drawing/2014/main" xmlns:p14="http://schemas.microsoft.com/office/powerpoint/2010/main" xmlns:a14="http://schemas.microsoft.com/office/drawing/2010/main" xmlns="" id="{FC5DCD24-FC09-4867-A0BD-DA1A6AF411D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00740" y="4512469"/>
              <a:ext cx="146264" cy="132886"/>
            </a:xfrm>
            <a:prstGeom prst="rect">
              <a:avLst/>
            </a:prstGeom>
          </p:spPr>
        </p:pic>
        <p:pic>
          <p:nvPicPr>
            <p:cNvPr id="12" name="图片 11">
              <a:extLst>
                <a:ext uri="{FF2B5EF4-FFF2-40B4-BE49-F238E27FC236}">
                  <a16:creationId xmlns:a16="http://schemas.microsoft.com/office/drawing/2014/main" xmlns:p14="http://schemas.microsoft.com/office/powerpoint/2010/main" xmlns:a14="http://schemas.microsoft.com/office/drawing/2010/main" xmlns="" id="{16C4BAEC-2514-474C-AD43-1B138D8FA37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15124" y="4512469"/>
              <a:ext cx="146264" cy="132886"/>
            </a:xfrm>
            <a:prstGeom prst="rect">
              <a:avLst/>
            </a:prstGeom>
          </p:spPr>
        </p:pic>
        <p:pic>
          <p:nvPicPr>
            <p:cNvPr id="13" name="图片 12">
              <a:extLst>
                <a:ext uri="{FF2B5EF4-FFF2-40B4-BE49-F238E27FC236}">
                  <a16:creationId xmlns:a16="http://schemas.microsoft.com/office/drawing/2014/main" xmlns:p14="http://schemas.microsoft.com/office/powerpoint/2010/main" xmlns:a14="http://schemas.microsoft.com/office/drawing/2010/main" xmlns="" id="{1229DD14-1344-438E-8565-D412E0A31F4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10841" y="4512469"/>
              <a:ext cx="146264" cy="132886"/>
            </a:xfrm>
            <a:prstGeom prst="rect">
              <a:avLst/>
            </a:prstGeom>
          </p:spPr>
        </p:pic>
        <p:pic>
          <p:nvPicPr>
            <p:cNvPr id="14" name="图片 13">
              <a:extLst>
                <a:ext uri="{FF2B5EF4-FFF2-40B4-BE49-F238E27FC236}">
                  <a16:creationId xmlns:a16="http://schemas.microsoft.com/office/drawing/2014/main" xmlns:p14="http://schemas.microsoft.com/office/powerpoint/2010/main" xmlns:a14="http://schemas.microsoft.com/office/drawing/2010/main" xmlns="" id="{9DF02F81-806D-4B07-BDE1-DCB24EBBA95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120943" y="4512469"/>
              <a:ext cx="146264" cy="132886"/>
            </a:xfrm>
            <a:prstGeom prst="rect">
              <a:avLst/>
            </a:prstGeom>
          </p:spPr>
        </p:pic>
        <p:pic>
          <p:nvPicPr>
            <p:cNvPr id="15" name="图片 14">
              <a:extLst>
                <a:ext uri="{FF2B5EF4-FFF2-40B4-BE49-F238E27FC236}">
                  <a16:creationId xmlns:a16="http://schemas.microsoft.com/office/drawing/2014/main" xmlns:p14="http://schemas.microsoft.com/office/powerpoint/2010/main" xmlns:a14="http://schemas.microsoft.com/office/drawing/2010/main" xmlns="" id="{4EDA6FA3-3467-4D7B-8B0E-A469E9CA417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20511" y="4512469"/>
              <a:ext cx="146264" cy="132886"/>
            </a:xfrm>
            <a:prstGeom prst="rect">
              <a:avLst/>
            </a:prstGeom>
          </p:spPr>
        </p:pic>
        <p:pic>
          <p:nvPicPr>
            <p:cNvPr id="16" name="图片 15">
              <a:extLst>
                <a:ext uri="{FF2B5EF4-FFF2-40B4-BE49-F238E27FC236}">
                  <a16:creationId xmlns:a16="http://schemas.microsoft.com/office/drawing/2014/main" xmlns:p14="http://schemas.microsoft.com/office/powerpoint/2010/main" xmlns:a14="http://schemas.microsoft.com/office/drawing/2010/main" xmlns="" id="{90821838-364A-4C2E-9453-2C56EFA99FD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630612" y="4512469"/>
              <a:ext cx="146264" cy="132886"/>
            </a:xfrm>
            <a:prstGeom prst="rect">
              <a:avLst/>
            </a:prstGeom>
          </p:spPr>
        </p:pic>
        <p:pic>
          <p:nvPicPr>
            <p:cNvPr id="17" name="图片 16">
              <a:extLst>
                <a:ext uri="{FF2B5EF4-FFF2-40B4-BE49-F238E27FC236}">
                  <a16:creationId xmlns:a16="http://schemas.microsoft.com/office/drawing/2014/main" xmlns:p14="http://schemas.microsoft.com/office/powerpoint/2010/main" xmlns:a14="http://schemas.microsoft.com/office/drawing/2010/main" xmlns="" id="{3B63380D-7EE7-433E-8A37-32B833BA398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40714" y="4512469"/>
              <a:ext cx="146264" cy="132886"/>
            </a:xfrm>
            <a:prstGeom prst="rect">
              <a:avLst/>
            </a:prstGeom>
          </p:spPr>
        </p:pic>
      </p:grpSp>
      <p:pic>
        <p:nvPicPr>
          <p:cNvPr id="18" name="图片 17">
            <a:extLst>
              <a:ext uri="{FF2B5EF4-FFF2-40B4-BE49-F238E27FC236}">
                <a16:creationId xmlns:a16="http://schemas.microsoft.com/office/drawing/2014/main" xmlns:p14="http://schemas.microsoft.com/office/powerpoint/2010/main" xmlns:a14="http://schemas.microsoft.com/office/drawing/2010/main" xmlns="" id="{84420034-69AB-4D5E-89A1-E3BF3D49C58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263950" y="286056"/>
            <a:ext cx="1425925" cy="1463360"/>
          </a:xfrm>
          <a:prstGeom prst="rect">
            <a:avLst/>
          </a:prstGeom>
        </p:spPr>
      </p:pic>
      <p:pic>
        <p:nvPicPr>
          <p:cNvPr id="19" name="图片 18">
            <a:extLst>
              <a:ext uri="{FF2B5EF4-FFF2-40B4-BE49-F238E27FC236}">
                <a16:creationId xmlns:a16="http://schemas.microsoft.com/office/drawing/2014/main" xmlns:p14="http://schemas.microsoft.com/office/powerpoint/2010/main" xmlns:a14="http://schemas.microsoft.com/office/drawing/2010/main" xmlns="" id="{2A6B6170-9C7F-4583-8D1E-D0F0171919C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93483" y="151653"/>
            <a:ext cx="2680138" cy="893380"/>
          </a:xfrm>
          <a:prstGeom prst="rect">
            <a:avLst/>
          </a:prstGeom>
        </p:spPr>
      </p:pic>
      <p:pic>
        <p:nvPicPr>
          <p:cNvPr id="20" name="图片 19">
            <a:extLst>
              <a:ext uri="{FF2B5EF4-FFF2-40B4-BE49-F238E27FC236}">
                <a16:creationId xmlns:a16="http://schemas.microsoft.com/office/drawing/2014/main" xmlns:p14="http://schemas.microsoft.com/office/powerpoint/2010/main" xmlns:a14="http://schemas.microsoft.com/office/drawing/2010/main" xmlns="" id="{E0C7958D-1F08-4C7E-AA50-1426D0730DC1}"/>
              </a:ext>
            </a:extLst>
          </p:cNvPr>
          <p:cNvPicPr>
            <a:picLocks noChangeAspect="1"/>
          </p:cNvPicPr>
          <p:nvPr/>
        </p:nvPicPr>
        <p:blipFill rotWithShape="1">
          <a:blip r:embed="rId9" cstate="screen">
            <a:duotone>
              <a:schemeClr val="accent2">
                <a:shade val="45000"/>
                <a:satMod val="135000"/>
              </a:schemeClr>
              <a:prstClr val="white"/>
            </a:duotone>
            <a:extLst>
              <a:ext uri="{28A0092B-C50C-407E-A947-70E740481C1C}">
                <a14:useLocalDpi xmlns:a14="http://schemas.microsoft.com/office/drawing/2010/main"/>
              </a:ext>
            </a:extLst>
          </a:blip>
          <a:srcRect/>
          <a:stretch/>
        </p:blipFill>
        <p:spPr>
          <a:xfrm>
            <a:off x="4617607" y="2255358"/>
            <a:ext cx="1526166" cy="678334"/>
          </a:xfrm>
          <a:prstGeom prst="rect">
            <a:avLst/>
          </a:prstGeom>
        </p:spPr>
      </p:pic>
    </p:spTree>
    <p:extLst>
      <p:ext uri="{BB962C8B-B14F-4D97-AF65-F5344CB8AC3E}">
        <p14:creationId xmlns:p14="http://schemas.microsoft.com/office/powerpoint/2010/main" val="10856143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7" presetClass="emph" presetSubtype="0" fill="remove" grpId="1" nodeType="afterEffect">
                                  <p:stCondLst>
                                    <p:cond delay="0"/>
                                  </p:stCondLst>
                                  <p:iterate type="lt">
                                    <p:tmPct val="10000"/>
                                  </p:iterate>
                                  <p:childTnLst>
                                    <p:animClr clrSpc="rgb" dir="cw">
                                      <p:cBhvr override="childStyle">
                                        <p:cTn id="12" dur="250" autoRev="1" fill="remove"/>
                                        <p:tgtEl>
                                          <p:spTgt spid="2"/>
                                        </p:tgtEl>
                                        <p:attrNameLst>
                                          <p:attrName>style.color</p:attrName>
                                        </p:attrNameLst>
                                      </p:cBhvr>
                                      <p:to>
                                        <a:srgbClr val="FF6600"/>
                                      </p:to>
                                    </p:animClr>
                                    <p:animClr clrSpc="rgb" dir="cw">
                                      <p:cBhvr>
                                        <p:cTn id="13" dur="250" autoRev="1" fill="remove"/>
                                        <p:tgtEl>
                                          <p:spTgt spid="2"/>
                                        </p:tgtEl>
                                        <p:attrNameLst>
                                          <p:attrName>fillcolor</p:attrName>
                                        </p:attrNameLst>
                                      </p:cBhvr>
                                      <p:to>
                                        <a:srgbClr val="FF6600"/>
                                      </p:to>
                                    </p:animClr>
                                    <p:set>
                                      <p:cBhvr>
                                        <p:cTn id="14" dur="250" autoRev="1" fill="remove"/>
                                        <p:tgtEl>
                                          <p:spTgt spid="2"/>
                                        </p:tgtEl>
                                        <p:attrNameLst>
                                          <p:attrName>fill.type</p:attrName>
                                        </p:attrNameLst>
                                      </p:cBhvr>
                                      <p:to>
                                        <p:strVal val="solid"/>
                                      </p:to>
                                    </p:set>
                                    <p:set>
                                      <p:cBhvr>
                                        <p:cTn id="15" dur="250" autoRev="1" fill="remove"/>
                                        <p:tgtEl>
                                          <p:spTgt spid="2"/>
                                        </p:tgtEl>
                                        <p:attrNameLst>
                                          <p:attrName>fill.on</p:attrName>
                                        </p:attrNameLst>
                                      </p:cBhvr>
                                      <p:to>
                                        <p:strVal val="true"/>
                                      </p:to>
                                    </p:set>
                                  </p:childTnLst>
                                </p:cTn>
                              </p:par>
                              <p:par>
                                <p:cTn id="16" presetID="47"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500"/>
                                        <p:tgtEl>
                                          <p:spTgt spid="19"/>
                                        </p:tgtEl>
                                      </p:cBhvr>
                                    </p:animEffect>
                                    <p:anim calcmode="lin" valueType="num">
                                      <p:cBhvr>
                                        <p:cTn id="19" dur="1500" fill="hold"/>
                                        <p:tgtEl>
                                          <p:spTgt spid="19"/>
                                        </p:tgtEl>
                                        <p:attrNameLst>
                                          <p:attrName>ppt_x</p:attrName>
                                        </p:attrNameLst>
                                      </p:cBhvr>
                                      <p:tavLst>
                                        <p:tav tm="0">
                                          <p:val>
                                            <p:strVal val="#ppt_x"/>
                                          </p:val>
                                        </p:tav>
                                        <p:tav tm="100000">
                                          <p:val>
                                            <p:strVal val="#ppt_x"/>
                                          </p:val>
                                        </p:tav>
                                      </p:tavLst>
                                    </p:anim>
                                    <p:anim calcmode="lin" valueType="num">
                                      <p:cBhvr>
                                        <p:cTn id="20" dur="1500" fill="hold"/>
                                        <p:tgtEl>
                                          <p:spTgt spid="19"/>
                                        </p:tgtEl>
                                        <p:attrNameLst>
                                          <p:attrName>ppt_y</p:attrName>
                                        </p:attrNameLst>
                                      </p:cBhvr>
                                      <p:tavLst>
                                        <p:tav tm="0">
                                          <p:val>
                                            <p:strVal val="#ppt_y-.1"/>
                                          </p:val>
                                        </p:tav>
                                        <p:tav tm="100000">
                                          <p:val>
                                            <p:strVal val="#ppt_y"/>
                                          </p:val>
                                        </p:tav>
                                      </p:tavLst>
                                    </p:anim>
                                  </p:childTnLst>
                                </p:cTn>
                              </p:par>
                              <p:par>
                                <p:cTn id="21" presetID="2" presetClass="entr" presetSubtype="3" decel="10000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500" fill="hold"/>
                                        <p:tgtEl>
                                          <p:spTgt spid="18"/>
                                        </p:tgtEl>
                                        <p:attrNameLst>
                                          <p:attrName>ppt_x</p:attrName>
                                        </p:attrNameLst>
                                      </p:cBhvr>
                                      <p:tavLst>
                                        <p:tav tm="0">
                                          <p:val>
                                            <p:strVal val="1+#ppt_w/2"/>
                                          </p:val>
                                        </p:tav>
                                        <p:tav tm="100000">
                                          <p:val>
                                            <p:strVal val="#ppt_x"/>
                                          </p:val>
                                        </p:tav>
                                      </p:tavLst>
                                    </p:anim>
                                    <p:anim calcmode="lin" valueType="num">
                                      <p:cBhvr additive="base">
                                        <p:cTn id="24" dur="1500" fill="hold"/>
                                        <p:tgtEl>
                                          <p:spTgt spid="18"/>
                                        </p:tgtEl>
                                        <p:attrNameLst>
                                          <p:attrName>ppt_y</p:attrName>
                                        </p:attrNameLst>
                                      </p:cBhvr>
                                      <p:tavLst>
                                        <p:tav tm="0">
                                          <p:val>
                                            <p:strVal val="0-#ppt_h/2"/>
                                          </p:val>
                                        </p:tav>
                                        <p:tav tm="100000">
                                          <p:val>
                                            <p:strVal val="#ppt_y"/>
                                          </p:val>
                                        </p:tav>
                                      </p:tavLst>
                                    </p:anim>
                                  </p:childTnLst>
                                </p:cTn>
                              </p:par>
                            </p:childTnLst>
                          </p:cTn>
                        </p:par>
                        <p:par>
                          <p:cTn id="25" fill="hold">
                            <p:stCondLst>
                              <p:cond delay="2000"/>
                            </p:stCondLst>
                            <p:childTnLst>
                              <p:par>
                                <p:cTn id="26" presetID="53" presetClass="entr" presetSubtype="16" fill="hold" grpId="0" nodeType="afterEffect">
                                  <p:stCondLst>
                                    <p:cond delay="0"/>
                                  </p:stCondLst>
                                  <p:iterate type="lt">
                                    <p:tmPct val="10000"/>
                                  </p:iterate>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animEffect transition="in" filter="fade">
                                      <p:cBhvr>
                                        <p:cTn id="30" dur="500"/>
                                        <p:tgtEl>
                                          <p:spTgt spid="3"/>
                                        </p:tgtEl>
                                      </p:cBhvr>
                                    </p:animEffect>
                                  </p:childTnLst>
                                </p:cTn>
                              </p:par>
                            </p:childTnLst>
                          </p:cTn>
                        </p:par>
                        <p:par>
                          <p:cTn id="31" fill="hold">
                            <p:stCondLst>
                              <p:cond delay="2650"/>
                            </p:stCondLst>
                            <p:childTnLst>
                              <p:par>
                                <p:cTn id="32" presetID="14" presetClass="entr" presetSubtype="10"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randombar(horizontal)">
                                      <p:cBhvr>
                                        <p:cTn id="34" dur="500"/>
                                        <p:tgtEl>
                                          <p:spTgt spid="5"/>
                                        </p:tgtEl>
                                      </p:cBhvr>
                                    </p:animEffect>
                                  </p:childTnLst>
                                </p:cTn>
                              </p:par>
                            </p:childTnLst>
                          </p:cTn>
                        </p:par>
                        <p:par>
                          <p:cTn id="35" fill="hold">
                            <p:stCondLst>
                              <p:cond delay="3150"/>
                            </p:stCondLst>
                            <p:childTnLst>
                              <p:par>
                                <p:cTn id="36" presetID="16" presetClass="entr" presetSubtype="37"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barn(outVertical)">
                                      <p:cBhvr>
                                        <p:cTn id="38" dur="500"/>
                                        <p:tgtEl>
                                          <p:spTgt spid="7"/>
                                        </p:tgtEl>
                                      </p:cBhvr>
                                    </p:animEffect>
                                  </p:childTnLst>
                                </p:cTn>
                              </p:par>
                            </p:childTnLst>
                          </p:cTn>
                        </p:par>
                        <p:par>
                          <p:cTn id="39" fill="hold">
                            <p:stCondLst>
                              <p:cond delay="3650"/>
                            </p:stCondLst>
                            <p:childTnLst>
                              <p:par>
                                <p:cTn id="40" presetID="23" presetClass="entr" presetSubtype="528" fill="hold" grpId="0" nodeType="afterEffect">
                                  <p:stCondLst>
                                    <p:cond delay="0"/>
                                  </p:stCondLst>
                                  <p:iterate type="lt">
                                    <p:tmPct val="5000"/>
                                  </p:iterate>
                                  <p:childTnLst>
                                    <p:set>
                                      <p:cBhvr>
                                        <p:cTn id="41" dur="1" fill="hold">
                                          <p:stCondLst>
                                            <p:cond delay="0"/>
                                          </p:stCondLst>
                                        </p:cTn>
                                        <p:tgtEl>
                                          <p:spTgt spid="4"/>
                                        </p:tgtEl>
                                        <p:attrNameLst>
                                          <p:attrName>style.visibility</p:attrName>
                                        </p:attrNameLst>
                                      </p:cBhvr>
                                      <p:to>
                                        <p:strVal val="visible"/>
                                      </p:to>
                                    </p:set>
                                    <p:anim to="" calcmode="lin" valueType="num">
                                      <p:cBhvr>
                                        <p:cTn id="42" dur="1000" fill="hold">
                                          <p:stCondLst>
                                            <p:cond delay="0"/>
                                          </p:stCondLst>
                                        </p:cTn>
                                        <p:tgtEl>
                                          <p:spTgt spid="4"/>
                                        </p:tgtEl>
                                        <p:attrNameLst>
                                          <p:attrName>ppt_x</p:attrName>
                                        </p:attrNameLst>
                                      </p:cBhvr>
                                      <p:tavLst>
                                        <p:tav tm="0" fmla="#ppt_x+(8/9)*(#ppt_x-(#ppt_x-#ppt_w/2))*((1.5-1.5*$)^2-(1.5-1.5*$)^3)">
                                          <p:val>
                                            <p:strVal val="0"/>
                                          </p:val>
                                        </p:tav>
                                        <p:tav tm="100000">
                                          <p:val>
                                            <p:strVal val="1"/>
                                          </p:val>
                                        </p:tav>
                                      </p:tavLst>
                                    </p:anim>
                                    <p:anim to="" calcmode="lin" valueType="num">
                                      <p:cBhvr>
                                        <p:cTn id="43" dur="1000" fill="hold">
                                          <p:stCondLst>
                                            <p:cond delay="0"/>
                                          </p:stCondLst>
                                        </p:cTn>
                                        <p:tgtEl>
                                          <p:spTgt spid="4"/>
                                        </p:tgtEl>
                                        <p:attrNameLst>
                                          <p:attrName>ppt_y</p:attrName>
                                        </p:attrNameLst>
                                      </p:cBhvr>
                                      <p:tavLst>
                                        <p:tav tm="0" fmla="#ppt_y+(8/9)*(#ppt_y-(#ppt_y+#ppt_h/2))*((1.5-1.5*$)^2-(1.5-1.5*$)^3)">
                                          <p:val>
                                            <p:strVal val="0"/>
                                          </p:val>
                                        </p:tav>
                                        <p:tav tm="100000">
                                          <p:val>
                                            <p:strVal val="1"/>
                                          </p:val>
                                        </p:tav>
                                      </p:tavLst>
                                    </p:anim>
                                    <p:anim to="" calcmode="lin" valueType="num">
                                      <p:cBhvr>
                                        <p:cTn id="44" dur="1000" fill="hold">
                                          <p:stCondLst>
                                            <p:cond delay="0"/>
                                          </p:stCondLst>
                                        </p:cTn>
                                        <p:tgtEl>
                                          <p:spTgt spid="4"/>
                                        </p:tgtEl>
                                        <p:attrNameLst>
                                          <p:attrName>ppt_w</p:attrName>
                                        </p:attrNameLst>
                                      </p:cBhvr>
                                      <p:tavLst>
                                        <p:tav tm="0" fmla="#ppt_w+(8/9)*(#ppt_w-0)*((1.5-1.5*$)^2-(1.5-1.5*$)^3)">
                                          <p:val>
                                            <p:strVal val="0"/>
                                          </p:val>
                                        </p:tav>
                                        <p:tav tm="100000">
                                          <p:val>
                                            <p:strVal val="1"/>
                                          </p:val>
                                        </p:tav>
                                      </p:tavLst>
                                    </p:anim>
                                    <p:anim to="" calcmode="lin" valueType="num">
                                      <p:cBhvr>
                                        <p:cTn id="45" dur="1000" fill="hold">
                                          <p:stCondLst>
                                            <p:cond delay="0"/>
                                          </p:stCondLst>
                                        </p:cTn>
                                        <p:tgtEl>
                                          <p:spTgt spid="4"/>
                                        </p:tgtEl>
                                        <p:attrNameLst>
                                          <p:attrName>ppt_h</p:attrName>
                                        </p:attrNameLst>
                                      </p:cBhvr>
                                      <p:tavLst>
                                        <p:tav tm="0" fmla="#ppt_h+(8/9)*(#ppt_h-0)*((1.5-1.5*$)^2-(1.5-1.5*$)^3)">
                                          <p:val>
                                            <p:strVal val="0"/>
                                          </p:val>
                                        </p:tav>
                                        <p:tav tm="100000">
                                          <p:val>
                                            <p:strVal val="1"/>
                                          </p:val>
                                        </p:tav>
                                      </p:tavLst>
                                    </p:anim>
                                  </p:childTnLst>
                                </p:cTn>
                              </p:par>
                              <p:par>
                                <p:cTn id="46" presetID="2" presetClass="entr" presetSubtype="9" decel="100000"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2000" fill="hold"/>
                                        <p:tgtEl>
                                          <p:spTgt spid="20"/>
                                        </p:tgtEl>
                                        <p:attrNameLst>
                                          <p:attrName>ppt_x</p:attrName>
                                        </p:attrNameLst>
                                      </p:cBhvr>
                                      <p:tavLst>
                                        <p:tav tm="0">
                                          <p:val>
                                            <p:strVal val="0-#ppt_w/2"/>
                                          </p:val>
                                        </p:tav>
                                        <p:tav tm="100000">
                                          <p:val>
                                            <p:strVal val="#ppt_x"/>
                                          </p:val>
                                        </p:tav>
                                      </p:tavLst>
                                    </p:anim>
                                    <p:anim calcmode="lin" valueType="num">
                                      <p:cBhvr additive="base">
                                        <p:cTn id="49" dur="2000" fill="hold"/>
                                        <p:tgtEl>
                                          <p:spTgt spid="2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09EE8B-503E-4266-8F0B-10A843C6A92F}"/>
              </a:ext>
            </a:extLst>
          </p:cNvPr>
          <p:cNvGrpSpPr/>
          <p:nvPr/>
        </p:nvGrpSpPr>
        <p:grpSpPr>
          <a:xfrm>
            <a:off x="6588797" y="1486932"/>
            <a:ext cx="2562236" cy="663725"/>
            <a:chOff x="3303678" y="1772209"/>
            <a:chExt cx="3370318" cy="663725"/>
          </a:xfrm>
        </p:grpSpPr>
        <p:sp>
          <p:nvSpPr>
            <p:cNvPr id="3" name="TextBox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B63930-BB08-4559-85D2-1916A778E39F}"/>
                </a:ext>
              </a:extLst>
            </p:cNvPr>
            <p:cNvSpPr txBox="1"/>
            <p:nvPr/>
          </p:nvSpPr>
          <p:spPr>
            <a:xfrm>
              <a:off x="3303678" y="1772209"/>
              <a:ext cx="3370318" cy="646331"/>
            </a:xfrm>
            <a:prstGeom prst="rect">
              <a:avLst/>
            </a:prstGeom>
            <a:noFill/>
          </p:spPr>
          <p:txBody>
            <a:bodyPr wrap="square" rtlCol="0">
              <a:spAutoFit/>
            </a:bodyPr>
            <a:lstStyle/>
            <a:p>
              <a:r>
                <a:rPr lang="zh-CN" altLang="en-US" sz="3600" b="1" spc="600" dirty="0">
                  <a:latin typeface="微软雅黑"/>
                  <a:ea typeface="微软雅黑"/>
                  <a:sym typeface="微软雅黑"/>
                </a:rPr>
                <a:t>活动背景</a:t>
              </a:r>
            </a:p>
          </p:txBody>
        </p:sp>
        <p:cxnSp>
          <p:nvCxnSpPr>
            <p:cNvPr id="4" name="直接连接符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22B1CB-4A03-44B4-8639-74AD615FA845}"/>
                </a:ext>
              </a:extLst>
            </p:cNvPr>
            <p:cNvCxnSpPr/>
            <p:nvPr/>
          </p:nvCxnSpPr>
          <p:spPr>
            <a:xfrm>
              <a:off x="3373612" y="2435934"/>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1" name="矩形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05BE5B2-C542-4F34-879B-D10672E4E723}"/>
              </a:ext>
            </a:extLst>
          </p:cNvPr>
          <p:cNvSpPr/>
          <p:nvPr/>
        </p:nvSpPr>
        <p:spPr>
          <a:xfrm>
            <a:off x="6565731" y="2339516"/>
            <a:ext cx="4637972" cy="3416320"/>
          </a:xfrm>
          <a:prstGeom prst="rect">
            <a:avLst/>
          </a:prstGeom>
        </p:spPr>
        <p:txBody>
          <a:bodyPr wrap="square">
            <a:spAutoFit/>
          </a:bodyPr>
          <a:lstStyle/>
          <a:p>
            <a:pPr>
              <a:lnSpc>
                <a:spcPct val="150000"/>
              </a:lnSpc>
            </a:pPr>
            <a:r>
              <a:rPr lang="en-US" altLang="zh-CN" sz="1600" dirty="0">
                <a:solidFill>
                  <a:schemeClr val="tx1">
                    <a:lumMod val="75000"/>
                    <a:lumOff val="25000"/>
                  </a:schemeClr>
                </a:solidFill>
                <a:latin typeface="微软雅黑"/>
                <a:ea typeface="微软雅黑"/>
                <a:sym typeface="微软雅黑"/>
              </a:rPr>
              <a:t>1919</a:t>
            </a:r>
            <a:r>
              <a:rPr lang="zh-CN" altLang="en-US" sz="1600" dirty="0">
                <a:solidFill>
                  <a:schemeClr val="tx1">
                    <a:lumMod val="75000"/>
                    <a:lumOff val="25000"/>
                  </a:schemeClr>
                </a:solidFill>
                <a:latin typeface="微软雅黑"/>
                <a:ea typeface="微软雅黑"/>
                <a:sym typeface="微软雅黑"/>
              </a:rPr>
              <a:t>年的</a:t>
            </a:r>
            <a:r>
              <a:rPr lang="en-US" altLang="zh-CN" sz="1600" dirty="0">
                <a:solidFill>
                  <a:schemeClr val="tx1">
                    <a:lumMod val="75000"/>
                    <a:lumOff val="25000"/>
                  </a:schemeClr>
                </a:solidFill>
                <a:latin typeface="微软雅黑"/>
                <a:ea typeface="微软雅黑"/>
                <a:sym typeface="微软雅黑"/>
              </a:rPr>
              <a:t>5</a:t>
            </a:r>
            <a:r>
              <a:rPr lang="zh-CN" altLang="en-US" sz="1600" dirty="0">
                <a:solidFill>
                  <a:schemeClr val="tx1">
                    <a:lumMod val="75000"/>
                    <a:lumOff val="25000"/>
                  </a:schemeClr>
                </a:solidFill>
                <a:latin typeface="微软雅黑"/>
                <a:ea typeface="微软雅黑"/>
                <a:sym typeface="微软雅黑"/>
              </a:rPr>
              <a:t>月</a:t>
            </a:r>
            <a:r>
              <a:rPr lang="en-US" altLang="zh-CN" sz="1600" dirty="0">
                <a:solidFill>
                  <a:schemeClr val="tx1">
                    <a:lumMod val="75000"/>
                    <a:lumOff val="25000"/>
                  </a:schemeClr>
                </a:solidFill>
                <a:latin typeface="微软雅黑"/>
                <a:ea typeface="微软雅黑"/>
                <a:sym typeface="微软雅黑"/>
              </a:rPr>
              <a:t>4</a:t>
            </a:r>
            <a:r>
              <a:rPr lang="zh-CN" altLang="en-US" sz="1600" dirty="0">
                <a:solidFill>
                  <a:schemeClr val="tx1">
                    <a:lumMod val="75000"/>
                    <a:lumOff val="25000"/>
                  </a:schemeClr>
                </a:solidFill>
                <a:latin typeface="微软雅黑"/>
                <a:ea typeface="微软雅黑"/>
                <a:sym typeface="微软雅黑"/>
              </a:rPr>
              <a:t>日，为驱逐黑暗、争取光明，为祖国的独立和富强，一群意气风发的青年用热血和生命谱写一曲最壮丽的青春之歌，绘就一幅最宏伟的青春图画。如今，“五四”运动已作为光辉的一页载入中华民族的史册。然而，“五四运动”绝不仅仅是一个历史事件，它更是一种精神，一种伟大的“五四运动”的精神。在这种精神里，有着青年人关注国家命运的责任和使命，有着青年人振兴民族大业的赤胆与忠心。</a:t>
            </a:r>
          </a:p>
        </p:txBody>
      </p:sp>
      <p:pic>
        <p:nvPicPr>
          <p:cNvPr id="19" name="图片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3B6E85C-60B0-4F5A-A6BF-4AF115C0AB60}"/>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1434904"/>
            <a:ext cx="5998333" cy="4498750"/>
          </a:xfrm>
          <a:custGeom>
            <a:avLst/>
            <a:gdLst>
              <a:gd name="connsiteX0" fmla="*/ 2736894 w 5998333"/>
              <a:gd name="connsiteY0" fmla="*/ 3553306 h 4498750"/>
              <a:gd name="connsiteX1" fmla="*/ 2736894 w 5998333"/>
              <a:gd name="connsiteY1" fmla="*/ 3931678 h 4498750"/>
              <a:gd name="connsiteX2" fmla="*/ 4628756 w 5998333"/>
              <a:gd name="connsiteY2" fmla="*/ 3931678 h 4498750"/>
              <a:gd name="connsiteX3" fmla="*/ 4628756 w 5998333"/>
              <a:gd name="connsiteY3" fmla="*/ 3553306 h 4498750"/>
              <a:gd name="connsiteX4" fmla="*/ 0 w 5998333"/>
              <a:gd name="connsiteY4" fmla="*/ 0 h 4498750"/>
              <a:gd name="connsiteX5" fmla="*/ 5998333 w 5998333"/>
              <a:gd name="connsiteY5" fmla="*/ 0 h 4498750"/>
              <a:gd name="connsiteX6" fmla="*/ 5998333 w 5998333"/>
              <a:gd name="connsiteY6" fmla="*/ 4498750 h 4498750"/>
              <a:gd name="connsiteX7" fmla="*/ 0 w 5998333"/>
              <a:gd name="connsiteY7" fmla="*/ 4498750 h 449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98333" h="4498750">
                <a:moveTo>
                  <a:pt x="2736894" y="3553306"/>
                </a:moveTo>
                <a:lnTo>
                  <a:pt x="2736894" y="3931678"/>
                </a:lnTo>
                <a:lnTo>
                  <a:pt x="4628756" y="3931678"/>
                </a:lnTo>
                <a:lnTo>
                  <a:pt x="4628756" y="3553306"/>
                </a:lnTo>
                <a:close/>
                <a:moveTo>
                  <a:pt x="0" y="0"/>
                </a:moveTo>
                <a:lnTo>
                  <a:pt x="5998333" y="0"/>
                </a:lnTo>
                <a:lnTo>
                  <a:pt x="5998333" y="4498750"/>
                </a:lnTo>
                <a:lnTo>
                  <a:pt x="0" y="4498750"/>
                </a:lnTo>
                <a:close/>
              </a:path>
            </a:pathLst>
          </a:custGeom>
        </p:spPr>
      </p:pic>
      <p:pic>
        <p:nvPicPr>
          <p:cNvPr id="17" name="图片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3ADFAA6-9CB7-481D-9A32-1CAE1E4294A6}"/>
              </a:ext>
            </a:extLst>
          </p:cNvPr>
          <p:cNvPicPr>
            <a:picLocks noChangeAspect="1"/>
          </p:cNvPicPr>
          <p:nvPr/>
        </p:nvPicPr>
        <p:blipFill rotWithShape="1">
          <a:blip r:embed="rId4" cstate="screen">
            <a:duotone>
              <a:schemeClr val="accent2">
                <a:shade val="45000"/>
                <a:satMod val="135000"/>
              </a:schemeClr>
              <a:prstClr val="white"/>
            </a:duotone>
            <a:extLst>
              <a:ext uri="{28A0092B-C50C-407E-A947-70E740481C1C}">
                <a14:useLocalDpi xmlns:a14="http://schemas.microsoft.com/office/drawing/2010/main"/>
              </a:ext>
            </a:extLst>
          </a:blip>
          <a:srcRect/>
          <a:stretch/>
        </p:blipFill>
        <p:spPr>
          <a:xfrm>
            <a:off x="1895508" y="721980"/>
            <a:ext cx="1526166" cy="678334"/>
          </a:xfrm>
          <a:prstGeom prst="rect">
            <a:avLst/>
          </a:prstGeom>
        </p:spPr>
      </p:pic>
      <p:sp>
        <p:nvSpPr>
          <p:cNvPr id="20" name="文本框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58775A6-D437-4321-8C75-CDA7036B3E7E}"/>
              </a:ext>
            </a:extLst>
          </p:cNvPr>
          <p:cNvSpPr txBox="1"/>
          <p:nvPr/>
        </p:nvSpPr>
        <p:spPr>
          <a:xfrm>
            <a:off x="2550354" y="5090796"/>
            <a:ext cx="2199332" cy="307777"/>
          </a:xfrm>
          <a:prstGeom prst="rect">
            <a:avLst/>
          </a:prstGeom>
          <a:noFill/>
        </p:spPr>
        <p:txBody>
          <a:bodyPr wrap="square" rtlCol="0">
            <a:spAutoFit/>
          </a:bodyPr>
          <a:lstStyle/>
          <a:p>
            <a:pPr algn="ctr"/>
            <a:r>
              <a:rPr lang="en-US" altLang="zh-CN" sz="1400" b="1" i="1" spc="600" dirty="0">
                <a:solidFill>
                  <a:srgbClr val="F00000"/>
                </a:solidFill>
                <a:latin typeface="微软雅黑"/>
                <a:ea typeface="微软雅黑"/>
                <a:cs typeface="+mn-ea"/>
                <a:sym typeface="微软雅黑"/>
              </a:rPr>
              <a:t>202X</a:t>
            </a:r>
            <a:r>
              <a:rPr lang="zh-CN" altLang="en-US" sz="1400" b="1" i="1" spc="600" dirty="0">
                <a:solidFill>
                  <a:srgbClr val="F00000"/>
                </a:solidFill>
                <a:latin typeface="微软雅黑"/>
                <a:ea typeface="微软雅黑"/>
                <a:cs typeface="+mn-ea"/>
                <a:sym typeface="微软雅黑"/>
              </a:rPr>
              <a:t>年</a:t>
            </a:r>
            <a:r>
              <a:rPr lang="en-US" altLang="zh-CN" sz="1400" b="1" i="1" spc="600" dirty="0">
                <a:solidFill>
                  <a:srgbClr val="F00000"/>
                </a:solidFill>
                <a:latin typeface="微软雅黑"/>
                <a:ea typeface="微软雅黑"/>
                <a:cs typeface="+mn-ea"/>
                <a:sym typeface="微软雅黑"/>
              </a:rPr>
              <a:t>5</a:t>
            </a:r>
            <a:r>
              <a:rPr lang="zh-CN" altLang="en-US" sz="1400" b="1" i="1" spc="600" dirty="0">
                <a:solidFill>
                  <a:srgbClr val="F00000"/>
                </a:solidFill>
                <a:latin typeface="微软雅黑"/>
                <a:ea typeface="微软雅黑"/>
                <a:cs typeface="+mn-ea"/>
                <a:sym typeface="微软雅黑"/>
              </a:rPr>
              <a:t>月</a:t>
            </a:r>
            <a:r>
              <a:rPr lang="en-US" altLang="zh-CN" sz="1400" b="1" i="1" spc="600" dirty="0">
                <a:solidFill>
                  <a:srgbClr val="F00000"/>
                </a:solidFill>
                <a:latin typeface="微软雅黑"/>
                <a:ea typeface="微软雅黑"/>
                <a:cs typeface="+mn-ea"/>
                <a:sym typeface="微软雅黑"/>
              </a:rPr>
              <a:t>4</a:t>
            </a:r>
            <a:r>
              <a:rPr lang="zh-CN" altLang="en-US" sz="1400" b="1" i="1" spc="600" dirty="0">
                <a:solidFill>
                  <a:srgbClr val="F00000"/>
                </a:solidFill>
                <a:latin typeface="微软雅黑"/>
                <a:ea typeface="微软雅黑"/>
                <a:cs typeface="+mn-ea"/>
                <a:sym typeface="微软雅黑"/>
              </a:rPr>
              <a:t>日</a:t>
            </a:r>
          </a:p>
        </p:txBody>
      </p:sp>
      <p:sp>
        <p:nvSpPr>
          <p:cNvPr id="5" name="文本框 4"/>
          <p:cNvSpPr txBox="1"/>
          <p:nvPr/>
        </p:nvSpPr>
        <p:spPr>
          <a:xfrm>
            <a:off x="3240350" y="5868140"/>
            <a:ext cx="1606858" cy="215444"/>
          </a:xfrm>
          <a:prstGeom prst="rect">
            <a:avLst/>
          </a:prstGeom>
          <a:noFill/>
        </p:spPr>
        <p:txBody>
          <a:bodyPr wrap="square" rtlCol="0">
            <a:spAutoFit/>
          </a:bodyPr>
          <a:lstStyle/>
          <a:p>
            <a:r>
              <a:rPr lang="en-US" altLang="zh-CN" sz="800" dirty="0">
                <a:solidFill>
                  <a:srgbClr val="FFFFFF"/>
                </a:solidFill>
              </a:rPr>
              <a:t>https://www.ypppt.com/</a:t>
            </a:r>
            <a:endParaRPr lang="zh-CN" altLang="en-US" sz="800" dirty="0">
              <a:solidFill>
                <a:srgbClr val="FFFFFF"/>
              </a:solidFill>
            </a:endParaRPr>
          </a:p>
        </p:txBody>
      </p:sp>
    </p:spTree>
    <p:extLst>
      <p:ext uri="{BB962C8B-B14F-4D97-AF65-F5344CB8AC3E}">
        <p14:creationId xmlns:p14="http://schemas.microsoft.com/office/powerpoint/2010/main" val="3356072005"/>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528" fill="hold" grpId="0" nodeType="afterEffect">
                                  <p:stCondLst>
                                    <p:cond delay="0"/>
                                  </p:stCondLst>
                                  <p:iterate type="lt">
                                    <p:tmPct val="5000"/>
                                  </p:iterate>
                                  <p:childTnLst>
                                    <p:set>
                                      <p:cBhvr>
                                        <p:cTn id="12" dur="1" fill="hold">
                                          <p:stCondLst>
                                            <p:cond delay="0"/>
                                          </p:stCondLst>
                                        </p:cTn>
                                        <p:tgtEl>
                                          <p:spTgt spid="20"/>
                                        </p:tgtEl>
                                        <p:attrNameLst>
                                          <p:attrName>style.visibility</p:attrName>
                                        </p:attrNameLst>
                                      </p:cBhvr>
                                      <p:to>
                                        <p:strVal val="visible"/>
                                      </p:to>
                                    </p:set>
                                    <p:anim to="" calcmode="lin" valueType="num">
                                      <p:cBhvr>
                                        <p:cTn id="13" dur="1000" fill="hold">
                                          <p:stCondLst>
                                            <p:cond delay="0"/>
                                          </p:stCondLst>
                                        </p:cTn>
                                        <p:tgtEl>
                                          <p:spTgt spid="20"/>
                                        </p:tgtEl>
                                        <p:attrNameLst>
                                          <p:attrName>ppt_x</p:attrName>
                                        </p:attrNameLst>
                                      </p:cBhvr>
                                      <p:tavLst>
                                        <p:tav tm="0" fmla="#ppt_x+(8/9)*(#ppt_x-(#ppt_x-#ppt_w/2))*((1.5-1.5*$)^2-(1.5-1.5*$)^3)">
                                          <p:val>
                                            <p:strVal val="0"/>
                                          </p:val>
                                        </p:tav>
                                        <p:tav tm="100000">
                                          <p:val>
                                            <p:strVal val="1"/>
                                          </p:val>
                                        </p:tav>
                                      </p:tavLst>
                                    </p:anim>
                                    <p:anim to="" calcmode="lin" valueType="num">
                                      <p:cBhvr>
                                        <p:cTn id="14" dur="1000" fill="hold">
                                          <p:stCondLst>
                                            <p:cond delay="0"/>
                                          </p:stCondLst>
                                        </p:cTn>
                                        <p:tgtEl>
                                          <p:spTgt spid="20"/>
                                        </p:tgtEl>
                                        <p:attrNameLst>
                                          <p:attrName>ppt_y</p:attrName>
                                        </p:attrNameLst>
                                      </p:cBhvr>
                                      <p:tavLst>
                                        <p:tav tm="0" fmla="#ppt_y+(8/9)*(#ppt_y-(#ppt_y+#ppt_h/2))*((1.5-1.5*$)^2-(1.5-1.5*$)^3)">
                                          <p:val>
                                            <p:strVal val="0"/>
                                          </p:val>
                                        </p:tav>
                                        <p:tav tm="100000">
                                          <p:val>
                                            <p:strVal val="1"/>
                                          </p:val>
                                        </p:tav>
                                      </p:tavLst>
                                    </p:anim>
                                    <p:anim to="" calcmode="lin" valueType="num">
                                      <p:cBhvr>
                                        <p:cTn id="15" dur="1000" fill="hold">
                                          <p:stCondLst>
                                            <p:cond delay="0"/>
                                          </p:stCondLst>
                                        </p:cTn>
                                        <p:tgtEl>
                                          <p:spTgt spid="20"/>
                                        </p:tgtEl>
                                        <p:attrNameLst>
                                          <p:attrName>ppt_w</p:attrName>
                                        </p:attrNameLst>
                                      </p:cBhvr>
                                      <p:tavLst>
                                        <p:tav tm="0" fmla="#ppt_w+(8/9)*(#ppt_w-0)*((1.5-1.5*$)^2-(1.5-1.5*$)^3)">
                                          <p:val>
                                            <p:strVal val="0"/>
                                          </p:val>
                                        </p:tav>
                                        <p:tav tm="100000">
                                          <p:val>
                                            <p:strVal val="1"/>
                                          </p:val>
                                        </p:tav>
                                      </p:tavLst>
                                    </p:anim>
                                    <p:anim to="" calcmode="lin" valueType="num">
                                      <p:cBhvr>
                                        <p:cTn id="16" dur="1000" fill="hold">
                                          <p:stCondLst>
                                            <p:cond delay="0"/>
                                          </p:stCondLst>
                                        </p:cTn>
                                        <p:tgtEl>
                                          <p:spTgt spid="20"/>
                                        </p:tgtEl>
                                        <p:attrNameLst>
                                          <p:attrName>ppt_h</p:attrName>
                                        </p:attrNameLst>
                                      </p:cBhvr>
                                      <p:tavLst>
                                        <p:tav tm="0" fmla="#ppt_h+(8/9)*(#ppt_h-0)*((1.5-1.5*$)^2-(1.5-1.5*$)^3)">
                                          <p:val>
                                            <p:strVal val="0"/>
                                          </p:val>
                                        </p:tav>
                                        <p:tav tm="100000">
                                          <p:val>
                                            <p:strVal val="1"/>
                                          </p:val>
                                        </p:tav>
                                      </p:tavLst>
                                    </p:anim>
                                  </p:childTnLst>
                                </p:cTn>
                              </p:par>
                            </p:childTnLst>
                          </p:cTn>
                        </p:par>
                        <p:par>
                          <p:cTn id="17" fill="hold">
                            <p:stCondLst>
                              <p:cond delay="24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par>
                          <p:cTn id="21" fill="hold">
                            <p:stCondLst>
                              <p:cond delay="2900"/>
                            </p:stCondLst>
                            <p:childTnLst>
                              <p:par>
                                <p:cTn id="22" presetID="53" presetClass="entr" presetSubtype="16" fill="hold" grpId="0" nodeType="afterEffect">
                                  <p:stCondLst>
                                    <p:cond delay="0"/>
                                  </p:stCondLst>
                                  <p:iterate type="lt">
                                    <p:tmPct val="10000"/>
                                  </p:iterate>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par>
                                <p:cTn id="27" presetID="2" presetClass="entr" presetSubtype="9" decel="10000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2000" fill="hold"/>
                                        <p:tgtEl>
                                          <p:spTgt spid="17"/>
                                        </p:tgtEl>
                                        <p:attrNameLst>
                                          <p:attrName>ppt_x</p:attrName>
                                        </p:attrNameLst>
                                      </p:cBhvr>
                                      <p:tavLst>
                                        <p:tav tm="0">
                                          <p:val>
                                            <p:strVal val="0-#ppt_w/2"/>
                                          </p:val>
                                        </p:tav>
                                        <p:tav tm="100000">
                                          <p:val>
                                            <p:strVal val="#ppt_x"/>
                                          </p:val>
                                        </p:tav>
                                      </p:tavLst>
                                    </p:anim>
                                    <p:anim calcmode="lin" valueType="num">
                                      <p:cBhvr additive="base">
                                        <p:cTn id="30" dur="2000" fill="hold"/>
                                        <p:tgtEl>
                                          <p:spTgt spid="1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文本框 11">
            <a:extLst>
              <a:ext uri="{FF2B5EF4-FFF2-40B4-BE49-F238E27FC236}">
                <a16:creationId xmlns:a16="http://schemas.microsoft.com/office/drawing/2014/main" xmlns:p14="http://schemas.microsoft.com/office/powerpoint/2010/main" xmlns:a14="http://schemas.microsoft.com/office/drawing/2010/main" xmlns="" id="{4FC87F46-DEC1-45F3-8E0D-BB32660D5DF3}"/>
              </a:ext>
            </a:extLst>
          </p:cNvPr>
          <p:cNvSpPr txBox="1"/>
          <p:nvPr>
            <p:custDataLst>
              <p:tags r:id="rId1"/>
            </p:custDataLst>
          </p:nvPr>
        </p:nvSpPr>
        <p:spPr>
          <a:xfrm>
            <a:off x="6967879" y="799394"/>
            <a:ext cx="3008540" cy="2308324"/>
          </a:xfrm>
          <a:prstGeom prst="rect">
            <a:avLst/>
          </a:prstGeom>
          <a:noFill/>
        </p:spPr>
        <p:txBody>
          <a:bodyPr wrap="square" rtlCol="0">
            <a:spAutoFit/>
          </a:bodyPr>
          <a:lstStyle>
            <a:defPPr>
              <a:defRPr lang="zh-CN"/>
            </a:defPPr>
            <a:lvl1pPr algn="ctr">
              <a:defRPr sz="14400" b="1">
                <a:ln w="28575">
                  <a:solidFill>
                    <a:schemeClr val="accent4">
                      <a:lumMod val="40000"/>
                      <a:lumOff val="60000"/>
                    </a:schemeClr>
                  </a:solidFill>
                </a:ln>
                <a:blipFill dpi="0" rotWithShape="1">
                  <a:blip r:embed="rId4">
                    <a:extLst>
                      <a:ext uri="{28A0092B-C50C-407E-A947-70E740481C1C}">
                        <a14:useLocalDpi xmlns:a14="http://schemas.microsoft.com/office/drawing/2010/main" val="0"/>
                      </a:ext>
                    </a:extLst>
                  </a:blip>
                  <a:srcRect/>
                  <a:stretch>
                    <a:fillRect/>
                  </a:stretch>
                </a:blipFill>
                <a:effectLst>
                  <a:outerShdw dist="38100" dir="2700000" algn="tl" rotWithShape="0">
                    <a:schemeClr val="accent4">
                      <a:lumMod val="40000"/>
                      <a:lumOff val="60000"/>
                    </a:schemeClr>
                  </a:outerShdw>
                </a:effectLst>
                <a:latin typeface="三极春联字体简" pitchFamily="2" charset="-122"/>
                <a:ea typeface="三极春联字体简" pitchFamily="2" charset="-122"/>
                <a:cs typeface="经典特宋简" panose="02010609010101010101" pitchFamily="49" charset="-122"/>
              </a:defRPr>
            </a:lvl1pPr>
          </a:lstStyle>
          <a:p>
            <a:r>
              <a:rPr lang="zh-CN" altLang="en-US" dirty="0">
                <a:sym typeface="微软雅黑"/>
              </a:rPr>
              <a:t>贰</a:t>
            </a:r>
          </a:p>
        </p:txBody>
      </p:sp>
      <p:sp>
        <p:nvSpPr>
          <p:cNvPr id="3" name="文本框 2">
            <a:extLst>
              <a:ext uri="{FF2B5EF4-FFF2-40B4-BE49-F238E27FC236}">
                <a16:creationId xmlns:a16="http://schemas.microsoft.com/office/drawing/2014/main" xmlns:p14="http://schemas.microsoft.com/office/powerpoint/2010/main" xmlns:a14="http://schemas.microsoft.com/office/drawing/2010/main" xmlns="" id="{779C9F58-4C6D-4B27-BF39-95F49327543E}"/>
              </a:ext>
            </a:extLst>
          </p:cNvPr>
          <p:cNvSpPr txBox="1"/>
          <p:nvPr/>
        </p:nvSpPr>
        <p:spPr>
          <a:xfrm>
            <a:off x="6682275" y="2987871"/>
            <a:ext cx="3962360" cy="923330"/>
          </a:xfrm>
          <a:prstGeom prst="rect">
            <a:avLst/>
          </a:prstGeom>
          <a:noFill/>
        </p:spPr>
        <p:txBody>
          <a:bodyPr wrap="square" rtlCol="0">
            <a:spAutoFit/>
          </a:bodyPr>
          <a:lstStyle>
            <a:defPPr>
              <a:defRPr lang="zh-CN"/>
            </a:defPPr>
            <a:lvl1pPr algn="ctr">
              <a:defRPr sz="5400" b="1" spc="1500">
                <a:latin typeface="微软雅黑"/>
                <a:ea typeface="微软雅黑"/>
                <a:cs typeface="+mn-ea"/>
              </a:defRPr>
            </a:lvl1pPr>
          </a:lstStyle>
          <a:p>
            <a:r>
              <a:rPr lang="zh-CN" altLang="en-US" dirty="0">
                <a:sym typeface="微软雅黑"/>
              </a:rPr>
              <a:t>活动目的</a:t>
            </a:r>
          </a:p>
        </p:txBody>
      </p:sp>
      <p:sp>
        <p:nvSpPr>
          <p:cNvPr id="4" name="文本框 3">
            <a:extLst>
              <a:ext uri="{FF2B5EF4-FFF2-40B4-BE49-F238E27FC236}">
                <a16:creationId xmlns:a16="http://schemas.microsoft.com/office/drawing/2014/main" xmlns:p14="http://schemas.microsoft.com/office/powerpoint/2010/main" xmlns:a14="http://schemas.microsoft.com/office/drawing/2010/main" xmlns="" id="{5A303B8B-1F8C-4FB2-9EB4-1BA4D3D1FF23}"/>
              </a:ext>
            </a:extLst>
          </p:cNvPr>
          <p:cNvSpPr txBox="1"/>
          <p:nvPr/>
        </p:nvSpPr>
        <p:spPr>
          <a:xfrm>
            <a:off x="7563789" y="4718730"/>
            <a:ext cx="2199332" cy="307777"/>
          </a:xfrm>
          <a:prstGeom prst="rect">
            <a:avLst/>
          </a:prstGeom>
          <a:noFill/>
        </p:spPr>
        <p:txBody>
          <a:bodyPr wrap="square" rtlCol="0">
            <a:spAutoFit/>
          </a:bodyPr>
          <a:lstStyle/>
          <a:p>
            <a:pPr algn="ctr"/>
            <a:r>
              <a:rPr lang="en-US" altLang="zh-CN" sz="1400" i="1" spc="600" dirty="0">
                <a:latin typeface="微软雅黑"/>
                <a:ea typeface="微软雅黑"/>
                <a:cs typeface="+mn-ea"/>
                <a:sym typeface="微软雅黑"/>
              </a:rPr>
              <a:t>The part 02</a:t>
            </a:r>
            <a:endParaRPr lang="zh-CN" altLang="en-US" sz="1400" i="1" spc="600" dirty="0">
              <a:latin typeface="微软雅黑"/>
              <a:ea typeface="微软雅黑"/>
              <a:cs typeface="+mn-ea"/>
              <a:sym typeface="微软雅黑"/>
            </a:endParaRPr>
          </a:p>
        </p:txBody>
      </p:sp>
      <p:sp>
        <p:nvSpPr>
          <p:cNvPr id="5" name="矩形 4">
            <a:extLst>
              <a:ext uri="{FF2B5EF4-FFF2-40B4-BE49-F238E27FC236}">
                <a16:creationId xmlns:a16="http://schemas.microsoft.com/office/drawing/2014/main" xmlns:p14="http://schemas.microsoft.com/office/powerpoint/2010/main" xmlns:a14="http://schemas.microsoft.com/office/drawing/2010/main" xmlns="" id="{35466D20-004F-46D4-9659-0F25FAB7461F}"/>
              </a:ext>
            </a:extLst>
          </p:cNvPr>
          <p:cNvSpPr/>
          <p:nvPr/>
        </p:nvSpPr>
        <p:spPr>
          <a:xfrm>
            <a:off x="7089839" y="3893776"/>
            <a:ext cx="3147233" cy="369340"/>
          </a:xfrm>
          <a:prstGeom prst="rect">
            <a:avLst/>
          </a:prstGeom>
        </p:spPr>
        <p:txBody>
          <a:bodyPr wrap="square" lIns="91448" tIns="45724" rIns="91448" bIns="45724">
            <a:spAutoFit/>
          </a:bodyPr>
          <a:lstStyle/>
          <a:p>
            <a:pPr algn="ctr"/>
            <a:r>
              <a:rPr lang="en-US" altLang="zh-CN" sz="600" dirty="0">
                <a:solidFill>
                  <a:schemeClr val="bg1">
                    <a:lumMod val="65000"/>
                  </a:schemeClr>
                </a:solidFill>
                <a:latin typeface="微软雅黑"/>
                <a:ea typeface="微软雅黑"/>
                <a:sym typeface="微软雅黑"/>
              </a:rPr>
              <a:t>Chinese  companies  will no longer remain in the hard stage and they are also promoting a culture Chinese  companies  will no longer remain </a:t>
            </a:r>
          </a:p>
          <a:p>
            <a:pPr algn="ctr"/>
            <a:r>
              <a:rPr lang="en-US" altLang="zh-CN" sz="600" dirty="0">
                <a:solidFill>
                  <a:schemeClr val="bg1">
                    <a:lumMod val="65000"/>
                  </a:schemeClr>
                </a:solidFill>
                <a:latin typeface="微软雅黑"/>
                <a:ea typeface="微软雅黑"/>
                <a:sym typeface="微软雅黑"/>
              </a:rPr>
              <a:t>in the hard stage and they are also wang ling </a:t>
            </a:r>
            <a:r>
              <a:rPr lang="en-US" altLang="zh-CN" sz="600" dirty="0" err="1">
                <a:solidFill>
                  <a:schemeClr val="bg1">
                    <a:lumMod val="65000"/>
                  </a:schemeClr>
                </a:solidFill>
                <a:latin typeface="微软雅黑"/>
                <a:ea typeface="微软雅黑"/>
                <a:sym typeface="微软雅黑"/>
              </a:rPr>
              <a:t>yan</a:t>
            </a:r>
            <a:r>
              <a:rPr lang="en-US" altLang="zh-CN" sz="600" dirty="0">
                <a:solidFill>
                  <a:schemeClr val="bg1">
                    <a:lumMod val="65000"/>
                  </a:schemeClr>
                </a:solidFill>
                <a:latin typeface="微软雅黑"/>
                <a:ea typeface="微软雅黑"/>
                <a:sym typeface="微软雅黑"/>
              </a:rPr>
              <a:t> a culture</a:t>
            </a:r>
          </a:p>
        </p:txBody>
      </p:sp>
      <p:grpSp>
        <p:nvGrpSpPr>
          <p:cNvPr id="7" name="组合 6">
            <a:extLst>
              <a:ext uri="{FF2B5EF4-FFF2-40B4-BE49-F238E27FC236}">
                <a16:creationId xmlns:a16="http://schemas.microsoft.com/office/drawing/2014/main" xmlns:p14="http://schemas.microsoft.com/office/powerpoint/2010/main" xmlns:a14="http://schemas.microsoft.com/office/drawing/2010/main" xmlns="" id="{F864AFF8-FFE0-43AF-ACAF-1DC71F5D3949}"/>
              </a:ext>
            </a:extLst>
          </p:cNvPr>
          <p:cNvGrpSpPr/>
          <p:nvPr/>
        </p:nvGrpSpPr>
        <p:grpSpPr>
          <a:xfrm>
            <a:off x="7690539" y="4328901"/>
            <a:ext cx="1945832" cy="302884"/>
            <a:chOff x="5120943" y="4427470"/>
            <a:chExt cx="1945832" cy="302884"/>
          </a:xfrm>
        </p:grpSpPr>
        <p:pic>
          <p:nvPicPr>
            <p:cNvPr id="10" name="图片 9">
              <a:extLst>
                <a:ext uri="{FF2B5EF4-FFF2-40B4-BE49-F238E27FC236}">
                  <a16:creationId xmlns:a16="http://schemas.microsoft.com/office/drawing/2014/main" xmlns:p14="http://schemas.microsoft.com/office/powerpoint/2010/main" xmlns:a14="http://schemas.microsoft.com/office/drawing/2010/main" xmlns="" id="{93254A14-26EB-4503-98A6-6F7C6A732B1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29312" y="4427470"/>
              <a:ext cx="333376" cy="302884"/>
            </a:xfrm>
            <a:prstGeom prst="rect">
              <a:avLst/>
            </a:prstGeom>
          </p:spPr>
        </p:pic>
        <p:pic>
          <p:nvPicPr>
            <p:cNvPr id="11" name="图片 10">
              <a:extLst>
                <a:ext uri="{FF2B5EF4-FFF2-40B4-BE49-F238E27FC236}">
                  <a16:creationId xmlns:a16="http://schemas.microsoft.com/office/drawing/2014/main" xmlns:p14="http://schemas.microsoft.com/office/powerpoint/2010/main" xmlns:a14="http://schemas.microsoft.com/office/drawing/2010/main" xmlns="" id="{FC5DCD24-FC09-4867-A0BD-DA1A6AF411D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00740" y="4512469"/>
              <a:ext cx="146264" cy="132886"/>
            </a:xfrm>
            <a:prstGeom prst="rect">
              <a:avLst/>
            </a:prstGeom>
          </p:spPr>
        </p:pic>
        <p:pic>
          <p:nvPicPr>
            <p:cNvPr id="12" name="图片 11">
              <a:extLst>
                <a:ext uri="{FF2B5EF4-FFF2-40B4-BE49-F238E27FC236}">
                  <a16:creationId xmlns:a16="http://schemas.microsoft.com/office/drawing/2014/main" xmlns:p14="http://schemas.microsoft.com/office/powerpoint/2010/main" xmlns:a14="http://schemas.microsoft.com/office/drawing/2010/main" xmlns="" id="{16C4BAEC-2514-474C-AD43-1B138D8FA37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15124" y="4512469"/>
              <a:ext cx="146264" cy="132886"/>
            </a:xfrm>
            <a:prstGeom prst="rect">
              <a:avLst/>
            </a:prstGeom>
          </p:spPr>
        </p:pic>
        <p:pic>
          <p:nvPicPr>
            <p:cNvPr id="13" name="图片 12">
              <a:extLst>
                <a:ext uri="{FF2B5EF4-FFF2-40B4-BE49-F238E27FC236}">
                  <a16:creationId xmlns:a16="http://schemas.microsoft.com/office/drawing/2014/main" xmlns:p14="http://schemas.microsoft.com/office/powerpoint/2010/main" xmlns:a14="http://schemas.microsoft.com/office/drawing/2010/main" xmlns="" id="{1229DD14-1344-438E-8565-D412E0A31F4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10841" y="4512469"/>
              <a:ext cx="146264" cy="132886"/>
            </a:xfrm>
            <a:prstGeom prst="rect">
              <a:avLst/>
            </a:prstGeom>
          </p:spPr>
        </p:pic>
        <p:pic>
          <p:nvPicPr>
            <p:cNvPr id="14" name="图片 13">
              <a:extLst>
                <a:ext uri="{FF2B5EF4-FFF2-40B4-BE49-F238E27FC236}">
                  <a16:creationId xmlns:a16="http://schemas.microsoft.com/office/drawing/2014/main" xmlns:p14="http://schemas.microsoft.com/office/powerpoint/2010/main" xmlns:a14="http://schemas.microsoft.com/office/drawing/2010/main" xmlns="" id="{9DF02F81-806D-4B07-BDE1-DCB24EBBA95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120943" y="4512469"/>
              <a:ext cx="146264" cy="132886"/>
            </a:xfrm>
            <a:prstGeom prst="rect">
              <a:avLst/>
            </a:prstGeom>
          </p:spPr>
        </p:pic>
        <p:pic>
          <p:nvPicPr>
            <p:cNvPr id="15" name="图片 14">
              <a:extLst>
                <a:ext uri="{FF2B5EF4-FFF2-40B4-BE49-F238E27FC236}">
                  <a16:creationId xmlns:a16="http://schemas.microsoft.com/office/drawing/2014/main" xmlns:p14="http://schemas.microsoft.com/office/powerpoint/2010/main" xmlns:a14="http://schemas.microsoft.com/office/drawing/2010/main" xmlns="" id="{4EDA6FA3-3467-4D7B-8B0E-A469E9CA417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20511" y="4512469"/>
              <a:ext cx="146264" cy="132886"/>
            </a:xfrm>
            <a:prstGeom prst="rect">
              <a:avLst/>
            </a:prstGeom>
          </p:spPr>
        </p:pic>
        <p:pic>
          <p:nvPicPr>
            <p:cNvPr id="16" name="图片 15">
              <a:extLst>
                <a:ext uri="{FF2B5EF4-FFF2-40B4-BE49-F238E27FC236}">
                  <a16:creationId xmlns:a16="http://schemas.microsoft.com/office/drawing/2014/main" xmlns:p14="http://schemas.microsoft.com/office/powerpoint/2010/main" xmlns:a14="http://schemas.microsoft.com/office/drawing/2010/main" xmlns="" id="{90821838-364A-4C2E-9453-2C56EFA99FD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630612" y="4512469"/>
              <a:ext cx="146264" cy="132886"/>
            </a:xfrm>
            <a:prstGeom prst="rect">
              <a:avLst/>
            </a:prstGeom>
          </p:spPr>
        </p:pic>
        <p:pic>
          <p:nvPicPr>
            <p:cNvPr id="17" name="图片 16">
              <a:extLst>
                <a:ext uri="{FF2B5EF4-FFF2-40B4-BE49-F238E27FC236}">
                  <a16:creationId xmlns:a16="http://schemas.microsoft.com/office/drawing/2014/main" xmlns:p14="http://schemas.microsoft.com/office/powerpoint/2010/main" xmlns:a14="http://schemas.microsoft.com/office/drawing/2010/main" xmlns="" id="{3B63380D-7EE7-433E-8A37-32B833BA398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40714" y="4512469"/>
              <a:ext cx="146264" cy="132886"/>
            </a:xfrm>
            <a:prstGeom prst="rect">
              <a:avLst/>
            </a:prstGeom>
          </p:spPr>
        </p:pic>
      </p:grpSp>
      <p:pic>
        <p:nvPicPr>
          <p:cNvPr id="18" name="图片 17">
            <a:extLst>
              <a:ext uri="{FF2B5EF4-FFF2-40B4-BE49-F238E27FC236}">
                <a16:creationId xmlns:a16="http://schemas.microsoft.com/office/drawing/2014/main" xmlns:p14="http://schemas.microsoft.com/office/powerpoint/2010/main" xmlns:a14="http://schemas.microsoft.com/office/drawing/2010/main" xmlns="" id="{84420034-69AB-4D5E-89A1-E3BF3D49C58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263950" y="286056"/>
            <a:ext cx="1425925" cy="1463360"/>
          </a:xfrm>
          <a:prstGeom prst="rect">
            <a:avLst/>
          </a:prstGeom>
        </p:spPr>
      </p:pic>
      <p:pic>
        <p:nvPicPr>
          <p:cNvPr id="19" name="图片 18">
            <a:extLst>
              <a:ext uri="{FF2B5EF4-FFF2-40B4-BE49-F238E27FC236}">
                <a16:creationId xmlns:a16="http://schemas.microsoft.com/office/drawing/2014/main" xmlns:p14="http://schemas.microsoft.com/office/powerpoint/2010/main" xmlns:a14="http://schemas.microsoft.com/office/drawing/2010/main" xmlns="" id="{2A6B6170-9C7F-4583-8D1E-D0F0171919C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93483" y="151653"/>
            <a:ext cx="2680138" cy="893380"/>
          </a:xfrm>
          <a:prstGeom prst="rect">
            <a:avLst/>
          </a:prstGeom>
        </p:spPr>
      </p:pic>
      <p:pic>
        <p:nvPicPr>
          <p:cNvPr id="20" name="图片 19">
            <a:extLst>
              <a:ext uri="{FF2B5EF4-FFF2-40B4-BE49-F238E27FC236}">
                <a16:creationId xmlns:a16="http://schemas.microsoft.com/office/drawing/2014/main" xmlns:p14="http://schemas.microsoft.com/office/powerpoint/2010/main" xmlns:a14="http://schemas.microsoft.com/office/drawing/2010/main" xmlns="" id="{E0C7958D-1F08-4C7E-AA50-1426D0730DC1}"/>
              </a:ext>
            </a:extLst>
          </p:cNvPr>
          <p:cNvPicPr>
            <a:picLocks noChangeAspect="1"/>
          </p:cNvPicPr>
          <p:nvPr/>
        </p:nvPicPr>
        <p:blipFill rotWithShape="1">
          <a:blip r:embed="rId9" cstate="screen">
            <a:duotone>
              <a:schemeClr val="accent2">
                <a:shade val="45000"/>
                <a:satMod val="135000"/>
              </a:schemeClr>
              <a:prstClr val="white"/>
            </a:duotone>
            <a:extLst>
              <a:ext uri="{28A0092B-C50C-407E-A947-70E740481C1C}">
                <a14:useLocalDpi xmlns:a14="http://schemas.microsoft.com/office/drawing/2010/main"/>
              </a:ext>
            </a:extLst>
          </a:blip>
          <a:srcRect/>
          <a:stretch/>
        </p:blipFill>
        <p:spPr>
          <a:xfrm>
            <a:off x="4617607" y="2255358"/>
            <a:ext cx="1526166" cy="678334"/>
          </a:xfrm>
          <a:prstGeom prst="rect">
            <a:avLst/>
          </a:prstGeom>
        </p:spPr>
      </p:pic>
    </p:spTree>
    <p:extLst>
      <p:ext uri="{BB962C8B-B14F-4D97-AF65-F5344CB8AC3E}">
        <p14:creationId xmlns:p14="http://schemas.microsoft.com/office/powerpoint/2010/main" val="213583284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7" presetClass="emph" presetSubtype="0" fill="remove" grpId="1" nodeType="afterEffect">
                                  <p:stCondLst>
                                    <p:cond delay="0"/>
                                  </p:stCondLst>
                                  <p:iterate type="lt">
                                    <p:tmPct val="10000"/>
                                  </p:iterate>
                                  <p:childTnLst>
                                    <p:animClr clrSpc="rgb" dir="cw">
                                      <p:cBhvr override="childStyle">
                                        <p:cTn id="12" dur="250" autoRev="1" fill="remove"/>
                                        <p:tgtEl>
                                          <p:spTgt spid="2"/>
                                        </p:tgtEl>
                                        <p:attrNameLst>
                                          <p:attrName>style.color</p:attrName>
                                        </p:attrNameLst>
                                      </p:cBhvr>
                                      <p:to>
                                        <a:srgbClr val="FF6600"/>
                                      </p:to>
                                    </p:animClr>
                                    <p:animClr clrSpc="rgb" dir="cw">
                                      <p:cBhvr>
                                        <p:cTn id="13" dur="250" autoRev="1" fill="remove"/>
                                        <p:tgtEl>
                                          <p:spTgt spid="2"/>
                                        </p:tgtEl>
                                        <p:attrNameLst>
                                          <p:attrName>fillcolor</p:attrName>
                                        </p:attrNameLst>
                                      </p:cBhvr>
                                      <p:to>
                                        <a:srgbClr val="FF6600"/>
                                      </p:to>
                                    </p:animClr>
                                    <p:set>
                                      <p:cBhvr>
                                        <p:cTn id="14" dur="250" autoRev="1" fill="remove"/>
                                        <p:tgtEl>
                                          <p:spTgt spid="2"/>
                                        </p:tgtEl>
                                        <p:attrNameLst>
                                          <p:attrName>fill.type</p:attrName>
                                        </p:attrNameLst>
                                      </p:cBhvr>
                                      <p:to>
                                        <p:strVal val="solid"/>
                                      </p:to>
                                    </p:set>
                                    <p:set>
                                      <p:cBhvr>
                                        <p:cTn id="15" dur="250" autoRev="1" fill="remove"/>
                                        <p:tgtEl>
                                          <p:spTgt spid="2"/>
                                        </p:tgtEl>
                                        <p:attrNameLst>
                                          <p:attrName>fill.on</p:attrName>
                                        </p:attrNameLst>
                                      </p:cBhvr>
                                      <p:to>
                                        <p:strVal val="true"/>
                                      </p:to>
                                    </p:set>
                                  </p:childTnLst>
                                </p:cTn>
                              </p:par>
                              <p:par>
                                <p:cTn id="16" presetID="47"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500"/>
                                        <p:tgtEl>
                                          <p:spTgt spid="19"/>
                                        </p:tgtEl>
                                      </p:cBhvr>
                                    </p:animEffect>
                                    <p:anim calcmode="lin" valueType="num">
                                      <p:cBhvr>
                                        <p:cTn id="19" dur="1500" fill="hold"/>
                                        <p:tgtEl>
                                          <p:spTgt spid="19"/>
                                        </p:tgtEl>
                                        <p:attrNameLst>
                                          <p:attrName>ppt_x</p:attrName>
                                        </p:attrNameLst>
                                      </p:cBhvr>
                                      <p:tavLst>
                                        <p:tav tm="0">
                                          <p:val>
                                            <p:strVal val="#ppt_x"/>
                                          </p:val>
                                        </p:tav>
                                        <p:tav tm="100000">
                                          <p:val>
                                            <p:strVal val="#ppt_x"/>
                                          </p:val>
                                        </p:tav>
                                      </p:tavLst>
                                    </p:anim>
                                    <p:anim calcmode="lin" valueType="num">
                                      <p:cBhvr>
                                        <p:cTn id="20" dur="1500" fill="hold"/>
                                        <p:tgtEl>
                                          <p:spTgt spid="19"/>
                                        </p:tgtEl>
                                        <p:attrNameLst>
                                          <p:attrName>ppt_y</p:attrName>
                                        </p:attrNameLst>
                                      </p:cBhvr>
                                      <p:tavLst>
                                        <p:tav tm="0">
                                          <p:val>
                                            <p:strVal val="#ppt_y-.1"/>
                                          </p:val>
                                        </p:tav>
                                        <p:tav tm="100000">
                                          <p:val>
                                            <p:strVal val="#ppt_y"/>
                                          </p:val>
                                        </p:tav>
                                      </p:tavLst>
                                    </p:anim>
                                  </p:childTnLst>
                                </p:cTn>
                              </p:par>
                              <p:par>
                                <p:cTn id="21" presetID="2" presetClass="entr" presetSubtype="3" decel="10000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500" fill="hold"/>
                                        <p:tgtEl>
                                          <p:spTgt spid="18"/>
                                        </p:tgtEl>
                                        <p:attrNameLst>
                                          <p:attrName>ppt_x</p:attrName>
                                        </p:attrNameLst>
                                      </p:cBhvr>
                                      <p:tavLst>
                                        <p:tav tm="0">
                                          <p:val>
                                            <p:strVal val="1+#ppt_w/2"/>
                                          </p:val>
                                        </p:tav>
                                        <p:tav tm="100000">
                                          <p:val>
                                            <p:strVal val="#ppt_x"/>
                                          </p:val>
                                        </p:tav>
                                      </p:tavLst>
                                    </p:anim>
                                    <p:anim calcmode="lin" valueType="num">
                                      <p:cBhvr additive="base">
                                        <p:cTn id="24" dur="1500" fill="hold"/>
                                        <p:tgtEl>
                                          <p:spTgt spid="18"/>
                                        </p:tgtEl>
                                        <p:attrNameLst>
                                          <p:attrName>ppt_y</p:attrName>
                                        </p:attrNameLst>
                                      </p:cBhvr>
                                      <p:tavLst>
                                        <p:tav tm="0">
                                          <p:val>
                                            <p:strVal val="0-#ppt_h/2"/>
                                          </p:val>
                                        </p:tav>
                                        <p:tav tm="100000">
                                          <p:val>
                                            <p:strVal val="#ppt_y"/>
                                          </p:val>
                                        </p:tav>
                                      </p:tavLst>
                                    </p:anim>
                                  </p:childTnLst>
                                </p:cTn>
                              </p:par>
                            </p:childTnLst>
                          </p:cTn>
                        </p:par>
                        <p:par>
                          <p:cTn id="25" fill="hold">
                            <p:stCondLst>
                              <p:cond delay="2000"/>
                            </p:stCondLst>
                            <p:childTnLst>
                              <p:par>
                                <p:cTn id="26" presetID="53" presetClass="entr" presetSubtype="16" fill="hold" grpId="0" nodeType="afterEffect">
                                  <p:stCondLst>
                                    <p:cond delay="0"/>
                                  </p:stCondLst>
                                  <p:iterate type="lt">
                                    <p:tmPct val="10000"/>
                                  </p:iterate>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animEffect transition="in" filter="fade">
                                      <p:cBhvr>
                                        <p:cTn id="30" dur="500"/>
                                        <p:tgtEl>
                                          <p:spTgt spid="3"/>
                                        </p:tgtEl>
                                      </p:cBhvr>
                                    </p:animEffect>
                                  </p:childTnLst>
                                </p:cTn>
                              </p:par>
                            </p:childTnLst>
                          </p:cTn>
                        </p:par>
                        <p:par>
                          <p:cTn id="31" fill="hold">
                            <p:stCondLst>
                              <p:cond delay="2650"/>
                            </p:stCondLst>
                            <p:childTnLst>
                              <p:par>
                                <p:cTn id="32" presetID="14" presetClass="entr" presetSubtype="10"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randombar(horizontal)">
                                      <p:cBhvr>
                                        <p:cTn id="34" dur="500"/>
                                        <p:tgtEl>
                                          <p:spTgt spid="5"/>
                                        </p:tgtEl>
                                      </p:cBhvr>
                                    </p:animEffect>
                                  </p:childTnLst>
                                </p:cTn>
                              </p:par>
                            </p:childTnLst>
                          </p:cTn>
                        </p:par>
                        <p:par>
                          <p:cTn id="35" fill="hold">
                            <p:stCondLst>
                              <p:cond delay="3150"/>
                            </p:stCondLst>
                            <p:childTnLst>
                              <p:par>
                                <p:cTn id="36" presetID="16" presetClass="entr" presetSubtype="37"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barn(outVertical)">
                                      <p:cBhvr>
                                        <p:cTn id="38" dur="500"/>
                                        <p:tgtEl>
                                          <p:spTgt spid="7"/>
                                        </p:tgtEl>
                                      </p:cBhvr>
                                    </p:animEffect>
                                  </p:childTnLst>
                                </p:cTn>
                              </p:par>
                            </p:childTnLst>
                          </p:cTn>
                        </p:par>
                        <p:par>
                          <p:cTn id="39" fill="hold">
                            <p:stCondLst>
                              <p:cond delay="3650"/>
                            </p:stCondLst>
                            <p:childTnLst>
                              <p:par>
                                <p:cTn id="40" presetID="23" presetClass="entr" presetSubtype="528" fill="hold" grpId="0" nodeType="afterEffect">
                                  <p:stCondLst>
                                    <p:cond delay="0"/>
                                  </p:stCondLst>
                                  <p:iterate type="lt">
                                    <p:tmPct val="5000"/>
                                  </p:iterate>
                                  <p:childTnLst>
                                    <p:set>
                                      <p:cBhvr>
                                        <p:cTn id="41" dur="1" fill="hold">
                                          <p:stCondLst>
                                            <p:cond delay="0"/>
                                          </p:stCondLst>
                                        </p:cTn>
                                        <p:tgtEl>
                                          <p:spTgt spid="4"/>
                                        </p:tgtEl>
                                        <p:attrNameLst>
                                          <p:attrName>style.visibility</p:attrName>
                                        </p:attrNameLst>
                                      </p:cBhvr>
                                      <p:to>
                                        <p:strVal val="visible"/>
                                      </p:to>
                                    </p:set>
                                    <p:anim to="" calcmode="lin" valueType="num">
                                      <p:cBhvr>
                                        <p:cTn id="42" dur="1000" fill="hold">
                                          <p:stCondLst>
                                            <p:cond delay="0"/>
                                          </p:stCondLst>
                                        </p:cTn>
                                        <p:tgtEl>
                                          <p:spTgt spid="4"/>
                                        </p:tgtEl>
                                        <p:attrNameLst>
                                          <p:attrName>ppt_x</p:attrName>
                                        </p:attrNameLst>
                                      </p:cBhvr>
                                      <p:tavLst>
                                        <p:tav tm="0" fmla="#ppt_x+(8/9)*(#ppt_x-(#ppt_x-#ppt_w/2))*((1.5-1.5*$)^2-(1.5-1.5*$)^3)">
                                          <p:val>
                                            <p:strVal val="0"/>
                                          </p:val>
                                        </p:tav>
                                        <p:tav tm="100000">
                                          <p:val>
                                            <p:strVal val="1"/>
                                          </p:val>
                                        </p:tav>
                                      </p:tavLst>
                                    </p:anim>
                                    <p:anim to="" calcmode="lin" valueType="num">
                                      <p:cBhvr>
                                        <p:cTn id="43" dur="1000" fill="hold">
                                          <p:stCondLst>
                                            <p:cond delay="0"/>
                                          </p:stCondLst>
                                        </p:cTn>
                                        <p:tgtEl>
                                          <p:spTgt spid="4"/>
                                        </p:tgtEl>
                                        <p:attrNameLst>
                                          <p:attrName>ppt_y</p:attrName>
                                        </p:attrNameLst>
                                      </p:cBhvr>
                                      <p:tavLst>
                                        <p:tav tm="0" fmla="#ppt_y+(8/9)*(#ppt_y-(#ppt_y+#ppt_h/2))*((1.5-1.5*$)^2-(1.5-1.5*$)^3)">
                                          <p:val>
                                            <p:strVal val="0"/>
                                          </p:val>
                                        </p:tav>
                                        <p:tav tm="100000">
                                          <p:val>
                                            <p:strVal val="1"/>
                                          </p:val>
                                        </p:tav>
                                      </p:tavLst>
                                    </p:anim>
                                    <p:anim to="" calcmode="lin" valueType="num">
                                      <p:cBhvr>
                                        <p:cTn id="44" dur="1000" fill="hold">
                                          <p:stCondLst>
                                            <p:cond delay="0"/>
                                          </p:stCondLst>
                                        </p:cTn>
                                        <p:tgtEl>
                                          <p:spTgt spid="4"/>
                                        </p:tgtEl>
                                        <p:attrNameLst>
                                          <p:attrName>ppt_w</p:attrName>
                                        </p:attrNameLst>
                                      </p:cBhvr>
                                      <p:tavLst>
                                        <p:tav tm="0" fmla="#ppt_w+(8/9)*(#ppt_w-0)*((1.5-1.5*$)^2-(1.5-1.5*$)^3)">
                                          <p:val>
                                            <p:strVal val="0"/>
                                          </p:val>
                                        </p:tav>
                                        <p:tav tm="100000">
                                          <p:val>
                                            <p:strVal val="1"/>
                                          </p:val>
                                        </p:tav>
                                      </p:tavLst>
                                    </p:anim>
                                    <p:anim to="" calcmode="lin" valueType="num">
                                      <p:cBhvr>
                                        <p:cTn id="45" dur="1000" fill="hold">
                                          <p:stCondLst>
                                            <p:cond delay="0"/>
                                          </p:stCondLst>
                                        </p:cTn>
                                        <p:tgtEl>
                                          <p:spTgt spid="4"/>
                                        </p:tgtEl>
                                        <p:attrNameLst>
                                          <p:attrName>ppt_h</p:attrName>
                                        </p:attrNameLst>
                                      </p:cBhvr>
                                      <p:tavLst>
                                        <p:tav tm="0" fmla="#ppt_h+(8/9)*(#ppt_h-0)*((1.5-1.5*$)^2-(1.5-1.5*$)^3)">
                                          <p:val>
                                            <p:strVal val="0"/>
                                          </p:val>
                                        </p:tav>
                                        <p:tav tm="100000">
                                          <p:val>
                                            <p:strVal val="1"/>
                                          </p:val>
                                        </p:tav>
                                      </p:tavLst>
                                    </p:anim>
                                  </p:childTnLst>
                                </p:cTn>
                              </p:par>
                              <p:par>
                                <p:cTn id="46" presetID="2" presetClass="entr" presetSubtype="9" decel="100000"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2000" fill="hold"/>
                                        <p:tgtEl>
                                          <p:spTgt spid="20"/>
                                        </p:tgtEl>
                                        <p:attrNameLst>
                                          <p:attrName>ppt_x</p:attrName>
                                        </p:attrNameLst>
                                      </p:cBhvr>
                                      <p:tavLst>
                                        <p:tav tm="0">
                                          <p:val>
                                            <p:strVal val="0-#ppt_w/2"/>
                                          </p:val>
                                        </p:tav>
                                        <p:tav tm="100000">
                                          <p:val>
                                            <p:strVal val="#ppt_x"/>
                                          </p:val>
                                        </p:tav>
                                      </p:tavLst>
                                    </p:anim>
                                    <p:anim calcmode="lin" valueType="num">
                                      <p:cBhvr additive="base">
                                        <p:cTn id="49" dur="2000" fill="hold"/>
                                        <p:tgtEl>
                                          <p:spTgt spid="2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09EE8B-503E-4266-8F0B-10A843C6A92F}"/>
              </a:ext>
            </a:extLst>
          </p:cNvPr>
          <p:cNvGrpSpPr/>
          <p:nvPr/>
        </p:nvGrpSpPr>
        <p:grpSpPr>
          <a:xfrm>
            <a:off x="1317295" y="518444"/>
            <a:ext cx="1753828" cy="461665"/>
            <a:chOff x="3303678" y="1772209"/>
            <a:chExt cx="3370318" cy="461665"/>
          </a:xfrm>
        </p:grpSpPr>
        <p:sp>
          <p:nvSpPr>
            <p:cNvPr id="3" name="TextBox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B63930-BB08-4559-85D2-1916A778E39F}"/>
                </a:ext>
              </a:extLst>
            </p:cNvPr>
            <p:cNvSpPr txBox="1"/>
            <p:nvPr/>
          </p:nvSpPr>
          <p:spPr>
            <a:xfrm>
              <a:off x="3303678" y="1772209"/>
              <a:ext cx="3370318" cy="461665"/>
            </a:xfrm>
            <a:prstGeom prst="rect">
              <a:avLst/>
            </a:prstGeom>
            <a:noFill/>
          </p:spPr>
          <p:txBody>
            <a:bodyPr wrap="square" rtlCol="0">
              <a:spAutoFit/>
            </a:bodyPr>
            <a:lstStyle/>
            <a:p>
              <a:r>
                <a:rPr lang="zh-CN" altLang="en-US" sz="2400" b="1" spc="600" dirty="0">
                  <a:latin typeface="微软雅黑"/>
                  <a:ea typeface="微软雅黑"/>
                  <a:sym typeface="微软雅黑"/>
                </a:rPr>
                <a:t>活动宗旨</a:t>
              </a:r>
            </a:p>
          </p:txBody>
        </p:sp>
        <p:cxnSp>
          <p:nvCxnSpPr>
            <p:cNvPr id="4" name="直接连接符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22B1CB-4A03-44B4-8639-74AD615FA845}"/>
                </a:ext>
              </a:extLst>
            </p:cNvPr>
            <p:cNvCxnSpPr/>
            <p:nvPr/>
          </p:nvCxnSpPr>
          <p:spPr>
            <a:xfrm>
              <a:off x="3419872" y="2189749"/>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5" name="组合 4"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A0E7543-8C94-4557-9E21-F88C04E2BAA0}"/>
              </a:ext>
            </a:extLst>
          </p:cNvPr>
          <p:cNvGrpSpPr/>
          <p:nvPr/>
        </p:nvGrpSpPr>
        <p:grpSpPr>
          <a:xfrm>
            <a:off x="486229" y="447163"/>
            <a:ext cx="643551" cy="570387"/>
            <a:chOff x="6003757" y="1979655"/>
            <a:chExt cx="1399307" cy="1240222"/>
          </a:xfrm>
        </p:grpSpPr>
        <p:sp>
          <p:nvSpPr>
            <p:cNvPr id="6"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5F7914-926D-40FB-96B4-9D850D288797}"/>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3"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7"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6A9652-E708-4FEA-A015-40CA093131F6}"/>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8" name="组合 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592C79-E398-4CE8-9994-867F59C1F135}"/>
                </a:ext>
              </a:extLst>
            </p:cNvPr>
            <p:cNvGrpSpPr/>
            <p:nvPr/>
          </p:nvGrpSpPr>
          <p:grpSpPr>
            <a:xfrm>
              <a:off x="6299134" y="1995149"/>
              <a:ext cx="776055" cy="1137666"/>
              <a:chOff x="897622" y="2326339"/>
              <a:chExt cx="1001347" cy="1467937"/>
            </a:xfrm>
          </p:grpSpPr>
          <p:sp>
            <p:nvSpPr>
              <p:cNvPr id="10" name="文本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3B26197-8775-4999-9C07-EF41482CF1BD}"/>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sp>
            <p:nvSpPr>
              <p:cNvPr id="9" name="文本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A14AC6-B527-4844-9535-3D461E6FE91D}"/>
                  </a:ext>
                </a:extLst>
              </p:cNvPr>
              <p:cNvSpPr txBox="1"/>
              <p:nvPr/>
            </p:nvSpPr>
            <p:spPr>
              <a:xfrm>
                <a:off x="986172" y="2326339"/>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1</a:t>
                </a:r>
                <a:endParaRPr lang="zh-CN" altLang="en-US" sz="2800" b="1" dirty="0">
                  <a:ln w="15875">
                    <a:noFill/>
                  </a:ln>
                  <a:solidFill>
                    <a:schemeClr val="bg1"/>
                  </a:solidFill>
                  <a:latin typeface="微软雅黑"/>
                  <a:ea typeface="微软雅黑"/>
                  <a:sym typeface="微软雅黑"/>
                </a:endParaRPr>
              </a:p>
            </p:txBody>
          </p:sp>
        </p:grpSp>
      </p:grpSp>
      <p:pic>
        <p:nvPicPr>
          <p:cNvPr id="42" name="图片 4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211B1B9-1FCC-48B6-84CE-12FA34145EC0}"/>
              </a:ext>
            </a:extLst>
          </p:cNvPr>
          <p:cNvPicPr>
            <a:picLocks noChangeAspect="1"/>
          </p:cNvPicPr>
          <p:nvPr/>
        </p:nvPicPr>
        <p:blipFill rotWithShape="1">
          <a:blip r:embed="rId4" cstate="screen">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a:ext>
            </a:extLst>
          </a:blip>
          <a:srcRect/>
          <a:stretch/>
        </p:blipFill>
        <p:spPr>
          <a:xfrm>
            <a:off x="5610479" y="1"/>
            <a:ext cx="6581521" cy="6760254"/>
          </a:xfrm>
          <a:prstGeom prst="rect">
            <a:avLst/>
          </a:prstGeom>
        </p:spPr>
      </p:pic>
      <p:grpSp>
        <p:nvGrpSpPr>
          <p:cNvPr id="43" name="组合 4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7028235-1872-4C92-B6F7-380FB6AE623A}"/>
              </a:ext>
            </a:extLst>
          </p:cNvPr>
          <p:cNvGrpSpPr/>
          <p:nvPr/>
        </p:nvGrpSpPr>
        <p:grpSpPr>
          <a:xfrm>
            <a:off x="1585082" y="3042153"/>
            <a:ext cx="853853" cy="853853"/>
            <a:chOff x="7018448" y="4423723"/>
            <a:chExt cx="853853" cy="853853"/>
          </a:xfrm>
        </p:grpSpPr>
        <p:sp>
          <p:nvSpPr>
            <p:cNvPr id="44" name="椭圆 4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691BB5B-2AB1-4F66-A524-1ED97EA300A6}"/>
                </a:ext>
              </a:extLst>
            </p:cNvPr>
            <p:cNvSpPr/>
            <p:nvPr/>
          </p:nvSpPr>
          <p:spPr>
            <a:xfrm>
              <a:off x="7018448" y="4423723"/>
              <a:ext cx="853853" cy="853853"/>
            </a:xfrm>
            <a:prstGeom prst="ellipse">
              <a:avLst/>
            </a:prstGeom>
            <a:gradFill flip="none" rotWithShape="1">
              <a:gsLst>
                <a:gs pos="0">
                  <a:srgbClr val="FFFFFF"/>
                </a:gs>
                <a:gs pos="100000">
                  <a:srgbClr val="DBDBDB"/>
                </a:gs>
              </a:gsLst>
              <a:lin ang="18900000" scaled="1"/>
              <a:tileRect/>
            </a:gradFill>
            <a:ln w="28575" cap="flat" cmpd="sng" algn="ctr">
              <a:gradFill flip="none" rotWithShape="1">
                <a:gsLst>
                  <a:gs pos="0">
                    <a:srgbClr val="DBDBDB"/>
                  </a:gs>
                  <a:gs pos="100000">
                    <a:srgbClr val="FFFFFF"/>
                  </a:gs>
                </a:gsLst>
                <a:lin ang="18900000" scaled="1"/>
                <a:tileRect/>
              </a:gradFill>
              <a:prstDash val="solid"/>
              <a:miter lim="800000"/>
            </a:ln>
            <a:effectLst>
              <a:outerShdw blurRad="698500" dist="190500" dir="8100000" algn="tr" rotWithShape="0">
                <a:prstClr val="black">
                  <a:alpha val="3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ea"/>
                <a:sym typeface="微软雅黑"/>
              </a:endParaRPr>
            </a:p>
          </p:txBody>
        </p:sp>
        <p:sp>
          <p:nvSpPr>
            <p:cNvPr id="45" name="椭圆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86E2C3F-A29A-440B-95C2-613B289317EC}"/>
                </a:ext>
              </a:extLst>
            </p:cNvPr>
            <p:cNvSpPr/>
            <p:nvPr/>
          </p:nvSpPr>
          <p:spPr>
            <a:xfrm>
              <a:off x="7221746" y="4629135"/>
              <a:ext cx="447258" cy="44303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600205" h="594532">
                  <a:moveTo>
                    <a:pt x="205953" y="525072"/>
                  </a:moveTo>
                  <a:cubicBezTo>
                    <a:pt x="205236" y="528413"/>
                    <a:pt x="204041" y="531516"/>
                    <a:pt x="202607" y="534619"/>
                  </a:cubicBezTo>
                  <a:cubicBezTo>
                    <a:pt x="204041" y="534857"/>
                    <a:pt x="205714" y="535335"/>
                    <a:pt x="207387" y="535812"/>
                  </a:cubicBezTo>
                  <a:cubicBezTo>
                    <a:pt x="207387" y="535335"/>
                    <a:pt x="207148" y="534857"/>
                    <a:pt x="207148" y="534380"/>
                  </a:cubicBezTo>
                  <a:cubicBezTo>
                    <a:pt x="207148" y="534141"/>
                    <a:pt x="207148" y="533903"/>
                    <a:pt x="207148" y="533664"/>
                  </a:cubicBezTo>
                  <a:cubicBezTo>
                    <a:pt x="206670" y="530800"/>
                    <a:pt x="206431" y="527936"/>
                    <a:pt x="205953" y="525072"/>
                  </a:cubicBezTo>
                  <a:close/>
                  <a:moveTo>
                    <a:pt x="410316" y="467074"/>
                  </a:moveTo>
                  <a:cubicBezTo>
                    <a:pt x="411034" y="469461"/>
                    <a:pt x="411034" y="472086"/>
                    <a:pt x="410316" y="474234"/>
                  </a:cubicBezTo>
                  <a:cubicBezTo>
                    <a:pt x="412229" y="473279"/>
                    <a:pt x="414141" y="472086"/>
                    <a:pt x="416053" y="471131"/>
                  </a:cubicBezTo>
                  <a:cubicBezTo>
                    <a:pt x="414141" y="470177"/>
                    <a:pt x="412707" y="468744"/>
                    <a:pt x="411751" y="467074"/>
                  </a:cubicBezTo>
                  <a:cubicBezTo>
                    <a:pt x="411273" y="467074"/>
                    <a:pt x="410795" y="467074"/>
                    <a:pt x="410316" y="467074"/>
                  </a:cubicBezTo>
                  <a:close/>
                  <a:moveTo>
                    <a:pt x="489194" y="451799"/>
                  </a:moveTo>
                  <a:cubicBezTo>
                    <a:pt x="489194" y="451799"/>
                    <a:pt x="489194" y="452037"/>
                    <a:pt x="489194" y="452276"/>
                  </a:cubicBezTo>
                  <a:cubicBezTo>
                    <a:pt x="489433" y="452276"/>
                    <a:pt x="489672" y="452276"/>
                    <a:pt x="489911" y="452515"/>
                  </a:cubicBezTo>
                  <a:cubicBezTo>
                    <a:pt x="491823" y="453469"/>
                    <a:pt x="493257" y="454663"/>
                    <a:pt x="494213" y="456333"/>
                  </a:cubicBezTo>
                  <a:cubicBezTo>
                    <a:pt x="495886" y="455140"/>
                    <a:pt x="497559" y="453947"/>
                    <a:pt x="499233" y="452753"/>
                  </a:cubicBezTo>
                  <a:cubicBezTo>
                    <a:pt x="495886" y="452515"/>
                    <a:pt x="492540" y="452037"/>
                    <a:pt x="489194" y="451799"/>
                  </a:cubicBezTo>
                  <a:close/>
                  <a:moveTo>
                    <a:pt x="68289" y="451088"/>
                  </a:moveTo>
                  <a:cubicBezTo>
                    <a:pt x="70441" y="456817"/>
                    <a:pt x="73071" y="462306"/>
                    <a:pt x="75941" y="467319"/>
                  </a:cubicBezTo>
                  <a:cubicBezTo>
                    <a:pt x="73789" y="462068"/>
                    <a:pt x="71637" y="456578"/>
                    <a:pt x="69724" y="451327"/>
                  </a:cubicBezTo>
                  <a:cubicBezTo>
                    <a:pt x="69245" y="451327"/>
                    <a:pt x="68767" y="451327"/>
                    <a:pt x="68289" y="451088"/>
                  </a:cubicBezTo>
                  <a:close/>
                  <a:moveTo>
                    <a:pt x="424180" y="447502"/>
                  </a:moveTo>
                  <a:cubicBezTo>
                    <a:pt x="425614" y="448457"/>
                    <a:pt x="426570" y="449650"/>
                    <a:pt x="427048" y="451083"/>
                  </a:cubicBezTo>
                  <a:cubicBezTo>
                    <a:pt x="428482" y="451083"/>
                    <a:pt x="429677" y="451083"/>
                    <a:pt x="430872" y="451083"/>
                  </a:cubicBezTo>
                  <a:cubicBezTo>
                    <a:pt x="430872" y="449889"/>
                    <a:pt x="431111" y="448696"/>
                    <a:pt x="431111" y="447741"/>
                  </a:cubicBezTo>
                  <a:cubicBezTo>
                    <a:pt x="428960" y="447502"/>
                    <a:pt x="426570" y="447502"/>
                    <a:pt x="424180" y="447502"/>
                  </a:cubicBezTo>
                  <a:close/>
                  <a:moveTo>
                    <a:pt x="373029" y="423874"/>
                  </a:moveTo>
                  <a:cubicBezTo>
                    <a:pt x="403146" y="423874"/>
                    <a:pt x="433024" y="424112"/>
                    <a:pt x="463140" y="426260"/>
                  </a:cubicBezTo>
                  <a:cubicBezTo>
                    <a:pt x="487281" y="427692"/>
                    <a:pt x="516442" y="426499"/>
                    <a:pt x="539149" y="435807"/>
                  </a:cubicBezTo>
                  <a:cubicBezTo>
                    <a:pt x="548232" y="439626"/>
                    <a:pt x="547037" y="451321"/>
                    <a:pt x="537715" y="453231"/>
                  </a:cubicBezTo>
                  <a:cubicBezTo>
                    <a:pt x="535564" y="482110"/>
                    <a:pt x="510467" y="510990"/>
                    <a:pt x="488955" y="527459"/>
                  </a:cubicBezTo>
                  <a:cubicBezTo>
                    <a:pt x="459794" y="550371"/>
                    <a:pt x="426331" y="566601"/>
                    <a:pt x="390717" y="576864"/>
                  </a:cubicBezTo>
                  <a:cubicBezTo>
                    <a:pt x="327854" y="595481"/>
                    <a:pt x="244196" y="606937"/>
                    <a:pt x="184441" y="571613"/>
                  </a:cubicBezTo>
                  <a:cubicBezTo>
                    <a:pt x="182529" y="572329"/>
                    <a:pt x="180139" y="572091"/>
                    <a:pt x="178226" y="570659"/>
                  </a:cubicBezTo>
                  <a:cubicBezTo>
                    <a:pt x="162451" y="559680"/>
                    <a:pt x="165797" y="529607"/>
                    <a:pt x="166514" y="513138"/>
                  </a:cubicBezTo>
                  <a:cubicBezTo>
                    <a:pt x="167470" y="487838"/>
                    <a:pt x="170339" y="461584"/>
                    <a:pt x="175836" y="437001"/>
                  </a:cubicBezTo>
                  <a:cubicBezTo>
                    <a:pt x="176792" y="433421"/>
                    <a:pt x="179422" y="431989"/>
                    <a:pt x="182290" y="432227"/>
                  </a:cubicBezTo>
                  <a:cubicBezTo>
                    <a:pt x="245392" y="424590"/>
                    <a:pt x="309688" y="423396"/>
                    <a:pt x="373029" y="423874"/>
                  </a:cubicBezTo>
                  <a:close/>
                  <a:moveTo>
                    <a:pt x="62310" y="389031"/>
                  </a:moveTo>
                  <a:cubicBezTo>
                    <a:pt x="59680" y="391179"/>
                    <a:pt x="57288" y="393327"/>
                    <a:pt x="54897" y="395476"/>
                  </a:cubicBezTo>
                  <a:cubicBezTo>
                    <a:pt x="55614" y="395953"/>
                    <a:pt x="56332" y="396669"/>
                    <a:pt x="56810" y="397146"/>
                  </a:cubicBezTo>
                  <a:cubicBezTo>
                    <a:pt x="58484" y="394282"/>
                    <a:pt x="60397" y="391657"/>
                    <a:pt x="62310" y="389031"/>
                  </a:cubicBezTo>
                  <a:close/>
                  <a:moveTo>
                    <a:pt x="469860" y="341756"/>
                  </a:moveTo>
                  <a:cubicBezTo>
                    <a:pt x="467948" y="354167"/>
                    <a:pt x="465318" y="366578"/>
                    <a:pt x="461972" y="378750"/>
                  </a:cubicBezTo>
                  <a:cubicBezTo>
                    <a:pt x="462211" y="378750"/>
                    <a:pt x="462450" y="378750"/>
                    <a:pt x="462689" y="378511"/>
                  </a:cubicBezTo>
                  <a:cubicBezTo>
                    <a:pt x="462211" y="375170"/>
                    <a:pt x="463406" y="371828"/>
                    <a:pt x="465796" y="369680"/>
                  </a:cubicBezTo>
                  <a:cubicBezTo>
                    <a:pt x="464840" y="366100"/>
                    <a:pt x="465796" y="362043"/>
                    <a:pt x="468426" y="359179"/>
                  </a:cubicBezTo>
                  <a:cubicBezTo>
                    <a:pt x="467948" y="355838"/>
                    <a:pt x="469143" y="352019"/>
                    <a:pt x="471533" y="349632"/>
                  </a:cubicBezTo>
                  <a:cubicBezTo>
                    <a:pt x="471533" y="348677"/>
                    <a:pt x="471533" y="347961"/>
                    <a:pt x="471294" y="347007"/>
                  </a:cubicBezTo>
                  <a:cubicBezTo>
                    <a:pt x="470816" y="345097"/>
                    <a:pt x="470338" y="343427"/>
                    <a:pt x="469860" y="341756"/>
                  </a:cubicBezTo>
                  <a:close/>
                  <a:moveTo>
                    <a:pt x="143856" y="302390"/>
                  </a:moveTo>
                  <a:cubicBezTo>
                    <a:pt x="147324" y="304538"/>
                    <a:pt x="149596" y="308834"/>
                    <a:pt x="148878" y="313846"/>
                  </a:cubicBezTo>
                  <a:cubicBezTo>
                    <a:pt x="137639" y="384257"/>
                    <a:pt x="139313" y="454669"/>
                    <a:pt x="137400" y="525796"/>
                  </a:cubicBezTo>
                  <a:cubicBezTo>
                    <a:pt x="136921" y="536536"/>
                    <a:pt x="123290" y="538207"/>
                    <a:pt x="118747" y="531047"/>
                  </a:cubicBezTo>
                  <a:cubicBezTo>
                    <a:pt x="96268" y="532240"/>
                    <a:pt x="72354" y="502644"/>
                    <a:pt x="60397" y="487845"/>
                  </a:cubicBezTo>
                  <a:cubicBezTo>
                    <a:pt x="43418" y="466841"/>
                    <a:pt x="25483" y="437961"/>
                    <a:pt x="26918" y="409796"/>
                  </a:cubicBezTo>
                  <a:cubicBezTo>
                    <a:pt x="26918" y="408603"/>
                    <a:pt x="27157" y="407887"/>
                    <a:pt x="27635" y="406932"/>
                  </a:cubicBezTo>
                  <a:cubicBezTo>
                    <a:pt x="25722" y="404784"/>
                    <a:pt x="25483" y="401681"/>
                    <a:pt x="27635" y="398578"/>
                  </a:cubicBezTo>
                  <a:cubicBezTo>
                    <a:pt x="55854" y="361344"/>
                    <a:pt x="96985" y="334850"/>
                    <a:pt x="131660" y="303822"/>
                  </a:cubicBezTo>
                  <a:cubicBezTo>
                    <a:pt x="135726" y="300242"/>
                    <a:pt x="140389" y="300242"/>
                    <a:pt x="143856" y="302390"/>
                  </a:cubicBezTo>
                  <a:close/>
                  <a:moveTo>
                    <a:pt x="567143" y="210010"/>
                  </a:moveTo>
                  <a:cubicBezTo>
                    <a:pt x="566665" y="210726"/>
                    <a:pt x="565709" y="211203"/>
                    <a:pt x="564992" y="211680"/>
                  </a:cubicBezTo>
                  <a:cubicBezTo>
                    <a:pt x="564992" y="211919"/>
                    <a:pt x="565231" y="212158"/>
                    <a:pt x="565231" y="212396"/>
                  </a:cubicBezTo>
                  <a:cubicBezTo>
                    <a:pt x="566904" y="213351"/>
                    <a:pt x="568338" y="214783"/>
                    <a:pt x="569295" y="216454"/>
                  </a:cubicBezTo>
                  <a:cubicBezTo>
                    <a:pt x="568578" y="214306"/>
                    <a:pt x="567860" y="212158"/>
                    <a:pt x="567143" y="210010"/>
                  </a:cubicBezTo>
                  <a:close/>
                  <a:moveTo>
                    <a:pt x="166506" y="187807"/>
                  </a:moveTo>
                  <a:cubicBezTo>
                    <a:pt x="166267" y="187807"/>
                    <a:pt x="166028" y="187807"/>
                    <a:pt x="165789" y="188046"/>
                  </a:cubicBezTo>
                  <a:cubicBezTo>
                    <a:pt x="164594" y="189717"/>
                    <a:pt x="163399" y="191626"/>
                    <a:pt x="161965" y="193297"/>
                  </a:cubicBezTo>
                  <a:cubicBezTo>
                    <a:pt x="162443" y="193535"/>
                    <a:pt x="162921" y="193774"/>
                    <a:pt x="163399" y="194012"/>
                  </a:cubicBezTo>
                  <a:cubicBezTo>
                    <a:pt x="164833" y="193058"/>
                    <a:pt x="166267" y="191865"/>
                    <a:pt x="167462" y="190910"/>
                  </a:cubicBezTo>
                  <a:cubicBezTo>
                    <a:pt x="166984" y="189955"/>
                    <a:pt x="166745" y="188762"/>
                    <a:pt x="166506" y="187807"/>
                  </a:cubicBezTo>
                  <a:close/>
                  <a:moveTo>
                    <a:pt x="479182" y="82082"/>
                  </a:moveTo>
                  <a:cubicBezTo>
                    <a:pt x="479182" y="82321"/>
                    <a:pt x="479182" y="82321"/>
                    <a:pt x="479182" y="82560"/>
                  </a:cubicBezTo>
                  <a:lnTo>
                    <a:pt x="480828" y="83519"/>
                  </a:lnTo>
                  <a:lnTo>
                    <a:pt x="483497" y="85847"/>
                  </a:lnTo>
                  <a:lnTo>
                    <a:pt x="492089" y="95448"/>
                  </a:lnTo>
                  <a:cubicBezTo>
                    <a:pt x="493045" y="95686"/>
                    <a:pt x="494241" y="96164"/>
                    <a:pt x="495197" y="96880"/>
                  </a:cubicBezTo>
                  <a:cubicBezTo>
                    <a:pt x="498065" y="99028"/>
                    <a:pt x="500933" y="101176"/>
                    <a:pt x="503802" y="103563"/>
                  </a:cubicBezTo>
                  <a:lnTo>
                    <a:pt x="483497" y="85847"/>
                  </a:lnTo>
                  <a:lnTo>
                    <a:pt x="482050" y="84230"/>
                  </a:lnTo>
                  <a:lnTo>
                    <a:pt x="480828" y="83519"/>
                  </a:lnTo>
                  <a:close/>
                  <a:moveTo>
                    <a:pt x="461016" y="53203"/>
                  </a:moveTo>
                  <a:cubicBezTo>
                    <a:pt x="479421" y="52248"/>
                    <a:pt x="501172" y="69671"/>
                    <a:pt x="512167" y="80412"/>
                  </a:cubicBezTo>
                  <a:cubicBezTo>
                    <a:pt x="535114" y="103085"/>
                    <a:pt x="554236" y="130294"/>
                    <a:pt x="569056" y="158934"/>
                  </a:cubicBezTo>
                  <a:cubicBezTo>
                    <a:pt x="585548" y="191155"/>
                    <a:pt x="599412" y="226000"/>
                    <a:pt x="600129" y="262756"/>
                  </a:cubicBezTo>
                  <a:cubicBezTo>
                    <a:pt x="601085" y="304046"/>
                    <a:pt x="592958" y="345336"/>
                    <a:pt x="585548" y="385910"/>
                  </a:cubicBezTo>
                  <a:cubicBezTo>
                    <a:pt x="584353" y="392593"/>
                    <a:pt x="575748" y="393309"/>
                    <a:pt x="571446" y="389729"/>
                  </a:cubicBezTo>
                  <a:cubicBezTo>
                    <a:pt x="560929" y="401662"/>
                    <a:pt x="537026" y="399276"/>
                    <a:pt x="522924" y="399037"/>
                  </a:cubicBezTo>
                  <a:cubicBezTo>
                    <a:pt x="499738" y="398321"/>
                    <a:pt x="476553" y="396650"/>
                    <a:pt x="453367" y="393309"/>
                  </a:cubicBezTo>
                  <a:cubicBezTo>
                    <a:pt x="447630" y="392593"/>
                    <a:pt x="447391" y="386865"/>
                    <a:pt x="450021" y="382807"/>
                  </a:cubicBezTo>
                  <a:cubicBezTo>
                    <a:pt x="449782" y="382330"/>
                    <a:pt x="449543" y="381614"/>
                    <a:pt x="449782" y="380659"/>
                  </a:cubicBezTo>
                  <a:cubicBezTo>
                    <a:pt x="452172" y="325288"/>
                    <a:pt x="455279" y="269916"/>
                    <a:pt x="454323" y="214544"/>
                  </a:cubicBezTo>
                  <a:cubicBezTo>
                    <a:pt x="453845" y="184949"/>
                    <a:pt x="452650" y="155593"/>
                    <a:pt x="450977" y="126236"/>
                  </a:cubicBezTo>
                  <a:cubicBezTo>
                    <a:pt x="450021" y="108097"/>
                    <a:pt x="447630" y="89481"/>
                    <a:pt x="448348" y="71342"/>
                  </a:cubicBezTo>
                  <a:cubicBezTo>
                    <a:pt x="443567" y="68001"/>
                    <a:pt x="443089" y="61557"/>
                    <a:pt x="448348" y="57738"/>
                  </a:cubicBezTo>
                  <a:cubicBezTo>
                    <a:pt x="449065" y="57260"/>
                    <a:pt x="449782" y="57022"/>
                    <a:pt x="450260" y="56544"/>
                  </a:cubicBezTo>
                  <a:cubicBezTo>
                    <a:pt x="452411" y="52964"/>
                    <a:pt x="456952" y="52010"/>
                    <a:pt x="461016" y="53203"/>
                  </a:cubicBezTo>
                  <a:close/>
                  <a:moveTo>
                    <a:pt x="158857" y="41271"/>
                  </a:moveTo>
                  <a:cubicBezTo>
                    <a:pt x="163160" y="40794"/>
                    <a:pt x="166267" y="42942"/>
                    <a:pt x="168179" y="46283"/>
                  </a:cubicBezTo>
                  <a:cubicBezTo>
                    <a:pt x="183476" y="55352"/>
                    <a:pt x="197340" y="68956"/>
                    <a:pt x="210486" y="80173"/>
                  </a:cubicBezTo>
                  <a:cubicBezTo>
                    <a:pt x="227456" y="94731"/>
                    <a:pt x="243948" y="109528"/>
                    <a:pt x="260680" y="124086"/>
                  </a:cubicBezTo>
                  <a:cubicBezTo>
                    <a:pt x="263309" y="126472"/>
                    <a:pt x="264982" y="131723"/>
                    <a:pt x="263548" y="135064"/>
                  </a:cubicBezTo>
                  <a:cubicBezTo>
                    <a:pt x="263070" y="135780"/>
                    <a:pt x="262831" y="136496"/>
                    <a:pt x="262592" y="136973"/>
                  </a:cubicBezTo>
                  <a:cubicBezTo>
                    <a:pt x="264026" y="140553"/>
                    <a:pt x="263548" y="144372"/>
                    <a:pt x="259724" y="147713"/>
                  </a:cubicBezTo>
                  <a:cubicBezTo>
                    <a:pt x="203554" y="191865"/>
                    <a:pt x="158618" y="249143"/>
                    <a:pt x="105556" y="296875"/>
                  </a:cubicBezTo>
                  <a:cubicBezTo>
                    <a:pt x="86674" y="313581"/>
                    <a:pt x="68269" y="330525"/>
                    <a:pt x="49387" y="346993"/>
                  </a:cubicBezTo>
                  <a:cubicBezTo>
                    <a:pt x="42455" y="352959"/>
                    <a:pt x="35284" y="360596"/>
                    <a:pt x="27397" y="365369"/>
                  </a:cubicBezTo>
                  <a:cubicBezTo>
                    <a:pt x="25485" y="366324"/>
                    <a:pt x="22138" y="366085"/>
                    <a:pt x="20226" y="366085"/>
                  </a:cubicBezTo>
                  <a:cubicBezTo>
                    <a:pt x="17597" y="371336"/>
                    <a:pt x="8514" y="371813"/>
                    <a:pt x="7319" y="365131"/>
                  </a:cubicBezTo>
                  <a:cubicBezTo>
                    <a:pt x="-18973" y="238642"/>
                    <a:pt x="25246" y="103561"/>
                    <a:pt x="145233" y="46999"/>
                  </a:cubicBezTo>
                  <a:cubicBezTo>
                    <a:pt x="147145" y="42226"/>
                    <a:pt x="153360" y="38885"/>
                    <a:pt x="158857" y="41271"/>
                  </a:cubicBezTo>
                  <a:close/>
                  <a:moveTo>
                    <a:pt x="237532" y="29356"/>
                  </a:moveTo>
                  <a:cubicBezTo>
                    <a:pt x="236098" y="29594"/>
                    <a:pt x="234663" y="29594"/>
                    <a:pt x="233229" y="29833"/>
                  </a:cubicBezTo>
                  <a:cubicBezTo>
                    <a:pt x="235620" y="30788"/>
                    <a:pt x="237771" y="31981"/>
                    <a:pt x="239922" y="33175"/>
                  </a:cubicBezTo>
                  <a:cubicBezTo>
                    <a:pt x="239683" y="32936"/>
                    <a:pt x="239683" y="32459"/>
                    <a:pt x="239683" y="31981"/>
                  </a:cubicBezTo>
                  <a:cubicBezTo>
                    <a:pt x="238488" y="31265"/>
                    <a:pt x="237771" y="30549"/>
                    <a:pt x="237532" y="29356"/>
                  </a:cubicBezTo>
                  <a:close/>
                  <a:moveTo>
                    <a:pt x="304522" y="175"/>
                  </a:moveTo>
                  <a:cubicBezTo>
                    <a:pt x="339899" y="-1018"/>
                    <a:pt x="374858" y="3696"/>
                    <a:pt x="406052" y="19808"/>
                  </a:cubicBezTo>
                  <a:cubicBezTo>
                    <a:pt x="412745" y="23388"/>
                    <a:pt x="412984" y="30310"/>
                    <a:pt x="409876" y="35084"/>
                  </a:cubicBezTo>
                  <a:cubicBezTo>
                    <a:pt x="416808" y="67070"/>
                    <a:pt x="412028" y="105500"/>
                    <a:pt x="412506" y="137485"/>
                  </a:cubicBezTo>
                  <a:cubicBezTo>
                    <a:pt x="412745" y="151568"/>
                    <a:pt x="419199" y="187134"/>
                    <a:pt x="412506" y="205752"/>
                  </a:cubicBezTo>
                  <a:cubicBezTo>
                    <a:pt x="412984" y="206468"/>
                    <a:pt x="413462" y="207184"/>
                    <a:pt x="413940" y="207900"/>
                  </a:cubicBezTo>
                  <a:cubicBezTo>
                    <a:pt x="420155" y="216732"/>
                    <a:pt x="406769" y="226519"/>
                    <a:pt x="399359" y="219119"/>
                  </a:cubicBezTo>
                  <a:cubicBezTo>
                    <a:pt x="336493" y="154671"/>
                    <a:pt x="287251" y="78288"/>
                    <a:pt x="204784" y="36039"/>
                  </a:cubicBezTo>
                  <a:cubicBezTo>
                    <a:pt x="202872" y="35084"/>
                    <a:pt x="201915" y="33891"/>
                    <a:pt x="201198" y="32459"/>
                  </a:cubicBezTo>
                  <a:cubicBezTo>
                    <a:pt x="193071" y="31265"/>
                    <a:pt x="191876" y="17898"/>
                    <a:pt x="200481" y="15989"/>
                  </a:cubicBezTo>
                  <a:cubicBezTo>
                    <a:pt x="233349" y="8470"/>
                    <a:pt x="269144" y="1369"/>
                    <a:pt x="304522" y="175"/>
                  </a:cubicBezTo>
                  <a:close/>
                </a:path>
              </a:pathLst>
            </a:custGeom>
            <a:solidFill>
              <a:srgbClr val="F00000"/>
            </a:solidFill>
            <a:ln w="12700" cap="flat" cmpd="sng" algn="ctr">
              <a:no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ea"/>
                <a:sym typeface="微软雅黑"/>
              </a:endParaRPr>
            </a:p>
          </p:txBody>
        </p:sp>
      </p:grpSp>
      <p:grpSp>
        <p:nvGrpSpPr>
          <p:cNvPr id="46" name="组合 4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D72304A-85FE-49FB-A0A5-1F4C8149E33A}"/>
              </a:ext>
            </a:extLst>
          </p:cNvPr>
          <p:cNvGrpSpPr/>
          <p:nvPr/>
        </p:nvGrpSpPr>
        <p:grpSpPr>
          <a:xfrm>
            <a:off x="2901120" y="3042153"/>
            <a:ext cx="853853" cy="853853"/>
            <a:chOff x="8334486" y="4423723"/>
            <a:chExt cx="853853" cy="853853"/>
          </a:xfrm>
        </p:grpSpPr>
        <p:sp>
          <p:nvSpPr>
            <p:cNvPr id="47" name="椭圆 4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F088677-AC55-4E59-A117-D3C6CC49E7E4}"/>
                </a:ext>
              </a:extLst>
            </p:cNvPr>
            <p:cNvSpPr/>
            <p:nvPr/>
          </p:nvSpPr>
          <p:spPr>
            <a:xfrm>
              <a:off x="8334486" y="4423723"/>
              <a:ext cx="853853" cy="853853"/>
            </a:xfrm>
            <a:prstGeom prst="ellipse">
              <a:avLst/>
            </a:prstGeom>
            <a:gradFill flip="none" rotWithShape="1">
              <a:gsLst>
                <a:gs pos="0">
                  <a:srgbClr val="FFFFFF"/>
                </a:gs>
                <a:gs pos="100000">
                  <a:srgbClr val="DBDBDB"/>
                </a:gs>
              </a:gsLst>
              <a:lin ang="18900000" scaled="1"/>
              <a:tileRect/>
            </a:gradFill>
            <a:ln w="28575" cap="flat" cmpd="sng" algn="ctr">
              <a:gradFill flip="none" rotWithShape="1">
                <a:gsLst>
                  <a:gs pos="0">
                    <a:srgbClr val="DBDBDB"/>
                  </a:gs>
                  <a:gs pos="100000">
                    <a:srgbClr val="FFFFFF"/>
                  </a:gs>
                </a:gsLst>
                <a:lin ang="18900000" scaled="1"/>
                <a:tileRect/>
              </a:gradFill>
              <a:prstDash val="solid"/>
              <a:miter lim="800000"/>
            </a:ln>
            <a:effectLst>
              <a:outerShdw blurRad="698500" dist="190500" dir="8100000" algn="tr" rotWithShape="0">
                <a:prstClr val="black">
                  <a:alpha val="3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ea"/>
                <a:sym typeface="微软雅黑"/>
              </a:endParaRPr>
            </a:p>
          </p:txBody>
        </p:sp>
        <p:sp>
          <p:nvSpPr>
            <p:cNvPr id="48" name="椭圆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1D3845A-71EB-4D91-BC47-17F744999755}"/>
                </a:ext>
              </a:extLst>
            </p:cNvPr>
            <p:cNvSpPr/>
            <p:nvPr/>
          </p:nvSpPr>
          <p:spPr>
            <a:xfrm>
              <a:off x="8537784" y="4664125"/>
              <a:ext cx="447258" cy="373050"/>
            </a:xfrm>
            <a:custGeom>
              <a:avLst/>
              <a:gdLst>
                <a:gd name="connsiteX0" fmla="*/ 28404 w 606599"/>
                <a:gd name="connsiteY0" fmla="*/ 220235 h 505954"/>
                <a:gd name="connsiteX1" fmla="*/ 578196 w 606599"/>
                <a:gd name="connsiteY1" fmla="*/ 220235 h 505954"/>
                <a:gd name="connsiteX2" fmla="*/ 599672 w 606599"/>
                <a:gd name="connsiteY2" fmla="*/ 230044 h 505954"/>
                <a:gd name="connsiteX3" fmla="*/ 606316 w 606599"/>
                <a:gd name="connsiteY3" fmla="*/ 252644 h 505954"/>
                <a:gd name="connsiteX4" fmla="*/ 573092 w 606599"/>
                <a:gd name="connsiteY4" fmla="*/ 481719 h 505954"/>
                <a:gd name="connsiteX5" fmla="*/ 544972 w 606599"/>
                <a:gd name="connsiteY5" fmla="*/ 505954 h 505954"/>
                <a:gd name="connsiteX6" fmla="*/ 61628 w 606599"/>
                <a:gd name="connsiteY6" fmla="*/ 505954 h 505954"/>
                <a:gd name="connsiteX7" fmla="*/ 33508 w 606599"/>
                <a:gd name="connsiteY7" fmla="*/ 481719 h 505954"/>
                <a:gd name="connsiteX8" fmla="*/ 284 w 606599"/>
                <a:gd name="connsiteY8" fmla="*/ 252644 h 505954"/>
                <a:gd name="connsiteX9" fmla="*/ 6929 w 606599"/>
                <a:gd name="connsiteY9" fmla="*/ 230044 h 505954"/>
                <a:gd name="connsiteX10" fmla="*/ 28404 w 606599"/>
                <a:gd name="connsiteY10" fmla="*/ 220235 h 505954"/>
                <a:gd name="connsiteX11" fmla="*/ 112249 w 606599"/>
                <a:gd name="connsiteY11" fmla="*/ 67743 h 505954"/>
                <a:gd name="connsiteX12" fmla="*/ 116102 w 606599"/>
                <a:gd name="connsiteY12" fmla="*/ 68512 h 505954"/>
                <a:gd name="connsiteX13" fmla="*/ 310367 w 606599"/>
                <a:gd name="connsiteY13" fmla="*/ 151676 h 505954"/>
                <a:gd name="connsiteX14" fmla="*/ 315568 w 606599"/>
                <a:gd name="connsiteY14" fmla="*/ 156963 h 505954"/>
                <a:gd name="connsiteX15" fmla="*/ 315472 w 606599"/>
                <a:gd name="connsiteY15" fmla="*/ 164463 h 505954"/>
                <a:gd name="connsiteX16" fmla="*/ 309211 w 606599"/>
                <a:gd name="connsiteY16" fmla="*/ 178884 h 505954"/>
                <a:gd name="connsiteX17" fmla="*/ 58121 w 606599"/>
                <a:gd name="connsiteY17" fmla="*/ 178884 h 505954"/>
                <a:gd name="connsiteX18" fmla="*/ 103292 w 606599"/>
                <a:gd name="connsiteY18" fmla="*/ 73608 h 505954"/>
                <a:gd name="connsiteX19" fmla="*/ 112249 w 606599"/>
                <a:gd name="connsiteY19" fmla="*/ 67743 h 505954"/>
                <a:gd name="connsiteX20" fmla="*/ 496166 w 606599"/>
                <a:gd name="connsiteY20" fmla="*/ 48408 h 505954"/>
                <a:gd name="connsiteX21" fmla="*/ 505123 w 606599"/>
                <a:gd name="connsiteY21" fmla="*/ 54369 h 505954"/>
                <a:gd name="connsiteX22" fmla="*/ 557229 w 606599"/>
                <a:gd name="connsiteY22" fmla="*/ 178883 h 505954"/>
                <a:gd name="connsiteX23" fmla="*/ 489424 w 606599"/>
                <a:gd name="connsiteY23" fmla="*/ 178883 h 505954"/>
                <a:gd name="connsiteX24" fmla="*/ 493566 w 606599"/>
                <a:gd name="connsiteY24" fmla="*/ 155615 h 505954"/>
                <a:gd name="connsiteX25" fmla="*/ 478252 w 606599"/>
                <a:gd name="connsiteY25" fmla="*/ 128501 h 505954"/>
                <a:gd name="connsiteX26" fmla="*/ 416804 w 606599"/>
                <a:gd name="connsiteY26" fmla="*/ 80618 h 505954"/>
                <a:gd name="connsiteX27" fmla="*/ 492410 w 606599"/>
                <a:gd name="connsiteY27" fmla="*/ 49177 h 505954"/>
                <a:gd name="connsiteX28" fmla="*/ 496166 w 606599"/>
                <a:gd name="connsiteY28" fmla="*/ 48408 h 505954"/>
                <a:gd name="connsiteX29" fmla="*/ 286487 w 606599"/>
                <a:gd name="connsiteY29" fmla="*/ 20958 h 505954"/>
                <a:gd name="connsiteX30" fmla="*/ 292460 w 606599"/>
                <a:gd name="connsiteY30" fmla="*/ 22978 h 505954"/>
                <a:gd name="connsiteX31" fmla="*/ 459005 w 606599"/>
                <a:gd name="connsiteY31" fmla="*/ 152819 h 505954"/>
                <a:gd name="connsiteX32" fmla="*/ 462665 w 606599"/>
                <a:gd name="connsiteY32" fmla="*/ 159359 h 505954"/>
                <a:gd name="connsiteX33" fmla="*/ 460739 w 606599"/>
                <a:gd name="connsiteY33" fmla="*/ 166572 h 505954"/>
                <a:gd name="connsiteX34" fmla="*/ 451010 w 606599"/>
                <a:gd name="connsiteY34" fmla="*/ 178883 h 505954"/>
                <a:gd name="connsiteX35" fmla="*/ 343030 w 606599"/>
                <a:gd name="connsiteY35" fmla="*/ 178883 h 505954"/>
                <a:gd name="connsiteX36" fmla="*/ 343993 w 606599"/>
                <a:gd name="connsiteY36" fmla="*/ 176671 h 505954"/>
                <a:gd name="connsiteX37" fmla="*/ 344475 w 606599"/>
                <a:gd name="connsiteY37" fmla="*/ 145509 h 505954"/>
                <a:gd name="connsiteX38" fmla="*/ 322513 w 606599"/>
                <a:gd name="connsiteY38" fmla="*/ 123100 h 505954"/>
                <a:gd name="connsiteX39" fmla="*/ 232064 w 606599"/>
                <a:gd name="connsiteY39" fmla="*/ 84340 h 505954"/>
                <a:gd name="connsiteX40" fmla="*/ 278781 w 606599"/>
                <a:gd name="connsiteY40" fmla="*/ 24709 h 505954"/>
                <a:gd name="connsiteX41" fmla="*/ 286487 w 606599"/>
                <a:gd name="connsiteY41" fmla="*/ 20958 h 505954"/>
                <a:gd name="connsiteX42" fmla="*/ 313356 w 606599"/>
                <a:gd name="connsiteY42" fmla="*/ 0 h 505954"/>
                <a:gd name="connsiteX43" fmla="*/ 552129 w 606599"/>
                <a:gd name="connsiteY43" fmla="*/ 0 h 505954"/>
                <a:gd name="connsiteX44" fmla="*/ 580446 w 606599"/>
                <a:gd name="connsiteY44" fmla="*/ 28280 h 505954"/>
                <a:gd name="connsiteX45" fmla="*/ 580446 w 606599"/>
                <a:gd name="connsiteY45" fmla="*/ 153903 h 505954"/>
                <a:gd name="connsiteX46" fmla="*/ 533828 w 606599"/>
                <a:gd name="connsiteY46" fmla="*/ 42420 h 505954"/>
                <a:gd name="connsiteX47" fmla="*/ 496168 w 606599"/>
                <a:gd name="connsiteY47" fmla="*/ 17314 h 505954"/>
                <a:gd name="connsiteX48" fmla="*/ 480372 w 606599"/>
                <a:gd name="connsiteY48" fmla="*/ 20488 h 505954"/>
                <a:gd name="connsiteX49" fmla="*/ 388677 w 606599"/>
                <a:gd name="connsiteY49" fmla="*/ 58676 h 505954"/>
                <a:gd name="connsiteX50" fmla="*/ 54492 w 606599"/>
                <a:gd name="connsiteY50" fmla="*/ 0 h 505954"/>
                <a:gd name="connsiteX51" fmla="*/ 259796 w 606599"/>
                <a:gd name="connsiteY51" fmla="*/ 0 h 505954"/>
                <a:gd name="connsiteX52" fmla="*/ 254307 w 606599"/>
                <a:gd name="connsiteY52" fmla="*/ 5579 h 505954"/>
                <a:gd name="connsiteX53" fmla="*/ 202596 w 606599"/>
                <a:gd name="connsiteY53" fmla="*/ 71763 h 505954"/>
                <a:gd name="connsiteX54" fmla="*/ 128351 w 606599"/>
                <a:gd name="connsiteY54" fmla="*/ 40018 h 505954"/>
                <a:gd name="connsiteX55" fmla="*/ 112270 w 606599"/>
                <a:gd name="connsiteY55" fmla="*/ 36651 h 505954"/>
                <a:gd name="connsiteX56" fmla="*/ 74810 w 606599"/>
                <a:gd name="connsiteY56" fmla="*/ 61470 h 505954"/>
                <a:gd name="connsiteX57" fmla="*/ 26084 w 606599"/>
                <a:gd name="connsiteY57" fmla="*/ 174791 h 505954"/>
                <a:gd name="connsiteX58" fmla="*/ 26084 w 606599"/>
                <a:gd name="connsiteY58" fmla="*/ 28282 h 505954"/>
                <a:gd name="connsiteX59" fmla="*/ 54492 w 606599"/>
                <a:gd name="connsiteY59" fmla="*/ 0 h 505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606599" h="505954">
                  <a:moveTo>
                    <a:pt x="28404" y="220235"/>
                  </a:moveTo>
                  <a:lnTo>
                    <a:pt x="578196" y="220235"/>
                  </a:lnTo>
                  <a:cubicBezTo>
                    <a:pt x="586478" y="220235"/>
                    <a:pt x="594279" y="223793"/>
                    <a:pt x="599672" y="230044"/>
                  </a:cubicBezTo>
                  <a:cubicBezTo>
                    <a:pt x="605064" y="236295"/>
                    <a:pt x="607472" y="244566"/>
                    <a:pt x="606316" y="252644"/>
                  </a:cubicBezTo>
                  <a:lnTo>
                    <a:pt x="573092" y="481719"/>
                  </a:lnTo>
                  <a:cubicBezTo>
                    <a:pt x="571070" y="495664"/>
                    <a:pt x="559032" y="505954"/>
                    <a:pt x="544972" y="505954"/>
                  </a:cubicBezTo>
                  <a:lnTo>
                    <a:pt x="61628" y="505954"/>
                  </a:lnTo>
                  <a:cubicBezTo>
                    <a:pt x="47472" y="505954"/>
                    <a:pt x="35530" y="495664"/>
                    <a:pt x="33508" y="481719"/>
                  </a:cubicBezTo>
                  <a:lnTo>
                    <a:pt x="284" y="252644"/>
                  </a:lnTo>
                  <a:cubicBezTo>
                    <a:pt x="-872" y="244566"/>
                    <a:pt x="1536" y="236295"/>
                    <a:pt x="6929" y="230044"/>
                  </a:cubicBezTo>
                  <a:cubicBezTo>
                    <a:pt x="12322" y="223793"/>
                    <a:pt x="20122" y="220235"/>
                    <a:pt x="28404" y="220235"/>
                  </a:cubicBezTo>
                  <a:close/>
                  <a:moveTo>
                    <a:pt x="112249" y="67743"/>
                  </a:moveTo>
                  <a:cubicBezTo>
                    <a:pt x="113598" y="67743"/>
                    <a:pt x="114850" y="68031"/>
                    <a:pt x="116102" y="68512"/>
                  </a:cubicBezTo>
                  <a:lnTo>
                    <a:pt x="310367" y="151676"/>
                  </a:lnTo>
                  <a:cubicBezTo>
                    <a:pt x="312678" y="152637"/>
                    <a:pt x="314605" y="154560"/>
                    <a:pt x="315568" y="156963"/>
                  </a:cubicBezTo>
                  <a:cubicBezTo>
                    <a:pt x="316531" y="159367"/>
                    <a:pt x="316435" y="162059"/>
                    <a:pt x="315472" y="164463"/>
                  </a:cubicBezTo>
                  <a:lnTo>
                    <a:pt x="309211" y="178884"/>
                  </a:lnTo>
                  <a:lnTo>
                    <a:pt x="58121" y="178884"/>
                  </a:lnTo>
                  <a:lnTo>
                    <a:pt x="103292" y="73608"/>
                  </a:lnTo>
                  <a:cubicBezTo>
                    <a:pt x="104930" y="69954"/>
                    <a:pt x="108493" y="67743"/>
                    <a:pt x="112249" y="67743"/>
                  </a:cubicBezTo>
                  <a:close/>
                  <a:moveTo>
                    <a:pt x="496166" y="48408"/>
                  </a:moveTo>
                  <a:cubicBezTo>
                    <a:pt x="499923" y="48408"/>
                    <a:pt x="503582" y="50619"/>
                    <a:pt x="505123" y="54369"/>
                  </a:cubicBezTo>
                  <a:lnTo>
                    <a:pt x="557229" y="178883"/>
                  </a:lnTo>
                  <a:lnTo>
                    <a:pt x="489424" y="178883"/>
                  </a:lnTo>
                  <a:cubicBezTo>
                    <a:pt x="492988" y="171768"/>
                    <a:pt x="494529" y="163595"/>
                    <a:pt x="493566" y="155615"/>
                  </a:cubicBezTo>
                  <a:cubicBezTo>
                    <a:pt x="492217" y="144846"/>
                    <a:pt x="486824" y="135231"/>
                    <a:pt x="478252" y="128501"/>
                  </a:cubicBezTo>
                  <a:lnTo>
                    <a:pt x="416804" y="80618"/>
                  </a:lnTo>
                  <a:lnTo>
                    <a:pt x="492410" y="49177"/>
                  </a:lnTo>
                  <a:cubicBezTo>
                    <a:pt x="493566" y="48600"/>
                    <a:pt x="494914" y="48408"/>
                    <a:pt x="496166" y="48408"/>
                  </a:cubicBezTo>
                  <a:close/>
                  <a:moveTo>
                    <a:pt x="286487" y="20958"/>
                  </a:moveTo>
                  <a:cubicBezTo>
                    <a:pt x="288510" y="20958"/>
                    <a:pt x="290629" y="21631"/>
                    <a:pt x="292460" y="22978"/>
                  </a:cubicBezTo>
                  <a:lnTo>
                    <a:pt x="459005" y="152819"/>
                  </a:lnTo>
                  <a:cubicBezTo>
                    <a:pt x="461028" y="154454"/>
                    <a:pt x="462376" y="156762"/>
                    <a:pt x="462665" y="159359"/>
                  </a:cubicBezTo>
                  <a:cubicBezTo>
                    <a:pt x="462954" y="161956"/>
                    <a:pt x="462280" y="164456"/>
                    <a:pt x="460739" y="166572"/>
                  </a:cubicBezTo>
                  <a:lnTo>
                    <a:pt x="451010" y="178883"/>
                  </a:lnTo>
                  <a:lnTo>
                    <a:pt x="343030" y="178883"/>
                  </a:lnTo>
                  <a:lnTo>
                    <a:pt x="343993" y="176671"/>
                  </a:lnTo>
                  <a:cubicBezTo>
                    <a:pt x="348328" y="166668"/>
                    <a:pt x="348424" y="155608"/>
                    <a:pt x="344475" y="145509"/>
                  </a:cubicBezTo>
                  <a:cubicBezTo>
                    <a:pt x="340429" y="135410"/>
                    <a:pt x="332434" y="127331"/>
                    <a:pt x="322513" y="123100"/>
                  </a:cubicBezTo>
                  <a:lnTo>
                    <a:pt x="232064" y="84340"/>
                  </a:lnTo>
                  <a:lnTo>
                    <a:pt x="278781" y="24709"/>
                  </a:lnTo>
                  <a:cubicBezTo>
                    <a:pt x="280708" y="22208"/>
                    <a:pt x="283598" y="20958"/>
                    <a:pt x="286487" y="20958"/>
                  </a:cubicBezTo>
                  <a:close/>
                  <a:moveTo>
                    <a:pt x="313356" y="0"/>
                  </a:moveTo>
                  <a:lnTo>
                    <a:pt x="552129" y="0"/>
                  </a:lnTo>
                  <a:cubicBezTo>
                    <a:pt x="567732" y="0"/>
                    <a:pt x="580446" y="12601"/>
                    <a:pt x="580446" y="28280"/>
                  </a:cubicBezTo>
                  <a:lnTo>
                    <a:pt x="580446" y="153903"/>
                  </a:lnTo>
                  <a:lnTo>
                    <a:pt x="533828" y="42420"/>
                  </a:lnTo>
                  <a:cubicBezTo>
                    <a:pt x="527471" y="27125"/>
                    <a:pt x="512638" y="17314"/>
                    <a:pt x="496168" y="17314"/>
                  </a:cubicBezTo>
                  <a:cubicBezTo>
                    <a:pt x="490678" y="17314"/>
                    <a:pt x="485380" y="18372"/>
                    <a:pt x="480372" y="20488"/>
                  </a:cubicBezTo>
                  <a:lnTo>
                    <a:pt x="388677" y="58676"/>
                  </a:lnTo>
                  <a:close/>
                  <a:moveTo>
                    <a:pt x="54492" y="0"/>
                  </a:moveTo>
                  <a:lnTo>
                    <a:pt x="259796" y="0"/>
                  </a:lnTo>
                  <a:cubicBezTo>
                    <a:pt x="257870" y="1635"/>
                    <a:pt x="255944" y="3463"/>
                    <a:pt x="254307" y="5579"/>
                  </a:cubicBezTo>
                  <a:lnTo>
                    <a:pt x="202596" y="71763"/>
                  </a:lnTo>
                  <a:lnTo>
                    <a:pt x="128351" y="40018"/>
                  </a:lnTo>
                  <a:cubicBezTo>
                    <a:pt x="123247" y="37806"/>
                    <a:pt x="117855" y="36651"/>
                    <a:pt x="112270" y="36651"/>
                  </a:cubicBezTo>
                  <a:cubicBezTo>
                    <a:pt x="95899" y="36651"/>
                    <a:pt x="81166" y="46367"/>
                    <a:pt x="74810" y="61470"/>
                  </a:cubicBezTo>
                  <a:lnTo>
                    <a:pt x="26084" y="174791"/>
                  </a:lnTo>
                  <a:lnTo>
                    <a:pt x="26084" y="28282"/>
                  </a:lnTo>
                  <a:cubicBezTo>
                    <a:pt x="26084" y="12602"/>
                    <a:pt x="38795" y="0"/>
                    <a:pt x="54492" y="0"/>
                  </a:cubicBezTo>
                  <a:close/>
                </a:path>
              </a:pathLst>
            </a:custGeom>
            <a:solidFill>
              <a:srgbClr val="F00000"/>
            </a:solidFill>
            <a:ln w="12700" cap="flat" cmpd="sng" algn="ctr">
              <a:no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ea"/>
                <a:sym typeface="微软雅黑"/>
              </a:endParaRPr>
            </a:p>
          </p:txBody>
        </p:sp>
      </p:grpSp>
      <p:grpSp>
        <p:nvGrpSpPr>
          <p:cNvPr id="49" name="组合 4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7E1029D-B8BE-4A79-AEE9-AE18E66E6E7C}"/>
              </a:ext>
            </a:extLst>
          </p:cNvPr>
          <p:cNvGrpSpPr/>
          <p:nvPr/>
        </p:nvGrpSpPr>
        <p:grpSpPr>
          <a:xfrm>
            <a:off x="4217157" y="3042153"/>
            <a:ext cx="853853" cy="853853"/>
            <a:chOff x="9650523" y="4423723"/>
            <a:chExt cx="853853" cy="853853"/>
          </a:xfrm>
        </p:grpSpPr>
        <p:sp>
          <p:nvSpPr>
            <p:cNvPr id="50" name="椭圆 4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9B80040-6377-4F59-B864-CB9949C36077}"/>
                </a:ext>
              </a:extLst>
            </p:cNvPr>
            <p:cNvSpPr/>
            <p:nvPr/>
          </p:nvSpPr>
          <p:spPr>
            <a:xfrm>
              <a:off x="9650523" y="4423723"/>
              <a:ext cx="853853" cy="853853"/>
            </a:xfrm>
            <a:prstGeom prst="ellipse">
              <a:avLst/>
            </a:prstGeom>
            <a:gradFill flip="none" rotWithShape="1">
              <a:gsLst>
                <a:gs pos="0">
                  <a:srgbClr val="FFFFFF"/>
                </a:gs>
                <a:gs pos="100000">
                  <a:srgbClr val="DBDBDB"/>
                </a:gs>
              </a:gsLst>
              <a:lin ang="18900000" scaled="1"/>
              <a:tileRect/>
            </a:gradFill>
            <a:ln w="28575" cap="flat" cmpd="sng" algn="ctr">
              <a:gradFill flip="none" rotWithShape="1">
                <a:gsLst>
                  <a:gs pos="0">
                    <a:srgbClr val="DBDBDB"/>
                  </a:gs>
                  <a:gs pos="100000">
                    <a:srgbClr val="FFFFFF"/>
                  </a:gs>
                </a:gsLst>
                <a:lin ang="18900000" scaled="1"/>
                <a:tileRect/>
              </a:gradFill>
              <a:prstDash val="solid"/>
              <a:miter lim="800000"/>
            </a:ln>
            <a:effectLst>
              <a:outerShdw blurRad="698500" dist="190500" dir="8100000" algn="tr" rotWithShape="0">
                <a:prstClr val="black">
                  <a:alpha val="3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ea"/>
                <a:sym typeface="微软雅黑"/>
              </a:endParaRPr>
            </a:p>
          </p:txBody>
        </p:sp>
        <p:sp>
          <p:nvSpPr>
            <p:cNvPr id="51" name="椭圆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3EF958E-0035-4031-9D03-6B40D285A8C2}"/>
                </a:ext>
              </a:extLst>
            </p:cNvPr>
            <p:cNvSpPr/>
            <p:nvPr/>
          </p:nvSpPr>
          <p:spPr>
            <a:xfrm>
              <a:off x="9853821" y="4679591"/>
              <a:ext cx="447258" cy="342119"/>
            </a:xfrm>
            <a:custGeom>
              <a:avLst/>
              <a:gdLst>
                <a:gd name="connsiteX0" fmla="*/ 361794 w 551492"/>
                <a:gd name="connsiteY0" fmla="*/ 308363 h 421851"/>
                <a:gd name="connsiteX1" fmla="*/ 530845 w 551492"/>
                <a:gd name="connsiteY1" fmla="*/ 308363 h 421851"/>
                <a:gd name="connsiteX2" fmla="*/ 551492 w 551492"/>
                <a:gd name="connsiteY2" fmla="*/ 329044 h 421851"/>
                <a:gd name="connsiteX3" fmla="*/ 551492 w 551492"/>
                <a:gd name="connsiteY3" fmla="*/ 362650 h 421851"/>
                <a:gd name="connsiteX4" fmla="*/ 530845 w 551492"/>
                <a:gd name="connsiteY4" fmla="*/ 383331 h 421851"/>
                <a:gd name="connsiteX5" fmla="*/ 378570 w 551492"/>
                <a:gd name="connsiteY5" fmla="*/ 383331 h 421851"/>
                <a:gd name="connsiteX6" fmla="*/ 378570 w 551492"/>
                <a:gd name="connsiteY6" fmla="*/ 369113 h 421851"/>
                <a:gd name="connsiteX7" fmla="*/ 361794 w 551492"/>
                <a:gd name="connsiteY7" fmla="*/ 308363 h 421851"/>
                <a:gd name="connsiteX8" fmla="*/ 313904 w 551492"/>
                <a:gd name="connsiteY8" fmla="*/ 172924 h 421851"/>
                <a:gd name="connsiteX9" fmla="*/ 530832 w 551492"/>
                <a:gd name="connsiteY9" fmla="*/ 172924 h 421851"/>
                <a:gd name="connsiteX10" fmla="*/ 551492 w 551492"/>
                <a:gd name="connsiteY10" fmla="*/ 193548 h 421851"/>
                <a:gd name="connsiteX11" fmla="*/ 551492 w 551492"/>
                <a:gd name="connsiteY11" fmla="*/ 225772 h 421851"/>
                <a:gd name="connsiteX12" fmla="*/ 530832 w 551492"/>
                <a:gd name="connsiteY12" fmla="*/ 247685 h 421851"/>
                <a:gd name="connsiteX13" fmla="*/ 271293 w 551492"/>
                <a:gd name="connsiteY13" fmla="*/ 247685 h 421851"/>
                <a:gd name="connsiteX14" fmla="*/ 271293 w 551492"/>
                <a:gd name="connsiteY14" fmla="*/ 227061 h 421851"/>
                <a:gd name="connsiteX15" fmla="*/ 272584 w 551492"/>
                <a:gd name="connsiteY15" fmla="*/ 224483 h 421851"/>
                <a:gd name="connsiteX16" fmla="*/ 313904 w 551492"/>
                <a:gd name="connsiteY16" fmla="*/ 172924 h 421851"/>
                <a:gd name="connsiteX17" fmla="*/ 281648 w 551492"/>
                <a:gd name="connsiteY17" fmla="*/ 36241 h 421851"/>
                <a:gd name="connsiteX18" fmla="*/ 530834 w 551492"/>
                <a:gd name="connsiteY18" fmla="*/ 36241 h 421851"/>
                <a:gd name="connsiteX19" fmla="*/ 551492 w 551492"/>
                <a:gd name="connsiteY19" fmla="*/ 58154 h 421851"/>
                <a:gd name="connsiteX20" fmla="*/ 551492 w 551492"/>
                <a:gd name="connsiteY20" fmla="*/ 90378 h 421851"/>
                <a:gd name="connsiteX21" fmla="*/ 530834 w 551492"/>
                <a:gd name="connsiteY21" fmla="*/ 111002 h 421851"/>
                <a:gd name="connsiteX22" fmla="*/ 308761 w 551492"/>
                <a:gd name="connsiteY22" fmla="*/ 111002 h 421851"/>
                <a:gd name="connsiteX23" fmla="*/ 295850 w 551492"/>
                <a:gd name="connsiteY23" fmla="*/ 96823 h 421851"/>
                <a:gd name="connsiteX24" fmla="*/ 281648 w 551492"/>
                <a:gd name="connsiteY24" fmla="*/ 36241 h 421851"/>
                <a:gd name="connsiteX25" fmla="*/ 176987 w 551492"/>
                <a:gd name="connsiteY25" fmla="*/ 0 h 421851"/>
                <a:gd name="connsiteX26" fmla="*/ 271294 w 551492"/>
                <a:gd name="connsiteY26" fmla="*/ 117396 h 421851"/>
                <a:gd name="connsiteX27" fmla="*/ 276461 w 551492"/>
                <a:gd name="connsiteY27" fmla="*/ 117396 h 421851"/>
                <a:gd name="connsiteX28" fmla="*/ 290672 w 551492"/>
                <a:gd name="connsiteY28" fmla="*/ 152228 h 421851"/>
                <a:gd name="connsiteX29" fmla="*/ 262251 w 551492"/>
                <a:gd name="connsiteY29" fmla="*/ 199960 h 421851"/>
                <a:gd name="connsiteX30" fmla="*/ 257083 w 551492"/>
                <a:gd name="connsiteY30" fmla="*/ 197380 h 421851"/>
                <a:gd name="connsiteX31" fmla="*/ 224786 w 551492"/>
                <a:gd name="connsiteY31" fmla="*/ 247692 h 421851"/>
                <a:gd name="connsiteX32" fmla="*/ 219619 w 551492"/>
                <a:gd name="connsiteY32" fmla="*/ 259303 h 421851"/>
                <a:gd name="connsiteX33" fmla="*/ 241581 w 551492"/>
                <a:gd name="connsiteY33" fmla="*/ 279944 h 421851"/>
                <a:gd name="connsiteX34" fmla="*/ 263543 w 551492"/>
                <a:gd name="connsiteY34" fmla="*/ 279944 h 421851"/>
                <a:gd name="connsiteX35" fmla="*/ 352682 w 551492"/>
                <a:gd name="connsiteY35" fmla="*/ 368958 h 421851"/>
                <a:gd name="connsiteX36" fmla="*/ 352682 w 551492"/>
                <a:gd name="connsiteY36" fmla="*/ 393470 h 421851"/>
                <a:gd name="connsiteX37" fmla="*/ 325553 w 551492"/>
                <a:gd name="connsiteY37" fmla="*/ 421851 h 421851"/>
                <a:gd name="connsiteX38" fmla="*/ 28421 w 551492"/>
                <a:gd name="connsiteY38" fmla="*/ 421851 h 421851"/>
                <a:gd name="connsiteX39" fmla="*/ 0 w 551492"/>
                <a:gd name="connsiteY39" fmla="*/ 393470 h 421851"/>
                <a:gd name="connsiteX40" fmla="*/ 0 w 551492"/>
                <a:gd name="connsiteY40" fmla="*/ 368958 h 421851"/>
                <a:gd name="connsiteX41" fmla="*/ 89139 w 551492"/>
                <a:gd name="connsiteY41" fmla="*/ 279944 h 421851"/>
                <a:gd name="connsiteX42" fmla="*/ 112393 w 551492"/>
                <a:gd name="connsiteY42" fmla="*/ 279944 h 421851"/>
                <a:gd name="connsiteX43" fmla="*/ 133063 w 551492"/>
                <a:gd name="connsiteY43" fmla="*/ 259303 h 421851"/>
                <a:gd name="connsiteX44" fmla="*/ 127896 w 551492"/>
                <a:gd name="connsiteY44" fmla="*/ 247692 h 421851"/>
                <a:gd name="connsiteX45" fmla="*/ 95599 w 551492"/>
                <a:gd name="connsiteY45" fmla="*/ 198670 h 421851"/>
                <a:gd name="connsiteX46" fmla="*/ 91723 w 551492"/>
                <a:gd name="connsiteY46" fmla="*/ 199960 h 421851"/>
                <a:gd name="connsiteX47" fmla="*/ 63302 w 551492"/>
                <a:gd name="connsiteY47" fmla="*/ 152228 h 421851"/>
                <a:gd name="connsiteX48" fmla="*/ 78804 w 551492"/>
                <a:gd name="connsiteY48" fmla="*/ 117396 h 421851"/>
                <a:gd name="connsiteX49" fmla="*/ 81388 w 551492"/>
                <a:gd name="connsiteY49" fmla="*/ 117396 h 421851"/>
                <a:gd name="connsiteX50" fmla="*/ 176987 w 551492"/>
                <a:gd name="connsiteY50" fmla="*/ 0 h 421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51492" h="421851">
                  <a:moveTo>
                    <a:pt x="361794" y="308363"/>
                  </a:moveTo>
                  <a:lnTo>
                    <a:pt x="530845" y="308363"/>
                  </a:lnTo>
                  <a:cubicBezTo>
                    <a:pt x="541168" y="308363"/>
                    <a:pt x="551492" y="317411"/>
                    <a:pt x="551492" y="329044"/>
                  </a:cubicBezTo>
                  <a:lnTo>
                    <a:pt x="551492" y="362650"/>
                  </a:lnTo>
                  <a:cubicBezTo>
                    <a:pt x="551492" y="374283"/>
                    <a:pt x="541168" y="383331"/>
                    <a:pt x="530845" y="383331"/>
                  </a:cubicBezTo>
                  <a:lnTo>
                    <a:pt x="378570" y="383331"/>
                  </a:lnTo>
                  <a:lnTo>
                    <a:pt x="378570" y="369113"/>
                  </a:lnTo>
                  <a:cubicBezTo>
                    <a:pt x="378570" y="347140"/>
                    <a:pt x="372118" y="326459"/>
                    <a:pt x="361794" y="308363"/>
                  </a:cubicBezTo>
                  <a:close/>
                  <a:moveTo>
                    <a:pt x="313904" y="172924"/>
                  </a:moveTo>
                  <a:lnTo>
                    <a:pt x="530832" y="172924"/>
                  </a:lnTo>
                  <a:cubicBezTo>
                    <a:pt x="541162" y="172924"/>
                    <a:pt x="551492" y="181947"/>
                    <a:pt x="551492" y="193548"/>
                  </a:cubicBezTo>
                  <a:lnTo>
                    <a:pt x="551492" y="225772"/>
                  </a:lnTo>
                  <a:cubicBezTo>
                    <a:pt x="551492" y="237373"/>
                    <a:pt x="541162" y="247685"/>
                    <a:pt x="530832" y="247685"/>
                  </a:cubicBezTo>
                  <a:lnTo>
                    <a:pt x="271293" y="247685"/>
                  </a:lnTo>
                  <a:lnTo>
                    <a:pt x="271293" y="227061"/>
                  </a:lnTo>
                  <a:cubicBezTo>
                    <a:pt x="271293" y="225772"/>
                    <a:pt x="272584" y="225772"/>
                    <a:pt x="272584" y="224483"/>
                  </a:cubicBezTo>
                  <a:cubicBezTo>
                    <a:pt x="293244" y="218038"/>
                    <a:pt x="307448" y="194837"/>
                    <a:pt x="313904" y="172924"/>
                  </a:cubicBezTo>
                  <a:close/>
                  <a:moveTo>
                    <a:pt x="281648" y="36241"/>
                  </a:moveTo>
                  <a:lnTo>
                    <a:pt x="530834" y="36241"/>
                  </a:lnTo>
                  <a:cubicBezTo>
                    <a:pt x="541163" y="36241"/>
                    <a:pt x="551492" y="46553"/>
                    <a:pt x="551492" y="58154"/>
                  </a:cubicBezTo>
                  <a:lnTo>
                    <a:pt x="551492" y="90378"/>
                  </a:lnTo>
                  <a:cubicBezTo>
                    <a:pt x="551492" y="101979"/>
                    <a:pt x="541163" y="111002"/>
                    <a:pt x="530834" y="111002"/>
                  </a:cubicBezTo>
                  <a:lnTo>
                    <a:pt x="308761" y="111002"/>
                  </a:lnTo>
                  <a:cubicBezTo>
                    <a:pt x="304888" y="104557"/>
                    <a:pt x="301015" y="99401"/>
                    <a:pt x="295850" y="96823"/>
                  </a:cubicBezTo>
                  <a:cubicBezTo>
                    <a:pt x="293268" y="72333"/>
                    <a:pt x="288104" y="52998"/>
                    <a:pt x="281648" y="36241"/>
                  </a:cubicBezTo>
                  <a:close/>
                  <a:moveTo>
                    <a:pt x="176987" y="0"/>
                  </a:moveTo>
                  <a:cubicBezTo>
                    <a:pt x="257083" y="0"/>
                    <a:pt x="270002" y="64503"/>
                    <a:pt x="271294" y="117396"/>
                  </a:cubicBezTo>
                  <a:cubicBezTo>
                    <a:pt x="272586" y="117396"/>
                    <a:pt x="273878" y="117396"/>
                    <a:pt x="276461" y="117396"/>
                  </a:cubicBezTo>
                  <a:cubicBezTo>
                    <a:pt x="289380" y="117396"/>
                    <a:pt x="290672" y="132877"/>
                    <a:pt x="290672" y="152228"/>
                  </a:cubicBezTo>
                  <a:cubicBezTo>
                    <a:pt x="290672" y="171579"/>
                    <a:pt x="275169" y="199960"/>
                    <a:pt x="262251" y="199960"/>
                  </a:cubicBezTo>
                  <a:cubicBezTo>
                    <a:pt x="260959" y="199960"/>
                    <a:pt x="258375" y="198670"/>
                    <a:pt x="257083" y="197380"/>
                  </a:cubicBezTo>
                  <a:cubicBezTo>
                    <a:pt x="249332" y="216731"/>
                    <a:pt x="237705" y="233502"/>
                    <a:pt x="224786" y="247692"/>
                  </a:cubicBezTo>
                  <a:cubicBezTo>
                    <a:pt x="220911" y="250272"/>
                    <a:pt x="219619" y="254143"/>
                    <a:pt x="219619" y="259303"/>
                  </a:cubicBezTo>
                  <a:cubicBezTo>
                    <a:pt x="219619" y="270913"/>
                    <a:pt x="228662" y="279944"/>
                    <a:pt x="241581" y="279944"/>
                  </a:cubicBezTo>
                  <a:lnTo>
                    <a:pt x="263543" y="279944"/>
                  </a:lnTo>
                  <a:cubicBezTo>
                    <a:pt x="312634" y="279944"/>
                    <a:pt x="352682" y="319936"/>
                    <a:pt x="352682" y="368958"/>
                  </a:cubicBezTo>
                  <a:lnTo>
                    <a:pt x="352682" y="393470"/>
                  </a:lnTo>
                  <a:cubicBezTo>
                    <a:pt x="352682" y="408950"/>
                    <a:pt x="341055" y="421851"/>
                    <a:pt x="325553" y="421851"/>
                  </a:cubicBezTo>
                  <a:lnTo>
                    <a:pt x="28421" y="421851"/>
                  </a:lnTo>
                  <a:cubicBezTo>
                    <a:pt x="12919" y="421851"/>
                    <a:pt x="0" y="408950"/>
                    <a:pt x="0" y="393470"/>
                  </a:cubicBezTo>
                  <a:lnTo>
                    <a:pt x="0" y="368958"/>
                  </a:lnTo>
                  <a:cubicBezTo>
                    <a:pt x="0" y="319936"/>
                    <a:pt x="40048" y="279944"/>
                    <a:pt x="89139" y="279944"/>
                  </a:cubicBezTo>
                  <a:lnTo>
                    <a:pt x="112393" y="279944"/>
                  </a:lnTo>
                  <a:cubicBezTo>
                    <a:pt x="124020" y="279944"/>
                    <a:pt x="133063" y="270913"/>
                    <a:pt x="133063" y="259303"/>
                  </a:cubicBezTo>
                  <a:cubicBezTo>
                    <a:pt x="133063" y="254143"/>
                    <a:pt x="131771" y="250272"/>
                    <a:pt x="127896" y="247692"/>
                  </a:cubicBezTo>
                  <a:cubicBezTo>
                    <a:pt x="114977" y="234792"/>
                    <a:pt x="104642" y="216731"/>
                    <a:pt x="95599" y="198670"/>
                  </a:cubicBezTo>
                  <a:cubicBezTo>
                    <a:pt x="94307" y="199960"/>
                    <a:pt x="93015" y="199960"/>
                    <a:pt x="91723" y="199960"/>
                  </a:cubicBezTo>
                  <a:cubicBezTo>
                    <a:pt x="78804" y="199960"/>
                    <a:pt x="63302" y="171579"/>
                    <a:pt x="63302" y="152228"/>
                  </a:cubicBezTo>
                  <a:cubicBezTo>
                    <a:pt x="63302" y="132877"/>
                    <a:pt x="65886" y="117396"/>
                    <a:pt x="78804" y="117396"/>
                  </a:cubicBezTo>
                  <a:cubicBezTo>
                    <a:pt x="80096" y="117396"/>
                    <a:pt x="80096" y="117396"/>
                    <a:pt x="81388" y="117396"/>
                  </a:cubicBezTo>
                  <a:cubicBezTo>
                    <a:pt x="82680" y="64503"/>
                    <a:pt x="93015" y="0"/>
                    <a:pt x="176987" y="0"/>
                  </a:cubicBezTo>
                  <a:close/>
                </a:path>
              </a:pathLst>
            </a:custGeom>
            <a:solidFill>
              <a:srgbClr val="F00000"/>
            </a:solidFill>
            <a:ln w="12700" cap="flat" cmpd="sng" algn="ctr">
              <a:no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ea"/>
                <a:sym typeface="微软雅黑"/>
              </a:endParaRPr>
            </a:p>
          </p:txBody>
        </p:sp>
      </p:grpSp>
      <p:grpSp>
        <p:nvGrpSpPr>
          <p:cNvPr id="52" name="组合 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BE234F4-8816-4AE7-827E-9F8DC5A3CF24}"/>
              </a:ext>
            </a:extLst>
          </p:cNvPr>
          <p:cNvGrpSpPr/>
          <p:nvPr/>
        </p:nvGrpSpPr>
        <p:grpSpPr>
          <a:xfrm>
            <a:off x="1412725" y="1695966"/>
            <a:ext cx="4534029" cy="1073893"/>
            <a:chOff x="1964419" y="3427468"/>
            <a:chExt cx="5706179" cy="1073893"/>
          </a:xfrm>
        </p:grpSpPr>
        <p:sp>
          <p:nvSpPr>
            <p:cNvPr id="53" name="文本框 5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B63F4C0-FBBC-45F1-BA0B-0CAF84BDBB94}"/>
                </a:ext>
              </a:extLst>
            </p:cNvPr>
            <p:cNvSpPr txBox="1"/>
            <p:nvPr/>
          </p:nvSpPr>
          <p:spPr>
            <a:xfrm>
              <a:off x="1964419" y="3748847"/>
              <a:ext cx="5706179" cy="752514"/>
            </a:xfrm>
            <a:prstGeom prst="rect">
              <a:avLst/>
            </a:prstGeom>
            <a:noFill/>
          </p:spPr>
          <p:txBody>
            <a:bodyPr wrap="square" rtlCol="0">
              <a:spAutoFit/>
            </a:bodyPr>
            <a:lstStyle/>
            <a:p>
              <a:pPr>
                <a:lnSpc>
                  <a:spcPct val="130000"/>
                </a:lnSpc>
              </a:pPr>
              <a:r>
                <a:rPr lang="zh-CN" altLang="en-US" sz="1100" kern="0" dirty="0">
                  <a:solidFill>
                    <a:schemeClr val="tx1">
                      <a:lumMod val="50000"/>
                      <a:lumOff val="50000"/>
                    </a:schemeClr>
                  </a:solidFill>
                  <a:latin typeface="微软雅黑"/>
                  <a:ea typeface="微软雅黑"/>
                  <a:cs typeface="+mn-ea"/>
                  <a:sym typeface="微软雅黑"/>
                </a:rPr>
                <a:t>在此输入章节详细文字介绍，表达主题的含义合图表的意义，在此输入章节详细文字介绍，表达主题的含义合图表的意义。在此输入章节详细文字介绍，表达主题的含义合图表的意义在此输入章节详细。</a:t>
              </a:r>
            </a:p>
          </p:txBody>
        </p:sp>
        <p:sp>
          <p:nvSpPr>
            <p:cNvPr id="54" name="文本框 5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0838772-1269-4E60-B2F2-482F094DE0B8}"/>
                </a:ext>
              </a:extLst>
            </p:cNvPr>
            <p:cNvSpPr txBox="1"/>
            <p:nvPr/>
          </p:nvSpPr>
          <p:spPr>
            <a:xfrm>
              <a:off x="1964421" y="3427468"/>
              <a:ext cx="2282178" cy="369332"/>
            </a:xfrm>
            <a:prstGeom prst="rect">
              <a:avLst/>
            </a:prstGeom>
            <a:noFill/>
          </p:spPr>
          <p:txBody>
            <a:bodyPr wrap="square" rtlCol="0">
              <a:spAutoFit/>
            </a:bodyPr>
            <a:lstStyle>
              <a:defPPr>
                <a:defRPr lang="en-US"/>
              </a:defPPr>
              <a:lvl1pPr algn="ctr">
                <a:defRPr sz="2800" b="1">
                  <a:gradFill flip="none" rotWithShape="1">
                    <a:gsLst>
                      <a:gs pos="0">
                        <a:schemeClr val="tx1"/>
                      </a:gs>
                      <a:gs pos="100000">
                        <a:schemeClr val="accent2"/>
                      </a:gs>
                    </a:gsLst>
                    <a:lin ang="5400000" scaled="1"/>
                    <a:tileRect/>
                  </a:gradFill>
                </a:defRPr>
              </a:lvl1pPr>
            </a:lstStyle>
            <a:p>
              <a:pPr algn="l">
                <a:defRPr/>
              </a:pPr>
              <a:r>
                <a:rPr lang="zh-CN" altLang="en-US" sz="1800" kern="0" dirty="0">
                  <a:solidFill>
                    <a:schemeClr val="tx1"/>
                  </a:solidFill>
                  <a:latin typeface="微软雅黑"/>
                  <a:ea typeface="微软雅黑"/>
                  <a:cs typeface="+mn-ea"/>
                  <a:sym typeface="微软雅黑"/>
                </a:rPr>
                <a:t>您的文字输入</a:t>
              </a:r>
            </a:p>
          </p:txBody>
        </p:sp>
      </p:grpSp>
      <p:sp>
        <p:nvSpPr>
          <p:cNvPr id="55" name="TextBox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535E90C-9E86-494A-9CB4-1CAF6D5D7F16}"/>
              </a:ext>
            </a:extLst>
          </p:cNvPr>
          <p:cNvSpPr>
            <a:spLocks noChangeArrowheads="1"/>
          </p:cNvSpPr>
          <p:nvPr/>
        </p:nvSpPr>
        <p:spPr bwMode="auto">
          <a:xfrm>
            <a:off x="1412725" y="4283582"/>
            <a:ext cx="4337144" cy="7318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defRPr/>
            </a:pPr>
            <a:r>
              <a:rPr lang="zh-CN" altLang="en-US" sz="1100" dirty="0">
                <a:solidFill>
                  <a:schemeClr val="tx1">
                    <a:lumMod val="50000"/>
                    <a:lumOff val="50000"/>
                  </a:schemeClr>
                </a:solidFill>
                <a:latin typeface="微软雅黑"/>
                <a:ea typeface="微软雅黑"/>
                <a:sym typeface="微软雅黑"/>
              </a:rPr>
              <a:t>在此输入章节详细文字介绍，表达主题的含义合图表的意义，在此输入章节详细文字介绍，表达主题的含义合图表的意义。在此输入章节详细文字介绍，表达主题的含义合图表的意义在此输入章节详细。</a:t>
            </a:r>
          </a:p>
        </p:txBody>
      </p:sp>
      <p:sp>
        <p:nvSpPr>
          <p:cNvPr id="56" name="文本框 8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6671318-8872-457F-9138-FD081511AB8B}"/>
              </a:ext>
            </a:extLst>
          </p:cNvPr>
          <p:cNvSpPr txBox="1"/>
          <p:nvPr/>
        </p:nvSpPr>
        <p:spPr>
          <a:xfrm>
            <a:off x="1412725" y="5142154"/>
            <a:ext cx="2954655" cy="646331"/>
          </a:xfrm>
          <a:prstGeom prst="rect">
            <a:avLst/>
          </a:prstGeom>
          <a:noFill/>
          <a:effectLst>
            <a:outerShdw blurRad="63500" sx="102000" sy="102000" algn="ctr" rotWithShape="0">
              <a:prstClr val="black">
                <a:alpha val="40000"/>
              </a:prstClr>
            </a:outerShdw>
          </a:effectLst>
        </p:spPr>
        <p:txBody>
          <a:bodyPr wrap="none" rtlCol="0">
            <a:spAutoFit/>
          </a:bodyPr>
          <a:lstStyle/>
          <a:p>
            <a:r>
              <a:rPr lang="zh-CN" altLang="en-US" sz="3600" b="1" dirty="0">
                <a:gradFill>
                  <a:gsLst>
                    <a:gs pos="7000">
                      <a:srgbClr val="C00000"/>
                    </a:gs>
                    <a:gs pos="82000">
                      <a:srgbClr val="FF8746"/>
                    </a:gs>
                  </a:gsLst>
                  <a:lin ang="2700000" scaled="1"/>
                </a:gradFill>
                <a:latin typeface="微软雅黑"/>
                <a:ea typeface="微软雅黑"/>
                <a:sym typeface="微软雅黑"/>
              </a:rPr>
              <a:t>您的文字输入</a:t>
            </a:r>
          </a:p>
        </p:txBody>
      </p:sp>
    </p:spTree>
    <p:extLst>
      <p:ext uri="{BB962C8B-B14F-4D97-AF65-F5344CB8AC3E}">
        <p14:creationId xmlns:p14="http://schemas.microsoft.com/office/powerpoint/2010/main" val="328540736"/>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1000"/>
                                        <p:tgtEl>
                                          <p:spTgt spid="42"/>
                                        </p:tgtEl>
                                      </p:cBhvr>
                                    </p:animEffect>
                                    <p:anim calcmode="lin" valueType="num">
                                      <p:cBhvr>
                                        <p:cTn id="18" dur="1000" fill="hold"/>
                                        <p:tgtEl>
                                          <p:spTgt spid="42"/>
                                        </p:tgtEl>
                                        <p:attrNameLst>
                                          <p:attrName>ppt_x</p:attrName>
                                        </p:attrNameLst>
                                      </p:cBhvr>
                                      <p:tavLst>
                                        <p:tav tm="0">
                                          <p:val>
                                            <p:strVal val="#ppt_x"/>
                                          </p:val>
                                        </p:tav>
                                        <p:tav tm="100000">
                                          <p:val>
                                            <p:strVal val="#ppt_x"/>
                                          </p:val>
                                        </p:tav>
                                      </p:tavLst>
                                    </p:anim>
                                    <p:anim calcmode="lin" valueType="num">
                                      <p:cBhvr>
                                        <p:cTn id="19" dur="1000" fill="hold"/>
                                        <p:tgtEl>
                                          <p:spTgt spid="4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up)">
                                      <p:cBhvr>
                                        <p:cTn id="23" dur="500"/>
                                        <p:tgtEl>
                                          <p:spTgt spid="52"/>
                                        </p:tgtEl>
                                      </p:cBhvr>
                                    </p:animEffect>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p:cTn id="27" dur="500" fill="hold"/>
                                        <p:tgtEl>
                                          <p:spTgt spid="43"/>
                                        </p:tgtEl>
                                        <p:attrNameLst>
                                          <p:attrName>ppt_w</p:attrName>
                                        </p:attrNameLst>
                                      </p:cBhvr>
                                      <p:tavLst>
                                        <p:tav tm="0">
                                          <p:val>
                                            <p:fltVal val="0"/>
                                          </p:val>
                                        </p:tav>
                                        <p:tav tm="100000">
                                          <p:val>
                                            <p:strVal val="#ppt_w"/>
                                          </p:val>
                                        </p:tav>
                                      </p:tavLst>
                                    </p:anim>
                                    <p:anim calcmode="lin" valueType="num">
                                      <p:cBhvr>
                                        <p:cTn id="28" dur="500" fill="hold"/>
                                        <p:tgtEl>
                                          <p:spTgt spid="43"/>
                                        </p:tgtEl>
                                        <p:attrNameLst>
                                          <p:attrName>ppt_h</p:attrName>
                                        </p:attrNameLst>
                                      </p:cBhvr>
                                      <p:tavLst>
                                        <p:tav tm="0">
                                          <p:val>
                                            <p:fltVal val="0"/>
                                          </p:val>
                                        </p:tav>
                                        <p:tav tm="100000">
                                          <p:val>
                                            <p:strVal val="#ppt_h"/>
                                          </p:val>
                                        </p:tav>
                                      </p:tavLst>
                                    </p:anim>
                                    <p:animEffect transition="in" filter="fade">
                                      <p:cBhvr>
                                        <p:cTn id="29" dur="500"/>
                                        <p:tgtEl>
                                          <p:spTgt spid="43"/>
                                        </p:tgtEl>
                                      </p:cBhvr>
                                    </p:animEffect>
                                  </p:childTnLst>
                                </p:cTn>
                              </p:par>
                              <p:par>
                                <p:cTn id="30" presetID="53" presetClass="entr" presetSubtype="16" fill="hold" nodeType="with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p:cTn id="32" dur="500" fill="hold"/>
                                        <p:tgtEl>
                                          <p:spTgt spid="46"/>
                                        </p:tgtEl>
                                        <p:attrNameLst>
                                          <p:attrName>ppt_w</p:attrName>
                                        </p:attrNameLst>
                                      </p:cBhvr>
                                      <p:tavLst>
                                        <p:tav tm="0">
                                          <p:val>
                                            <p:fltVal val="0"/>
                                          </p:val>
                                        </p:tav>
                                        <p:tav tm="100000">
                                          <p:val>
                                            <p:strVal val="#ppt_w"/>
                                          </p:val>
                                        </p:tav>
                                      </p:tavLst>
                                    </p:anim>
                                    <p:anim calcmode="lin" valueType="num">
                                      <p:cBhvr>
                                        <p:cTn id="33" dur="500" fill="hold"/>
                                        <p:tgtEl>
                                          <p:spTgt spid="46"/>
                                        </p:tgtEl>
                                        <p:attrNameLst>
                                          <p:attrName>ppt_h</p:attrName>
                                        </p:attrNameLst>
                                      </p:cBhvr>
                                      <p:tavLst>
                                        <p:tav tm="0">
                                          <p:val>
                                            <p:fltVal val="0"/>
                                          </p:val>
                                        </p:tav>
                                        <p:tav tm="100000">
                                          <p:val>
                                            <p:strVal val="#ppt_h"/>
                                          </p:val>
                                        </p:tav>
                                      </p:tavLst>
                                    </p:anim>
                                    <p:animEffect transition="in" filter="fade">
                                      <p:cBhvr>
                                        <p:cTn id="34" dur="500"/>
                                        <p:tgtEl>
                                          <p:spTgt spid="46"/>
                                        </p:tgtEl>
                                      </p:cBhvr>
                                    </p:animEffect>
                                  </p:childTnLst>
                                </p:cTn>
                              </p:par>
                              <p:par>
                                <p:cTn id="35" presetID="53" presetClass="entr" presetSubtype="16" fill="hold" nodeType="withEffect">
                                  <p:stCondLst>
                                    <p:cond delay="0"/>
                                  </p:stCondLst>
                                  <p:childTnLst>
                                    <p:set>
                                      <p:cBhvr>
                                        <p:cTn id="36" dur="1" fill="hold">
                                          <p:stCondLst>
                                            <p:cond delay="0"/>
                                          </p:stCondLst>
                                        </p:cTn>
                                        <p:tgtEl>
                                          <p:spTgt spid="49"/>
                                        </p:tgtEl>
                                        <p:attrNameLst>
                                          <p:attrName>style.visibility</p:attrName>
                                        </p:attrNameLst>
                                      </p:cBhvr>
                                      <p:to>
                                        <p:strVal val="visible"/>
                                      </p:to>
                                    </p:set>
                                    <p:anim calcmode="lin" valueType="num">
                                      <p:cBhvr>
                                        <p:cTn id="37" dur="500" fill="hold"/>
                                        <p:tgtEl>
                                          <p:spTgt spid="49"/>
                                        </p:tgtEl>
                                        <p:attrNameLst>
                                          <p:attrName>ppt_w</p:attrName>
                                        </p:attrNameLst>
                                      </p:cBhvr>
                                      <p:tavLst>
                                        <p:tav tm="0">
                                          <p:val>
                                            <p:fltVal val="0"/>
                                          </p:val>
                                        </p:tav>
                                        <p:tav tm="100000">
                                          <p:val>
                                            <p:strVal val="#ppt_w"/>
                                          </p:val>
                                        </p:tav>
                                      </p:tavLst>
                                    </p:anim>
                                    <p:anim calcmode="lin" valueType="num">
                                      <p:cBhvr>
                                        <p:cTn id="38" dur="500" fill="hold"/>
                                        <p:tgtEl>
                                          <p:spTgt spid="49"/>
                                        </p:tgtEl>
                                        <p:attrNameLst>
                                          <p:attrName>ppt_h</p:attrName>
                                        </p:attrNameLst>
                                      </p:cBhvr>
                                      <p:tavLst>
                                        <p:tav tm="0">
                                          <p:val>
                                            <p:fltVal val="0"/>
                                          </p:val>
                                        </p:tav>
                                        <p:tav tm="100000">
                                          <p:val>
                                            <p:strVal val="#ppt_h"/>
                                          </p:val>
                                        </p:tav>
                                      </p:tavLst>
                                    </p:anim>
                                    <p:animEffect transition="in" filter="fade">
                                      <p:cBhvr>
                                        <p:cTn id="39" dur="500"/>
                                        <p:tgtEl>
                                          <p:spTgt spid="49"/>
                                        </p:tgtEl>
                                      </p:cBhvr>
                                    </p:animEffect>
                                  </p:childTnLst>
                                </p:cTn>
                              </p:par>
                            </p:childTnLst>
                          </p:cTn>
                        </p:par>
                        <p:par>
                          <p:cTn id="40" fill="hold">
                            <p:stCondLst>
                              <p:cond delay="3000"/>
                            </p:stCondLst>
                            <p:childTnLst>
                              <p:par>
                                <p:cTn id="41" presetID="14" presetClass="entr" presetSubtype="10" fill="hold" grpId="0" nodeType="afterEffect">
                                  <p:stCondLst>
                                    <p:cond delay="0"/>
                                  </p:stCondLst>
                                  <p:iterate type="lt">
                                    <p:tmPct val="10000"/>
                                  </p:iterate>
                                  <p:childTnLst>
                                    <p:set>
                                      <p:cBhvr>
                                        <p:cTn id="42" dur="1" fill="hold">
                                          <p:stCondLst>
                                            <p:cond delay="0"/>
                                          </p:stCondLst>
                                        </p:cTn>
                                        <p:tgtEl>
                                          <p:spTgt spid="55"/>
                                        </p:tgtEl>
                                        <p:attrNameLst>
                                          <p:attrName>style.visibility</p:attrName>
                                        </p:attrNameLst>
                                      </p:cBhvr>
                                      <p:to>
                                        <p:strVal val="visible"/>
                                      </p:to>
                                    </p:set>
                                    <p:animEffect transition="in" filter="randombar(horizontal)">
                                      <p:cBhvr>
                                        <p:cTn id="43" dur="300"/>
                                        <p:tgtEl>
                                          <p:spTgt spid="55"/>
                                        </p:tgtEl>
                                      </p:cBhvr>
                                    </p:animEffect>
                                  </p:childTnLst>
                                </p:cTn>
                              </p:par>
                            </p:childTnLst>
                          </p:cTn>
                        </p:par>
                        <p:par>
                          <p:cTn id="44" fill="hold">
                            <p:stCondLst>
                              <p:cond delay="5940"/>
                            </p:stCondLst>
                            <p:childTnLst>
                              <p:par>
                                <p:cTn id="45" presetID="12" presetClass="entr" presetSubtype="4" fill="hold" grpId="0" nodeType="afterEffect">
                                  <p:stCondLst>
                                    <p:cond delay="0"/>
                                  </p:stCondLst>
                                  <p:iterate type="lt">
                                    <p:tmPct val="30000"/>
                                  </p:iterate>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300"/>
                                        <p:tgtEl>
                                          <p:spTgt spid="56"/>
                                        </p:tgtEl>
                                        <p:attrNameLst>
                                          <p:attrName>ppt_y</p:attrName>
                                        </p:attrNameLst>
                                      </p:cBhvr>
                                      <p:tavLst>
                                        <p:tav tm="0">
                                          <p:val>
                                            <p:strVal val="#ppt_y+#ppt_h*1.125000"/>
                                          </p:val>
                                        </p:tav>
                                        <p:tav tm="100000">
                                          <p:val>
                                            <p:strVal val="#ppt_y"/>
                                          </p:val>
                                        </p:tav>
                                      </p:tavLst>
                                    </p:anim>
                                    <p:animEffect transition="in" filter="wipe(up)">
                                      <p:cBhvr>
                                        <p:cTn id="48" dur="3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mc="http://schemas.openxmlformats.org/markup-compatibility/2006" xmlns:c="http://schemas.openxmlformats.org/drawingml/2006/chart" xmlns:p14="http://schemas.microsoft.com/office/powerpoint/2010/main" xmlns:a14="http://schemas.microsoft.com/office/drawing/2010/main" xmlns="" id="{3709EE8B-503E-4266-8F0B-10A843C6A92F}"/>
              </a:ext>
            </a:extLst>
          </p:cNvPr>
          <p:cNvGrpSpPr/>
          <p:nvPr/>
        </p:nvGrpSpPr>
        <p:grpSpPr>
          <a:xfrm>
            <a:off x="1317295" y="518444"/>
            <a:ext cx="1753828" cy="461665"/>
            <a:chOff x="3303678" y="1772209"/>
            <a:chExt cx="3370318" cy="461665"/>
          </a:xfrm>
        </p:grpSpPr>
        <p:sp>
          <p:nvSpPr>
            <p:cNvPr id="3" name="TextBox 11">
              <a:extLst>
                <a:ext uri="{FF2B5EF4-FFF2-40B4-BE49-F238E27FC236}">
                  <a16:creationId xmlns:a16="http://schemas.microsoft.com/office/drawing/2014/main" xmlns:mc="http://schemas.openxmlformats.org/markup-compatibility/2006" xmlns:c="http://schemas.openxmlformats.org/drawingml/2006/chart" xmlns:p14="http://schemas.microsoft.com/office/powerpoint/2010/main" xmlns:a14="http://schemas.microsoft.com/office/drawing/2010/main" xmlns="" id="{4CB63930-BB08-4559-85D2-1916A778E39F}"/>
                </a:ext>
              </a:extLst>
            </p:cNvPr>
            <p:cNvSpPr txBox="1"/>
            <p:nvPr/>
          </p:nvSpPr>
          <p:spPr>
            <a:xfrm>
              <a:off x="3303678" y="1772209"/>
              <a:ext cx="3370318" cy="461665"/>
            </a:xfrm>
            <a:prstGeom prst="rect">
              <a:avLst/>
            </a:prstGeom>
            <a:noFill/>
          </p:spPr>
          <p:txBody>
            <a:bodyPr wrap="square" rtlCol="0">
              <a:spAutoFit/>
            </a:bodyPr>
            <a:lstStyle/>
            <a:p>
              <a:r>
                <a:rPr lang="zh-CN" altLang="en-US" sz="2400" b="1" spc="600" dirty="0">
                  <a:latin typeface="微软雅黑"/>
                  <a:ea typeface="微软雅黑"/>
                  <a:sym typeface="微软雅黑"/>
                </a:rPr>
                <a:t>活动意义</a:t>
              </a:r>
            </a:p>
          </p:txBody>
        </p:sp>
        <p:cxnSp>
          <p:nvCxnSpPr>
            <p:cNvPr id="4" name="直接连接符 3">
              <a:extLst>
                <a:ext uri="{FF2B5EF4-FFF2-40B4-BE49-F238E27FC236}">
                  <a16:creationId xmlns:a16="http://schemas.microsoft.com/office/drawing/2014/main" xmlns:mc="http://schemas.openxmlformats.org/markup-compatibility/2006" xmlns:c="http://schemas.openxmlformats.org/drawingml/2006/chart" xmlns:p14="http://schemas.microsoft.com/office/powerpoint/2010/main" xmlns:a14="http://schemas.microsoft.com/office/drawing/2010/main" xmlns="" id="{BF22B1CB-4A03-44B4-8639-74AD615FA845}"/>
                </a:ext>
              </a:extLst>
            </p:cNvPr>
            <p:cNvCxnSpPr/>
            <p:nvPr/>
          </p:nvCxnSpPr>
          <p:spPr>
            <a:xfrm>
              <a:off x="3419872" y="2189749"/>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5" name="组合 4"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c="http://schemas.openxmlformats.org/drawingml/2006/chart" xmlns:p14="http://schemas.microsoft.com/office/powerpoint/2010/main" xmlns:a14="http://schemas.microsoft.com/office/drawing/2010/main" xmlns="" id="{4A0E7543-8C94-4557-9E21-F88C04E2BAA0}"/>
              </a:ext>
            </a:extLst>
          </p:cNvPr>
          <p:cNvGrpSpPr/>
          <p:nvPr/>
        </p:nvGrpSpPr>
        <p:grpSpPr>
          <a:xfrm>
            <a:off x="486229" y="447163"/>
            <a:ext cx="643551" cy="570387"/>
            <a:chOff x="6003757" y="1979655"/>
            <a:chExt cx="1399307" cy="1240222"/>
          </a:xfrm>
        </p:grpSpPr>
        <p:sp>
          <p:nvSpPr>
            <p:cNvPr id="6"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c="http://schemas.openxmlformats.org/drawingml/2006/chart" xmlns:p14="http://schemas.microsoft.com/office/powerpoint/2010/main" xmlns:a14="http://schemas.microsoft.com/office/drawing/2010/main" xmlns="" id="{505F7914-926D-40FB-96B4-9D850D288797}"/>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3"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7"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c="http://schemas.openxmlformats.org/drawingml/2006/chart" xmlns:p14="http://schemas.microsoft.com/office/powerpoint/2010/main" xmlns:a14="http://schemas.microsoft.com/office/drawing/2010/main" xmlns="" id="{C36A9652-E708-4FEA-A015-40CA093131F6}"/>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8" name="组合 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c="http://schemas.openxmlformats.org/drawingml/2006/chart" xmlns:p14="http://schemas.microsoft.com/office/powerpoint/2010/main" xmlns:a14="http://schemas.microsoft.com/office/drawing/2010/main" xmlns="" id="{14592C79-E398-4CE8-9994-867F59C1F135}"/>
                </a:ext>
              </a:extLst>
            </p:cNvPr>
            <p:cNvGrpSpPr/>
            <p:nvPr/>
          </p:nvGrpSpPr>
          <p:grpSpPr>
            <a:xfrm>
              <a:off x="6299134" y="1995149"/>
              <a:ext cx="776055" cy="1137666"/>
              <a:chOff x="897622" y="2326339"/>
              <a:chExt cx="1001347" cy="1467937"/>
            </a:xfrm>
          </p:grpSpPr>
          <p:sp>
            <p:nvSpPr>
              <p:cNvPr id="10" name="文本框 9">
                <a:extLst>
                  <a:ext uri="{FF2B5EF4-FFF2-40B4-BE49-F238E27FC236}">
                    <a16:creationId xmlns:a16="http://schemas.microsoft.com/office/drawing/2014/main" xmlns:mc="http://schemas.openxmlformats.org/markup-compatibility/2006" xmlns:c="http://schemas.openxmlformats.org/drawingml/2006/chart" xmlns:p14="http://schemas.microsoft.com/office/powerpoint/2010/main" xmlns:a14="http://schemas.microsoft.com/office/drawing/2010/main" xmlns="" id="{73B26197-8775-4999-9C07-EF41482CF1BD}"/>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sp>
            <p:nvSpPr>
              <p:cNvPr id="9" name="文本框 8">
                <a:extLst>
                  <a:ext uri="{FF2B5EF4-FFF2-40B4-BE49-F238E27FC236}">
                    <a16:creationId xmlns:a16="http://schemas.microsoft.com/office/drawing/2014/main" xmlns:mc="http://schemas.openxmlformats.org/markup-compatibility/2006" xmlns:c="http://schemas.openxmlformats.org/drawingml/2006/chart" xmlns:p14="http://schemas.microsoft.com/office/powerpoint/2010/main" xmlns:a14="http://schemas.microsoft.com/office/drawing/2010/main" xmlns="" id="{A7A14AC6-B527-4844-9535-3D461E6FE91D}"/>
                  </a:ext>
                </a:extLst>
              </p:cNvPr>
              <p:cNvSpPr txBox="1"/>
              <p:nvPr/>
            </p:nvSpPr>
            <p:spPr>
              <a:xfrm>
                <a:off x="986172" y="2326339"/>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2</a:t>
                </a:r>
                <a:endParaRPr lang="zh-CN" altLang="en-US" sz="2800" b="1" dirty="0">
                  <a:ln w="15875">
                    <a:noFill/>
                  </a:ln>
                  <a:solidFill>
                    <a:schemeClr val="bg1"/>
                  </a:solidFill>
                  <a:latin typeface="微软雅黑"/>
                  <a:ea typeface="微软雅黑"/>
                  <a:sym typeface="微软雅黑"/>
                </a:endParaRPr>
              </a:p>
            </p:txBody>
          </p:sp>
        </p:grpSp>
      </p:grpSp>
      <p:pic>
        <p:nvPicPr>
          <p:cNvPr id="71" name="图片 70">
            <a:extLst>
              <a:ext uri="{FF2B5EF4-FFF2-40B4-BE49-F238E27FC236}">
                <a16:creationId xmlns:a16="http://schemas.microsoft.com/office/drawing/2014/main" xmlns:mc="http://schemas.openxmlformats.org/markup-compatibility/2006" xmlns:c="http://schemas.openxmlformats.org/drawingml/2006/chart" xmlns:p14="http://schemas.microsoft.com/office/powerpoint/2010/main" xmlns:a14="http://schemas.microsoft.com/office/drawing/2010/main" xmlns="" id="{F0C5D8EC-6350-4C6C-BB35-F201593DF2E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 y="2029314"/>
            <a:ext cx="9221694" cy="4828686"/>
          </a:xfrm>
          <a:prstGeom prst="rect">
            <a:avLst/>
          </a:prstGeom>
        </p:spPr>
      </p:pic>
      <p:sp>
        <p:nvSpPr>
          <p:cNvPr id="76" name="TextBox 99" descr="e7d195523061f1c03a90ee8e42cb24248e56383cd534985688F9F494128731F165EE95AB4B0C0A38076AAEA07667B1565C446FC45FF01DFB0E885BCDBDF3A284F3DB14DA61DD97F0BAB2E6C668FB4931CCA1232F21BFBFC34606AE8CD64350F16BDE77A4265FFC05717D6039C065DF63F73B248B14AF4D9CEA737E8AD7E73B7F099EED9B1457DB73">
            <a:extLst>
              <a:ext uri="{FF2B5EF4-FFF2-40B4-BE49-F238E27FC236}">
                <a16:creationId xmlns:a16="http://schemas.microsoft.com/office/drawing/2014/main" xmlns:mc="http://schemas.openxmlformats.org/markup-compatibility/2006" xmlns:c="http://schemas.openxmlformats.org/drawingml/2006/chart" xmlns:p14="http://schemas.microsoft.com/office/powerpoint/2010/main" xmlns:a14="http://schemas.microsoft.com/office/drawing/2010/main" xmlns="" id="{847F2D66-E711-4958-A27E-277909CF35C9}"/>
              </a:ext>
            </a:extLst>
          </p:cNvPr>
          <p:cNvSpPr txBox="1"/>
          <p:nvPr/>
        </p:nvSpPr>
        <p:spPr>
          <a:xfrm>
            <a:off x="5566210" y="1381789"/>
            <a:ext cx="2940246" cy="461665"/>
          </a:xfrm>
          <a:prstGeom prst="rect">
            <a:avLst/>
          </a:prstGeom>
          <a:noFill/>
        </p:spPr>
        <p:txBody>
          <a:bodyPr wrap="square" rtlCol="0" anchor="t">
            <a:spAutoFit/>
          </a:bodyPr>
          <a:lstStyle/>
          <a:p>
            <a:r>
              <a:rPr lang="zh-CN" altLang="en-US" sz="2400" b="1" spc="100" dirty="0">
                <a:latin typeface="微软雅黑"/>
                <a:ea typeface="微软雅黑"/>
                <a:cs typeface="+mn-ea"/>
                <a:sym typeface="微软雅黑"/>
              </a:rPr>
              <a:t>填写段落标题</a:t>
            </a:r>
          </a:p>
        </p:txBody>
      </p:sp>
      <p:sp>
        <p:nvSpPr>
          <p:cNvPr id="77" name="矩形 76" descr="e7d195523061f1c03a90ee8e42cb24248e56383cd534985688F9F494128731F165EE95AB4B0C0A38076AAEA07667B1565C446FC45FF01DFB0E885BCDBDF3A284F3DB14DA61DD97F0BAB2E6C668FB4931CCA1232F21BFBFC34606AE8CD64350F16BDE77A4265FFC05717D6039C065DF63F73B248B14AF4D9CEA737E8AD7E73B7F099EED9B1457DB73">
            <a:extLst>
              <a:ext uri="{FF2B5EF4-FFF2-40B4-BE49-F238E27FC236}">
                <a16:creationId xmlns:a16="http://schemas.microsoft.com/office/drawing/2014/main" xmlns:mc="http://schemas.openxmlformats.org/markup-compatibility/2006" xmlns:c="http://schemas.openxmlformats.org/drawingml/2006/chart" xmlns:p14="http://schemas.microsoft.com/office/powerpoint/2010/main" xmlns:a14="http://schemas.microsoft.com/office/drawing/2010/main" xmlns="" id="{13FE4B9D-41E1-4A84-ACE0-5C3CE285D5CF}"/>
              </a:ext>
            </a:extLst>
          </p:cNvPr>
          <p:cNvSpPr/>
          <p:nvPr/>
        </p:nvSpPr>
        <p:spPr>
          <a:xfrm>
            <a:off x="5560535" y="1907616"/>
            <a:ext cx="5675230" cy="972574"/>
          </a:xfrm>
          <a:prstGeom prst="rect">
            <a:avLst/>
          </a:prstGeom>
        </p:spPr>
        <p:txBody>
          <a:bodyPr wrap="square">
            <a:spAutoFit/>
          </a:bodyPr>
          <a:lstStyle/>
          <a:p>
            <a:pPr>
              <a:lnSpc>
                <a:spcPct val="130000"/>
              </a:lnSpc>
            </a:pPr>
            <a:r>
              <a:rPr lang="zh-CN" altLang="en-US" sz="1100" dirty="0">
                <a:solidFill>
                  <a:schemeClr val="tx1">
                    <a:lumMod val="50000"/>
                    <a:lumOff val="50000"/>
                    <a:alpha val="80000"/>
                  </a:schemeClr>
                </a:solidFill>
                <a:latin typeface="微软雅黑"/>
                <a:ea typeface="微软雅黑"/>
                <a:cs typeface="+mn-ea"/>
                <a:sym typeface="微软雅黑"/>
              </a:rPr>
              <a:t>单击添加详细文字说明，或复制文本黏贴自此右键只保留文字单击添加详细文字说明单击添加详细文字说明，或复制文本黏贴自此右键只保留文字单击添加详细文字说明单击添加详细文字说明，或复制文本黏贴自此右键只保留文字单击添加单击添加详细文字说明，或复制文本黏贴自此右键只保留文字单击添加详细文字说明单击添加详细文字说明</a:t>
            </a:r>
          </a:p>
        </p:txBody>
      </p:sp>
      <p:graphicFrame>
        <p:nvGraphicFramePr>
          <p:cNvPr id="81" name="Chart 10">
            <a:extLst>
              <a:ext uri="{FF2B5EF4-FFF2-40B4-BE49-F238E27FC236}">
                <a16:creationId xmlns:a16="http://schemas.microsoft.com/office/drawing/2014/main" xmlns:mc="http://schemas.openxmlformats.org/markup-compatibility/2006" xmlns:c="http://schemas.openxmlformats.org/drawingml/2006/chart" xmlns:p14="http://schemas.microsoft.com/office/powerpoint/2010/main" xmlns:a14="http://schemas.microsoft.com/office/drawing/2010/main" xmlns="" id="{E6639469-3319-4286-B5F2-999E12AF9D64}"/>
              </a:ext>
            </a:extLst>
          </p:cNvPr>
          <p:cNvGraphicFramePr/>
          <p:nvPr>
            <p:extLst>
              <p:ext uri="{D42A27DB-BD31-4B8C-83A1-F6EECF244321}">
                <p14:modId xmlns:p14="http://schemas.microsoft.com/office/powerpoint/2010/main" val="2951113155"/>
              </p:ext>
            </p:extLst>
          </p:nvPr>
        </p:nvGraphicFramePr>
        <p:xfrm>
          <a:off x="7279269" y="3006778"/>
          <a:ext cx="4315086" cy="1444859"/>
        </p:xfrm>
        <a:graphic>
          <a:graphicData uri="http://schemas.openxmlformats.org/drawingml/2006/chart">
            <c:chart xmlns:c="http://schemas.openxmlformats.org/drawingml/2006/chart" xmlns:r="http://schemas.openxmlformats.org/officeDocument/2006/relationships" r:id="rId5"/>
          </a:graphicData>
        </a:graphic>
      </p:graphicFrame>
      <p:sp>
        <p:nvSpPr>
          <p:cNvPr id="82" name="Shape 2413">
            <a:extLst>
              <a:ext uri="{FF2B5EF4-FFF2-40B4-BE49-F238E27FC236}">
                <a16:creationId xmlns:a16="http://schemas.microsoft.com/office/drawing/2014/main" xmlns:mc="http://schemas.openxmlformats.org/markup-compatibility/2006" xmlns:c="http://schemas.openxmlformats.org/drawingml/2006/chart" xmlns:p14="http://schemas.microsoft.com/office/powerpoint/2010/main" xmlns:a14="http://schemas.microsoft.com/office/drawing/2010/main" xmlns="" id="{BCEE6A5C-0637-4FF7-BAB6-ADF46BDEAB8C}"/>
              </a:ext>
            </a:extLst>
          </p:cNvPr>
          <p:cNvSpPr/>
          <p:nvPr/>
        </p:nvSpPr>
        <p:spPr>
          <a:xfrm>
            <a:off x="9322337" y="4763684"/>
            <a:ext cx="256205" cy="250366"/>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tx1"/>
          </a:solidFill>
          <a:ln w="12700">
            <a:miter lim="400000"/>
          </a:ln>
        </p:spPr>
        <p:txBody>
          <a:bodyPr lIns="19507" tIns="19507" rIns="19507" bIns="19507" anchor="ctr"/>
          <a:lstStyle/>
          <a:p>
            <a:pPr algn="ctr" defTabSz="234066">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600">
              <a:solidFill>
                <a:srgbClr val="FFFFFF"/>
              </a:solidFill>
              <a:effectLst>
                <a:outerShdw blurRad="38100" dist="12700" dir="5400000" rotWithShape="0">
                  <a:srgbClr val="000000">
                    <a:alpha val="50000"/>
                  </a:srgbClr>
                </a:outerShdw>
              </a:effectLst>
              <a:latin typeface="微软雅黑"/>
              <a:ea typeface="微软雅黑"/>
              <a:cs typeface="Arial"/>
              <a:sym typeface="微软雅黑"/>
            </a:endParaRPr>
          </a:p>
        </p:txBody>
      </p:sp>
      <p:sp>
        <p:nvSpPr>
          <p:cNvPr id="83" name="Shape 2430">
            <a:extLst>
              <a:ext uri="{FF2B5EF4-FFF2-40B4-BE49-F238E27FC236}">
                <a16:creationId xmlns:a16="http://schemas.microsoft.com/office/drawing/2014/main" xmlns:mc="http://schemas.openxmlformats.org/markup-compatibility/2006" xmlns:c="http://schemas.openxmlformats.org/drawingml/2006/chart" xmlns:p14="http://schemas.microsoft.com/office/powerpoint/2010/main" xmlns:a14="http://schemas.microsoft.com/office/drawing/2010/main" xmlns="" id="{B85F57CF-E980-4584-987F-EC950DF7F22A}"/>
              </a:ext>
            </a:extLst>
          </p:cNvPr>
          <p:cNvSpPr/>
          <p:nvPr/>
        </p:nvSpPr>
        <p:spPr>
          <a:xfrm>
            <a:off x="10800266" y="4775291"/>
            <a:ext cx="256206" cy="256186"/>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tx1"/>
          </a:solidFill>
          <a:ln w="12700">
            <a:miter lim="400000"/>
          </a:ln>
        </p:spPr>
        <p:txBody>
          <a:bodyPr lIns="19507" tIns="19507" rIns="19507" bIns="19507" anchor="ctr"/>
          <a:lstStyle/>
          <a:p>
            <a:pPr algn="ctr" defTabSz="234066">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600">
              <a:solidFill>
                <a:srgbClr val="FFFFFF"/>
              </a:solidFill>
              <a:effectLst>
                <a:outerShdw blurRad="38100" dist="12700" dir="5400000" rotWithShape="0">
                  <a:srgbClr val="000000">
                    <a:alpha val="50000"/>
                  </a:srgbClr>
                </a:outerShdw>
              </a:effectLst>
              <a:latin typeface="微软雅黑"/>
              <a:ea typeface="微软雅黑"/>
              <a:cs typeface="Arial"/>
              <a:sym typeface="微软雅黑"/>
            </a:endParaRPr>
          </a:p>
        </p:txBody>
      </p:sp>
      <p:sp>
        <p:nvSpPr>
          <p:cNvPr id="84" name="Shape 2465">
            <a:extLst>
              <a:ext uri="{FF2B5EF4-FFF2-40B4-BE49-F238E27FC236}">
                <a16:creationId xmlns:a16="http://schemas.microsoft.com/office/drawing/2014/main" xmlns:mc="http://schemas.openxmlformats.org/markup-compatibility/2006" xmlns:c="http://schemas.openxmlformats.org/drawingml/2006/chart" xmlns:p14="http://schemas.microsoft.com/office/powerpoint/2010/main" xmlns:a14="http://schemas.microsoft.com/office/drawing/2010/main" xmlns="" id="{7A7B4E9E-83B4-4EF8-96B7-228B413B8E8F}"/>
              </a:ext>
            </a:extLst>
          </p:cNvPr>
          <p:cNvSpPr/>
          <p:nvPr/>
        </p:nvSpPr>
        <p:spPr>
          <a:xfrm>
            <a:off x="10061301" y="4765741"/>
            <a:ext cx="256206" cy="256186"/>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chemeClr val="tx1"/>
          </a:solidFill>
          <a:ln w="12700">
            <a:miter lim="400000"/>
          </a:ln>
        </p:spPr>
        <p:txBody>
          <a:bodyPr lIns="19507" tIns="19507" rIns="19507" bIns="19507" anchor="ctr"/>
          <a:lstStyle/>
          <a:p>
            <a:pPr algn="ctr" defTabSz="234066">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600">
              <a:solidFill>
                <a:srgbClr val="FFFFFF"/>
              </a:solidFill>
              <a:effectLst>
                <a:outerShdw blurRad="38100" dist="12700" dir="5400000" rotWithShape="0">
                  <a:srgbClr val="000000">
                    <a:alpha val="50000"/>
                  </a:srgbClr>
                </a:outerShdw>
              </a:effectLst>
              <a:latin typeface="微软雅黑"/>
              <a:ea typeface="微软雅黑"/>
              <a:cs typeface="Arial"/>
              <a:sym typeface="微软雅黑"/>
            </a:endParaRPr>
          </a:p>
        </p:txBody>
      </p:sp>
    </p:spTree>
    <p:extLst>
      <p:ext uri="{BB962C8B-B14F-4D97-AF65-F5344CB8AC3E}">
        <p14:creationId xmlns:p14="http://schemas.microsoft.com/office/powerpoint/2010/main" val="2545492449"/>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c="http://schemas.openxmlformats.org/drawingml/2006/chart"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wipe(left)">
                                      <p:cBhvr>
                                        <p:cTn id="17" dur="500"/>
                                        <p:tgtEl>
                                          <p:spTgt spid="71"/>
                                        </p:tgtEl>
                                      </p:cBhvr>
                                    </p:animEffect>
                                  </p:childTnLst>
                                </p:cTn>
                              </p:par>
                            </p:childTnLst>
                          </p:cTn>
                        </p:par>
                        <p:par>
                          <p:cTn id="18" fill="hold">
                            <p:stCondLst>
                              <p:cond delay="1500"/>
                            </p:stCondLst>
                            <p:childTnLst>
                              <p:par>
                                <p:cTn id="19" presetID="53" presetClass="entr" presetSubtype="16" fill="hold" grpId="0" nodeType="afterEffect">
                                  <p:stCondLst>
                                    <p:cond delay="0"/>
                                  </p:stCondLst>
                                  <p:iterate type="lt">
                                    <p:tmPct val="10000"/>
                                  </p:iterate>
                                  <p:childTnLst>
                                    <p:set>
                                      <p:cBhvr>
                                        <p:cTn id="20" dur="1" fill="hold">
                                          <p:stCondLst>
                                            <p:cond delay="0"/>
                                          </p:stCondLst>
                                        </p:cTn>
                                        <p:tgtEl>
                                          <p:spTgt spid="76"/>
                                        </p:tgtEl>
                                        <p:attrNameLst>
                                          <p:attrName>style.visibility</p:attrName>
                                        </p:attrNameLst>
                                      </p:cBhvr>
                                      <p:to>
                                        <p:strVal val="visible"/>
                                      </p:to>
                                    </p:set>
                                    <p:anim calcmode="lin" valueType="num">
                                      <p:cBhvr>
                                        <p:cTn id="21" dur="500" fill="hold"/>
                                        <p:tgtEl>
                                          <p:spTgt spid="76"/>
                                        </p:tgtEl>
                                        <p:attrNameLst>
                                          <p:attrName>ppt_w</p:attrName>
                                        </p:attrNameLst>
                                      </p:cBhvr>
                                      <p:tavLst>
                                        <p:tav tm="0">
                                          <p:val>
                                            <p:fltVal val="0"/>
                                          </p:val>
                                        </p:tav>
                                        <p:tav tm="100000">
                                          <p:val>
                                            <p:strVal val="#ppt_w"/>
                                          </p:val>
                                        </p:tav>
                                      </p:tavLst>
                                    </p:anim>
                                    <p:anim calcmode="lin" valueType="num">
                                      <p:cBhvr>
                                        <p:cTn id="22" dur="500" fill="hold"/>
                                        <p:tgtEl>
                                          <p:spTgt spid="76"/>
                                        </p:tgtEl>
                                        <p:attrNameLst>
                                          <p:attrName>ppt_h</p:attrName>
                                        </p:attrNameLst>
                                      </p:cBhvr>
                                      <p:tavLst>
                                        <p:tav tm="0">
                                          <p:val>
                                            <p:fltVal val="0"/>
                                          </p:val>
                                        </p:tav>
                                        <p:tav tm="100000">
                                          <p:val>
                                            <p:strVal val="#ppt_h"/>
                                          </p:val>
                                        </p:tav>
                                      </p:tavLst>
                                    </p:anim>
                                    <p:animEffect transition="in" filter="fade">
                                      <p:cBhvr>
                                        <p:cTn id="23" dur="500"/>
                                        <p:tgtEl>
                                          <p:spTgt spid="76"/>
                                        </p:tgtEl>
                                      </p:cBhvr>
                                    </p:animEffect>
                                  </p:childTnLst>
                                </p:cTn>
                              </p:par>
                            </p:childTnLst>
                          </p:cTn>
                        </p:par>
                        <p:par>
                          <p:cTn id="24" fill="hold">
                            <p:stCondLst>
                              <p:cond delay="2250"/>
                            </p:stCondLst>
                            <p:childTnLst>
                              <p:par>
                                <p:cTn id="25" presetID="14" presetClass="entr" presetSubtype="10" fill="hold" grpId="0" nodeType="after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randombar(horizontal)">
                                      <p:cBhvr>
                                        <p:cTn id="27" dur="500"/>
                                        <p:tgtEl>
                                          <p:spTgt spid="77"/>
                                        </p:tgtEl>
                                      </p:cBhvr>
                                    </p:animEffect>
                                  </p:childTnLst>
                                </p:cTn>
                              </p:par>
                            </p:childTnLst>
                          </p:cTn>
                        </p:par>
                        <p:par>
                          <p:cTn id="28" fill="hold">
                            <p:stCondLst>
                              <p:cond delay="2750"/>
                            </p:stCondLst>
                            <p:childTnLst>
                              <p:par>
                                <p:cTn id="29" presetID="22" presetClass="entr" presetSubtype="1" fill="hold" grpId="0" nodeType="afterEffect">
                                  <p:stCondLst>
                                    <p:cond delay="0"/>
                                  </p:stCondLst>
                                  <p:childTnLst>
                                    <p:set>
                                      <p:cBhvr>
                                        <p:cTn id="30" dur="1" fill="hold">
                                          <p:stCondLst>
                                            <p:cond delay="0"/>
                                          </p:stCondLst>
                                        </p:cTn>
                                        <p:tgtEl>
                                          <p:spTgt spid="81"/>
                                        </p:tgtEl>
                                        <p:attrNameLst>
                                          <p:attrName>style.visibility</p:attrName>
                                        </p:attrNameLst>
                                      </p:cBhvr>
                                      <p:to>
                                        <p:strVal val="visible"/>
                                      </p:to>
                                    </p:set>
                                    <p:animEffect transition="in" filter="wipe(up)">
                                      <p:cBhvr>
                                        <p:cTn id="31" dur="500"/>
                                        <p:tgtEl>
                                          <p:spTgt spid="81"/>
                                        </p:tgtEl>
                                      </p:cBhvr>
                                    </p:animEffect>
                                  </p:childTnLst>
                                </p:cTn>
                              </p:par>
                              <p:par>
                                <p:cTn id="32" presetID="49" presetClass="entr" presetSubtype="0" decel="100000" fill="hold" grpId="0" nodeType="withEffect">
                                  <p:stCondLst>
                                    <p:cond delay="500"/>
                                  </p:stCondLst>
                                  <p:childTnLst>
                                    <p:set>
                                      <p:cBhvr>
                                        <p:cTn id="33" dur="1" fill="hold">
                                          <p:stCondLst>
                                            <p:cond delay="0"/>
                                          </p:stCondLst>
                                        </p:cTn>
                                        <p:tgtEl>
                                          <p:spTgt spid="82"/>
                                        </p:tgtEl>
                                        <p:attrNameLst>
                                          <p:attrName>style.visibility</p:attrName>
                                        </p:attrNameLst>
                                      </p:cBhvr>
                                      <p:to>
                                        <p:strVal val="visible"/>
                                      </p:to>
                                    </p:set>
                                    <p:anim calcmode="lin" valueType="num">
                                      <p:cBhvr>
                                        <p:cTn id="34" dur="500" fill="hold"/>
                                        <p:tgtEl>
                                          <p:spTgt spid="82"/>
                                        </p:tgtEl>
                                        <p:attrNameLst>
                                          <p:attrName>ppt_w</p:attrName>
                                        </p:attrNameLst>
                                      </p:cBhvr>
                                      <p:tavLst>
                                        <p:tav tm="0">
                                          <p:val>
                                            <p:fltVal val="0"/>
                                          </p:val>
                                        </p:tav>
                                        <p:tav tm="100000">
                                          <p:val>
                                            <p:strVal val="#ppt_w"/>
                                          </p:val>
                                        </p:tav>
                                      </p:tavLst>
                                    </p:anim>
                                    <p:anim calcmode="lin" valueType="num">
                                      <p:cBhvr>
                                        <p:cTn id="35" dur="500" fill="hold"/>
                                        <p:tgtEl>
                                          <p:spTgt spid="82"/>
                                        </p:tgtEl>
                                        <p:attrNameLst>
                                          <p:attrName>ppt_h</p:attrName>
                                        </p:attrNameLst>
                                      </p:cBhvr>
                                      <p:tavLst>
                                        <p:tav tm="0">
                                          <p:val>
                                            <p:fltVal val="0"/>
                                          </p:val>
                                        </p:tav>
                                        <p:tav tm="100000">
                                          <p:val>
                                            <p:strVal val="#ppt_h"/>
                                          </p:val>
                                        </p:tav>
                                      </p:tavLst>
                                    </p:anim>
                                    <p:anim calcmode="lin" valueType="num">
                                      <p:cBhvr>
                                        <p:cTn id="36" dur="500" fill="hold"/>
                                        <p:tgtEl>
                                          <p:spTgt spid="82"/>
                                        </p:tgtEl>
                                        <p:attrNameLst>
                                          <p:attrName>style.rotation</p:attrName>
                                        </p:attrNameLst>
                                      </p:cBhvr>
                                      <p:tavLst>
                                        <p:tav tm="0">
                                          <p:val>
                                            <p:fltVal val="360"/>
                                          </p:val>
                                        </p:tav>
                                        <p:tav tm="100000">
                                          <p:val>
                                            <p:fltVal val="0"/>
                                          </p:val>
                                        </p:tav>
                                      </p:tavLst>
                                    </p:anim>
                                    <p:animEffect transition="in" filter="fade">
                                      <p:cBhvr>
                                        <p:cTn id="37" dur="500"/>
                                        <p:tgtEl>
                                          <p:spTgt spid="82"/>
                                        </p:tgtEl>
                                      </p:cBhvr>
                                    </p:animEffect>
                                  </p:childTnLst>
                                </p:cTn>
                              </p:par>
                              <p:par>
                                <p:cTn id="38" presetID="49" presetClass="entr" presetSubtype="0" decel="100000" fill="hold" grpId="0" nodeType="withEffect">
                                  <p:stCondLst>
                                    <p:cond delay="750"/>
                                  </p:stCondLst>
                                  <p:childTnLst>
                                    <p:set>
                                      <p:cBhvr>
                                        <p:cTn id="39" dur="1" fill="hold">
                                          <p:stCondLst>
                                            <p:cond delay="0"/>
                                          </p:stCondLst>
                                        </p:cTn>
                                        <p:tgtEl>
                                          <p:spTgt spid="84"/>
                                        </p:tgtEl>
                                        <p:attrNameLst>
                                          <p:attrName>style.visibility</p:attrName>
                                        </p:attrNameLst>
                                      </p:cBhvr>
                                      <p:to>
                                        <p:strVal val="visible"/>
                                      </p:to>
                                    </p:set>
                                    <p:anim calcmode="lin" valueType="num">
                                      <p:cBhvr>
                                        <p:cTn id="40" dur="500" fill="hold"/>
                                        <p:tgtEl>
                                          <p:spTgt spid="84"/>
                                        </p:tgtEl>
                                        <p:attrNameLst>
                                          <p:attrName>ppt_w</p:attrName>
                                        </p:attrNameLst>
                                      </p:cBhvr>
                                      <p:tavLst>
                                        <p:tav tm="0">
                                          <p:val>
                                            <p:fltVal val="0"/>
                                          </p:val>
                                        </p:tav>
                                        <p:tav tm="100000">
                                          <p:val>
                                            <p:strVal val="#ppt_w"/>
                                          </p:val>
                                        </p:tav>
                                      </p:tavLst>
                                    </p:anim>
                                    <p:anim calcmode="lin" valueType="num">
                                      <p:cBhvr>
                                        <p:cTn id="41" dur="500" fill="hold"/>
                                        <p:tgtEl>
                                          <p:spTgt spid="84"/>
                                        </p:tgtEl>
                                        <p:attrNameLst>
                                          <p:attrName>ppt_h</p:attrName>
                                        </p:attrNameLst>
                                      </p:cBhvr>
                                      <p:tavLst>
                                        <p:tav tm="0">
                                          <p:val>
                                            <p:fltVal val="0"/>
                                          </p:val>
                                        </p:tav>
                                        <p:tav tm="100000">
                                          <p:val>
                                            <p:strVal val="#ppt_h"/>
                                          </p:val>
                                        </p:tav>
                                      </p:tavLst>
                                    </p:anim>
                                    <p:anim calcmode="lin" valueType="num">
                                      <p:cBhvr>
                                        <p:cTn id="42" dur="500" fill="hold"/>
                                        <p:tgtEl>
                                          <p:spTgt spid="84"/>
                                        </p:tgtEl>
                                        <p:attrNameLst>
                                          <p:attrName>style.rotation</p:attrName>
                                        </p:attrNameLst>
                                      </p:cBhvr>
                                      <p:tavLst>
                                        <p:tav tm="0">
                                          <p:val>
                                            <p:fltVal val="360"/>
                                          </p:val>
                                        </p:tav>
                                        <p:tav tm="100000">
                                          <p:val>
                                            <p:fltVal val="0"/>
                                          </p:val>
                                        </p:tav>
                                      </p:tavLst>
                                    </p:anim>
                                    <p:animEffect transition="in" filter="fade">
                                      <p:cBhvr>
                                        <p:cTn id="43" dur="500"/>
                                        <p:tgtEl>
                                          <p:spTgt spid="84"/>
                                        </p:tgtEl>
                                      </p:cBhvr>
                                    </p:animEffect>
                                  </p:childTnLst>
                                </p:cTn>
                              </p:par>
                              <p:par>
                                <p:cTn id="44" presetID="49" presetClass="entr" presetSubtype="0" decel="100000" fill="hold" grpId="0" nodeType="withEffect">
                                  <p:stCondLst>
                                    <p:cond delay="1000"/>
                                  </p:stCondLst>
                                  <p:childTnLst>
                                    <p:set>
                                      <p:cBhvr>
                                        <p:cTn id="45" dur="1" fill="hold">
                                          <p:stCondLst>
                                            <p:cond delay="0"/>
                                          </p:stCondLst>
                                        </p:cTn>
                                        <p:tgtEl>
                                          <p:spTgt spid="83"/>
                                        </p:tgtEl>
                                        <p:attrNameLst>
                                          <p:attrName>style.visibility</p:attrName>
                                        </p:attrNameLst>
                                      </p:cBhvr>
                                      <p:to>
                                        <p:strVal val="visible"/>
                                      </p:to>
                                    </p:set>
                                    <p:anim calcmode="lin" valueType="num">
                                      <p:cBhvr>
                                        <p:cTn id="46" dur="500" fill="hold"/>
                                        <p:tgtEl>
                                          <p:spTgt spid="83"/>
                                        </p:tgtEl>
                                        <p:attrNameLst>
                                          <p:attrName>ppt_w</p:attrName>
                                        </p:attrNameLst>
                                      </p:cBhvr>
                                      <p:tavLst>
                                        <p:tav tm="0">
                                          <p:val>
                                            <p:fltVal val="0"/>
                                          </p:val>
                                        </p:tav>
                                        <p:tav tm="100000">
                                          <p:val>
                                            <p:strVal val="#ppt_w"/>
                                          </p:val>
                                        </p:tav>
                                      </p:tavLst>
                                    </p:anim>
                                    <p:anim calcmode="lin" valueType="num">
                                      <p:cBhvr>
                                        <p:cTn id="47" dur="500" fill="hold"/>
                                        <p:tgtEl>
                                          <p:spTgt spid="83"/>
                                        </p:tgtEl>
                                        <p:attrNameLst>
                                          <p:attrName>ppt_h</p:attrName>
                                        </p:attrNameLst>
                                      </p:cBhvr>
                                      <p:tavLst>
                                        <p:tav tm="0">
                                          <p:val>
                                            <p:fltVal val="0"/>
                                          </p:val>
                                        </p:tav>
                                        <p:tav tm="100000">
                                          <p:val>
                                            <p:strVal val="#ppt_h"/>
                                          </p:val>
                                        </p:tav>
                                      </p:tavLst>
                                    </p:anim>
                                    <p:anim calcmode="lin" valueType="num">
                                      <p:cBhvr>
                                        <p:cTn id="48" dur="500" fill="hold"/>
                                        <p:tgtEl>
                                          <p:spTgt spid="83"/>
                                        </p:tgtEl>
                                        <p:attrNameLst>
                                          <p:attrName>style.rotation</p:attrName>
                                        </p:attrNameLst>
                                      </p:cBhvr>
                                      <p:tavLst>
                                        <p:tav tm="0">
                                          <p:val>
                                            <p:fltVal val="360"/>
                                          </p:val>
                                        </p:tav>
                                        <p:tav tm="100000">
                                          <p:val>
                                            <p:fltVal val="0"/>
                                          </p:val>
                                        </p:tav>
                                      </p:tavLst>
                                    </p:anim>
                                    <p:animEffect transition="in" filter="fade">
                                      <p:cBhvr>
                                        <p:cTn id="49"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Graphic spid="81" grpId="0">
        <p:bldAsOne/>
      </p:bldGraphic>
      <p:bldP spid="82" grpId="0" animBg="1"/>
      <p:bldP spid="83" grpId="0" animBg="1"/>
      <p:bldP spid="8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文本框 11">
            <a:extLst>
              <a:ext uri="{FF2B5EF4-FFF2-40B4-BE49-F238E27FC236}">
                <a16:creationId xmlns:a16="http://schemas.microsoft.com/office/drawing/2014/main" xmlns:p14="http://schemas.microsoft.com/office/powerpoint/2010/main" xmlns:a14="http://schemas.microsoft.com/office/drawing/2010/main" xmlns="" id="{4FC87F46-DEC1-45F3-8E0D-BB32660D5DF3}"/>
              </a:ext>
            </a:extLst>
          </p:cNvPr>
          <p:cNvSpPr txBox="1"/>
          <p:nvPr>
            <p:custDataLst>
              <p:tags r:id="rId1"/>
            </p:custDataLst>
          </p:nvPr>
        </p:nvSpPr>
        <p:spPr>
          <a:xfrm>
            <a:off x="6967879" y="799394"/>
            <a:ext cx="3008540" cy="2308324"/>
          </a:xfrm>
          <a:prstGeom prst="rect">
            <a:avLst/>
          </a:prstGeom>
          <a:noFill/>
        </p:spPr>
        <p:txBody>
          <a:bodyPr wrap="square" rtlCol="0">
            <a:spAutoFit/>
          </a:bodyPr>
          <a:lstStyle>
            <a:defPPr>
              <a:defRPr lang="zh-CN"/>
            </a:defPPr>
            <a:lvl1pPr algn="ctr">
              <a:defRPr sz="14400" b="1">
                <a:ln w="28575">
                  <a:solidFill>
                    <a:schemeClr val="accent4">
                      <a:lumMod val="40000"/>
                      <a:lumOff val="60000"/>
                    </a:schemeClr>
                  </a:solidFill>
                </a:ln>
                <a:blipFill dpi="0" rotWithShape="1">
                  <a:blip r:embed="rId4">
                    <a:extLst>
                      <a:ext uri="{28A0092B-C50C-407E-A947-70E740481C1C}">
                        <a14:useLocalDpi xmlns:a14="http://schemas.microsoft.com/office/drawing/2010/main" val="0"/>
                      </a:ext>
                    </a:extLst>
                  </a:blip>
                  <a:srcRect/>
                  <a:stretch>
                    <a:fillRect/>
                  </a:stretch>
                </a:blipFill>
                <a:effectLst>
                  <a:outerShdw dist="38100" dir="2700000" algn="tl" rotWithShape="0">
                    <a:schemeClr val="accent4">
                      <a:lumMod val="40000"/>
                      <a:lumOff val="60000"/>
                    </a:schemeClr>
                  </a:outerShdw>
                </a:effectLst>
                <a:latin typeface="三极春联字体简" pitchFamily="2" charset="-122"/>
                <a:ea typeface="三极春联字体简" pitchFamily="2" charset="-122"/>
                <a:cs typeface="经典特宋简" panose="02010609010101010101" pitchFamily="49" charset="-122"/>
              </a:defRPr>
            </a:lvl1pPr>
          </a:lstStyle>
          <a:p>
            <a:r>
              <a:rPr lang="zh-CN" altLang="en-US" dirty="0">
                <a:sym typeface="微软雅黑"/>
              </a:rPr>
              <a:t>叁</a:t>
            </a:r>
          </a:p>
        </p:txBody>
      </p:sp>
      <p:sp>
        <p:nvSpPr>
          <p:cNvPr id="3" name="文本框 2">
            <a:extLst>
              <a:ext uri="{FF2B5EF4-FFF2-40B4-BE49-F238E27FC236}">
                <a16:creationId xmlns:a16="http://schemas.microsoft.com/office/drawing/2014/main" xmlns:p14="http://schemas.microsoft.com/office/powerpoint/2010/main" xmlns:a14="http://schemas.microsoft.com/office/drawing/2010/main" xmlns="" id="{779C9F58-4C6D-4B27-BF39-95F49327543E}"/>
              </a:ext>
            </a:extLst>
          </p:cNvPr>
          <p:cNvSpPr txBox="1"/>
          <p:nvPr/>
        </p:nvSpPr>
        <p:spPr>
          <a:xfrm>
            <a:off x="6682275" y="2987871"/>
            <a:ext cx="3962360" cy="923330"/>
          </a:xfrm>
          <a:prstGeom prst="rect">
            <a:avLst/>
          </a:prstGeom>
          <a:noFill/>
        </p:spPr>
        <p:txBody>
          <a:bodyPr wrap="square" rtlCol="0">
            <a:spAutoFit/>
          </a:bodyPr>
          <a:lstStyle>
            <a:defPPr>
              <a:defRPr lang="zh-CN"/>
            </a:defPPr>
            <a:lvl1pPr algn="ctr">
              <a:defRPr sz="5400" b="1" spc="1500">
                <a:latin typeface="微软雅黑"/>
                <a:ea typeface="微软雅黑"/>
                <a:cs typeface="+mn-ea"/>
              </a:defRPr>
            </a:lvl1pPr>
          </a:lstStyle>
          <a:p>
            <a:r>
              <a:rPr lang="zh-CN" altLang="en-US" dirty="0">
                <a:sym typeface="微软雅黑"/>
              </a:rPr>
              <a:t>活动概述</a:t>
            </a:r>
          </a:p>
        </p:txBody>
      </p:sp>
      <p:sp>
        <p:nvSpPr>
          <p:cNvPr id="4" name="文本框 3">
            <a:extLst>
              <a:ext uri="{FF2B5EF4-FFF2-40B4-BE49-F238E27FC236}">
                <a16:creationId xmlns:a16="http://schemas.microsoft.com/office/drawing/2014/main" xmlns:p14="http://schemas.microsoft.com/office/powerpoint/2010/main" xmlns:a14="http://schemas.microsoft.com/office/drawing/2010/main" xmlns="" id="{5A303B8B-1F8C-4FB2-9EB4-1BA4D3D1FF23}"/>
              </a:ext>
            </a:extLst>
          </p:cNvPr>
          <p:cNvSpPr txBox="1"/>
          <p:nvPr/>
        </p:nvSpPr>
        <p:spPr>
          <a:xfrm>
            <a:off x="7563789" y="4718730"/>
            <a:ext cx="2199332" cy="307777"/>
          </a:xfrm>
          <a:prstGeom prst="rect">
            <a:avLst/>
          </a:prstGeom>
          <a:noFill/>
        </p:spPr>
        <p:txBody>
          <a:bodyPr wrap="square" rtlCol="0">
            <a:spAutoFit/>
          </a:bodyPr>
          <a:lstStyle/>
          <a:p>
            <a:pPr algn="ctr"/>
            <a:r>
              <a:rPr lang="en-US" altLang="zh-CN" sz="1400" i="1" spc="600" dirty="0">
                <a:latin typeface="微软雅黑"/>
                <a:ea typeface="微软雅黑"/>
                <a:cs typeface="+mn-ea"/>
                <a:sym typeface="微软雅黑"/>
              </a:rPr>
              <a:t>The part 03</a:t>
            </a:r>
            <a:endParaRPr lang="zh-CN" altLang="en-US" sz="1400" i="1" spc="600" dirty="0">
              <a:latin typeface="微软雅黑"/>
              <a:ea typeface="微软雅黑"/>
              <a:cs typeface="+mn-ea"/>
              <a:sym typeface="微软雅黑"/>
            </a:endParaRPr>
          </a:p>
        </p:txBody>
      </p:sp>
      <p:sp>
        <p:nvSpPr>
          <p:cNvPr id="5" name="矩形 4">
            <a:extLst>
              <a:ext uri="{FF2B5EF4-FFF2-40B4-BE49-F238E27FC236}">
                <a16:creationId xmlns:a16="http://schemas.microsoft.com/office/drawing/2014/main" xmlns:p14="http://schemas.microsoft.com/office/powerpoint/2010/main" xmlns:a14="http://schemas.microsoft.com/office/drawing/2010/main" xmlns="" id="{35466D20-004F-46D4-9659-0F25FAB7461F}"/>
              </a:ext>
            </a:extLst>
          </p:cNvPr>
          <p:cNvSpPr/>
          <p:nvPr/>
        </p:nvSpPr>
        <p:spPr>
          <a:xfrm>
            <a:off x="7089839" y="3893776"/>
            <a:ext cx="3147233" cy="369340"/>
          </a:xfrm>
          <a:prstGeom prst="rect">
            <a:avLst/>
          </a:prstGeom>
        </p:spPr>
        <p:txBody>
          <a:bodyPr wrap="square" lIns="91448" tIns="45724" rIns="91448" bIns="45724">
            <a:spAutoFit/>
          </a:bodyPr>
          <a:lstStyle/>
          <a:p>
            <a:pPr algn="ctr"/>
            <a:r>
              <a:rPr lang="en-US" altLang="zh-CN" sz="600" dirty="0">
                <a:solidFill>
                  <a:schemeClr val="bg1">
                    <a:lumMod val="65000"/>
                  </a:schemeClr>
                </a:solidFill>
                <a:latin typeface="微软雅黑"/>
                <a:ea typeface="微软雅黑"/>
                <a:sym typeface="微软雅黑"/>
              </a:rPr>
              <a:t>Chinese  companies  will no longer remain in the hard stage and they are also promoting a culture Chinese  companies  will no longer remain </a:t>
            </a:r>
          </a:p>
          <a:p>
            <a:pPr algn="ctr"/>
            <a:r>
              <a:rPr lang="en-US" altLang="zh-CN" sz="600" dirty="0">
                <a:solidFill>
                  <a:schemeClr val="bg1">
                    <a:lumMod val="65000"/>
                  </a:schemeClr>
                </a:solidFill>
                <a:latin typeface="微软雅黑"/>
                <a:ea typeface="微软雅黑"/>
                <a:sym typeface="微软雅黑"/>
              </a:rPr>
              <a:t>in the hard stage and they are also wang ling </a:t>
            </a:r>
            <a:r>
              <a:rPr lang="en-US" altLang="zh-CN" sz="600" dirty="0" err="1">
                <a:solidFill>
                  <a:schemeClr val="bg1">
                    <a:lumMod val="65000"/>
                  </a:schemeClr>
                </a:solidFill>
                <a:latin typeface="微软雅黑"/>
                <a:ea typeface="微软雅黑"/>
                <a:sym typeface="微软雅黑"/>
              </a:rPr>
              <a:t>yan</a:t>
            </a:r>
            <a:r>
              <a:rPr lang="en-US" altLang="zh-CN" sz="600" dirty="0">
                <a:solidFill>
                  <a:schemeClr val="bg1">
                    <a:lumMod val="65000"/>
                  </a:schemeClr>
                </a:solidFill>
                <a:latin typeface="微软雅黑"/>
                <a:ea typeface="微软雅黑"/>
                <a:sym typeface="微软雅黑"/>
              </a:rPr>
              <a:t> a culture</a:t>
            </a:r>
          </a:p>
        </p:txBody>
      </p:sp>
      <p:grpSp>
        <p:nvGrpSpPr>
          <p:cNvPr id="7" name="组合 6">
            <a:extLst>
              <a:ext uri="{FF2B5EF4-FFF2-40B4-BE49-F238E27FC236}">
                <a16:creationId xmlns:a16="http://schemas.microsoft.com/office/drawing/2014/main" xmlns:p14="http://schemas.microsoft.com/office/powerpoint/2010/main" xmlns:a14="http://schemas.microsoft.com/office/drawing/2010/main" xmlns="" id="{F864AFF8-FFE0-43AF-ACAF-1DC71F5D3949}"/>
              </a:ext>
            </a:extLst>
          </p:cNvPr>
          <p:cNvGrpSpPr/>
          <p:nvPr/>
        </p:nvGrpSpPr>
        <p:grpSpPr>
          <a:xfrm>
            <a:off x="7690539" y="4328901"/>
            <a:ext cx="1945832" cy="302884"/>
            <a:chOff x="5120943" y="4427470"/>
            <a:chExt cx="1945832" cy="302884"/>
          </a:xfrm>
        </p:grpSpPr>
        <p:pic>
          <p:nvPicPr>
            <p:cNvPr id="10" name="图片 9">
              <a:extLst>
                <a:ext uri="{FF2B5EF4-FFF2-40B4-BE49-F238E27FC236}">
                  <a16:creationId xmlns:a16="http://schemas.microsoft.com/office/drawing/2014/main" xmlns:p14="http://schemas.microsoft.com/office/powerpoint/2010/main" xmlns:a14="http://schemas.microsoft.com/office/drawing/2010/main" xmlns="" id="{93254A14-26EB-4503-98A6-6F7C6A732B1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29312" y="4427470"/>
              <a:ext cx="333376" cy="302884"/>
            </a:xfrm>
            <a:prstGeom prst="rect">
              <a:avLst/>
            </a:prstGeom>
          </p:spPr>
        </p:pic>
        <p:pic>
          <p:nvPicPr>
            <p:cNvPr id="11" name="图片 10">
              <a:extLst>
                <a:ext uri="{FF2B5EF4-FFF2-40B4-BE49-F238E27FC236}">
                  <a16:creationId xmlns:a16="http://schemas.microsoft.com/office/drawing/2014/main" xmlns:p14="http://schemas.microsoft.com/office/powerpoint/2010/main" xmlns:a14="http://schemas.microsoft.com/office/drawing/2010/main" xmlns="" id="{FC5DCD24-FC09-4867-A0BD-DA1A6AF411D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00740" y="4512469"/>
              <a:ext cx="146264" cy="132886"/>
            </a:xfrm>
            <a:prstGeom prst="rect">
              <a:avLst/>
            </a:prstGeom>
          </p:spPr>
        </p:pic>
        <p:pic>
          <p:nvPicPr>
            <p:cNvPr id="12" name="图片 11">
              <a:extLst>
                <a:ext uri="{FF2B5EF4-FFF2-40B4-BE49-F238E27FC236}">
                  <a16:creationId xmlns:a16="http://schemas.microsoft.com/office/drawing/2014/main" xmlns:p14="http://schemas.microsoft.com/office/powerpoint/2010/main" xmlns:a14="http://schemas.microsoft.com/office/drawing/2010/main" xmlns="" id="{16C4BAEC-2514-474C-AD43-1B138D8FA37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15124" y="4512469"/>
              <a:ext cx="146264" cy="132886"/>
            </a:xfrm>
            <a:prstGeom prst="rect">
              <a:avLst/>
            </a:prstGeom>
          </p:spPr>
        </p:pic>
        <p:pic>
          <p:nvPicPr>
            <p:cNvPr id="13" name="图片 12">
              <a:extLst>
                <a:ext uri="{FF2B5EF4-FFF2-40B4-BE49-F238E27FC236}">
                  <a16:creationId xmlns:a16="http://schemas.microsoft.com/office/drawing/2014/main" xmlns:p14="http://schemas.microsoft.com/office/powerpoint/2010/main" xmlns:a14="http://schemas.microsoft.com/office/drawing/2010/main" xmlns="" id="{1229DD14-1344-438E-8565-D412E0A31F4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10841" y="4512469"/>
              <a:ext cx="146264" cy="132886"/>
            </a:xfrm>
            <a:prstGeom prst="rect">
              <a:avLst/>
            </a:prstGeom>
          </p:spPr>
        </p:pic>
        <p:pic>
          <p:nvPicPr>
            <p:cNvPr id="14" name="图片 13">
              <a:extLst>
                <a:ext uri="{FF2B5EF4-FFF2-40B4-BE49-F238E27FC236}">
                  <a16:creationId xmlns:a16="http://schemas.microsoft.com/office/drawing/2014/main" xmlns:p14="http://schemas.microsoft.com/office/powerpoint/2010/main" xmlns:a14="http://schemas.microsoft.com/office/drawing/2010/main" xmlns="" id="{9DF02F81-806D-4B07-BDE1-DCB24EBBA95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120943" y="4512469"/>
              <a:ext cx="146264" cy="132886"/>
            </a:xfrm>
            <a:prstGeom prst="rect">
              <a:avLst/>
            </a:prstGeom>
          </p:spPr>
        </p:pic>
        <p:pic>
          <p:nvPicPr>
            <p:cNvPr id="15" name="图片 14">
              <a:extLst>
                <a:ext uri="{FF2B5EF4-FFF2-40B4-BE49-F238E27FC236}">
                  <a16:creationId xmlns:a16="http://schemas.microsoft.com/office/drawing/2014/main" xmlns:p14="http://schemas.microsoft.com/office/powerpoint/2010/main" xmlns:a14="http://schemas.microsoft.com/office/drawing/2010/main" xmlns="" id="{4EDA6FA3-3467-4D7B-8B0E-A469E9CA417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20511" y="4512469"/>
              <a:ext cx="146264" cy="132886"/>
            </a:xfrm>
            <a:prstGeom prst="rect">
              <a:avLst/>
            </a:prstGeom>
          </p:spPr>
        </p:pic>
        <p:pic>
          <p:nvPicPr>
            <p:cNvPr id="16" name="图片 15">
              <a:extLst>
                <a:ext uri="{FF2B5EF4-FFF2-40B4-BE49-F238E27FC236}">
                  <a16:creationId xmlns:a16="http://schemas.microsoft.com/office/drawing/2014/main" xmlns:p14="http://schemas.microsoft.com/office/powerpoint/2010/main" xmlns:a14="http://schemas.microsoft.com/office/drawing/2010/main" xmlns="" id="{90821838-364A-4C2E-9453-2C56EFA99FD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630612" y="4512469"/>
              <a:ext cx="146264" cy="132886"/>
            </a:xfrm>
            <a:prstGeom prst="rect">
              <a:avLst/>
            </a:prstGeom>
          </p:spPr>
        </p:pic>
        <p:pic>
          <p:nvPicPr>
            <p:cNvPr id="17" name="图片 16">
              <a:extLst>
                <a:ext uri="{FF2B5EF4-FFF2-40B4-BE49-F238E27FC236}">
                  <a16:creationId xmlns:a16="http://schemas.microsoft.com/office/drawing/2014/main" xmlns:p14="http://schemas.microsoft.com/office/powerpoint/2010/main" xmlns:a14="http://schemas.microsoft.com/office/drawing/2010/main" xmlns="" id="{3B63380D-7EE7-433E-8A37-32B833BA398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40714" y="4512469"/>
              <a:ext cx="146264" cy="132886"/>
            </a:xfrm>
            <a:prstGeom prst="rect">
              <a:avLst/>
            </a:prstGeom>
          </p:spPr>
        </p:pic>
      </p:grpSp>
      <p:pic>
        <p:nvPicPr>
          <p:cNvPr id="18" name="图片 17">
            <a:extLst>
              <a:ext uri="{FF2B5EF4-FFF2-40B4-BE49-F238E27FC236}">
                <a16:creationId xmlns:a16="http://schemas.microsoft.com/office/drawing/2014/main" xmlns:p14="http://schemas.microsoft.com/office/powerpoint/2010/main" xmlns:a14="http://schemas.microsoft.com/office/drawing/2010/main" xmlns="" id="{84420034-69AB-4D5E-89A1-E3BF3D49C58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263950" y="286056"/>
            <a:ext cx="1425925" cy="1463360"/>
          </a:xfrm>
          <a:prstGeom prst="rect">
            <a:avLst/>
          </a:prstGeom>
        </p:spPr>
      </p:pic>
      <p:pic>
        <p:nvPicPr>
          <p:cNvPr id="19" name="图片 18">
            <a:extLst>
              <a:ext uri="{FF2B5EF4-FFF2-40B4-BE49-F238E27FC236}">
                <a16:creationId xmlns:a16="http://schemas.microsoft.com/office/drawing/2014/main" xmlns:p14="http://schemas.microsoft.com/office/powerpoint/2010/main" xmlns:a14="http://schemas.microsoft.com/office/drawing/2010/main" xmlns="" id="{2A6B6170-9C7F-4583-8D1E-D0F0171919C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93483" y="151653"/>
            <a:ext cx="2680138" cy="893380"/>
          </a:xfrm>
          <a:prstGeom prst="rect">
            <a:avLst/>
          </a:prstGeom>
        </p:spPr>
      </p:pic>
      <p:pic>
        <p:nvPicPr>
          <p:cNvPr id="20" name="图片 19">
            <a:extLst>
              <a:ext uri="{FF2B5EF4-FFF2-40B4-BE49-F238E27FC236}">
                <a16:creationId xmlns:a16="http://schemas.microsoft.com/office/drawing/2014/main" xmlns:p14="http://schemas.microsoft.com/office/powerpoint/2010/main" xmlns:a14="http://schemas.microsoft.com/office/drawing/2010/main" xmlns="" id="{E0C7958D-1F08-4C7E-AA50-1426D0730DC1}"/>
              </a:ext>
            </a:extLst>
          </p:cNvPr>
          <p:cNvPicPr>
            <a:picLocks noChangeAspect="1"/>
          </p:cNvPicPr>
          <p:nvPr/>
        </p:nvPicPr>
        <p:blipFill rotWithShape="1">
          <a:blip r:embed="rId9" cstate="screen">
            <a:duotone>
              <a:schemeClr val="accent2">
                <a:shade val="45000"/>
                <a:satMod val="135000"/>
              </a:schemeClr>
              <a:prstClr val="white"/>
            </a:duotone>
            <a:extLst>
              <a:ext uri="{28A0092B-C50C-407E-A947-70E740481C1C}">
                <a14:useLocalDpi xmlns:a14="http://schemas.microsoft.com/office/drawing/2010/main"/>
              </a:ext>
            </a:extLst>
          </a:blip>
          <a:srcRect/>
          <a:stretch/>
        </p:blipFill>
        <p:spPr>
          <a:xfrm>
            <a:off x="4617607" y="2255358"/>
            <a:ext cx="1526166" cy="678334"/>
          </a:xfrm>
          <a:prstGeom prst="rect">
            <a:avLst/>
          </a:prstGeom>
        </p:spPr>
      </p:pic>
    </p:spTree>
    <p:extLst>
      <p:ext uri="{BB962C8B-B14F-4D97-AF65-F5344CB8AC3E}">
        <p14:creationId xmlns:p14="http://schemas.microsoft.com/office/powerpoint/2010/main" val="168288706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7" presetClass="emph" presetSubtype="0" fill="remove" grpId="1" nodeType="afterEffect">
                                  <p:stCondLst>
                                    <p:cond delay="0"/>
                                  </p:stCondLst>
                                  <p:iterate type="lt">
                                    <p:tmPct val="10000"/>
                                  </p:iterate>
                                  <p:childTnLst>
                                    <p:animClr clrSpc="rgb" dir="cw">
                                      <p:cBhvr override="childStyle">
                                        <p:cTn id="12" dur="250" autoRev="1" fill="remove"/>
                                        <p:tgtEl>
                                          <p:spTgt spid="2"/>
                                        </p:tgtEl>
                                        <p:attrNameLst>
                                          <p:attrName>style.color</p:attrName>
                                        </p:attrNameLst>
                                      </p:cBhvr>
                                      <p:to>
                                        <a:srgbClr val="FF6600"/>
                                      </p:to>
                                    </p:animClr>
                                    <p:animClr clrSpc="rgb" dir="cw">
                                      <p:cBhvr>
                                        <p:cTn id="13" dur="250" autoRev="1" fill="remove"/>
                                        <p:tgtEl>
                                          <p:spTgt spid="2"/>
                                        </p:tgtEl>
                                        <p:attrNameLst>
                                          <p:attrName>fillcolor</p:attrName>
                                        </p:attrNameLst>
                                      </p:cBhvr>
                                      <p:to>
                                        <a:srgbClr val="FF6600"/>
                                      </p:to>
                                    </p:animClr>
                                    <p:set>
                                      <p:cBhvr>
                                        <p:cTn id="14" dur="250" autoRev="1" fill="remove"/>
                                        <p:tgtEl>
                                          <p:spTgt spid="2"/>
                                        </p:tgtEl>
                                        <p:attrNameLst>
                                          <p:attrName>fill.type</p:attrName>
                                        </p:attrNameLst>
                                      </p:cBhvr>
                                      <p:to>
                                        <p:strVal val="solid"/>
                                      </p:to>
                                    </p:set>
                                    <p:set>
                                      <p:cBhvr>
                                        <p:cTn id="15" dur="250" autoRev="1" fill="remove"/>
                                        <p:tgtEl>
                                          <p:spTgt spid="2"/>
                                        </p:tgtEl>
                                        <p:attrNameLst>
                                          <p:attrName>fill.on</p:attrName>
                                        </p:attrNameLst>
                                      </p:cBhvr>
                                      <p:to>
                                        <p:strVal val="true"/>
                                      </p:to>
                                    </p:set>
                                  </p:childTnLst>
                                </p:cTn>
                              </p:par>
                              <p:par>
                                <p:cTn id="16" presetID="47"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500"/>
                                        <p:tgtEl>
                                          <p:spTgt spid="19"/>
                                        </p:tgtEl>
                                      </p:cBhvr>
                                    </p:animEffect>
                                    <p:anim calcmode="lin" valueType="num">
                                      <p:cBhvr>
                                        <p:cTn id="19" dur="1500" fill="hold"/>
                                        <p:tgtEl>
                                          <p:spTgt spid="19"/>
                                        </p:tgtEl>
                                        <p:attrNameLst>
                                          <p:attrName>ppt_x</p:attrName>
                                        </p:attrNameLst>
                                      </p:cBhvr>
                                      <p:tavLst>
                                        <p:tav tm="0">
                                          <p:val>
                                            <p:strVal val="#ppt_x"/>
                                          </p:val>
                                        </p:tav>
                                        <p:tav tm="100000">
                                          <p:val>
                                            <p:strVal val="#ppt_x"/>
                                          </p:val>
                                        </p:tav>
                                      </p:tavLst>
                                    </p:anim>
                                    <p:anim calcmode="lin" valueType="num">
                                      <p:cBhvr>
                                        <p:cTn id="20" dur="1500" fill="hold"/>
                                        <p:tgtEl>
                                          <p:spTgt spid="19"/>
                                        </p:tgtEl>
                                        <p:attrNameLst>
                                          <p:attrName>ppt_y</p:attrName>
                                        </p:attrNameLst>
                                      </p:cBhvr>
                                      <p:tavLst>
                                        <p:tav tm="0">
                                          <p:val>
                                            <p:strVal val="#ppt_y-.1"/>
                                          </p:val>
                                        </p:tav>
                                        <p:tav tm="100000">
                                          <p:val>
                                            <p:strVal val="#ppt_y"/>
                                          </p:val>
                                        </p:tav>
                                      </p:tavLst>
                                    </p:anim>
                                  </p:childTnLst>
                                </p:cTn>
                              </p:par>
                              <p:par>
                                <p:cTn id="21" presetID="2" presetClass="entr" presetSubtype="3" decel="10000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500" fill="hold"/>
                                        <p:tgtEl>
                                          <p:spTgt spid="18"/>
                                        </p:tgtEl>
                                        <p:attrNameLst>
                                          <p:attrName>ppt_x</p:attrName>
                                        </p:attrNameLst>
                                      </p:cBhvr>
                                      <p:tavLst>
                                        <p:tav tm="0">
                                          <p:val>
                                            <p:strVal val="1+#ppt_w/2"/>
                                          </p:val>
                                        </p:tav>
                                        <p:tav tm="100000">
                                          <p:val>
                                            <p:strVal val="#ppt_x"/>
                                          </p:val>
                                        </p:tav>
                                      </p:tavLst>
                                    </p:anim>
                                    <p:anim calcmode="lin" valueType="num">
                                      <p:cBhvr additive="base">
                                        <p:cTn id="24" dur="1500" fill="hold"/>
                                        <p:tgtEl>
                                          <p:spTgt spid="18"/>
                                        </p:tgtEl>
                                        <p:attrNameLst>
                                          <p:attrName>ppt_y</p:attrName>
                                        </p:attrNameLst>
                                      </p:cBhvr>
                                      <p:tavLst>
                                        <p:tav tm="0">
                                          <p:val>
                                            <p:strVal val="0-#ppt_h/2"/>
                                          </p:val>
                                        </p:tav>
                                        <p:tav tm="100000">
                                          <p:val>
                                            <p:strVal val="#ppt_y"/>
                                          </p:val>
                                        </p:tav>
                                      </p:tavLst>
                                    </p:anim>
                                  </p:childTnLst>
                                </p:cTn>
                              </p:par>
                            </p:childTnLst>
                          </p:cTn>
                        </p:par>
                        <p:par>
                          <p:cTn id="25" fill="hold">
                            <p:stCondLst>
                              <p:cond delay="2000"/>
                            </p:stCondLst>
                            <p:childTnLst>
                              <p:par>
                                <p:cTn id="26" presetID="53" presetClass="entr" presetSubtype="16" fill="hold" grpId="0" nodeType="afterEffect">
                                  <p:stCondLst>
                                    <p:cond delay="0"/>
                                  </p:stCondLst>
                                  <p:iterate type="lt">
                                    <p:tmPct val="10000"/>
                                  </p:iterate>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animEffect transition="in" filter="fade">
                                      <p:cBhvr>
                                        <p:cTn id="30" dur="500"/>
                                        <p:tgtEl>
                                          <p:spTgt spid="3"/>
                                        </p:tgtEl>
                                      </p:cBhvr>
                                    </p:animEffect>
                                  </p:childTnLst>
                                </p:cTn>
                              </p:par>
                            </p:childTnLst>
                          </p:cTn>
                        </p:par>
                        <p:par>
                          <p:cTn id="31" fill="hold">
                            <p:stCondLst>
                              <p:cond delay="2650"/>
                            </p:stCondLst>
                            <p:childTnLst>
                              <p:par>
                                <p:cTn id="32" presetID="14" presetClass="entr" presetSubtype="10"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randombar(horizontal)">
                                      <p:cBhvr>
                                        <p:cTn id="34" dur="500"/>
                                        <p:tgtEl>
                                          <p:spTgt spid="5"/>
                                        </p:tgtEl>
                                      </p:cBhvr>
                                    </p:animEffect>
                                  </p:childTnLst>
                                </p:cTn>
                              </p:par>
                            </p:childTnLst>
                          </p:cTn>
                        </p:par>
                        <p:par>
                          <p:cTn id="35" fill="hold">
                            <p:stCondLst>
                              <p:cond delay="3150"/>
                            </p:stCondLst>
                            <p:childTnLst>
                              <p:par>
                                <p:cTn id="36" presetID="16" presetClass="entr" presetSubtype="37"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barn(outVertical)">
                                      <p:cBhvr>
                                        <p:cTn id="38" dur="500"/>
                                        <p:tgtEl>
                                          <p:spTgt spid="7"/>
                                        </p:tgtEl>
                                      </p:cBhvr>
                                    </p:animEffect>
                                  </p:childTnLst>
                                </p:cTn>
                              </p:par>
                            </p:childTnLst>
                          </p:cTn>
                        </p:par>
                        <p:par>
                          <p:cTn id="39" fill="hold">
                            <p:stCondLst>
                              <p:cond delay="3650"/>
                            </p:stCondLst>
                            <p:childTnLst>
                              <p:par>
                                <p:cTn id="40" presetID="23" presetClass="entr" presetSubtype="528" fill="hold" grpId="0" nodeType="afterEffect">
                                  <p:stCondLst>
                                    <p:cond delay="0"/>
                                  </p:stCondLst>
                                  <p:iterate type="lt">
                                    <p:tmPct val="5000"/>
                                  </p:iterate>
                                  <p:childTnLst>
                                    <p:set>
                                      <p:cBhvr>
                                        <p:cTn id="41" dur="1" fill="hold">
                                          <p:stCondLst>
                                            <p:cond delay="0"/>
                                          </p:stCondLst>
                                        </p:cTn>
                                        <p:tgtEl>
                                          <p:spTgt spid="4"/>
                                        </p:tgtEl>
                                        <p:attrNameLst>
                                          <p:attrName>style.visibility</p:attrName>
                                        </p:attrNameLst>
                                      </p:cBhvr>
                                      <p:to>
                                        <p:strVal val="visible"/>
                                      </p:to>
                                    </p:set>
                                    <p:anim to="" calcmode="lin" valueType="num">
                                      <p:cBhvr>
                                        <p:cTn id="42" dur="1000" fill="hold">
                                          <p:stCondLst>
                                            <p:cond delay="0"/>
                                          </p:stCondLst>
                                        </p:cTn>
                                        <p:tgtEl>
                                          <p:spTgt spid="4"/>
                                        </p:tgtEl>
                                        <p:attrNameLst>
                                          <p:attrName>ppt_x</p:attrName>
                                        </p:attrNameLst>
                                      </p:cBhvr>
                                      <p:tavLst>
                                        <p:tav tm="0" fmla="#ppt_x+(8/9)*(#ppt_x-(#ppt_x-#ppt_w/2))*((1.5-1.5*$)^2-(1.5-1.5*$)^3)">
                                          <p:val>
                                            <p:strVal val="0"/>
                                          </p:val>
                                        </p:tav>
                                        <p:tav tm="100000">
                                          <p:val>
                                            <p:strVal val="1"/>
                                          </p:val>
                                        </p:tav>
                                      </p:tavLst>
                                    </p:anim>
                                    <p:anim to="" calcmode="lin" valueType="num">
                                      <p:cBhvr>
                                        <p:cTn id="43" dur="1000" fill="hold">
                                          <p:stCondLst>
                                            <p:cond delay="0"/>
                                          </p:stCondLst>
                                        </p:cTn>
                                        <p:tgtEl>
                                          <p:spTgt spid="4"/>
                                        </p:tgtEl>
                                        <p:attrNameLst>
                                          <p:attrName>ppt_y</p:attrName>
                                        </p:attrNameLst>
                                      </p:cBhvr>
                                      <p:tavLst>
                                        <p:tav tm="0" fmla="#ppt_y+(8/9)*(#ppt_y-(#ppt_y+#ppt_h/2))*((1.5-1.5*$)^2-(1.5-1.5*$)^3)">
                                          <p:val>
                                            <p:strVal val="0"/>
                                          </p:val>
                                        </p:tav>
                                        <p:tav tm="100000">
                                          <p:val>
                                            <p:strVal val="1"/>
                                          </p:val>
                                        </p:tav>
                                      </p:tavLst>
                                    </p:anim>
                                    <p:anim to="" calcmode="lin" valueType="num">
                                      <p:cBhvr>
                                        <p:cTn id="44" dur="1000" fill="hold">
                                          <p:stCondLst>
                                            <p:cond delay="0"/>
                                          </p:stCondLst>
                                        </p:cTn>
                                        <p:tgtEl>
                                          <p:spTgt spid="4"/>
                                        </p:tgtEl>
                                        <p:attrNameLst>
                                          <p:attrName>ppt_w</p:attrName>
                                        </p:attrNameLst>
                                      </p:cBhvr>
                                      <p:tavLst>
                                        <p:tav tm="0" fmla="#ppt_w+(8/9)*(#ppt_w-0)*((1.5-1.5*$)^2-(1.5-1.5*$)^3)">
                                          <p:val>
                                            <p:strVal val="0"/>
                                          </p:val>
                                        </p:tav>
                                        <p:tav tm="100000">
                                          <p:val>
                                            <p:strVal val="1"/>
                                          </p:val>
                                        </p:tav>
                                      </p:tavLst>
                                    </p:anim>
                                    <p:anim to="" calcmode="lin" valueType="num">
                                      <p:cBhvr>
                                        <p:cTn id="45" dur="1000" fill="hold">
                                          <p:stCondLst>
                                            <p:cond delay="0"/>
                                          </p:stCondLst>
                                        </p:cTn>
                                        <p:tgtEl>
                                          <p:spTgt spid="4"/>
                                        </p:tgtEl>
                                        <p:attrNameLst>
                                          <p:attrName>ppt_h</p:attrName>
                                        </p:attrNameLst>
                                      </p:cBhvr>
                                      <p:tavLst>
                                        <p:tav tm="0" fmla="#ppt_h+(8/9)*(#ppt_h-0)*((1.5-1.5*$)^2-(1.5-1.5*$)^3)">
                                          <p:val>
                                            <p:strVal val="0"/>
                                          </p:val>
                                        </p:tav>
                                        <p:tav tm="100000">
                                          <p:val>
                                            <p:strVal val="1"/>
                                          </p:val>
                                        </p:tav>
                                      </p:tavLst>
                                    </p:anim>
                                  </p:childTnLst>
                                </p:cTn>
                              </p:par>
                              <p:par>
                                <p:cTn id="46" presetID="2" presetClass="entr" presetSubtype="9" decel="100000"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2000" fill="hold"/>
                                        <p:tgtEl>
                                          <p:spTgt spid="20"/>
                                        </p:tgtEl>
                                        <p:attrNameLst>
                                          <p:attrName>ppt_x</p:attrName>
                                        </p:attrNameLst>
                                      </p:cBhvr>
                                      <p:tavLst>
                                        <p:tav tm="0">
                                          <p:val>
                                            <p:strVal val="0-#ppt_w/2"/>
                                          </p:val>
                                        </p:tav>
                                        <p:tav tm="100000">
                                          <p:val>
                                            <p:strVal val="#ppt_x"/>
                                          </p:val>
                                        </p:tav>
                                      </p:tavLst>
                                    </p:anim>
                                    <p:anim calcmode="lin" valueType="num">
                                      <p:cBhvr additive="base">
                                        <p:cTn id="49" dur="2000" fill="hold"/>
                                        <p:tgtEl>
                                          <p:spTgt spid="2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任意多边形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A55F4A9-E526-4926-84CB-A1F5DCD0DC6E}"/>
              </a:ext>
            </a:extLst>
          </p:cNvPr>
          <p:cNvSpPr/>
          <p:nvPr/>
        </p:nvSpPr>
        <p:spPr>
          <a:xfrm flipH="1">
            <a:off x="1776817" y="3256177"/>
            <a:ext cx="5061858" cy="1130346"/>
          </a:xfrm>
          <a:custGeom>
            <a:avLst/>
            <a:gdLst>
              <a:gd name="connsiteX0" fmla="*/ 5061858 w 5061858"/>
              <a:gd name="connsiteY0" fmla="*/ 0 h 1130346"/>
              <a:gd name="connsiteX1" fmla="*/ 565173 w 5061858"/>
              <a:gd name="connsiteY1" fmla="*/ 0 h 1130346"/>
              <a:gd name="connsiteX2" fmla="*/ 562794 w 5061858"/>
              <a:gd name="connsiteY2" fmla="*/ 0 h 1130346"/>
              <a:gd name="connsiteX3" fmla="*/ 562794 w 5061858"/>
              <a:gd name="connsiteY3" fmla="*/ 240 h 1130346"/>
              <a:gd name="connsiteX4" fmla="*/ 451271 w 5061858"/>
              <a:gd name="connsiteY4" fmla="*/ 11482 h 1130346"/>
              <a:gd name="connsiteX5" fmla="*/ 0 w 5061858"/>
              <a:gd name="connsiteY5" fmla="*/ 565173 h 1130346"/>
              <a:gd name="connsiteX6" fmla="*/ 451271 w 5061858"/>
              <a:gd name="connsiteY6" fmla="*/ 1118864 h 1130346"/>
              <a:gd name="connsiteX7" fmla="*/ 562794 w 5061858"/>
              <a:gd name="connsiteY7" fmla="*/ 1130106 h 1130346"/>
              <a:gd name="connsiteX8" fmla="*/ 562794 w 5061858"/>
              <a:gd name="connsiteY8" fmla="*/ 1130345 h 1130346"/>
              <a:gd name="connsiteX9" fmla="*/ 565163 w 5061858"/>
              <a:gd name="connsiteY9" fmla="*/ 1130345 h 1130346"/>
              <a:gd name="connsiteX10" fmla="*/ 565173 w 5061858"/>
              <a:gd name="connsiteY10" fmla="*/ 1130346 h 1130346"/>
              <a:gd name="connsiteX11" fmla="*/ 565183 w 5061858"/>
              <a:gd name="connsiteY11" fmla="*/ 1130345 h 1130346"/>
              <a:gd name="connsiteX12" fmla="*/ 5061858 w 5061858"/>
              <a:gd name="connsiteY12" fmla="*/ 1130345 h 113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61858" h="1130346">
                <a:moveTo>
                  <a:pt x="5061858" y="0"/>
                </a:moveTo>
                <a:lnTo>
                  <a:pt x="565173" y="0"/>
                </a:lnTo>
                <a:lnTo>
                  <a:pt x="562794" y="0"/>
                </a:lnTo>
                <a:lnTo>
                  <a:pt x="562794" y="240"/>
                </a:lnTo>
                <a:lnTo>
                  <a:pt x="451271" y="11482"/>
                </a:lnTo>
                <a:cubicBezTo>
                  <a:pt x="193731" y="64183"/>
                  <a:pt x="0" y="292054"/>
                  <a:pt x="0" y="565173"/>
                </a:cubicBezTo>
                <a:cubicBezTo>
                  <a:pt x="0" y="838292"/>
                  <a:pt x="193731" y="1066163"/>
                  <a:pt x="451271" y="1118864"/>
                </a:cubicBezTo>
                <a:lnTo>
                  <a:pt x="562794" y="1130106"/>
                </a:lnTo>
                <a:lnTo>
                  <a:pt x="562794" y="1130345"/>
                </a:lnTo>
                <a:lnTo>
                  <a:pt x="565163" y="1130345"/>
                </a:lnTo>
                <a:lnTo>
                  <a:pt x="565173" y="1130346"/>
                </a:lnTo>
                <a:lnTo>
                  <a:pt x="565183" y="1130345"/>
                </a:lnTo>
                <a:lnTo>
                  <a:pt x="5061858" y="1130345"/>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50">
              <a:solidFill>
                <a:schemeClr val="bg1">
                  <a:lumMod val="50000"/>
                </a:schemeClr>
              </a:solidFill>
              <a:latin typeface="微软雅黑"/>
              <a:ea typeface="微软雅黑"/>
              <a:sym typeface="微软雅黑"/>
            </a:endParaRPr>
          </a:p>
        </p:txBody>
      </p:sp>
      <p:sp>
        <p:nvSpPr>
          <p:cNvPr id="31" name="椭圆 3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225FB28-17A8-4AAD-B62A-E0CD341889D1}"/>
              </a:ext>
            </a:extLst>
          </p:cNvPr>
          <p:cNvSpPr>
            <a:spLocks noChangeAspect="1"/>
          </p:cNvSpPr>
          <p:nvPr/>
        </p:nvSpPr>
        <p:spPr>
          <a:xfrm>
            <a:off x="5785679" y="3369489"/>
            <a:ext cx="885534" cy="885534"/>
          </a:xfrm>
          <a:prstGeom prst="ellipse">
            <a:avLst/>
          </a:prstGeom>
          <a:gradFill>
            <a:gsLst>
              <a:gs pos="7000">
                <a:srgbClr val="C00000"/>
              </a:gs>
              <a:gs pos="82000">
                <a:srgbClr val="FF8746"/>
              </a:gs>
            </a:gsLst>
            <a:lin ang="2700000" scaled="1"/>
          </a:gradFill>
          <a:ln>
            <a:solidFill>
              <a:srgbClr val="FF8746"/>
            </a:solidFill>
          </a:ln>
          <a:effectLst>
            <a:outerShdw blurRad="508000" dist="381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lumMod val="50000"/>
                </a:schemeClr>
              </a:solidFill>
              <a:latin typeface="微软雅黑"/>
              <a:ea typeface="微软雅黑"/>
              <a:sym typeface="微软雅黑"/>
            </a:endParaRPr>
          </a:p>
        </p:txBody>
      </p:sp>
      <p:sp>
        <p:nvSpPr>
          <p:cNvPr id="32" name="文本框 1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F662D52-347F-48FF-81DD-786033BFF6E2}"/>
              </a:ext>
            </a:extLst>
          </p:cNvPr>
          <p:cNvSpPr txBox="1"/>
          <p:nvPr/>
        </p:nvSpPr>
        <p:spPr>
          <a:xfrm>
            <a:off x="5934889" y="3541555"/>
            <a:ext cx="627095" cy="523220"/>
          </a:xfrm>
          <a:prstGeom prst="rect">
            <a:avLst/>
          </a:prstGeom>
          <a:noFill/>
        </p:spPr>
        <p:txBody>
          <a:bodyPr wrap="none" rtlCol="0">
            <a:spAutoFit/>
          </a:bodyPr>
          <a:lstStyle/>
          <a:p>
            <a:r>
              <a:rPr lang="en-US" altLang="zh-CN" sz="2800" b="1" dirty="0">
                <a:solidFill>
                  <a:schemeClr val="bg1"/>
                </a:solidFill>
                <a:latin typeface="微软雅黑"/>
                <a:ea typeface="微软雅黑"/>
                <a:cs typeface="Arial Unicode MS" panose="020B0604020202020204" pitchFamily="34" charset="-122"/>
                <a:sym typeface="微软雅黑"/>
              </a:rPr>
              <a:t>02</a:t>
            </a:r>
            <a:endParaRPr lang="zh-CN" altLang="en-US" sz="2800" b="1" dirty="0">
              <a:solidFill>
                <a:schemeClr val="bg1"/>
              </a:solidFill>
              <a:latin typeface="微软雅黑"/>
              <a:ea typeface="微软雅黑"/>
              <a:cs typeface="Arial Unicode MS" panose="020B0604020202020204" pitchFamily="34" charset="-122"/>
              <a:sym typeface="微软雅黑"/>
            </a:endParaRPr>
          </a:p>
        </p:txBody>
      </p:sp>
      <p:sp>
        <p:nvSpPr>
          <p:cNvPr id="33" name="矩形 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9BA1B80-8B5A-47F6-8D3A-E1EE942EA4A7}"/>
              </a:ext>
            </a:extLst>
          </p:cNvPr>
          <p:cNvSpPr/>
          <p:nvPr/>
        </p:nvSpPr>
        <p:spPr>
          <a:xfrm rot="17113113" flipV="1">
            <a:off x="1525871" y="1493101"/>
            <a:ext cx="1145461" cy="3024641"/>
          </a:xfrm>
          <a:prstGeom prst="rect">
            <a:avLst/>
          </a:prstGeom>
          <a:gradFill>
            <a:gsLst>
              <a:gs pos="0">
                <a:schemeClr val="tx1">
                  <a:alpha val="21000"/>
                </a:schemeClr>
              </a:gs>
              <a:gs pos="100000">
                <a:schemeClr val="tx1">
                  <a:alpha val="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chemeClr val="bg1">
                  <a:lumMod val="50000"/>
                </a:schemeClr>
              </a:solidFill>
              <a:latin typeface="微软雅黑"/>
              <a:ea typeface="微软雅黑"/>
              <a:sym typeface="微软雅黑"/>
            </a:endParaRPr>
          </a:p>
        </p:txBody>
      </p:sp>
      <p:sp>
        <p:nvSpPr>
          <p:cNvPr id="34" name="任意多边形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3DF8EC0-72DE-45DA-9E9D-126D20C75EEA}"/>
              </a:ext>
            </a:extLst>
          </p:cNvPr>
          <p:cNvSpPr/>
          <p:nvPr/>
        </p:nvSpPr>
        <p:spPr>
          <a:xfrm flipH="1">
            <a:off x="488976" y="2026455"/>
            <a:ext cx="5061858" cy="1130346"/>
          </a:xfrm>
          <a:custGeom>
            <a:avLst/>
            <a:gdLst>
              <a:gd name="connsiteX0" fmla="*/ 5061858 w 5061858"/>
              <a:gd name="connsiteY0" fmla="*/ 0 h 1130346"/>
              <a:gd name="connsiteX1" fmla="*/ 565173 w 5061858"/>
              <a:gd name="connsiteY1" fmla="*/ 0 h 1130346"/>
              <a:gd name="connsiteX2" fmla="*/ 562794 w 5061858"/>
              <a:gd name="connsiteY2" fmla="*/ 0 h 1130346"/>
              <a:gd name="connsiteX3" fmla="*/ 562794 w 5061858"/>
              <a:gd name="connsiteY3" fmla="*/ 240 h 1130346"/>
              <a:gd name="connsiteX4" fmla="*/ 451271 w 5061858"/>
              <a:gd name="connsiteY4" fmla="*/ 11482 h 1130346"/>
              <a:gd name="connsiteX5" fmla="*/ 0 w 5061858"/>
              <a:gd name="connsiteY5" fmla="*/ 565173 h 1130346"/>
              <a:gd name="connsiteX6" fmla="*/ 451271 w 5061858"/>
              <a:gd name="connsiteY6" fmla="*/ 1118864 h 1130346"/>
              <a:gd name="connsiteX7" fmla="*/ 562794 w 5061858"/>
              <a:gd name="connsiteY7" fmla="*/ 1130106 h 1130346"/>
              <a:gd name="connsiteX8" fmla="*/ 562794 w 5061858"/>
              <a:gd name="connsiteY8" fmla="*/ 1130345 h 1130346"/>
              <a:gd name="connsiteX9" fmla="*/ 565163 w 5061858"/>
              <a:gd name="connsiteY9" fmla="*/ 1130345 h 1130346"/>
              <a:gd name="connsiteX10" fmla="*/ 565173 w 5061858"/>
              <a:gd name="connsiteY10" fmla="*/ 1130346 h 1130346"/>
              <a:gd name="connsiteX11" fmla="*/ 565183 w 5061858"/>
              <a:gd name="connsiteY11" fmla="*/ 1130345 h 1130346"/>
              <a:gd name="connsiteX12" fmla="*/ 5061858 w 5061858"/>
              <a:gd name="connsiteY12" fmla="*/ 1130345 h 113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61858" h="1130346">
                <a:moveTo>
                  <a:pt x="5061858" y="0"/>
                </a:moveTo>
                <a:lnTo>
                  <a:pt x="565173" y="0"/>
                </a:lnTo>
                <a:lnTo>
                  <a:pt x="562794" y="0"/>
                </a:lnTo>
                <a:lnTo>
                  <a:pt x="562794" y="240"/>
                </a:lnTo>
                <a:lnTo>
                  <a:pt x="451271" y="11482"/>
                </a:lnTo>
                <a:cubicBezTo>
                  <a:pt x="193731" y="64183"/>
                  <a:pt x="0" y="292054"/>
                  <a:pt x="0" y="565173"/>
                </a:cubicBezTo>
                <a:cubicBezTo>
                  <a:pt x="0" y="838292"/>
                  <a:pt x="193731" y="1066163"/>
                  <a:pt x="451271" y="1118864"/>
                </a:cubicBezTo>
                <a:lnTo>
                  <a:pt x="562794" y="1130106"/>
                </a:lnTo>
                <a:lnTo>
                  <a:pt x="562794" y="1130345"/>
                </a:lnTo>
                <a:lnTo>
                  <a:pt x="565163" y="1130345"/>
                </a:lnTo>
                <a:lnTo>
                  <a:pt x="565173" y="1130346"/>
                </a:lnTo>
                <a:lnTo>
                  <a:pt x="565183" y="1130345"/>
                </a:lnTo>
                <a:lnTo>
                  <a:pt x="5061858" y="1130345"/>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50">
              <a:solidFill>
                <a:schemeClr val="bg1">
                  <a:lumMod val="50000"/>
                </a:schemeClr>
              </a:solidFill>
              <a:latin typeface="微软雅黑"/>
              <a:ea typeface="微软雅黑"/>
              <a:sym typeface="微软雅黑"/>
            </a:endParaRPr>
          </a:p>
        </p:txBody>
      </p:sp>
      <p:sp>
        <p:nvSpPr>
          <p:cNvPr id="35" name="椭圆 3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782F17B-2E47-491B-BDD2-014E811E48FE}"/>
              </a:ext>
            </a:extLst>
          </p:cNvPr>
          <p:cNvSpPr>
            <a:spLocks noChangeAspect="1"/>
          </p:cNvSpPr>
          <p:nvPr/>
        </p:nvSpPr>
        <p:spPr>
          <a:xfrm>
            <a:off x="4505807" y="2148861"/>
            <a:ext cx="885534" cy="885534"/>
          </a:xfrm>
          <a:prstGeom prst="ellipse">
            <a:avLst/>
          </a:prstGeom>
          <a:gradFill>
            <a:gsLst>
              <a:gs pos="7000">
                <a:srgbClr val="C00000"/>
              </a:gs>
              <a:gs pos="82000">
                <a:srgbClr val="FF8746"/>
              </a:gs>
            </a:gsLst>
            <a:lin ang="2700000" scaled="1"/>
          </a:gradFill>
          <a:ln>
            <a:solidFill>
              <a:srgbClr val="FF8746"/>
            </a:solidFill>
          </a:ln>
          <a:effectLst>
            <a:outerShdw blurRad="508000" dist="381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lumMod val="50000"/>
                </a:schemeClr>
              </a:solidFill>
              <a:latin typeface="微软雅黑"/>
              <a:ea typeface="微软雅黑"/>
              <a:sym typeface="微软雅黑"/>
            </a:endParaRPr>
          </a:p>
        </p:txBody>
      </p:sp>
      <p:sp>
        <p:nvSpPr>
          <p:cNvPr id="36" name="文本框 1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08DE748-3F60-4406-BB62-3A5BA6083971}"/>
              </a:ext>
            </a:extLst>
          </p:cNvPr>
          <p:cNvSpPr txBox="1"/>
          <p:nvPr/>
        </p:nvSpPr>
        <p:spPr>
          <a:xfrm>
            <a:off x="4655017" y="2320927"/>
            <a:ext cx="627095" cy="523220"/>
          </a:xfrm>
          <a:prstGeom prst="rect">
            <a:avLst/>
          </a:prstGeom>
          <a:noFill/>
        </p:spPr>
        <p:txBody>
          <a:bodyPr wrap="none" rtlCol="0">
            <a:spAutoFit/>
          </a:bodyPr>
          <a:lstStyle/>
          <a:p>
            <a:r>
              <a:rPr lang="en-US" altLang="zh-CN" sz="2800" b="1" dirty="0">
                <a:solidFill>
                  <a:schemeClr val="bg1"/>
                </a:solidFill>
                <a:latin typeface="微软雅黑"/>
                <a:ea typeface="微软雅黑"/>
                <a:cs typeface="Arial Unicode MS" panose="020B0604020202020204" pitchFamily="34" charset="-122"/>
                <a:sym typeface="微软雅黑"/>
              </a:rPr>
              <a:t>01</a:t>
            </a:r>
            <a:endParaRPr lang="zh-CN" altLang="en-US" sz="2800" b="1" dirty="0">
              <a:solidFill>
                <a:schemeClr val="bg1"/>
              </a:solidFill>
              <a:latin typeface="微软雅黑"/>
              <a:ea typeface="微软雅黑"/>
              <a:cs typeface="Arial Unicode MS" panose="020B0604020202020204" pitchFamily="34" charset="-122"/>
              <a:sym typeface="微软雅黑"/>
            </a:endParaRPr>
          </a:p>
        </p:txBody>
      </p:sp>
      <p:sp>
        <p:nvSpPr>
          <p:cNvPr id="37" name="矩形 3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FE397C6-6378-4300-806F-5BA7B8C8D905}"/>
              </a:ext>
            </a:extLst>
          </p:cNvPr>
          <p:cNvSpPr/>
          <p:nvPr/>
        </p:nvSpPr>
        <p:spPr>
          <a:xfrm rot="17113113" flipV="1">
            <a:off x="1525871" y="3946959"/>
            <a:ext cx="1145461" cy="3024641"/>
          </a:xfrm>
          <a:prstGeom prst="rect">
            <a:avLst/>
          </a:prstGeom>
          <a:gradFill>
            <a:gsLst>
              <a:gs pos="0">
                <a:schemeClr val="tx1">
                  <a:alpha val="21000"/>
                </a:schemeClr>
              </a:gs>
              <a:gs pos="100000">
                <a:schemeClr val="tx1">
                  <a:alpha val="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chemeClr val="bg1">
                  <a:lumMod val="50000"/>
                </a:schemeClr>
              </a:solidFill>
              <a:latin typeface="微软雅黑"/>
              <a:ea typeface="微软雅黑"/>
              <a:sym typeface="微软雅黑"/>
            </a:endParaRPr>
          </a:p>
        </p:txBody>
      </p:sp>
      <p:sp>
        <p:nvSpPr>
          <p:cNvPr id="38" name="任意多边形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519DE30-3E73-4D2F-9821-A8DC2A612AFA}"/>
              </a:ext>
            </a:extLst>
          </p:cNvPr>
          <p:cNvSpPr/>
          <p:nvPr/>
        </p:nvSpPr>
        <p:spPr>
          <a:xfrm flipH="1">
            <a:off x="488976" y="4480313"/>
            <a:ext cx="5061858" cy="1130346"/>
          </a:xfrm>
          <a:custGeom>
            <a:avLst/>
            <a:gdLst>
              <a:gd name="connsiteX0" fmla="*/ 5061858 w 5061858"/>
              <a:gd name="connsiteY0" fmla="*/ 0 h 1130346"/>
              <a:gd name="connsiteX1" fmla="*/ 565173 w 5061858"/>
              <a:gd name="connsiteY1" fmla="*/ 0 h 1130346"/>
              <a:gd name="connsiteX2" fmla="*/ 562794 w 5061858"/>
              <a:gd name="connsiteY2" fmla="*/ 0 h 1130346"/>
              <a:gd name="connsiteX3" fmla="*/ 562794 w 5061858"/>
              <a:gd name="connsiteY3" fmla="*/ 240 h 1130346"/>
              <a:gd name="connsiteX4" fmla="*/ 451271 w 5061858"/>
              <a:gd name="connsiteY4" fmla="*/ 11482 h 1130346"/>
              <a:gd name="connsiteX5" fmla="*/ 0 w 5061858"/>
              <a:gd name="connsiteY5" fmla="*/ 565173 h 1130346"/>
              <a:gd name="connsiteX6" fmla="*/ 451271 w 5061858"/>
              <a:gd name="connsiteY6" fmla="*/ 1118864 h 1130346"/>
              <a:gd name="connsiteX7" fmla="*/ 562794 w 5061858"/>
              <a:gd name="connsiteY7" fmla="*/ 1130106 h 1130346"/>
              <a:gd name="connsiteX8" fmla="*/ 562794 w 5061858"/>
              <a:gd name="connsiteY8" fmla="*/ 1130345 h 1130346"/>
              <a:gd name="connsiteX9" fmla="*/ 565163 w 5061858"/>
              <a:gd name="connsiteY9" fmla="*/ 1130345 h 1130346"/>
              <a:gd name="connsiteX10" fmla="*/ 565173 w 5061858"/>
              <a:gd name="connsiteY10" fmla="*/ 1130346 h 1130346"/>
              <a:gd name="connsiteX11" fmla="*/ 565183 w 5061858"/>
              <a:gd name="connsiteY11" fmla="*/ 1130345 h 1130346"/>
              <a:gd name="connsiteX12" fmla="*/ 5061858 w 5061858"/>
              <a:gd name="connsiteY12" fmla="*/ 1130345 h 113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61858" h="1130346">
                <a:moveTo>
                  <a:pt x="5061858" y="0"/>
                </a:moveTo>
                <a:lnTo>
                  <a:pt x="565173" y="0"/>
                </a:lnTo>
                <a:lnTo>
                  <a:pt x="562794" y="0"/>
                </a:lnTo>
                <a:lnTo>
                  <a:pt x="562794" y="240"/>
                </a:lnTo>
                <a:lnTo>
                  <a:pt x="451271" y="11482"/>
                </a:lnTo>
                <a:cubicBezTo>
                  <a:pt x="193731" y="64183"/>
                  <a:pt x="0" y="292054"/>
                  <a:pt x="0" y="565173"/>
                </a:cubicBezTo>
                <a:cubicBezTo>
                  <a:pt x="0" y="838292"/>
                  <a:pt x="193731" y="1066163"/>
                  <a:pt x="451271" y="1118864"/>
                </a:cubicBezTo>
                <a:lnTo>
                  <a:pt x="562794" y="1130106"/>
                </a:lnTo>
                <a:lnTo>
                  <a:pt x="562794" y="1130345"/>
                </a:lnTo>
                <a:lnTo>
                  <a:pt x="565163" y="1130345"/>
                </a:lnTo>
                <a:lnTo>
                  <a:pt x="565173" y="1130346"/>
                </a:lnTo>
                <a:lnTo>
                  <a:pt x="565183" y="1130345"/>
                </a:lnTo>
                <a:lnTo>
                  <a:pt x="5061858" y="1130345"/>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50">
              <a:solidFill>
                <a:schemeClr val="bg1">
                  <a:lumMod val="50000"/>
                </a:schemeClr>
              </a:solidFill>
              <a:latin typeface="微软雅黑"/>
              <a:ea typeface="微软雅黑"/>
              <a:sym typeface="微软雅黑"/>
            </a:endParaRPr>
          </a:p>
        </p:txBody>
      </p:sp>
      <p:sp>
        <p:nvSpPr>
          <p:cNvPr id="39" name="椭圆 3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E09170A-92B7-4B85-B75C-EE2BC0F756E1}"/>
              </a:ext>
            </a:extLst>
          </p:cNvPr>
          <p:cNvSpPr>
            <a:spLocks noChangeAspect="1"/>
          </p:cNvSpPr>
          <p:nvPr/>
        </p:nvSpPr>
        <p:spPr>
          <a:xfrm>
            <a:off x="4505807" y="4602719"/>
            <a:ext cx="885534" cy="885534"/>
          </a:xfrm>
          <a:prstGeom prst="ellipse">
            <a:avLst/>
          </a:prstGeom>
          <a:gradFill>
            <a:gsLst>
              <a:gs pos="7000">
                <a:srgbClr val="C00000"/>
              </a:gs>
              <a:gs pos="82000">
                <a:srgbClr val="FF8746"/>
              </a:gs>
            </a:gsLst>
            <a:lin ang="2700000" scaled="1"/>
          </a:gradFill>
          <a:ln>
            <a:solidFill>
              <a:srgbClr val="FF8746"/>
            </a:solidFill>
          </a:ln>
          <a:effectLst>
            <a:outerShdw blurRad="508000" dist="381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lumMod val="50000"/>
                </a:schemeClr>
              </a:solidFill>
              <a:latin typeface="微软雅黑"/>
              <a:ea typeface="微软雅黑"/>
              <a:sym typeface="微软雅黑"/>
            </a:endParaRPr>
          </a:p>
        </p:txBody>
      </p:sp>
      <p:sp>
        <p:nvSpPr>
          <p:cNvPr id="40" name="文本框 12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CDC8DC9-9AF0-470D-91CF-ACE3F1F39D07}"/>
              </a:ext>
            </a:extLst>
          </p:cNvPr>
          <p:cNvSpPr txBox="1"/>
          <p:nvPr/>
        </p:nvSpPr>
        <p:spPr>
          <a:xfrm>
            <a:off x="4655017" y="4774785"/>
            <a:ext cx="627095" cy="523220"/>
          </a:xfrm>
          <a:prstGeom prst="rect">
            <a:avLst/>
          </a:prstGeom>
          <a:noFill/>
        </p:spPr>
        <p:txBody>
          <a:bodyPr wrap="none" rtlCol="0">
            <a:spAutoFit/>
          </a:bodyPr>
          <a:lstStyle/>
          <a:p>
            <a:r>
              <a:rPr lang="en-US" altLang="zh-CN" sz="2800" b="1" dirty="0">
                <a:solidFill>
                  <a:schemeClr val="bg1"/>
                </a:solidFill>
                <a:latin typeface="微软雅黑"/>
                <a:ea typeface="微软雅黑"/>
                <a:cs typeface="Arial Unicode MS" panose="020B0604020202020204" pitchFamily="34" charset="-122"/>
                <a:sym typeface="微软雅黑"/>
              </a:rPr>
              <a:t>03</a:t>
            </a:r>
            <a:endParaRPr lang="zh-CN" altLang="en-US" sz="2800" b="1" dirty="0">
              <a:solidFill>
                <a:schemeClr val="bg1"/>
              </a:solidFill>
              <a:latin typeface="微软雅黑"/>
              <a:ea typeface="微软雅黑"/>
              <a:cs typeface="Arial Unicode MS" panose="020B0604020202020204" pitchFamily="34" charset="-122"/>
              <a:sym typeface="微软雅黑"/>
            </a:endParaRPr>
          </a:p>
        </p:txBody>
      </p:sp>
      <p:grpSp>
        <p:nvGrpSpPr>
          <p:cNvPr id="41" name="组合 4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5A1450D-C288-4A58-80C6-749485FB3026}"/>
              </a:ext>
            </a:extLst>
          </p:cNvPr>
          <p:cNvGrpSpPr/>
          <p:nvPr/>
        </p:nvGrpSpPr>
        <p:grpSpPr>
          <a:xfrm>
            <a:off x="5080915" y="3650161"/>
            <a:ext cx="385075" cy="317752"/>
            <a:chOff x="2778125" y="844550"/>
            <a:chExt cx="971550" cy="801688"/>
          </a:xfrm>
          <a:solidFill>
            <a:srgbClr val="C00000"/>
          </a:solidFill>
        </p:grpSpPr>
        <p:sp>
          <p:nvSpPr>
            <p:cNvPr id="42" name="Freeform 3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231677A-03BB-45F2-9ECF-85B4AFDD1DFB}"/>
                </a:ext>
              </a:extLst>
            </p:cNvPr>
            <p:cNvSpPr>
              <a:spLocks/>
            </p:cNvSpPr>
            <p:nvPr/>
          </p:nvSpPr>
          <p:spPr bwMode="auto">
            <a:xfrm>
              <a:off x="3081338" y="1498600"/>
              <a:ext cx="365125" cy="147638"/>
            </a:xfrm>
            <a:custGeom>
              <a:avLst/>
              <a:gdLst>
                <a:gd name="T0" fmla="*/ 88 w 96"/>
                <a:gd name="T1" fmla="*/ 23 h 39"/>
                <a:gd name="T2" fmla="*/ 56 w 96"/>
                <a:gd name="T3" fmla="*/ 23 h 39"/>
                <a:gd name="T4" fmla="*/ 56 w 96"/>
                <a:gd name="T5" fmla="*/ 8 h 39"/>
                <a:gd name="T6" fmla="*/ 48 w 96"/>
                <a:gd name="T7" fmla="*/ 0 h 39"/>
                <a:gd name="T8" fmla="*/ 40 w 96"/>
                <a:gd name="T9" fmla="*/ 8 h 39"/>
                <a:gd name="T10" fmla="*/ 40 w 96"/>
                <a:gd name="T11" fmla="*/ 23 h 39"/>
                <a:gd name="T12" fmla="*/ 8 w 96"/>
                <a:gd name="T13" fmla="*/ 23 h 39"/>
                <a:gd name="T14" fmla="*/ 0 w 96"/>
                <a:gd name="T15" fmla="*/ 31 h 39"/>
                <a:gd name="T16" fmla="*/ 8 w 96"/>
                <a:gd name="T17" fmla="*/ 39 h 39"/>
                <a:gd name="T18" fmla="*/ 88 w 96"/>
                <a:gd name="T19" fmla="*/ 39 h 39"/>
                <a:gd name="T20" fmla="*/ 96 w 96"/>
                <a:gd name="T21" fmla="*/ 31 h 39"/>
                <a:gd name="T22" fmla="*/ 88 w 96"/>
                <a:gd name="T23"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39">
                  <a:moveTo>
                    <a:pt x="88" y="23"/>
                  </a:moveTo>
                  <a:cubicBezTo>
                    <a:pt x="56" y="23"/>
                    <a:pt x="56" y="23"/>
                    <a:pt x="56" y="23"/>
                  </a:cubicBezTo>
                  <a:cubicBezTo>
                    <a:pt x="56" y="8"/>
                    <a:pt x="56" y="8"/>
                    <a:pt x="56" y="8"/>
                  </a:cubicBezTo>
                  <a:cubicBezTo>
                    <a:pt x="56" y="4"/>
                    <a:pt x="53" y="0"/>
                    <a:pt x="48" y="0"/>
                  </a:cubicBezTo>
                  <a:cubicBezTo>
                    <a:pt x="44" y="0"/>
                    <a:pt x="40" y="4"/>
                    <a:pt x="40" y="8"/>
                  </a:cubicBezTo>
                  <a:cubicBezTo>
                    <a:pt x="40" y="23"/>
                    <a:pt x="40" y="23"/>
                    <a:pt x="40" y="23"/>
                  </a:cubicBezTo>
                  <a:cubicBezTo>
                    <a:pt x="8" y="23"/>
                    <a:pt x="8" y="23"/>
                    <a:pt x="8" y="23"/>
                  </a:cubicBezTo>
                  <a:cubicBezTo>
                    <a:pt x="3" y="23"/>
                    <a:pt x="0" y="26"/>
                    <a:pt x="0" y="31"/>
                  </a:cubicBezTo>
                  <a:cubicBezTo>
                    <a:pt x="0" y="35"/>
                    <a:pt x="3" y="39"/>
                    <a:pt x="8" y="39"/>
                  </a:cubicBezTo>
                  <a:cubicBezTo>
                    <a:pt x="88" y="39"/>
                    <a:pt x="88" y="39"/>
                    <a:pt x="88" y="39"/>
                  </a:cubicBezTo>
                  <a:cubicBezTo>
                    <a:pt x="93" y="39"/>
                    <a:pt x="96" y="35"/>
                    <a:pt x="96" y="31"/>
                  </a:cubicBezTo>
                  <a:cubicBezTo>
                    <a:pt x="96" y="26"/>
                    <a:pt x="93" y="23"/>
                    <a:pt x="88" y="2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微软雅黑"/>
                <a:ea typeface="微软雅黑"/>
                <a:sym typeface="微软雅黑"/>
              </a:endParaRPr>
            </a:p>
          </p:txBody>
        </p:sp>
        <p:sp>
          <p:nvSpPr>
            <p:cNvPr id="43" name="Freeform 3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44F473D-B13B-418A-B631-2B5167C63EBB}"/>
                </a:ext>
              </a:extLst>
            </p:cNvPr>
            <p:cNvSpPr>
              <a:spLocks noEditPoints="1"/>
            </p:cNvSpPr>
            <p:nvPr/>
          </p:nvSpPr>
          <p:spPr bwMode="auto">
            <a:xfrm>
              <a:off x="2778125" y="844550"/>
              <a:ext cx="971550" cy="615950"/>
            </a:xfrm>
            <a:custGeom>
              <a:avLst/>
              <a:gdLst>
                <a:gd name="T0" fmla="*/ 240 w 256"/>
                <a:gd name="T1" fmla="*/ 0 h 162"/>
                <a:gd name="T2" fmla="*/ 16 w 256"/>
                <a:gd name="T3" fmla="*/ 0 h 162"/>
                <a:gd name="T4" fmla="*/ 0 w 256"/>
                <a:gd name="T5" fmla="*/ 16 h 162"/>
                <a:gd name="T6" fmla="*/ 0 w 256"/>
                <a:gd name="T7" fmla="*/ 146 h 162"/>
                <a:gd name="T8" fmla="*/ 16 w 256"/>
                <a:gd name="T9" fmla="*/ 162 h 162"/>
                <a:gd name="T10" fmla="*/ 240 w 256"/>
                <a:gd name="T11" fmla="*/ 162 h 162"/>
                <a:gd name="T12" fmla="*/ 256 w 256"/>
                <a:gd name="T13" fmla="*/ 146 h 162"/>
                <a:gd name="T14" fmla="*/ 256 w 256"/>
                <a:gd name="T15" fmla="*/ 16 h 162"/>
                <a:gd name="T16" fmla="*/ 240 w 256"/>
                <a:gd name="T17" fmla="*/ 0 h 162"/>
                <a:gd name="T18" fmla="*/ 16 w 256"/>
                <a:gd name="T19" fmla="*/ 146 h 162"/>
                <a:gd name="T20" fmla="*/ 16 w 256"/>
                <a:gd name="T21" fmla="*/ 134 h 162"/>
                <a:gd name="T22" fmla="*/ 169 w 256"/>
                <a:gd name="T23" fmla="*/ 134 h 162"/>
                <a:gd name="T24" fmla="*/ 175 w 256"/>
                <a:gd name="T25" fmla="*/ 129 h 162"/>
                <a:gd name="T26" fmla="*/ 169 w 256"/>
                <a:gd name="T27" fmla="*/ 123 h 162"/>
                <a:gd name="T28" fmla="*/ 16 w 256"/>
                <a:gd name="T29" fmla="*/ 123 h 162"/>
                <a:gd name="T30" fmla="*/ 16 w 256"/>
                <a:gd name="T31" fmla="*/ 16 h 162"/>
                <a:gd name="T32" fmla="*/ 240 w 256"/>
                <a:gd name="T33" fmla="*/ 16 h 162"/>
                <a:gd name="T34" fmla="*/ 240 w 256"/>
                <a:gd name="T35" fmla="*/ 123 h 162"/>
                <a:gd name="T36" fmla="*/ 202 w 256"/>
                <a:gd name="T37" fmla="*/ 123 h 162"/>
                <a:gd name="T38" fmla="*/ 197 w 256"/>
                <a:gd name="T39" fmla="*/ 129 h 162"/>
                <a:gd name="T40" fmla="*/ 202 w 256"/>
                <a:gd name="T41" fmla="*/ 134 h 162"/>
                <a:gd name="T42" fmla="*/ 240 w 256"/>
                <a:gd name="T43" fmla="*/ 134 h 162"/>
                <a:gd name="T44" fmla="*/ 240 w 256"/>
                <a:gd name="T45" fmla="*/ 146 h 162"/>
                <a:gd name="T46" fmla="*/ 16 w 256"/>
                <a:gd name="T47"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6" h="162">
                  <a:moveTo>
                    <a:pt x="240" y="0"/>
                  </a:moveTo>
                  <a:cubicBezTo>
                    <a:pt x="16" y="0"/>
                    <a:pt x="16" y="0"/>
                    <a:pt x="16" y="0"/>
                  </a:cubicBezTo>
                  <a:cubicBezTo>
                    <a:pt x="7" y="0"/>
                    <a:pt x="0" y="7"/>
                    <a:pt x="0" y="16"/>
                  </a:cubicBezTo>
                  <a:cubicBezTo>
                    <a:pt x="0" y="146"/>
                    <a:pt x="0" y="146"/>
                    <a:pt x="0" y="146"/>
                  </a:cubicBezTo>
                  <a:cubicBezTo>
                    <a:pt x="0" y="154"/>
                    <a:pt x="7" y="162"/>
                    <a:pt x="16" y="162"/>
                  </a:cubicBezTo>
                  <a:cubicBezTo>
                    <a:pt x="240" y="162"/>
                    <a:pt x="240" y="162"/>
                    <a:pt x="240" y="162"/>
                  </a:cubicBezTo>
                  <a:cubicBezTo>
                    <a:pt x="249" y="162"/>
                    <a:pt x="256" y="154"/>
                    <a:pt x="256" y="146"/>
                  </a:cubicBezTo>
                  <a:cubicBezTo>
                    <a:pt x="256" y="16"/>
                    <a:pt x="256" y="16"/>
                    <a:pt x="256" y="16"/>
                  </a:cubicBezTo>
                  <a:cubicBezTo>
                    <a:pt x="256" y="7"/>
                    <a:pt x="249" y="0"/>
                    <a:pt x="240" y="0"/>
                  </a:cubicBezTo>
                  <a:close/>
                  <a:moveTo>
                    <a:pt x="16" y="146"/>
                  </a:moveTo>
                  <a:cubicBezTo>
                    <a:pt x="16" y="134"/>
                    <a:pt x="16" y="134"/>
                    <a:pt x="16" y="134"/>
                  </a:cubicBezTo>
                  <a:cubicBezTo>
                    <a:pt x="169" y="134"/>
                    <a:pt x="169" y="134"/>
                    <a:pt x="169" y="134"/>
                  </a:cubicBezTo>
                  <a:cubicBezTo>
                    <a:pt x="172" y="134"/>
                    <a:pt x="175" y="132"/>
                    <a:pt x="175" y="129"/>
                  </a:cubicBezTo>
                  <a:cubicBezTo>
                    <a:pt x="175" y="126"/>
                    <a:pt x="172" y="123"/>
                    <a:pt x="169" y="123"/>
                  </a:cubicBezTo>
                  <a:cubicBezTo>
                    <a:pt x="16" y="123"/>
                    <a:pt x="16" y="123"/>
                    <a:pt x="16" y="123"/>
                  </a:cubicBezTo>
                  <a:cubicBezTo>
                    <a:pt x="16" y="16"/>
                    <a:pt x="16" y="16"/>
                    <a:pt x="16" y="16"/>
                  </a:cubicBezTo>
                  <a:cubicBezTo>
                    <a:pt x="240" y="16"/>
                    <a:pt x="240" y="16"/>
                    <a:pt x="240" y="16"/>
                  </a:cubicBezTo>
                  <a:cubicBezTo>
                    <a:pt x="240" y="123"/>
                    <a:pt x="240" y="123"/>
                    <a:pt x="240" y="123"/>
                  </a:cubicBezTo>
                  <a:cubicBezTo>
                    <a:pt x="202" y="123"/>
                    <a:pt x="202" y="123"/>
                    <a:pt x="202" y="123"/>
                  </a:cubicBezTo>
                  <a:cubicBezTo>
                    <a:pt x="199" y="123"/>
                    <a:pt x="197" y="126"/>
                    <a:pt x="197" y="129"/>
                  </a:cubicBezTo>
                  <a:cubicBezTo>
                    <a:pt x="197" y="132"/>
                    <a:pt x="199" y="134"/>
                    <a:pt x="202" y="134"/>
                  </a:cubicBezTo>
                  <a:cubicBezTo>
                    <a:pt x="240" y="134"/>
                    <a:pt x="240" y="134"/>
                    <a:pt x="240" y="134"/>
                  </a:cubicBezTo>
                  <a:cubicBezTo>
                    <a:pt x="240" y="146"/>
                    <a:pt x="240" y="146"/>
                    <a:pt x="240" y="146"/>
                  </a:cubicBezTo>
                  <a:lnTo>
                    <a:pt x="16" y="14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微软雅黑"/>
                <a:ea typeface="微软雅黑"/>
                <a:sym typeface="微软雅黑"/>
              </a:endParaRPr>
            </a:p>
          </p:txBody>
        </p:sp>
      </p:grpSp>
      <p:sp>
        <p:nvSpPr>
          <p:cNvPr id="44" name="Freeform 8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08F2415-D4C4-4846-ACDD-A7C011121800}"/>
              </a:ext>
            </a:extLst>
          </p:cNvPr>
          <p:cNvSpPr>
            <a:spLocks noEditPoints="1"/>
          </p:cNvSpPr>
          <p:nvPr/>
        </p:nvSpPr>
        <p:spPr bwMode="auto">
          <a:xfrm>
            <a:off x="765962" y="2370754"/>
            <a:ext cx="393385" cy="441748"/>
          </a:xfrm>
          <a:custGeom>
            <a:avLst/>
            <a:gdLst>
              <a:gd name="T0" fmla="*/ 119 w 228"/>
              <a:gd name="T1" fmla="*/ 14 h 256"/>
              <a:gd name="T2" fmla="*/ 114 w 228"/>
              <a:gd name="T3" fmla="*/ 0 h 256"/>
              <a:gd name="T4" fmla="*/ 109 w 228"/>
              <a:gd name="T5" fmla="*/ 14 h 256"/>
              <a:gd name="T6" fmla="*/ 109 w 228"/>
              <a:gd name="T7" fmla="*/ 242 h 256"/>
              <a:gd name="T8" fmla="*/ 114 w 228"/>
              <a:gd name="T9" fmla="*/ 256 h 256"/>
              <a:gd name="T10" fmla="*/ 119 w 228"/>
              <a:gd name="T11" fmla="*/ 242 h 256"/>
              <a:gd name="T12" fmla="*/ 206 w 228"/>
              <a:gd name="T13" fmla="*/ 163 h 256"/>
              <a:gd name="T14" fmla="*/ 183 w 228"/>
              <a:gd name="T15" fmla="*/ 128 h 256"/>
              <a:gd name="T16" fmla="*/ 206 w 228"/>
              <a:gd name="T17" fmla="*/ 93 h 256"/>
              <a:gd name="T18" fmla="*/ 206 w 228"/>
              <a:gd name="T19" fmla="*/ 163 h 256"/>
              <a:gd name="T20" fmla="*/ 119 w 228"/>
              <a:gd name="T21" fmla="*/ 226 h 256"/>
              <a:gd name="T22" fmla="*/ 167 w 228"/>
              <a:gd name="T23" fmla="*/ 167 h 256"/>
              <a:gd name="T24" fmla="*/ 61 w 228"/>
              <a:gd name="T25" fmla="*/ 167 h 256"/>
              <a:gd name="T26" fmla="*/ 109 w 228"/>
              <a:gd name="T27" fmla="*/ 226 h 256"/>
              <a:gd name="T28" fmla="*/ 61 w 228"/>
              <a:gd name="T29" fmla="*/ 167 h 256"/>
              <a:gd name="T30" fmla="*/ 58 w 228"/>
              <a:gd name="T31" fmla="*/ 100 h 256"/>
              <a:gd name="T32" fmla="*/ 109 w 228"/>
              <a:gd name="T33" fmla="*/ 154 h 256"/>
              <a:gd name="T34" fmla="*/ 56 w 228"/>
              <a:gd name="T35" fmla="*/ 128 h 256"/>
              <a:gd name="T36" fmla="*/ 119 w 228"/>
              <a:gd name="T37" fmla="*/ 102 h 256"/>
              <a:gd name="T38" fmla="*/ 172 w 228"/>
              <a:gd name="T39" fmla="*/ 128 h 256"/>
              <a:gd name="T40" fmla="*/ 119 w 228"/>
              <a:gd name="T41" fmla="*/ 154 h 256"/>
              <a:gd name="T42" fmla="*/ 69 w 228"/>
              <a:gd name="T43" fmla="*/ 43 h 256"/>
              <a:gd name="T44" fmla="*/ 78 w 228"/>
              <a:gd name="T45" fmla="*/ 50 h 256"/>
              <a:gd name="T46" fmla="*/ 109 w 228"/>
              <a:gd name="T47" fmla="*/ 30 h 256"/>
              <a:gd name="T48" fmla="*/ 114 w 228"/>
              <a:gd name="T49" fmla="*/ 55 h 256"/>
              <a:gd name="T50" fmla="*/ 119 w 228"/>
              <a:gd name="T51" fmla="*/ 30 h 256"/>
              <a:gd name="T52" fmla="*/ 150 w 228"/>
              <a:gd name="T53" fmla="*/ 50 h 256"/>
              <a:gd name="T54" fmla="*/ 158 w 228"/>
              <a:gd name="T55" fmla="*/ 51 h 256"/>
              <a:gd name="T56" fmla="*/ 156 w 228"/>
              <a:gd name="T57" fmla="*/ 39 h 256"/>
              <a:gd name="T58" fmla="*/ 178 w 228"/>
              <a:gd name="T59" fmla="*/ 88 h 256"/>
              <a:gd name="T60" fmla="*/ 164 w 228"/>
              <a:gd name="T61" fmla="*/ 64 h 256"/>
              <a:gd name="T62" fmla="*/ 167 w 228"/>
              <a:gd name="T63" fmla="*/ 89 h 256"/>
              <a:gd name="T64" fmla="*/ 119 w 228"/>
              <a:gd name="T65" fmla="*/ 74 h 256"/>
              <a:gd name="T66" fmla="*/ 109 w 228"/>
              <a:gd name="T67" fmla="*/ 74 h 256"/>
              <a:gd name="T68" fmla="*/ 61 w 228"/>
              <a:gd name="T69" fmla="*/ 89 h 256"/>
              <a:gd name="T70" fmla="*/ 63 w 228"/>
              <a:gd name="T71" fmla="*/ 64 h 256"/>
              <a:gd name="T72" fmla="*/ 50 w 228"/>
              <a:gd name="T73" fmla="*/ 88 h 256"/>
              <a:gd name="T74" fmla="*/ 72 w 228"/>
              <a:gd name="T75" fmla="*/ 39 h 256"/>
              <a:gd name="T76" fmla="*/ 48 w 228"/>
              <a:gd name="T77" fmla="*/ 98 h 256"/>
              <a:gd name="T78" fmla="*/ 48 w 228"/>
              <a:gd name="T79" fmla="*/ 157 h 256"/>
              <a:gd name="T80" fmla="*/ 16 w 228"/>
              <a:gd name="T81" fmla="*/ 128 h 256"/>
              <a:gd name="T82" fmla="*/ 27 w 228"/>
              <a:gd name="T83" fmla="*/ 173 h 256"/>
              <a:gd name="T84" fmla="*/ 73 w 228"/>
              <a:gd name="T85" fmla="*/ 217 h 256"/>
              <a:gd name="T86" fmla="*/ 155 w 228"/>
              <a:gd name="T87" fmla="*/ 217 h 256"/>
              <a:gd name="T88" fmla="*/ 201 w 228"/>
              <a:gd name="T89" fmla="*/ 173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8" h="256">
                <a:moveTo>
                  <a:pt x="228" y="128"/>
                </a:moveTo>
                <a:cubicBezTo>
                  <a:pt x="228" y="67"/>
                  <a:pt x="180" y="17"/>
                  <a:pt x="119" y="14"/>
                </a:cubicBezTo>
                <a:cubicBezTo>
                  <a:pt x="119" y="6"/>
                  <a:pt x="119" y="6"/>
                  <a:pt x="119" y="6"/>
                </a:cubicBezTo>
                <a:cubicBezTo>
                  <a:pt x="119" y="3"/>
                  <a:pt x="117" y="0"/>
                  <a:pt x="114" y="0"/>
                </a:cubicBezTo>
                <a:cubicBezTo>
                  <a:pt x="111" y="0"/>
                  <a:pt x="109" y="3"/>
                  <a:pt x="109" y="6"/>
                </a:cubicBezTo>
                <a:cubicBezTo>
                  <a:pt x="109" y="14"/>
                  <a:pt x="109" y="14"/>
                  <a:pt x="109" y="14"/>
                </a:cubicBezTo>
                <a:cubicBezTo>
                  <a:pt x="48" y="17"/>
                  <a:pt x="0" y="67"/>
                  <a:pt x="0" y="128"/>
                </a:cubicBezTo>
                <a:cubicBezTo>
                  <a:pt x="0" y="189"/>
                  <a:pt x="48" y="239"/>
                  <a:pt x="109" y="242"/>
                </a:cubicBezTo>
                <a:cubicBezTo>
                  <a:pt x="109" y="251"/>
                  <a:pt x="109" y="251"/>
                  <a:pt x="109" y="251"/>
                </a:cubicBezTo>
                <a:cubicBezTo>
                  <a:pt x="109" y="254"/>
                  <a:pt x="111" y="256"/>
                  <a:pt x="114" y="256"/>
                </a:cubicBezTo>
                <a:cubicBezTo>
                  <a:pt x="117" y="256"/>
                  <a:pt x="119" y="254"/>
                  <a:pt x="119" y="251"/>
                </a:cubicBezTo>
                <a:cubicBezTo>
                  <a:pt x="119" y="242"/>
                  <a:pt x="119" y="242"/>
                  <a:pt x="119" y="242"/>
                </a:cubicBezTo>
                <a:cubicBezTo>
                  <a:pt x="180" y="239"/>
                  <a:pt x="228" y="189"/>
                  <a:pt x="228" y="128"/>
                </a:cubicBezTo>
                <a:close/>
                <a:moveTo>
                  <a:pt x="206" y="163"/>
                </a:moveTo>
                <a:cubicBezTo>
                  <a:pt x="201" y="161"/>
                  <a:pt x="193" y="159"/>
                  <a:pt x="180" y="157"/>
                </a:cubicBezTo>
                <a:cubicBezTo>
                  <a:pt x="182" y="148"/>
                  <a:pt x="183" y="138"/>
                  <a:pt x="183" y="128"/>
                </a:cubicBezTo>
                <a:cubicBezTo>
                  <a:pt x="183" y="118"/>
                  <a:pt x="182" y="108"/>
                  <a:pt x="180" y="98"/>
                </a:cubicBezTo>
                <a:cubicBezTo>
                  <a:pt x="193" y="97"/>
                  <a:pt x="201" y="95"/>
                  <a:pt x="206" y="93"/>
                </a:cubicBezTo>
                <a:cubicBezTo>
                  <a:pt x="210" y="104"/>
                  <a:pt x="212" y="116"/>
                  <a:pt x="212" y="128"/>
                </a:cubicBezTo>
                <a:cubicBezTo>
                  <a:pt x="212" y="140"/>
                  <a:pt x="210" y="152"/>
                  <a:pt x="206" y="163"/>
                </a:cubicBezTo>
                <a:close/>
                <a:moveTo>
                  <a:pt x="130" y="225"/>
                </a:moveTo>
                <a:cubicBezTo>
                  <a:pt x="127" y="225"/>
                  <a:pt x="123" y="226"/>
                  <a:pt x="119" y="226"/>
                </a:cubicBezTo>
                <a:cubicBezTo>
                  <a:pt x="119" y="165"/>
                  <a:pt x="119" y="165"/>
                  <a:pt x="119" y="165"/>
                </a:cubicBezTo>
                <a:cubicBezTo>
                  <a:pt x="138" y="165"/>
                  <a:pt x="154" y="166"/>
                  <a:pt x="167" y="167"/>
                </a:cubicBezTo>
                <a:cubicBezTo>
                  <a:pt x="161" y="195"/>
                  <a:pt x="147" y="216"/>
                  <a:pt x="130" y="225"/>
                </a:cubicBezTo>
                <a:close/>
                <a:moveTo>
                  <a:pt x="61" y="167"/>
                </a:moveTo>
                <a:cubicBezTo>
                  <a:pt x="74" y="166"/>
                  <a:pt x="90" y="165"/>
                  <a:pt x="109" y="165"/>
                </a:cubicBezTo>
                <a:cubicBezTo>
                  <a:pt x="109" y="226"/>
                  <a:pt x="109" y="226"/>
                  <a:pt x="109" y="226"/>
                </a:cubicBezTo>
                <a:cubicBezTo>
                  <a:pt x="105" y="226"/>
                  <a:pt x="101" y="225"/>
                  <a:pt x="98" y="225"/>
                </a:cubicBezTo>
                <a:cubicBezTo>
                  <a:pt x="81" y="216"/>
                  <a:pt x="67" y="195"/>
                  <a:pt x="61" y="167"/>
                </a:cubicBezTo>
                <a:close/>
                <a:moveTo>
                  <a:pt x="56" y="128"/>
                </a:moveTo>
                <a:cubicBezTo>
                  <a:pt x="56" y="118"/>
                  <a:pt x="57" y="109"/>
                  <a:pt x="58" y="100"/>
                </a:cubicBezTo>
                <a:cubicBezTo>
                  <a:pt x="73" y="101"/>
                  <a:pt x="90" y="102"/>
                  <a:pt x="109" y="102"/>
                </a:cubicBezTo>
                <a:cubicBezTo>
                  <a:pt x="109" y="154"/>
                  <a:pt x="109" y="154"/>
                  <a:pt x="109" y="154"/>
                </a:cubicBezTo>
                <a:cubicBezTo>
                  <a:pt x="90" y="154"/>
                  <a:pt x="73" y="155"/>
                  <a:pt x="58" y="156"/>
                </a:cubicBezTo>
                <a:cubicBezTo>
                  <a:pt x="57" y="147"/>
                  <a:pt x="56" y="138"/>
                  <a:pt x="56" y="128"/>
                </a:cubicBezTo>
                <a:close/>
                <a:moveTo>
                  <a:pt x="119" y="154"/>
                </a:moveTo>
                <a:cubicBezTo>
                  <a:pt x="119" y="102"/>
                  <a:pt x="119" y="102"/>
                  <a:pt x="119" y="102"/>
                </a:cubicBezTo>
                <a:cubicBezTo>
                  <a:pt x="138" y="102"/>
                  <a:pt x="155" y="101"/>
                  <a:pt x="169" y="100"/>
                </a:cubicBezTo>
                <a:cubicBezTo>
                  <a:pt x="171" y="109"/>
                  <a:pt x="172" y="118"/>
                  <a:pt x="172" y="128"/>
                </a:cubicBezTo>
                <a:cubicBezTo>
                  <a:pt x="172" y="138"/>
                  <a:pt x="171" y="147"/>
                  <a:pt x="170" y="156"/>
                </a:cubicBezTo>
                <a:cubicBezTo>
                  <a:pt x="155" y="155"/>
                  <a:pt x="138" y="154"/>
                  <a:pt x="119" y="154"/>
                </a:cubicBezTo>
                <a:close/>
                <a:moveTo>
                  <a:pt x="72" y="39"/>
                </a:moveTo>
                <a:cubicBezTo>
                  <a:pt x="71" y="40"/>
                  <a:pt x="70" y="42"/>
                  <a:pt x="69" y="43"/>
                </a:cubicBezTo>
                <a:cubicBezTo>
                  <a:pt x="67" y="46"/>
                  <a:pt x="68" y="49"/>
                  <a:pt x="70" y="51"/>
                </a:cubicBezTo>
                <a:cubicBezTo>
                  <a:pt x="73" y="52"/>
                  <a:pt x="76" y="52"/>
                  <a:pt x="78" y="50"/>
                </a:cubicBezTo>
                <a:cubicBezTo>
                  <a:pt x="84" y="41"/>
                  <a:pt x="91" y="35"/>
                  <a:pt x="98" y="31"/>
                </a:cubicBezTo>
                <a:cubicBezTo>
                  <a:pt x="102" y="30"/>
                  <a:pt x="105" y="30"/>
                  <a:pt x="109" y="30"/>
                </a:cubicBezTo>
                <a:cubicBezTo>
                  <a:pt x="109" y="50"/>
                  <a:pt x="109" y="50"/>
                  <a:pt x="109" y="50"/>
                </a:cubicBezTo>
                <a:cubicBezTo>
                  <a:pt x="109" y="53"/>
                  <a:pt x="111" y="55"/>
                  <a:pt x="114" y="55"/>
                </a:cubicBezTo>
                <a:cubicBezTo>
                  <a:pt x="117" y="55"/>
                  <a:pt x="119" y="53"/>
                  <a:pt x="119" y="50"/>
                </a:cubicBezTo>
                <a:cubicBezTo>
                  <a:pt x="119" y="30"/>
                  <a:pt x="119" y="30"/>
                  <a:pt x="119" y="30"/>
                </a:cubicBezTo>
                <a:cubicBezTo>
                  <a:pt x="123" y="30"/>
                  <a:pt x="126" y="30"/>
                  <a:pt x="130" y="31"/>
                </a:cubicBezTo>
                <a:cubicBezTo>
                  <a:pt x="137" y="35"/>
                  <a:pt x="144" y="41"/>
                  <a:pt x="150" y="50"/>
                </a:cubicBezTo>
                <a:cubicBezTo>
                  <a:pt x="151" y="51"/>
                  <a:pt x="153" y="52"/>
                  <a:pt x="155" y="52"/>
                </a:cubicBezTo>
                <a:cubicBezTo>
                  <a:pt x="156" y="52"/>
                  <a:pt x="157" y="51"/>
                  <a:pt x="158" y="51"/>
                </a:cubicBezTo>
                <a:cubicBezTo>
                  <a:pt x="160" y="49"/>
                  <a:pt x="161" y="46"/>
                  <a:pt x="159" y="43"/>
                </a:cubicBezTo>
                <a:cubicBezTo>
                  <a:pt x="158" y="42"/>
                  <a:pt x="157" y="40"/>
                  <a:pt x="156" y="39"/>
                </a:cubicBezTo>
                <a:cubicBezTo>
                  <a:pt x="175" y="48"/>
                  <a:pt x="191" y="64"/>
                  <a:pt x="201" y="83"/>
                </a:cubicBezTo>
                <a:cubicBezTo>
                  <a:pt x="199" y="85"/>
                  <a:pt x="190" y="86"/>
                  <a:pt x="178" y="88"/>
                </a:cubicBezTo>
                <a:cubicBezTo>
                  <a:pt x="176" y="81"/>
                  <a:pt x="174" y="73"/>
                  <a:pt x="171" y="67"/>
                </a:cubicBezTo>
                <a:cubicBezTo>
                  <a:pt x="170" y="64"/>
                  <a:pt x="167" y="63"/>
                  <a:pt x="164" y="64"/>
                </a:cubicBezTo>
                <a:cubicBezTo>
                  <a:pt x="162" y="65"/>
                  <a:pt x="160" y="68"/>
                  <a:pt x="162" y="71"/>
                </a:cubicBezTo>
                <a:cubicBezTo>
                  <a:pt x="164" y="76"/>
                  <a:pt x="166" y="83"/>
                  <a:pt x="167" y="89"/>
                </a:cubicBezTo>
                <a:cubicBezTo>
                  <a:pt x="154" y="90"/>
                  <a:pt x="138" y="91"/>
                  <a:pt x="119" y="91"/>
                </a:cubicBezTo>
                <a:cubicBezTo>
                  <a:pt x="119" y="74"/>
                  <a:pt x="119" y="74"/>
                  <a:pt x="119" y="74"/>
                </a:cubicBezTo>
                <a:cubicBezTo>
                  <a:pt x="119" y="71"/>
                  <a:pt x="117" y="68"/>
                  <a:pt x="114" y="68"/>
                </a:cubicBezTo>
                <a:cubicBezTo>
                  <a:pt x="111" y="68"/>
                  <a:pt x="109" y="71"/>
                  <a:pt x="109" y="74"/>
                </a:cubicBezTo>
                <a:cubicBezTo>
                  <a:pt x="109" y="91"/>
                  <a:pt x="109" y="91"/>
                  <a:pt x="109" y="91"/>
                </a:cubicBezTo>
                <a:cubicBezTo>
                  <a:pt x="90" y="91"/>
                  <a:pt x="74" y="90"/>
                  <a:pt x="61" y="89"/>
                </a:cubicBezTo>
                <a:cubicBezTo>
                  <a:pt x="62" y="83"/>
                  <a:pt x="64" y="76"/>
                  <a:pt x="66" y="71"/>
                </a:cubicBezTo>
                <a:cubicBezTo>
                  <a:pt x="68" y="68"/>
                  <a:pt x="66" y="65"/>
                  <a:pt x="63" y="64"/>
                </a:cubicBezTo>
                <a:cubicBezTo>
                  <a:pt x="61" y="63"/>
                  <a:pt x="58" y="64"/>
                  <a:pt x="57" y="67"/>
                </a:cubicBezTo>
                <a:cubicBezTo>
                  <a:pt x="54" y="73"/>
                  <a:pt x="52" y="81"/>
                  <a:pt x="50" y="88"/>
                </a:cubicBezTo>
                <a:cubicBezTo>
                  <a:pt x="37" y="86"/>
                  <a:pt x="29" y="85"/>
                  <a:pt x="27" y="83"/>
                </a:cubicBezTo>
                <a:cubicBezTo>
                  <a:pt x="36" y="64"/>
                  <a:pt x="53" y="48"/>
                  <a:pt x="72" y="39"/>
                </a:cubicBezTo>
                <a:close/>
                <a:moveTo>
                  <a:pt x="22" y="93"/>
                </a:moveTo>
                <a:cubicBezTo>
                  <a:pt x="27" y="95"/>
                  <a:pt x="35" y="97"/>
                  <a:pt x="48" y="98"/>
                </a:cubicBezTo>
                <a:cubicBezTo>
                  <a:pt x="46" y="108"/>
                  <a:pt x="45" y="118"/>
                  <a:pt x="45" y="128"/>
                </a:cubicBezTo>
                <a:cubicBezTo>
                  <a:pt x="45" y="138"/>
                  <a:pt x="46" y="148"/>
                  <a:pt x="48" y="157"/>
                </a:cubicBezTo>
                <a:cubicBezTo>
                  <a:pt x="35" y="159"/>
                  <a:pt x="27" y="161"/>
                  <a:pt x="22" y="163"/>
                </a:cubicBezTo>
                <a:cubicBezTo>
                  <a:pt x="18" y="152"/>
                  <a:pt x="16" y="140"/>
                  <a:pt x="16" y="128"/>
                </a:cubicBezTo>
                <a:cubicBezTo>
                  <a:pt x="16" y="116"/>
                  <a:pt x="18" y="104"/>
                  <a:pt x="22" y="93"/>
                </a:cubicBezTo>
                <a:close/>
                <a:moveTo>
                  <a:pt x="27" y="173"/>
                </a:moveTo>
                <a:cubicBezTo>
                  <a:pt x="29" y="171"/>
                  <a:pt x="37" y="169"/>
                  <a:pt x="50" y="168"/>
                </a:cubicBezTo>
                <a:cubicBezTo>
                  <a:pt x="55" y="188"/>
                  <a:pt x="63" y="205"/>
                  <a:pt x="73" y="217"/>
                </a:cubicBezTo>
                <a:cubicBezTo>
                  <a:pt x="53" y="208"/>
                  <a:pt x="37" y="192"/>
                  <a:pt x="27" y="173"/>
                </a:cubicBezTo>
                <a:close/>
                <a:moveTo>
                  <a:pt x="155" y="217"/>
                </a:moveTo>
                <a:cubicBezTo>
                  <a:pt x="165" y="205"/>
                  <a:pt x="173" y="188"/>
                  <a:pt x="178" y="168"/>
                </a:cubicBezTo>
                <a:cubicBezTo>
                  <a:pt x="190" y="169"/>
                  <a:pt x="199" y="171"/>
                  <a:pt x="201" y="173"/>
                </a:cubicBezTo>
                <a:cubicBezTo>
                  <a:pt x="191" y="192"/>
                  <a:pt x="175" y="208"/>
                  <a:pt x="155" y="217"/>
                </a:cubicBezTo>
                <a:close/>
              </a:path>
            </a:pathLst>
          </a:custGeom>
          <a:solidFill>
            <a:srgbClr val="F00000"/>
          </a:solidFill>
          <a:ln>
            <a:noFill/>
          </a:ln>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微软雅黑"/>
              <a:ea typeface="微软雅黑"/>
              <a:sym typeface="微软雅黑"/>
            </a:endParaRPr>
          </a:p>
        </p:txBody>
      </p:sp>
      <p:grpSp>
        <p:nvGrpSpPr>
          <p:cNvPr id="45" name="组合 4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8F48EE9-E4A3-4475-9CF2-DB0CCDE09813}"/>
              </a:ext>
            </a:extLst>
          </p:cNvPr>
          <p:cNvGrpSpPr/>
          <p:nvPr/>
        </p:nvGrpSpPr>
        <p:grpSpPr>
          <a:xfrm>
            <a:off x="787616" y="4824613"/>
            <a:ext cx="371731" cy="441746"/>
            <a:chOff x="3386138" y="1465263"/>
            <a:chExt cx="817563" cy="971551"/>
          </a:xfrm>
          <a:solidFill>
            <a:srgbClr val="F00000"/>
          </a:solidFill>
        </p:grpSpPr>
        <p:sp>
          <p:nvSpPr>
            <p:cNvPr id="46" name="Freeform 9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E4D49BB-9F58-4674-8D7F-5BD21C0B7392}"/>
                </a:ext>
              </a:extLst>
            </p:cNvPr>
            <p:cNvSpPr>
              <a:spLocks noEditPoints="1"/>
            </p:cNvSpPr>
            <p:nvPr/>
          </p:nvSpPr>
          <p:spPr bwMode="auto">
            <a:xfrm>
              <a:off x="3560763" y="1465263"/>
              <a:ext cx="468313" cy="466725"/>
            </a:xfrm>
            <a:custGeom>
              <a:avLst/>
              <a:gdLst>
                <a:gd name="T0" fmla="*/ 62 w 123"/>
                <a:gd name="T1" fmla="*/ 123 h 123"/>
                <a:gd name="T2" fmla="*/ 123 w 123"/>
                <a:gd name="T3" fmla="*/ 62 h 123"/>
                <a:gd name="T4" fmla="*/ 62 w 123"/>
                <a:gd name="T5" fmla="*/ 0 h 123"/>
                <a:gd name="T6" fmla="*/ 0 w 123"/>
                <a:gd name="T7" fmla="*/ 62 h 123"/>
                <a:gd name="T8" fmla="*/ 62 w 123"/>
                <a:gd name="T9" fmla="*/ 123 h 123"/>
                <a:gd name="T10" fmla="*/ 62 w 123"/>
                <a:gd name="T11" fmla="*/ 16 h 123"/>
                <a:gd name="T12" fmla="*/ 107 w 123"/>
                <a:gd name="T13" fmla="*/ 62 h 123"/>
                <a:gd name="T14" fmla="*/ 62 w 123"/>
                <a:gd name="T15" fmla="*/ 107 h 123"/>
                <a:gd name="T16" fmla="*/ 16 w 123"/>
                <a:gd name="T17" fmla="*/ 62 h 123"/>
                <a:gd name="T18" fmla="*/ 62 w 123"/>
                <a:gd name="T19" fmla="*/ 16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123"/>
                  </a:moveTo>
                  <a:cubicBezTo>
                    <a:pt x="96" y="123"/>
                    <a:pt x="123" y="96"/>
                    <a:pt x="123" y="62"/>
                  </a:cubicBezTo>
                  <a:cubicBezTo>
                    <a:pt x="123" y="28"/>
                    <a:pt x="96" y="0"/>
                    <a:pt x="62" y="0"/>
                  </a:cubicBezTo>
                  <a:cubicBezTo>
                    <a:pt x="28" y="0"/>
                    <a:pt x="0" y="28"/>
                    <a:pt x="0" y="62"/>
                  </a:cubicBezTo>
                  <a:cubicBezTo>
                    <a:pt x="0" y="96"/>
                    <a:pt x="28" y="123"/>
                    <a:pt x="62" y="123"/>
                  </a:cubicBezTo>
                  <a:close/>
                  <a:moveTo>
                    <a:pt x="62" y="16"/>
                  </a:moveTo>
                  <a:cubicBezTo>
                    <a:pt x="87" y="16"/>
                    <a:pt x="107" y="37"/>
                    <a:pt x="107" y="62"/>
                  </a:cubicBezTo>
                  <a:cubicBezTo>
                    <a:pt x="107" y="87"/>
                    <a:pt x="87" y="107"/>
                    <a:pt x="62" y="107"/>
                  </a:cubicBezTo>
                  <a:cubicBezTo>
                    <a:pt x="37" y="107"/>
                    <a:pt x="16" y="87"/>
                    <a:pt x="16" y="62"/>
                  </a:cubicBezTo>
                  <a:cubicBezTo>
                    <a:pt x="16" y="37"/>
                    <a:pt x="37" y="16"/>
                    <a:pt x="62"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微软雅黑"/>
                <a:ea typeface="微软雅黑"/>
                <a:sym typeface="微软雅黑"/>
              </a:endParaRPr>
            </a:p>
          </p:txBody>
        </p:sp>
        <p:sp>
          <p:nvSpPr>
            <p:cNvPr id="47" name="Freeform 9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83D2309-0C11-4F3A-BB1F-9BAAF8389242}"/>
                </a:ext>
              </a:extLst>
            </p:cNvPr>
            <p:cNvSpPr>
              <a:spLocks noEditPoints="1"/>
            </p:cNvSpPr>
            <p:nvPr/>
          </p:nvSpPr>
          <p:spPr bwMode="auto">
            <a:xfrm>
              <a:off x="3386138" y="1958976"/>
              <a:ext cx="817563" cy="477838"/>
            </a:xfrm>
            <a:custGeom>
              <a:avLst/>
              <a:gdLst>
                <a:gd name="T0" fmla="*/ 214 w 215"/>
                <a:gd name="T1" fmla="*/ 57 h 126"/>
                <a:gd name="T2" fmla="*/ 144 w 215"/>
                <a:gd name="T3" fmla="*/ 1 h 126"/>
                <a:gd name="T4" fmla="*/ 135 w 215"/>
                <a:gd name="T5" fmla="*/ 6 h 126"/>
                <a:gd name="T6" fmla="*/ 108 w 215"/>
                <a:gd name="T7" fmla="*/ 37 h 126"/>
                <a:gd name="T8" fmla="*/ 81 w 215"/>
                <a:gd name="T9" fmla="*/ 6 h 126"/>
                <a:gd name="T10" fmla="*/ 71 w 215"/>
                <a:gd name="T11" fmla="*/ 1 h 126"/>
                <a:gd name="T12" fmla="*/ 2 w 215"/>
                <a:gd name="T13" fmla="*/ 57 h 126"/>
                <a:gd name="T14" fmla="*/ 2 w 215"/>
                <a:gd name="T15" fmla="*/ 65 h 126"/>
                <a:gd name="T16" fmla="*/ 108 w 215"/>
                <a:gd name="T17" fmla="*/ 126 h 126"/>
                <a:gd name="T18" fmla="*/ 214 w 215"/>
                <a:gd name="T19" fmla="*/ 65 h 126"/>
                <a:gd name="T20" fmla="*/ 214 w 215"/>
                <a:gd name="T21" fmla="*/ 57 h 126"/>
                <a:gd name="T22" fmla="*/ 146 w 215"/>
                <a:gd name="T23" fmla="*/ 19 h 126"/>
                <a:gd name="T24" fmla="*/ 159 w 215"/>
                <a:gd name="T25" fmla="*/ 25 h 126"/>
                <a:gd name="T26" fmla="*/ 131 w 215"/>
                <a:gd name="T27" fmla="*/ 60 h 126"/>
                <a:gd name="T28" fmla="*/ 127 w 215"/>
                <a:gd name="T29" fmla="*/ 56 h 126"/>
                <a:gd name="T30" fmla="*/ 118 w 215"/>
                <a:gd name="T31" fmla="*/ 49 h 126"/>
                <a:gd name="T32" fmla="*/ 146 w 215"/>
                <a:gd name="T33" fmla="*/ 19 h 126"/>
                <a:gd name="T34" fmla="*/ 97 w 215"/>
                <a:gd name="T35" fmla="*/ 49 h 126"/>
                <a:gd name="T36" fmla="*/ 88 w 215"/>
                <a:gd name="T37" fmla="*/ 56 h 126"/>
                <a:gd name="T38" fmla="*/ 84 w 215"/>
                <a:gd name="T39" fmla="*/ 60 h 126"/>
                <a:gd name="T40" fmla="*/ 57 w 215"/>
                <a:gd name="T41" fmla="*/ 25 h 126"/>
                <a:gd name="T42" fmla="*/ 70 w 215"/>
                <a:gd name="T43" fmla="*/ 19 h 126"/>
                <a:gd name="T44" fmla="*/ 97 w 215"/>
                <a:gd name="T45" fmla="*/ 49 h 126"/>
                <a:gd name="T46" fmla="*/ 113 w 215"/>
                <a:gd name="T47" fmla="*/ 110 h 126"/>
                <a:gd name="T48" fmla="*/ 113 w 215"/>
                <a:gd name="T49" fmla="*/ 74 h 126"/>
                <a:gd name="T50" fmla="*/ 108 w 215"/>
                <a:gd name="T51" fmla="*/ 69 h 126"/>
                <a:gd name="T52" fmla="*/ 102 w 215"/>
                <a:gd name="T53" fmla="*/ 74 h 126"/>
                <a:gd name="T54" fmla="*/ 102 w 215"/>
                <a:gd name="T55" fmla="*/ 110 h 126"/>
                <a:gd name="T56" fmla="*/ 18 w 215"/>
                <a:gd name="T57" fmla="*/ 61 h 126"/>
                <a:gd name="T58" fmla="*/ 48 w 215"/>
                <a:gd name="T59" fmla="*/ 30 h 126"/>
                <a:gd name="T60" fmla="*/ 81 w 215"/>
                <a:gd name="T61" fmla="*/ 71 h 126"/>
                <a:gd name="T62" fmla="*/ 87 w 215"/>
                <a:gd name="T63" fmla="*/ 71 h 126"/>
                <a:gd name="T64" fmla="*/ 95 w 215"/>
                <a:gd name="T65" fmla="*/ 64 h 126"/>
                <a:gd name="T66" fmla="*/ 108 w 215"/>
                <a:gd name="T67" fmla="*/ 54 h 126"/>
                <a:gd name="T68" fmla="*/ 120 w 215"/>
                <a:gd name="T69" fmla="*/ 64 h 126"/>
                <a:gd name="T70" fmla="*/ 128 w 215"/>
                <a:gd name="T71" fmla="*/ 71 h 126"/>
                <a:gd name="T72" fmla="*/ 131 w 215"/>
                <a:gd name="T73" fmla="*/ 72 h 126"/>
                <a:gd name="T74" fmla="*/ 135 w 215"/>
                <a:gd name="T75" fmla="*/ 71 h 126"/>
                <a:gd name="T76" fmla="*/ 168 w 215"/>
                <a:gd name="T77" fmla="*/ 30 h 126"/>
                <a:gd name="T78" fmla="*/ 197 w 215"/>
                <a:gd name="T79" fmla="*/ 61 h 126"/>
                <a:gd name="T80" fmla="*/ 113 w 215"/>
                <a:gd name="T81" fmla="*/ 11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5" h="126">
                  <a:moveTo>
                    <a:pt x="214" y="57"/>
                  </a:moveTo>
                  <a:cubicBezTo>
                    <a:pt x="198" y="30"/>
                    <a:pt x="174" y="11"/>
                    <a:pt x="144" y="1"/>
                  </a:cubicBezTo>
                  <a:cubicBezTo>
                    <a:pt x="141" y="0"/>
                    <a:pt x="137" y="2"/>
                    <a:pt x="135" y="6"/>
                  </a:cubicBezTo>
                  <a:cubicBezTo>
                    <a:pt x="129" y="18"/>
                    <a:pt x="119" y="29"/>
                    <a:pt x="108" y="37"/>
                  </a:cubicBezTo>
                  <a:cubicBezTo>
                    <a:pt x="96" y="29"/>
                    <a:pt x="87" y="18"/>
                    <a:pt x="81" y="6"/>
                  </a:cubicBezTo>
                  <a:cubicBezTo>
                    <a:pt x="79" y="2"/>
                    <a:pt x="75" y="0"/>
                    <a:pt x="71" y="1"/>
                  </a:cubicBezTo>
                  <a:cubicBezTo>
                    <a:pt x="42" y="11"/>
                    <a:pt x="17" y="30"/>
                    <a:pt x="2" y="57"/>
                  </a:cubicBezTo>
                  <a:cubicBezTo>
                    <a:pt x="0" y="59"/>
                    <a:pt x="0" y="62"/>
                    <a:pt x="2" y="65"/>
                  </a:cubicBezTo>
                  <a:cubicBezTo>
                    <a:pt x="24" y="103"/>
                    <a:pt x="64" y="126"/>
                    <a:pt x="108" y="126"/>
                  </a:cubicBezTo>
                  <a:cubicBezTo>
                    <a:pt x="151" y="126"/>
                    <a:pt x="192" y="103"/>
                    <a:pt x="214" y="65"/>
                  </a:cubicBezTo>
                  <a:cubicBezTo>
                    <a:pt x="215" y="62"/>
                    <a:pt x="215" y="59"/>
                    <a:pt x="214" y="57"/>
                  </a:cubicBezTo>
                  <a:close/>
                  <a:moveTo>
                    <a:pt x="146" y="19"/>
                  </a:moveTo>
                  <a:cubicBezTo>
                    <a:pt x="150" y="21"/>
                    <a:pt x="155" y="23"/>
                    <a:pt x="159" y="25"/>
                  </a:cubicBezTo>
                  <a:cubicBezTo>
                    <a:pt x="152" y="36"/>
                    <a:pt x="143" y="50"/>
                    <a:pt x="131" y="60"/>
                  </a:cubicBezTo>
                  <a:cubicBezTo>
                    <a:pt x="130" y="59"/>
                    <a:pt x="129" y="58"/>
                    <a:pt x="127" y="56"/>
                  </a:cubicBezTo>
                  <a:cubicBezTo>
                    <a:pt x="124" y="54"/>
                    <a:pt x="121" y="51"/>
                    <a:pt x="118" y="49"/>
                  </a:cubicBezTo>
                  <a:cubicBezTo>
                    <a:pt x="130" y="41"/>
                    <a:pt x="139" y="31"/>
                    <a:pt x="146" y="19"/>
                  </a:cubicBezTo>
                  <a:close/>
                  <a:moveTo>
                    <a:pt x="97" y="49"/>
                  </a:moveTo>
                  <a:cubicBezTo>
                    <a:pt x="94" y="51"/>
                    <a:pt x="91" y="54"/>
                    <a:pt x="88" y="56"/>
                  </a:cubicBezTo>
                  <a:cubicBezTo>
                    <a:pt x="87" y="58"/>
                    <a:pt x="85" y="59"/>
                    <a:pt x="84" y="60"/>
                  </a:cubicBezTo>
                  <a:cubicBezTo>
                    <a:pt x="72" y="50"/>
                    <a:pt x="63" y="36"/>
                    <a:pt x="57" y="25"/>
                  </a:cubicBezTo>
                  <a:cubicBezTo>
                    <a:pt x="61" y="23"/>
                    <a:pt x="65" y="21"/>
                    <a:pt x="70" y="19"/>
                  </a:cubicBezTo>
                  <a:cubicBezTo>
                    <a:pt x="76" y="31"/>
                    <a:pt x="86" y="41"/>
                    <a:pt x="97" y="49"/>
                  </a:cubicBezTo>
                  <a:close/>
                  <a:moveTo>
                    <a:pt x="113" y="110"/>
                  </a:moveTo>
                  <a:cubicBezTo>
                    <a:pt x="113" y="74"/>
                    <a:pt x="113" y="74"/>
                    <a:pt x="113" y="74"/>
                  </a:cubicBezTo>
                  <a:cubicBezTo>
                    <a:pt x="113" y="72"/>
                    <a:pt x="111" y="69"/>
                    <a:pt x="108" y="69"/>
                  </a:cubicBezTo>
                  <a:cubicBezTo>
                    <a:pt x="105" y="69"/>
                    <a:pt x="102" y="72"/>
                    <a:pt x="102" y="74"/>
                  </a:cubicBezTo>
                  <a:cubicBezTo>
                    <a:pt x="102" y="110"/>
                    <a:pt x="102" y="110"/>
                    <a:pt x="102" y="110"/>
                  </a:cubicBezTo>
                  <a:cubicBezTo>
                    <a:pt x="68" y="108"/>
                    <a:pt x="37" y="90"/>
                    <a:pt x="18" y="61"/>
                  </a:cubicBezTo>
                  <a:cubicBezTo>
                    <a:pt x="26" y="49"/>
                    <a:pt x="36" y="38"/>
                    <a:pt x="48" y="30"/>
                  </a:cubicBezTo>
                  <a:cubicBezTo>
                    <a:pt x="55" y="44"/>
                    <a:pt x="66" y="59"/>
                    <a:pt x="81" y="71"/>
                  </a:cubicBezTo>
                  <a:cubicBezTo>
                    <a:pt x="83" y="73"/>
                    <a:pt x="85" y="73"/>
                    <a:pt x="87" y="71"/>
                  </a:cubicBezTo>
                  <a:cubicBezTo>
                    <a:pt x="90" y="69"/>
                    <a:pt x="93" y="67"/>
                    <a:pt x="95" y="64"/>
                  </a:cubicBezTo>
                  <a:cubicBezTo>
                    <a:pt x="99" y="61"/>
                    <a:pt x="104" y="57"/>
                    <a:pt x="108" y="54"/>
                  </a:cubicBezTo>
                  <a:cubicBezTo>
                    <a:pt x="112" y="57"/>
                    <a:pt x="116" y="61"/>
                    <a:pt x="120" y="64"/>
                  </a:cubicBezTo>
                  <a:cubicBezTo>
                    <a:pt x="123" y="67"/>
                    <a:pt x="125" y="69"/>
                    <a:pt x="128" y="71"/>
                  </a:cubicBezTo>
                  <a:cubicBezTo>
                    <a:pt x="129" y="72"/>
                    <a:pt x="130" y="72"/>
                    <a:pt x="131" y="72"/>
                  </a:cubicBezTo>
                  <a:cubicBezTo>
                    <a:pt x="133" y="72"/>
                    <a:pt x="134" y="72"/>
                    <a:pt x="135" y="71"/>
                  </a:cubicBezTo>
                  <a:cubicBezTo>
                    <a:pt x="149" y="59"/>
                    <a:pt x="160" y="44"/>
                    <a:pt x="168" y="30"/>
                  </a:cubicBezTo>
                  <a:cubicBezTo>
                    <a:pt x="180" y="38"/>
                    <a:pt x="190" y="49"/>
                    <a:pt x="197" y="61"/>
                  </a:cubicBezTo>
                  <a:cubicBezTo>
                    <a:pt x="179" y="90"/>
                    <a:pt x="147" y="108"/>
                    <a:pt x="113" y="1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微软雅黑"/>
                <a:ea typeface="微软雅黑"/>
                <a:sym typeface="微软雅黑"/>
              </a:endParaRPr>
            </a:p>
          </p:txBody>
        </p:sp>
      </p:grpSp>
      <p:sp>
        <p:nvSpPr>
          <p:cNvPr id="48" name="矩形 4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74C3DE9-072B-4F66-8EA4-045B1CBBD47C}"/>
              </a:ext>
            </a:extLst>
          </p:cNvPr>
          <p:cNvSpPr/>
          <p:nvPr/>
        </p:nvSpPr>
        <p:spPr>
          <a:xfrm>
            <a:off x="1257070" y="2485165"/>
            <a:ext cx="2631190" cy="491994"/>
          </a:xfrm>
          <a:prstGeom prst="rect">
            <a:avLst/>
          </a:prstGeom>
          <a:noFill/>
        </p:spPr>
        <p:txBody>
          <a:bodyPr wrap="square">
            <a:spAutoFit/>
          </a:bodyPr>
          <a:lstStyle/>
          <a:p>
            <a:pPr>
              <a:lnSpc>
                <a:spcPct val="130000"/>
              </a:lnSpc>
            </a:pPr>
            <a:r>
              <a:rPr lang="zh-CN" altLang="en-US" sz="1050" dirty="0">
                <a:solidFill>
                  <a:schemeClr val="bg1">
                    <a:lumMod val="50000"/>
                  </a:schemeClr>
                </a:solidFill>
                <a:latin typeface="微软雅黑"/>
                <a:ea typeface="微软雅黑"/>
                <a:sym typeface="微软雅黑"/>
              </a:rPr>
              <a:t>请在此输入详细的文字介绍信息，表达图表的含义请在此输入详细的</a:t>
            </a:r>
          </a:p>
        </p:txBody>
      </p:sp>
      <p:sp>
        <p:nvSpPr>
          <p:cNvPr id="49" name="矩形 4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04D111D-3677-41B5-8194-706811261C4D}"/>
              </a:ext>
            </a:extLst>
          </p:cNvPr>
          <p:cNvSpPr/>
          <p:nvPr/>
        </p:nvSpPr>
        <p:spPr>
          <a:xfrm>
            <a:off x="1257070" y="2205464"/>
            <a:ext cx="2614792" cy="307777"/>
          </a:xfrm>
          <a:prstGeom prst="rect">
            <a:avLst/>
          </a:prstGeom>
          <a:noFill/>
        </p:spPr>
        <p:txBody>
          <a:bodyPr wrap="square">
            <a:spAutoFit/>
          </a:bodyPr>
          <a:lstStyle/>
          <a:p>
            <a:r>
              <a:rPr lang="zh-CN" altLang="en-US" sz="1400" b="1" dirty="0">
                <a:latin typeface="微软雅黑"/>
                <a:ea typeface="微软雅黑"/>
                <a:sym typeface="微软雅黑"/>
              </a:rPr>
              <a:t>在此添加标题</a:t>
            </a:r>
          </a:p>
        </p:txBody>
      </p:sp>
      <p:sp>
        <p:nvSpPr>
          <p:cNvPr id="50" name="矩形 4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20D5730-F5D5-4078-B3C6-D550F89E7EF8}"/>
              </a:ext>
            </a:extLst>
          </p:cNvPr>
          <p:cNvSpPr/>
          <p:nvPr/>
        </p:nvSpPr>
        <p:spPr>
          <a:xfrm>
            <a:off x="2013679" y="3744505"/>
            <a:ext cx="2698092" cy="491994"/>
          </a:xfrm>
          <a:prstGeom prst="rect">
            <a:avLst/>
          </a:prstGeom>
          <a:noFill/>
        </p:spPr>
        <p:txBody>
          <a:bodyPr wrap="square">
            <a:spAutoFit/>
          </a:bodyPr>
          <a:lstStyle/>
          <a:p>
            <a:pPr>
              <a:lnSpc>
                <a:spcPct val="130000"/>
              </a:lnSpc>
            </a:pPr>
            <a:r>
              <a:rPr lang="zh-CN" altLang="en-US" sz="1050" dirty="0">
                <a:solidFill>
                  <a:schemeClr val="bg1">
                    <a:lumMod val="50000"/>
                  </a:schemeClr>
                </a:solidFill>
                <a:latin typeface="微软雅黑"/>
                <a:ea typeface="微软雅黑"/>
                <a:sym typeface="微软雅黑"/>
              </a:rPr>
              <a:t>请在此输入详细的文字介绍信息，表达图表的含义请在此输入详细的</a:t>
            </a:r>
          </a:p>
        </p:txBody>
      </p:sp>
      <p:sp>
        <p:nvSpPr>
          <p:cNvPr id="51" name="矩形 5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DC31A4F-31E1-4992-97E9-F83EBB925561}"/>
              </a:ext>
            </a:extLst>
          </p:cNvPr>
          <p:cNvSpPr/>
          <p:nvPr/>
        </p:nvSpPr>
        <p:spPr>
          <a:xfrm>
            <a:off x="2013678" y="3464804"/>
            <a:ext cx="2614792" cy="307777"/>
          </a:xfrm>
          <a:prstGeom prst="rect">
            <a:avLst/>
          </a:prstGeom>
          <a:noFill/>
        </p:spPr>
        <p:txBody>
          <a:bodyPr wrap="square">
            <a:spAutoFit/>
          </a:bodyPr>
          <a:lstStyle/>
          <a:p>
            <a:r>
              <a:rPr lang="zh-CN" altLang="en-US" sz="1400" b="1" dirty="0">
                <a:latin typeface="微软雅黑"/>
                <a:ea typeface="微软雅黑"/>
                <a:sym typeface="微软雅黑"/>
              </a:rPr>
              <a:t>在此添加标题</a:t>
            </a:r>
          </a:p>
        </p:txBody>
      </p:sp>
      <p:sp>
        <p:nvSpPr>
          <p:cNvPr id="52" name="矩形 5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7A33FB-5A71-4ACE-A82D-8C5D87478790}"/>
              </a:ext>
            </a:extLst>
          </p:cNvPr>
          <p:cNvSpPr/>
          <p:nvPr/>
        </p:nvSpPr>
        <p:spPr>
          <a:xfrm>
            <a:off x="1218169" y="4981032"/>
            <a:ext cx="2698092" cy="491994"/>
          </a:xfrm>
          <a:prstGeom prst="rect">
            <a:avLst/>
          </a:prstGeom>
          <a:noFill/>
        </p:spPr>
        <p:txBody>
          <a:bodyPr wrap="square">
            <a:spAutoFit/>
          </a:bodyPr>
          <a:lstStyle/>
          <a:p>
            <a:pPr algn="just">
              <a:lnSpc>
                <a:spcPct val="130000"/>
              </a:lnSpc>
            </a:pPr>
            <a:r>
              <a:rPr lang="zh-CN" altLang="en-US" sz="1050" dirty="0">
                <a:solidFill>
                  <a:schemeClr val="bg1">
                    <a:lumMod val="50000"/>
                  </a:schemeClr>
                </a:solidFill>
                <a:latin typeface="微软雅黑"/>
                <a:ea typeface="微软雅黑"/>
                <a:sym typeface="微软雅黑"/>
              </a:rPr>
              <a:t>请在此输入详细的文字介绍信息，表达图表的含义请在此输入详细的</a:t>
            </a:r>
          </a:p>
        </p:txBody>
      </p:sp>
      <p:sp>
        <p:nvSpPr>
          <p:cNvPr id="53" name="矩形 5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FC07797-9492-4067-B1EC-7A6F1C5EE94A}"/>
              </a:ext>
            </a:extLst>
          </p:cNvPr>
          <p:cNvSpPr/>
          <p:nvPr/>
        </p:nvSpPr>
        <p:spPr>
          <a:xfrm>
            <a:off x="1218168" y="4701331"/>
            <a:ext cx="2614792" cy="307777"/>
          </a:xfrm>
          <a:prstGeom prst="rect">
            <a:avLst/>
          </a:prstGeom>
          <a:noFill/>
        </p:spPr>
        <p:txBody>
          <a:bodyPr wrap="square">
            <a:spAutoFit/>
          </a:bodyPr>
          <a:lstStyle/>
          <a:p>
            <a:r>
              <a:rPr lang="zh-CN" altLang="en-US" sz="1400" b="1" dirty="0">
                <a:latin typeface="微软雅黑"/>
                <a:ea typeface="微软雅黑"/>
                <a:sym typeface="微软雅黑"/>
              </a:rPr>
              <a:t>在此添加标题</a:t>
            </a:r>
          </a:p>
        </p:txBody>
      </p:sp>
      <p:grpSp>
        <p:nvGrpSpPr>
          <p:cNvPr id="2" name="组合 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709EE8B-503E-4266-8F0B-10A843C6A92F}"/>
              </a:ext>
            </a:extLst>
          </p:cNvPr>
          <p:cNvGrpSpPr/>
          <p:nvPr/>
        </p:nvGrpSpPr>
        <p:grpSpPr>
          <a:xfrm>
            <a:off x="1317295" y="518444"/>
            <a:ext cx="1753828" cy="461665"/>
            <a:chOff x="3303678" y="1772209"/>
            <a:chExt cx="3370318" cy="461665"/>
          </a:xfrm>
        </p:grpSpPr>
        <p:sp>
          <p:nvSpPr>
            <p:cNvPr id="3" name="TextBox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B63930-BB08-4559-85D2-1916A778E39F}"/>
                </a:ext>
              </a:extLst>
            </p:cNvPr>
            <p:cNvSpPr txBox="1"/>
            <p:nvPr/>
          </p:nvSpPr>
          <p:spPr>
            <a:xfrm>
              <a:off x="3303678" y="1772209"/>
              <a:ext cx="3370318" cy="461665"/>
            </a:xfrm>
            <a:prstGeom prst="rect">
              <a:avLst/>
            </a:prstGeom>
            <a:noFill/>
          </p:spPr>
          <p:txBody>
            <a:bodyPr wrap="square" rtlCol="0">
              <a:spAutoFit/>
            </a:bodyPr>
            <a:lstStyle/>
            <a:p>
              <a:r>
                <a:rPr lang="zh-CN" altLang="en-US" sz="2400" b="1" spc="600" dirty="0">
                  <a:latin typeface="微软雅黑"/>
                  <a:ea typeface="微软雅黑"/>
                  <a:sym typeface="微软雅黑"/>
                </a:rPr>
                <a:t>活动主题</a:t>
              </a:r>
            </a:p>
          </p:txBody>
        </p:sp>
        <p:cxnSp>
          <p:nvCxnSpPr>
            <p:cNvPr id="4" name="直接连接符 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22B1CB-4A03-44B4-8639-74AD615FA845}"/>
                </a:ext>
              </a:extLst>
            </p:cNvPr>
            <p:cNvCxnSpPr/>
            <p:nvPr/>
          </p:nvCxnSpPr>
          <p:spPr>
            <a:xfrm>
              <a:off x="3419872" y="2189749"/>
              <a:ext cx="2954123"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5" name="组合 4" descr="e7d195523061f1c0deeec63e560781cfd59afb0ea006f2a87ABB68BF51EA6619813959095094C18C62A12F549504892A4AAA8C1554C6663626E05CA27F281A14E6983772AFC3FB97135759321DEA3D704CB8FFD9D2544D2074061F3D878A4F24638415FA5D365B2AF4BEC5AD5F5BED89740C60608E45A0F8CE8EF0096094E663250F0E257FDFCC8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A0E7543-8C94-4557-9E21-F88C04E2BAA0}"/>
              </a:ext>
            </a:extLst>
          </p:cNvPr>
          <p:cNvGrpSpPr/>
          <p:nvPr/>
        </p:nvGrpSpPr>
        <p:grpSpPr>
          <a:xfrm>
            <a:off x="486229" y="447163"/>
            <a:ext cx="643551" cy="570387"/>
            <a:chOff x="6003757" y="1979655"/>
            <a:chExt cx="1399307" cy="1240222"/>
          </a:xfrm>
        </p:grpSpPr>
        <p:sp>
          <p:nvSpPr>
            <p:cNvPr id="6"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05F7914-926D-40FB-96B4-9D850D288797}"/>
                </a:ext>
              </a:extLst>
            </p:cNvPr>
            <p:cNvSpPr>
              <a:spLocks/>
            </p:cNvSpPr>
            <p:nvPr/>
          </p:nvSpPr>
          <p:spPr bwMode="auto">
            <a:xfrm>
              <a:off x="6003759" y="1979680"/>
              <a:ext cx="1399305" cy="12401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a:blip r:embed="rId3" cstate="screen">
                <a:extLst>
                  <a:ext uri="{28A0092B-C50C-407E-A947-70E740481C1C}">
                    <a14:useLocalDpi xmlns:a14="http://schemas.microsoft.com/office/drawing/2010/main"/>
                  </a:ext>
                </a:extLst>
              </a:blip>
              <a:stretch>
                <a:fillRect/>
              </a:stretch>
            </a:blip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1600">
                <a:latin typeface="微软雅黑"/>
                <a:ea typeface="微软雅黑"/>
                <a:sym typeface="微软雅黑"/>
              </a:endParaRPr>
            </a:p>
          </p:txBody>
        </p:sp>
        <p:sp>
          <p:nvSpPr>
            <p:cNvPr id="7"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36A9652-E708-4FEA-A015-40CA093131F6}"/>
                </a:ext>
              </a:extLst>
            </p:cNvPr>
            <p:cNvSpPr>
              <a:spLocks/>
            </p:cNvSpPr>
            <p:nvPr/>
          </p:nvSpPr>
          <p:spPr bwMode="auto">
            <a:xfrm>
              <a:off x="6003757" y="1979655"/>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1600" dirty="0">
                <a:latin typeface="微软雅黑"/>
                <a:ea typeface="微软雅黑"/>
                <a:sym typeface="微软雅黑"/>
              </a:endParaRPr>
            </a:p>
          </p:txBody>
        </p:sp>
        <p:grpSp>
          <p:nvGrpSpPr>
            <p:cNvPr id="8" name="组合 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592C79-E398-4CE8-9994-867F59C1F135}"/>
                </a:ext>
              </a:extLst>
            </p:cNvPr>
            <p:cNvGrpSpPr/>
            <p:nvPr/>
          </p:nvGrpSpPr>
          <p:grpSpPr>
            <a:xfrm>
              <a:off x="6299134" y="1995149"/>
              <a:ext cx="776055" cy="1137666"/>
              <a:chOff x="897622" y="2326339"/>
              <a:chExt cx="1001347" cy="1467937"/>
            </a:xfrm>
          </p:grpSpPr>
          <p:sp>
            <p:nvSpPr>
              <p:cNvPr id="10" name="文本框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3B26197-8775-4999-9C07-EF41482CF1BD}"/>
                  </a:ext>
                </a:extLst>
              </p:cNvPr>
              <p:cNvSpPr txBox="1"/>
              <p:nvPr/>
            </p:nvSpPr>
            <p:spPr>
              <a:xfrm>
                <a:off x="897622" y="2856063"/>
                <a:ext cx="1001347" cy="561270"/>
              </a:xfrm>
              <a:prstGeom prst="rect">
                <a:avLst/>
              </a:prstGeom>
              <a:noFill/>
            </p:spPr>
            <p:txBody>
              <a:bodyPr wrap="square" rtlCol="0">
                <a:spAutoFit/>
              </a:bodyPr>
              <a:lstStyle/>
              <a:p>
                <a:pPr algn="ctr"/>
                <a:endParaRPr lang="zh-CN" altLang="en-US" sz="700" dirty="0">
                  <a:solidFill>
                    <a:schemeClr val="bg1"/>
                  </a:solidFill>
                  <a:latin typeface="微软雅黑"/>
                  <a:ea typeface="微软雅黑"/>
                  <a:sym typeface="微软雅黑"/>
                </a:endParaRPr>
              </a:p>
            </p:txBody>
          </p:sp>
          <p:sp>
            <p:nvSpPr>
              <p:cNvPr id="9" name="文本框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7A14AC6-B527-4844-9535-3D461E6FE91D}"/>
                  </a:ext>
                </a:extLst>
              </p:cNvPr>
              <p:cNvSpPr txBox="1"/>
              <p:nvPr/>
            </p:nvSpPr>
            <p:spPr>
              <a:xfrm>
                <a:off x="986172" y="2326339"/>
                <a:ext cx="802266" cy="1467937"/>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800" b="1" dirty="0">
                    <a:ln w="15875">
                      <a:noFill/>
                    </a:ln>
                    <a:solidFill>
                      <a:schemeClr val="bg1"/>
                    </a:solidFill>
                    <a:latin typeface="微软雅黑"/>
                    <a:ea typeface="微软雅黑"/>
                    <a:sym typeface="微软雅黑"/>
                  </a:rPr>
                  <a:t>1</a:t>
                </a:r>
                <a:endParaRPr lang="zh-CN" altLang="en-US" sz="2800" b="1" dirty="0">
                  <a:ln w="15875">
                    <a:noFill/>
                  </a:ln>
                  <a:solidFill>
                    <a:schemeClr val="bg1"/>
                  </a:solidFill>
                  <a:latin typeface="微软雅黑"/>
                  <a:ea typeface="微软雅黑"/>
                  <a:sym typeface="微软雅黑"/>
                </a:endParaRPr>
              </a:p>
            </p:txBody>
          </p:sp>
        </p:grpSp>
      </p:grpSp>
      <p:pic>
        <p:nvPicPr>
          <p:cNvPr id="11" name="图片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AD434AE-F1ED-4596-A000-2BED4AB71EB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41133" y="995975"/>
            <a:ext cx="5458613" cy="5458613"/>
          </a:xfrm>
          <a:prstGeom prst="rect">
            <a:avLst/>
          </a:prstGeom>
        </p:spPr>
      </p:pic>
    </p:spTree>
    <p:extLst>
      <p:ext uri="{BB962C8B-B14F-4D97-AF65-F5344CB8AC3E}">
        <p14:creationId xmlns:p14="http://schemas.microsoft.com/office/powerpoint/2010/main" val="177433614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a14="http://schemas.microsoft.com/office/drawing/2010/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500" fill="hold"/>
                                        <p:tgtEl>
                                          <p:spTgt spid="34"/>
                                        </p:tgtEl>
                                        <p:attrNameLst>
                                          <p:attrName>ppt_x</p:attrName>
                                        </p:attrNameLst>
                                      </p:cBhvr>
                                      <p:tavLst>
                                        <p:tav tm="0">
                                          <p:val>
                                            <p:strVal val="#ppt_x"/>
                                          </p:val>
                                        </p:tav>
                                        <p:tav tm="100000">
                                          <p:val>
                                            <p:strVal val="#ppt_x"/>
                                          </p:val>
                                        </p:tav>
                                      </p:tavLst>
                                    </p:anim>
                                    <p:anim calcmode="lin" valueType="num">
                                      <p:cBhvr additive="base">
                                        <p:cTn id="23" dur="500" fill="hold"/>
                                        <p:tgtEl>
                                          <p:spTgt spid="34"/>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500"/>
                                  </p:stCondLst>
                                  <p:childTnLst>
                                    <p:set>
                                      <p:cBhvr>
                                        <p:cTn id="25" dur="1" fill="hold">
                                          <p:stCondLst>
                                            <p:cond delay="0"/>
                                          </p:stCondLst>
                                        </p:cTn>
                                        <p:tgtEl>
                                          <p:spTgt spid="35"/>
                                        </p:tgtEl>
                                        <p:attrNameLst>
                                          <p:attrName>style.visibility</p:attrName>
                                        </p:attrNameLst>
                                      </p:cBhvr>
                                      <p:to>
                                        <p:strVal val="visible"/>
                                      </p:to>
                                    </p:set>
                                    <p:anim calcmode="lin" valueType="num">
                                      <p:cBhvr additive="base">
                                        <p:cTn id="26" dur="500" fill="hold"/>
                                        <p:tgtEl>
                                          <p:spTgt spid="35"/>
                                        </p:tgtEl>
                                        <p:attrNameLst>
                                          <p:attrName>ppt_x</p:attrName>
                                        </p:attrNameLst>
                                      </p:cBhvr>
                                      <p:tavLst>
                                        <p:tav tm="0">
                                          <p:val>
                                            <p:strVal val="#ppt_x"/>
                                          </p:val>
                                        </p:tav>
                                        <p:tav tm="100000">
                                          <p:val>
                                            <p:strVal val="#ppt_x"/>
                                          </p:val>
                                        </p:tav>
                                      </p:tavLst>
                                    </p:anim>
                                    <p:anim calcmode="lin" valueType="num">
                                      <p:cBhvr additive="base">
                                        <p:cTn id="27" dur="500" fill="hold"/>
                                        <p:tgtEl>
                                          <p:spTgt spid="35"/>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500"/>
                                  </p:stCondLst>
                                  <p:childTnLst>
                                    <p:set>
                                      <p:cBhvr>
                                        <p:cTn id="29" dur="1" fill="hold">
                                          <p:stCondLst>
                                            <p:cond delay="0"/>
                                          </p:stCondLst>
                                        </p:cTn>
                                        <p:tgtEl>
                                          <p:spTgt spid="36"/>
                                        </p:tgtEl>
                                        <p:attrNameLst>
                                          <p:attrName>style.visibility</p:attrName>
                                        </p:attrNameLst>
                                      </p:cBhvr>
                                      <p:to>
                                        <p:strVal val="visible"/>
                                      </p:to>
                                    </p:set>
                                    <p:anim calcmode="lin" valueType="num">
                                      <p:cBhvr additive="base">
                                        <p:cTn id="30" dur="500" fill="hold"/>
                                        <p:tgtEl>
                                          <p:spTgt spid="36"/>
                                        </p:tgtEl>
                                        <p:attrNameLst>
                                          <p:attrName>ppt_x</p:attrName>
                                        </p:attrNameLst>
                                      </p:cBhvr>
                                      <p:tavLst>
                                        <p:tav tm="0">
                                          <p:val>
                                            <p:strVal val="#ppt_x"/>
                                          </p:val>
                                        </p:tav>
                                        <p:tav tm="100000">
                                          <p:val>
                                            <p:strVal val="#ppt_x"/>
                                          </p:val>
                                        </p:tav>
                                      </p:tavLst>
                                    </p:anim>
                                    <p:anim calcmode="lin" valueType="num">
                                      <p:cBhvr additive="base">
                                        <p:cTn id="31" dur="500" fill="hold"/>
                                        <p:tgtEl>
                                          <p:spTgt spid="3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500"/>
                                  </p:stCondLst>
                                  <p:childTnLst>
                                    <p:set>
                                      <p:cBhvr>
                                        <p:cTn id="33" dur="1" fill="hold">
                                          <p:stCondLst>
                                            <p:cond delay="0"/>
                                          </p:stCondLst>
                                        </p:cTn>
                                        <p:tgtEl>
                                          <p:spTgt spid="44"/>
                                        </p:tgtEl>
                                        <p:attrNameLst>
                                          <p:attrName>style.visibility</p:attrName>
                                        </p:attrNameLst>
                                      </p:cBhvr>
                                      <p:to>
                                        <p:strVal val="visible"/>
                                      </p:to>
                                    </p:set>
                                    <p:anim calcmode="lin" valueType="num">
                                      <p:cBhvr additive="base">
                                        <p:cTn id="34" dur="500" fill="hold"/>
                                        <p:tgtEl>
                                          <p:spTgt spid="44"/>
                                        </p:tgtEl>
                                        <p:attrNameLst>
                                          <p:attrName>ppt_x</p:attrName>
                                        </p:attrNameLst>
                                      </p:cBhvr>
                                      <p:tavLst>
                                        <p:tav tm="0">
                                          <p:val>
                                            <p:strVal val="#ppt_x"/>
                                          </p:val>
                                        </p:tav>
                                        <p:tav tm="100000">
                                          <p:val>
                                            <p:strVal val="#ppt_x"/>
                                          </p:val>
                                        </p:tav>
                                      </p:tavLst>
                                    </p:anim>
                                    <p:anim calcmode="lin" valueType="num">
                                      <p:cBhvr additive="base">
                                        <p:cTn id="35" dur="500" fill="hold"/>
                                        <p:tgtEl>
                                          <p:spTgt spid="44"/>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500"/>
                                  </p:stCondLst>
                                  <p:childTnLst>
                                    <p:set>
                                      <p:cBhvr>
                                        <p:cTn id="37" dur="1" fill="hold">
                                          <p:stCondLst>
                                            <p:cond delay="0"/>
                                          </p:stCondLst>
                                        </p:cTn>
                                        <p:tgtEl>
                                          <p:spTgt spid="48"/>
                                        </p:tgtEl>
                                        <p:attrNameLst>
                                          <p:attrName>style.visibility</p:attrName>
                                        </p:attrNameLst>
                                      </p:cBhvr>
                                      <p:to>
                                        <p:strVal val="visible"/>
                                      </p:to>
                                    </p:set>
                                    <p:anim calcmode="lin" valueType="num">
                                      <p:cBhvr additive="base">
                                        <p:cTn id="38" dur="500" fill="hold"/>
                                        <p:tgtEl>
                                          <p:spTgt spid="48"/>
                                        </p:tgtEl>
                                        <p:attrNameLst>
                                          <p:attrName>ppt_x</p:attrName>
                                        </p:attrNameLst>
                                      </p:cBhvr>
                                      <p:tavLst>
                                        <p:tav tm="0">
                                          <p:val>
                                            <p:strVal val="#ppt_x"/>
                                          </p:val>
                                        </p:tav>
                                        <p:tav tm="100000">
                                          <p:val>
                                            <p:strVal val="#ppt_x"/>
                                          </p:val>
                                        </p:tav>
                                      </p:tavLst>
                                    </p:anim>
                                    <p:anim calcmode="lin" valueType="num">
                                      <p:cBhvr additive="base">
                                        <p:cTn id="39" dur="500" fill="hold"/>
                                        <p:tgtEl>
                                          <p:spTgt spid="48"/>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500"/>
                                  </p:stCondLst>
                                  <p:childTnLst>
                                    <p:set>
                                      <p:cBhvr>
                                        <p:cTn id="41" dur="1" fill="hold">
                                          <p:stCondLst>
                                            <p:cond delay="0"/>
                                          </p:stCondLst>
                                        </p:cTn>
                                        <p:tgtEl>
                                          <p:spTgt spid="49"/>
                                        </p:tgtEl>
                                        <p:attrNameLst>
                                          <p:attrName>style.visibility</p:attrName>
                                        </p:attrNameLst>
                                      </p:cBhvr>
                                      <p:to>
                                        <p:strVal val="visible"/>
                                      </p:to>
                                    </p:set>
                                    <p:anim calcmode="lin" valueType="num">
                                      <p:cBhvr additive="base">
                                        <p:cTn id="42" dur="500" fill="hold"/>
                                        <p:tgtEl>
                                          <p:spTgt spid="49"/>
                                        </p:tgtEl>
                                        <p:attrNameLst>
                                          <p:attrName>ppt_x</p:attrName>
                                        </p:attrNameLst>
                                      </p:cBhvr>
                                      <p:tavLst>
                                        <p:tav tm="0">
                                          <p:val>
                                            <p:strVal val="#ppt_x"/>
                                          </p:val>
                                        </p:tav>
                                        <p:tav tm="100000">
                                          <p:val>
                                            <p:strVal val="#ppt_x"/>
                                          </p:val>
                                        </p:tav>
                                      </p:tavLst>
                                    </p:anim>
                                    <p:anim calcmode="lin" valueType="num">
                                      <p:cBhvr additive="base">
                                        <p:cTn id="43" dur="500" fill="hold"/>
                                        <p:tgtEl>
                                          <p:spTgt spid="49"/>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50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500" fill="hold"/>
                                        <p:tgtEl>
                                          <p:spTgt spid="33"/>
                                        </p:tgtEl>
                                        <p:attrNameLst>
                                          <p:attrName>ppt_x</p:attrName>
                                        </p:attrNameLst>
                                      </p:cBhvr>
                                      <p:tavLst>
                                        <p:tav tm="0">
                                          <p:val>
                                            <p:strVal val="#ppt_x"/>
                                          </p:val>
                                        </p:tav>
                                        <p:tav tm="100000">
                                          <p:val>
                                            <p:strVal val="#ppt_x"/>
                                          </p:val>
                                        </p:tav>
                                      </p:tavLst>
                                    </p:anim>
                                    <p:anim calcmode="lin" valueType="num">
                                      <p:cBhvr additive="base">
                                        <p:cTn id="47" dur="500" fill="hold"/>
                                        <p:tgtEl>
                                          <p:spTgt spid="33"/>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100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500" fill="hold"/>
                                        <p:tgtEl>
                                          <p:spTgt spid="30"/>
                                        </p:tgtEl>
                                        <p:attrNameLst>
                                          <p:attrName>ppt_x</p:attrName>
                                        </p:attrNameLst>
                                      </p:cBhvr>
                                      <p:tavLst>
                                        <p:tav tm="0">
                                          <p:val>
                                            <p:strVal val="#ppt_x"/>
                                          </p:val>
                                        </p:tav>
                                        <p:tav tm="100000">
                                          <p:val>
                                            <p:strVal val="#ppt_x"/>
                                          </p:val>
                                        </p:tav>
                                      </p:tavLst>
                                    </p:anim>
                                    <p:anim calcmode="lin" valueType="num">
                                      <p:cBhvr additive="base">
                                        <p:cTn id="51" dur="500" fill="hold"/>
                                        <p:tgtEl>
                                          <p:spTgt spid="3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1000"/>
                                  </p:stCondLst>
                                  <p:childTnLst>
                                    <p:set>
                                      <p:cBhvr>
                                        <p:cTn id="53" dur="1" fill="hold">
                                          <p:stCondLst>
                                            <p:cond delay="0"/>
                                          </p:stCondLst>
                                        </p:cTn>
                                        <p:tgtEl>
                                          <p:spTgt spid="31"/>
                                        </p:tgtEl>
                                        <p:attrNameLst>
                                          <p:attrName>style.visibility</p:attrName>
                                        </p:attrNameLst>
                                      </p:cBhvr>
                                      <p:to>
                                        <p:strVal val="visible"/>
                                      </p:to>
                                    </p:set>
                                    <p:anim calcmode="lin" valueType="num">
                                      <p:cBhvr additive="base">
                                        <p:cTn id="54" dur="500" fill="hold"/>
                                        <p:tgtEl>
                                          <p:spTgt spid="31"/>
                                        </p:tgtEl>
                                        <p:attrNameLst>
                                          <p:attrName>ppt_x</p:attrName>
                                        </p:attrNameLst>
                                      </p:cBhvr>
                                      <p:tavLst>
                                        <p:tav tm="0">
                                          <p:val>
                                            <p:strVal val="#ppt_x"/>
                                          </p:val>
                                        </p:tav>
                                        <p:tav tm="100000">
                                          <p:val>
                                            <p:strVal val="#ppt_x"/>
                                          </p:val>
                                        </p:tav>
                                      </p:tavLst>
                                    </p:anim>
                                    <p:anim calcmode="lin" valueType="num">
                                      <p:cBhvr additive="base">
                                        <p:cTn id="55" dur="500" fill="hold"/>
                                        <p:tgtEl>
                                          <p:spTgt spid="31"/>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1000"/>
                                  </p:stCondLst>
                                  <p:childTnLst>
                                    <p:set>
                                      <p:cBhvr>
                                        <p:cTn id="57" dur="1" fill="hold">
                                          <p:stCondLst>
                                            <p:cond delay="0"/>
                                          </p:stCondLst>
                                        </p:cTn>
                                        <p:tgtEl>
                                          <p:spTgt spid="32"/>
                                        </p:tgtEl>
                                        <p:attrNameLst>
                                          <p:attrName>style.visibility</p:attrName>
                                        </p:attrNameLst>
                                      </p:cBhvr>
                                      <p:to>
                                        <p:strVal val="visible"/>
                                      </p:to>
                                    </p:set>
                                    <p:anim calcmode="lin" valueType="num">
                                      <p:cBhvr additive="base">
                                        <p:cTn id="58" dur="500" fill="hold"/>
                                        <p:tgtEl>
                                          <p:spTgt spid="32"/>
                                        </p:tgtEl>
                                        <p:attrNameLst>
                                          <p:attrName>ppt_x</p:attrName>
                                        </p:attrNameLst>
                                      </p:cBhvr>
                                      <p:tavLst>
                                        <p:tav tm="0">
                                          <p:val>
                                            <p:strVal val="#ppt_x"/>
                                          </p:val>
                                        </p:tav>
                                        <p:tav tm="100000">
                                          <p:val>
                                            <p:strVal val="#ppt_x"/>
                                          </p:val>
                                        </p:tav>
                                      </p:tavLst>
                                    </p:anim>
                                    <p:anim calcmode="lin" valueType="num">
                                      <p:cBhvr additive="base">
                                        <p:cTn id="59" dur="500" fill="hold"/>
                                        <p:tgtEl>
                                          <p:spTgt spid="32"/>
                                        </p:tgtEl>
                                        <p:attrNameLst>
                                          <p:attrName>ppt_y</p:attrName>
                                        </p:attrNameLst>
                                      </p:cBhvr>
                                      <p:tavLst>
                                        <p:tav tm="0">
                                          <p:val>
                                            <p:strVal val="1+#ppt_h/2"/>
                                          </p:val>
                                        </p:tav>
                                        <p:tav tm="100000">
                                          <p:val>
                                            <p:strVal val="#ppt_y"/>
                                          </p:val>
                                        </p:tav>
                                      </p:tavLst>
                                    </p:anim>
                                  </p:childTnLst>
                                </p:cTn>
                              </p:par>
                              <p:par>
                                <p:cTn id="60" presetID="2" presetClass="entr" presetSubtype="4" fill="hold" nodeType="withEffect">
                                  <p:stCondLst>
                                    <p:cond delay="100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fill="hold"/>
                                        <p:tgtEl>
                                          <p:spTgt spid="41"/>
                                        </p:tgtEl>
                                        <p:attrNameLst>
                                          <p:attrName>ppt_x</p:attrName>
                                        </p:attrNameLst>
                                      </p:cBhvr>
                                      <p:tavLst>
                                        <p:tav tm="0">
                                          <p:val>
                                            <p:strVal val="#ppt_x"/>
                                          </p:val>
                                        </p:tav>
                                        <p:tav tm="100000">
                                          <p:val>
                                            <p:strVal val="#ppt_x"/>
                                          </p:val>
                                        </p:tav>
                                      </p:tavLst>
                                    </p:anim>
                                    <p:anim calcmode="lin" valueType="num">
                                      <p:cBhvr additive="base">
                                        <p:cTn id="63" dur="500" fill="hold"/>
                                        <p:tgtEl>
                                          <p:spTgt spid="41"/>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1000"/>
                                  </p:stCondLst>
                                  <p:childTnLst>
                                    <p:set>
                                      <p:cBhvr>
                                        <p:cTn id="65" dur="1" fill="hold">
                                          <p:stCondLst>
                                            <p:cond delay="0"/>
                                          </p:stCondLst>
                                        </p:cTn>
                                        <p:tgtEl>
                                          <p:spTgt spid="50"/>
                                        </p:tgtEl>
                                        <p:attrNameLst>
                                          <p:attrName>style.visibility</p:attrName>
                                        </p:attrNameLst>
                                      </p:cBhvr>
                                      <p:to>
                                        <p:strVal val="visible"/>
                                      </p:to>
                                    </p:set>
                                    <p:anim calcmode="lin" valueType="num">
                                      <p:cBhvr additive="base">
                                        <p:cTn id="66" dur="500" fill="hold"/>
                                        <p:tgtEl>
                                          <p:spTgt spid="50"/>
                                        </p:tgtEl>
                                        <p:attrNameLst>
                                          <p:attrName>ppt_x</p:attrName>
                                        </p:attrNameLst>
                                      </p:cBhvr>
                                      <p:tavLst>
                                        <p:tav tm="0">
                                          <p:val>
                                            <p:strVal val="#ppt_x"/>
                                          </p:val>
                                        </p:tav>
                                        <p:tav tm="100000">
                                          <p:val>
                                            <p:strVal val="#ppt_x"/>
                                          </p:val>
                                        </p:tav>
                                      </p:tavLst>
                                    </p:anim>
                                    <p:anim calcmode="lin" valueType="num">
                                      <p:cBhvr additive="base">
                                        <p:cTn id="67" dur="500" fill="hold"/>
                                        <p:tgtEl>
                                          <p:spTgt spid="50"/>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1000"/>
                                  </p:stCondLst>
                                  <p:childTnLst>
                                    <p:set>
                                      <p:cBhvr>
                                        <p:cTn id="69" dur="1" fill="hold">
                                          <p:stCondLst>
                                            <p:cond delay="0"/>
                                          </p:stCondLst>
                                        </p:cTn>
                                        <p:tgtEl>
                                          <p:spTgt spid="51"/>
                                        </p:tgtEl>
                                        <p:attrNameLst>
                                          <p:attrName>style.visibility</p:attrName>
                                        </p:attrNameLst>
                                      </p:cBhvr>
                                      <p:to>
                                        <p:strVal val="visible"/>
                                      </p:to>
                                    </p:set>
                                    <p:anim calcmode="lin" valueType="num">
                                      <p:cBhvr additive="base">
                                        <p:cTn id="70" dur="500" fill="hold"/>
                                        <p:tgtEl>
                                          <p:spTgt spid="51"/>
                                        </p:tgtEl>
                                        <p:attrNameLst>
                                          <p:attrName>ppt_x</p:attrName>
                                        </p:attrNameLst>
                                      </p:cBhvr>
                                      <p:tavLst>
                                        <p:tav tm="0">
                                          <p:val>
                                            <p:strVal val="#ppt_x"/>
                                          </p:val>
                                        </p:tav>
                                        <p:tav tm="100000">
                                          <p:val>
                                            <p:strVal val="#ppt_x"/>
                                          </p:val>
                                        </p:tav>
                                      </p:tavLst>
                                    </p:anim>
                                    <p:anim calcmode="lin" valueType="num">
                                      <p:cBhvr additive="base">
                                        <p:cTn id="71" dur="500" fill="hold"/>
                                        <p:tgtEl>
                                          <p:spTgt spid="51"/>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1500"/>
                                  </p:stCondLst>
                                  <p:childTnLst>
                                    <p:set>
                                      <p:cBhvr>
                                        <p:cTn id="73" dur="1" fill="hold">
                                          <p:stCondLst>
                                            <p:cond delay="0"/>
                                          </p:stCondLst>
                                        </p:cTn>
                                        <p:tgtEl>
                                          <p:spTgt spid="38"/>
                                        </p:tgtEl>
                                        <p:attrNameLst>
                                          <p:attrName>style.visibility</p:attrName>
                                        </p:attrNameLst>
                                      </p:cBhvr>
                                      <p:to>
                                        <p:strVal val="visible"/>
                                      </p:to>
                                    </p:set>
                                    <p:anim calcmode="lin" valueType="num">
                                      <p:cBhvr additive="base">
                                        <p:cTn id="74" dur="500" fill="hold"/>
                                        <p:tgtEl>
                                          <p:spTgt spid="38"/>
                                        </p:tgtEl>
                                        <p:attrNameLst>
                                          <p:attrName>ppt_x</p:attrName>
                                        </p:attrNameLst>
                                      </p:cBhvr>
                                      <p:tavLst>
                                        <p:tav tm="0">
                                          <p:val>
                                            <p:strVal val="#ppt_x"/>
                                          </p:val>
                                        </p:tav>
                                        <p:tav tm="100000">
                                          <p:val>
                                            <p:strVal val="#ppt_x"/>
                                          </p:val>
                                        </p:tav>
                                      </p:tavLst>
                                    </p:anim>
                                    <p:anim calcmode="lin" valueType="num">
                                      <p:cBhvr additive="base">
                                        <p:cTn id="75" dur="500" fill="hold"/>
                                        <p:tgtEl>
                                          <p:spTgt spid="38"/>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1500"/>
                                  </p:stCondLst>
                                  <p:childTnLst>
                                    <p:set>
                                      <p:cBhvr>
                                        <p:cTn id="77" dur="1" fill="hold">
                                          <p:stCondLst>
                                            <p:cond delay="0"/>
                                          </p:stCondLst>
                                        </p:cTn>
                                        <p:tgtEl>
                                          <p:spTgt spid="39"/>
                                        </p:tgtEl>
                                        <p:attrNameLst>
                                          <p:attrName>style.visibility</p:attrName>
                                        </p:attrNameLst>
                                      </p:cBhvr>
                                      <p:to>
                                        <p:strVal val="visible"/>
                                      </p:to>
                                    </p:set>
                                    <p:anim calcmode="lin" valueType="num">
                                      <p:cBhvr additive="base">
                                        <p:cTn id="78" dur="500" fill="hold"/>
                                        <p:tgtEl>
                                          <p:spTgt spid="39"/>
                                        </p:tgtEl>
                                        <p:attrNameLst>
                                          <p:attrName>ppt_x</p:attrName>
                                        </p:attrNameLst>
                                      </p:cBhvr>
                                      <p:tavLst>
                                        <p:tav tm="0">
                                          <p:val>
                                            <p:strVal val="#ppt_x"/>
                                          </p:val>
                                        </p:tav>
                                        <p:tav tm="100000">
                                          <p:val>
                                            <p:strVal val="#ppt_x"/>
                                          </p:val>
                                        </p:tav>
                                      </p:tavLst>
                                    </p:anim>
                                    <p:anim calcmode="lin" valueType="num">
                                      <p:cBhvr additive="base">
                                        <p:cTn id="79" dur="500" fill="hold"/>
                                        <p:tgtEl>
                                          <p:spTgt spid="39"/>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150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500" fill="hold"/>
                                        <p:tgtEl>
                                          <p:spTgt spid="40"/>
                                        </p:tgtEl>
                                        <p:attrNameLst>
                                          <p:attrName>ppt_x</p:attrName>
                                        </p:attrNameLst>
                                      </p:cBhvr>
                                      <p:tavLst>
                                        <p:tav tm="0">
                                          <p:val>
                                            <p:strVal val="#ppt_x"/>
                                          </p:val>
                                        </p:tav>
                                        <p:tav tm="100000">
                                          <p:val>
                                            <p:strVal val="#ppt_x"/>
                                          </p:val>
                                        </p:tav>
                                      </p:tavLst>
                                    </p:anim>
                                    <p:anim calcmode="lin" valueType="num">
                                      <p:cBhvr additive="base">
                                        <p:cTn id="83" dur="500" fill="hold"/>
                                        <p:tgtEl>
                                          <p:spTgt spid="40"/>
                                        </p:tgtEl>
                                        <p:attrNameLst>
                                          <p:attrName>ppt_y</p:attrName>
                                        </p:attrNameLst>
                                      </p:cBhvr>
                                      <p:tavLst>
                                        <p:tav tm="0">
                                          <p:val>
                                            <p:strVal val="1+#ppt_h/2"/>
                                          </p:val>
                                        </p:tav>
                                        <p:tav tm="100000">
                                          <p:val>
                                            <p:strVal val="#ppt_y"/>
                                          </p:val>
                                        </p:tav>
                                      </p:tavLst>
                                    </p:anim>
                                  </p:childTnLst>
                                </p:cTn>
                              </p:par>
                              <p:par>
                                <p:cTn id="84" presetID="2" presetClass="entr" presetSubtype="4" fill="hold" nodeType="withEffect">
                                  <p:stCondLst>
                                    <p:cond delay="1500"/>
                                  </p:stCondLst>
                                  <p:childTnLst>
                                    <p:set>
                                      <p:cBhvr>
                                        <p:cTn id="85" dur="1" fill="hold">
                                          <p:stCondLst>
                                            <p:cond delay="0"/>
                                          </p:stCondLst>
                                        </p:cTn>
                                        <p:tgtEl>
                                          <p:spTgt spid="45"/>
                                        </p:tgtEl>
                                        <p:attrNameLst>
                                          <p:attrName>style.visibility</p:attrName>
                                        </p:attrNameLst>
                                      </p:cBhvr>
                                      <p:to>
                                        <p:strVal val="visible"/>
                                      </p:to>
                                    </p:set>
                                    <p:anim calcmode="lin" valueType="num">
                                      <p:cBhvr additive="base">
                                        <p:cTn id="86" dur="500" fill="hold"/>
                                        <p:tgtEl>
                                          <p:spTgt spid="45"/>
                                        </p:tgtEl>
                                        <p:attrNameLst>
                                          <p:attrName>ppt_x</p:attrName>
                                        </p:attrNameLst>
                                      </p:cBhvr>
                                      <p:tavLst>
                                        <p:tav tm="0">
                                          <p:val>
                                            <p:strVal val="#ppt_x"/>
                                          </p:val>
                                        </p:tav>
                                        <p:tav tm="100000">
                                          <p:val>
                                            <p:strVal val="#ppt_x"/>
                                          </p:val>
                                        </p:tav>
                                      </p:tavLst>
                                    </p:anim>
                                    <p:anim calcmode="lin" valueType="num">
                                      <p:cBhvr additive="base">
                                        <p:cTn id="87" dur="500" fill="hold"/>
                                        <p:tgtEl>
                                          <p:spTgt spid="45"/>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1500"/>
                                  </p:stCondLst>
                                  <p:childTnLst>
                                    <p:set>
                                      <p:cBhvr>
                                        <p:cTn id="89" dur="1" fill="hold">
                                          <p:stCondLst>
                                            <p:cond delay="0"/>
                                          </p:stCondLst>
                                        </p:cTn>
                                        <p:tgtEl>
                                          <p:spTgt spid="52"/>
                                        </p:tgtEl>
                                        <p:attrNameLst>
                                          <p:attrName>style.visibility</p:attrName>
                                        </p:attrNameLst>
                                      </p:cBhvr>
                                      <p:to>
                                        <p:strVal val="visible"/>
                                      </p:to>
                                    </p:set>
                                    <p:anim calcmode="lin" valueType="num">
                                      <p:cBhvr additive="base">
                                        <p:cTn id="90" dur="500" fill="hold"/>
                                        <p:tgtEl>
                                          <p:spTgt spid="52"/>
                                        </p:tgtEl>
                                        <p:attrNameLst>
                                          <p:attrName>ppt_x</p:attrName>
                                        </p:attrNameLst>
                                      </p:cBhvr>
                                      <p:tavLst>
                                        <p:tav tm="0">
                                          <p:val>
                                            <p:strVal val="#ppt_x"/>
                                          </p:val>
                                        </p:tav>
                                        <p:tav tm="100000">
                                          <p:val>
                                            <p:strVal val="#ppt_x"/>
                                          </p:val>
                                        </p:tav>
                                      </p:tavLst>
                                    </p:anim>
                                    <p:anim calcmode="lin" valueType="num">
                                      <p:cBhvr additive="base">
                                        <p:cTn id="91" dur="500" fill="hold"/>
                                        <p:tgtEl>
                                          <p:spTgt spid="52"/>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1500"/>
                                  </p:stCondLst>
                                  <p:childTnLst>
                                    <p:set>
                                      <p:cBhvr>
                                        <p:cTn id="93" dur="1" fill="hold">
                                          <p:stCondLst>
                                            <p:cond delay="0"/>
                                          </p:stCondLst>
                                        </p:cTn>
                                        <p:tgtEl>
                                          <p:spTgt spid="53"/>
                                        </p:tgtEl>
                                        <p:attrNameLst>
                                          <p:attrName>style.visibility</p:attrName>
                                        </p:attrNameLst>
                                      </p:cBhvr>
                                      <p:to>
                                        <p:strVal val="visible"/>
                                      </p:to>
                                    </p:set>
                                    <p:anim calcmode="lin" valueType="num">
                                      <p:cBhvr additive="base">
                                        <p:cTn id="94" dur="500" fill="hold"/>
                                        <p:tgtEl>
                                          <p:spTgt spid="53"/>
                                        </p:tgtEl>
                                        <p:attrNameLst>
                                          <p:attrName>ppt_x</p:attrName>
                                        </p:attrNameLst>
                                      </p:cBhvr>
                                      <p:tavLst>
                                        <p:tav tm="0">
                                          <p:val>
                                            <p:strVal val="#ppt_x"/>
                                          </p:val>
                                        </p:tav>
                                        <p:tav tm="100000">
                                          <p:val>
                                            <p:strVal val="#ppt_x"/>
                                          </p:val>
                                        </p:tav>
                                      </p:tavLst>
                                    </p:anim>
                                    <p:anim calcmode="lin" valueType="num">
                                      <p:cBhvr additive="base">
                                        <p:cTn id="95" dur="500" fill="hold"/>
                                        <p:tgtEl>
                                          <p:spTgt spid="53"/>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1500"/>
                                  </p:stCondLst>
                                  <p:childTnLst>
                                    <p:set>
                                      <p:cBhvr>
                                        <p:cTn id="97" dur="1" fill="hold">
                                          <p:stCondLst>
                                            <p:cond delay="0"/>
                                          </p:stCondLst>
                                        </p:cTn>
                                        <p:tgtEl>
                                          <p:spTgt spid="37"/>
                                        </p:tgtEl>
                                        <p:attrNameLst>
                                          <p:attrName>style.visibility</p:attrName>
                                        </p:attrNameLst>
                                      </p:cBhvr>
                                      <p:to>
                                        <p:strVal val="visible"/>
                                      </p:to>
                                    </p:set>
                                    <p:anim calcmode="lin" valueType="num">
                                      <p:cBhvr additive="base">
                                        <p:cTn id="98" dur="500" fill="hold"/>
                                        <p:tgtEl>
                                          <p:spTgt spid="37"/>
                                        </p:tgtEl>
                                        <p:attrNameLst>
                                          <p:attrName>ppt_x</p:attrName>
                                        </p:attrNameLst>
                                      </p:cBhvr>
                                      <p:tavLst>
                                        <p:tav tm="0">
                                          <p:val>
                                            <p:strVal val="#ppt_x"/>
                                          </p:val>
                                        </p:tav>
                                        <p:tav tm="100000">
                                          <p:val>
                                            <p:strVal val="#ppt_x"/>
                                          </p:val>
                                        </p:tav>
                                      </p:tavLst>
                                    </p:anim>
                                    <p:anim calcmode="lin" valueType="num">
                                      <p:cBhvr additive="base">
                                        <p:cTn id="99"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p:bldP spid="33" grpId="0" animBg="1"/>
      <p:bldP spid="34" grpId="0" animBg="1"/>
      <p:bldP spid="35" grpId="0" animBg="1"/>
      <p:bldP spid="36" grpId="0"/>
      <p:bldP spid="37" grpId="0" animBg="1"/>
      <p:bldP spid="38" grpId="0" animBg="1"/>
      <p:bldP spid="39" grpId="0" animBg="1"/>
      <p:bldP spid="40" grpId="0"/>
      <p:bldP spid="44" grpId="0" animBg="1"/>
      <p:bldP spid="48" grpId="0"/>
      <p:bldP spid="49" grpId="0"/>
      <p:bldP spid="50" grpId="0"/>
      <p:bldP spid="51" grpId="0"/>
      <p:bldP spid="52" grpId="0"/>
      <p:bldP spid="53"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qkamqrp3">
      <a:majorFont>
        <a:latin typeface="思源黑体"/>
        <a:ea typeface="思源黑体"/>
        <a:cs typeface=""/>
      </a:majorFont>
      <a:minorFont>
        <a:latin typeface="思源黑体"/>
        <a:ea typeface="思源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Template>
  <TotalTime>193</TotalTime>
  <Words>2711</Words>
  <Application>Microsoft Office PowerPoint</Application>
  <PresentationFormat>宽屏</PresentationFormat>
  <Paragraphs>240</Paragraphs>
  <Slides>28</Slides>
  <Notes>28</Notes>
  <HiddenSlides>0</HiddenSlides>
  <MMClips>0</MMClips>
  <ScaleCrop>false</ScaleCrop>
  <HeadingPairs>
    <vt:vector size="6" baseType="variant">
      <vt:variant>
        <vt:lpstr>已用的字体</vt:lpstr>
      </vt:variant>
      <vt:variant>
        <vt:i4>14</vt:i4>
      </vt:variant>
      <vt:variant>
        <vt:lpstr>主题</vt:lpstr>
      </vt:variant>
      <vt:variant>
        <vt:i4>3</vt:i4>
      </vt:variant>
      <vt:variant>
        <vt:lpstr>幻灯片标题</vt:lpstr>
      </vt:variant>
      <vt:variant>
        <vt:i4>28</vt:i4>
      </vt:variant>
    </vt:vector>
  </HeadingPairs>
  <TitlesOfParts>
    <vt:vector size="45" baseType="lpstr">
      <vt:lpstr>Arial Unicode MS</vt:lpstr>
      <vt:lpstr>Levenim MT</vt:lpstr>
      <vt:lpstr>Meiryo</vt:lpstr>
      <vt:lpstr>华文黑体</vt:lpstr>
      <vt:lpstr>经典特宋简</vt:lpstr>
      <vt:lpstr>三极春联字体简</vt:lpstr>
      <vt:lpstr>思源黑体</vt:lpstr>
      <vt:lpstr>宋体</vt:lpstr>
      <vt:lpstr>微软雅黑</vt:lpstr>
      <vt:lpstr>Arial</vt:lpstr>
      <vt:lpstr>Calibri</vt:lpstr>
      <vt:lpstr>Calibri Light</vt:lpstr>
      <vt:lpstr>Segoe UI</vt:lpstr>
      <vt:lpstr>Segoe UI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70</cp:revision>
  <dcterms:created xsi:type="dcterms:W3CDTF">2022-04-07T04:16:10Z</dcterms:created>
  <dcterms:modified xsi:type="dcterms:W3CDTF">2023-05-06T01:14:19Z</dcterms:modified>
</cp:coreProperties>
</file>