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0" r:id="rId8"/>
    <p:sldId id="262" r:id="rId9"/>
    <p:sldId id="261" r:id="rId10"/>
    <p:sldId id="263" r:id="rId11"/>
    <p:sldId id="266" r:id="rId12"/>
    <p:sldId id="269" r:id="rId13"/>
    <p:sldId id="264" r:id="rId14"/>
    <p:sldId id="268" r:id="rId15"/>
    <p:sldId id="265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AF2"/>
    <a:srgbClr val="F9D7E7"/>
    <a:srgbClr val="F99AAE"/>
    <a:srgbClr val="EA0C55"/>
    <a:srgbClr val="EE5235"/>
    <a:srgbClr val="F56885"/>
    <a:srgbClr val="F42267"/>
    <a:srgbClr val="F42B69"/>
    <a:srgbClr val="B30941"/>
    <a:srgbClr val="E14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325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870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037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832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511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988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782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084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4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162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42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93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470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638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2956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6366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70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1125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140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67BDCBFE-6CC1-2C38-E2F6-A8F9CC8882E9}"/>
              </a:ext>
            </a:extLst>
          </p:cNvPr>
          <p:cNvSpPr txBox="1"/>
          <p:nvPr userDrawn="1"/>
        </p:nvSpPr>
        <p:spPr>
          <a:xfrm>
            <a:off x="1849647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7477894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435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008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png"/><Relationship Id="rId4" Type="http://schemas.openxmlformats.org/officeDocument/2006/relationships/image" Target="../media/image69.jpeg"/><Relationship Id="rId9" Type="http://schemas.openxmlformats.org/officeDocument/2006/relationships/image" Target="../media/image7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jpeg"/><Relationship Id="rId7" Type="http://schemas.openxmlformats.org/officeDocument/2006/relationships/image" Target="../media/image104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Relationship Id="rId9" Type="http://schemas.openxmlformats.org/officeDocument/2006/relationships/image" Target="../media/image10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224" y="142872"/>
            <a:ext cx="6743911" cy="4767427"/>
          </a:xfrm>
          <a:prstGeom prst="rect">
            <a:avLst/>
          </a:prstGeom>
        </p:spPr>
      </p:pic>
      <p:pic>
        <p:nvPicPr>
          <p:cNvPr id="8" name="图片 7" descr="51miz-E824482-D719AAB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8713" y="3686175"/>
            <a:ext cx="2333022" cy="21288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28587" y="2939097"/>
            <a:ext cx="6294755" cy="3138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爱</a:t>
            </a: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就是在一座叫缘分的桥上相遇，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喝一碗叫相思的汤，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拥一颗叫不变的心，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过一种叫简单的生活，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然后</a:t>
            </a:r>
            <a:r>
              <a:rPr lang="zh-CN" altLang="en-US" sz="28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彼此牵手</a:t>
            </a: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，走一条叫一辈子的路。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443538" y="503237"/>
            <a:ext cx="5786438" cy="6054725"/>
            <a:chOff x="10226" y="1077"/>
            <a:chExt cx="6434" cy="6630"/>
          </a:xfrm>
        </p:grpSpPr>
        <p:pic>
          <p:nvPicPr>
            <p:cNvPr id="5" name="图片 4" descr="51miz-P205631-C4A030ED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540" y="1523"/>
              <a:ext cx="5501" cy="5525"/>
            </a:xfrm>
            <a:prstGeom prst="rect">
              <a:avLst/>
            </a:prstGeom>
          </p:spPr>
        </p:pic>
        <p:pic>
          <p:nvPicPr>
            <p:cNvPr id="3" name="图片 2" descr="51miz-E782014-6D06727A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26" y="1077"/>
              <a:ext cx="6434" cy="6631"/>
            </a:xfrm>
            <a:prstGeom prst="rect">
              <a:avLst/>
            </a:prstGeom>
            <a:effectLst>
              <a:outerShdw blurRad="177800" dist="50800" dir="5400000" algn="t" rotWithShape="0">
                <a:schemeClr val="bg2">
                  <a:lumMod val="25000"/>
                  <a:alpha val="40000"/>
                </a:schemeClr>
              </a:outerShdw>
            </a:effectLst>
          </p:spPr>
        </p:pic>
      </p:grpSp>
      <p:pic>
        <p:nvPicPr>
          <p:cNvPr id="4" name="图片 3" descr="51miz-E770434-D3D28C7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98788" y="951046"/>
            <a:ext cx="1988051" cy="19880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16990" y="4469582"/>
            <a:ext cx="3052445" cy="1599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rgbClr val="F99AAE"/>
                </a:solidFill>
                <a:cs typeface="+mn-ea"/>
                <a:sym typeface="+mn-lt"/>
              </a:rPr>
              <a:t>这个世界美好的事情不多，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rgbClr val="F99AAE"/>
                </a:solidFill>
                <a:cs typeface="+mn-ea"/>
                <a:sym typeface="+mn-lt"/>
              </a:rPr>
              <a:t>立秋傍晚河对岸吹来的风，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rgbClr val="F99AAE"/>
                </a:solidFill>
                <a:cs typeface="+mn-ea"/>
                <a:sym typeface="+mn-lt"/>
              </a:rPr>
              <a:t>和笑起来</a:t>
            </a:r>
            <a:r>
              <a:rPr lang="zh-CN" altLang="en-US" sz="20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甜得要命的你</a:t>
            </a:r>
          </a:p>
        </p:txBody>
      </p:sp>
      <p:sp>
        <p:nvSpPr>
          <p:cNvPr id="9" name="矩形 8"/>
          <p:cNvSpPr/>
          <p:nvPr/>
        </p:nvSpPr>
        <p:spPr>
          <a:xfrm>
            <a:off x="1727109" y="888270"/>
            <a:ext cx="4274820" cy="1273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万物枯荣皆为你眼，我目眩神驰。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而你一笑清明，</a:t>
            </a:r>
            <a:r>
              <a:rPr lang="zh-CN" altLang="en-US" sz="24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潦倒我的众生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001929" y="599440"/>
            <a:ext cx="5070884" cy="3589020"/>
            <a:chOff x="10849" y="1318"/>
            <a:chExt cx="5338" cy="4204"/>
          </a:xfrm>
        </p:grpSpPr>
        <p:pic>
          <p:nvPicPr>
            <p:cNvPr id="7" name="图片 6" descr="51miz-P752653-9SGP2K7M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83" y="1759"/>
              <a:ext cx="4686" cy="3334"/>
            </a:xfrm>
            <a:prstGeom prst="rect">
              <a:avLst/>
            </a:prstGeom>
          </p:spPr>
        </p:pic>
        <p:pic>
          <p:nvPicPr>
            <p:cNvPr id="2" name="图片 1" descr="51miz-E502417-A0C2849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1416" y="751"/>
              <a:ext cx="4204" cy="5338"/>
            </a:xfrm>
            <a:prstGeom prst="rect">
              <a:avLst/>
            </a:prstGeom>
            <a:effectLst>
              <a:outerShdw blurRad="165100" dist="254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1" name="图片 10" descr="51miz-E223711-1FA6B11C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0000">
            <a:off x="6056715" y="4664145"/>
            <a:ext cx="632792" cy="1302514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17396" y="2710816"/>
            <a:ext cx="4706303" cy="3518535"/>
            <a:chOff x="5100" y="3932"/>
            <a:chExt cx="4458" cy="3510"/>
          </a:xfrm>
        </p:grpSpPr>
        <p:pic>
          <p:nvPicPr>
            <p:cNvPr id="5" name="图片 4" descr="51miz-P1262760-ZVS72YNU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9" y="4311"/>
              <a:ext cx="3971" cy="2751"/>
            </a:xfrm>
            <a:prstGeom prst="rect">
              <a:avLst/>
            </a:prstGeom>
          </p:spPr>
        </p:pic>
        <p:pic>
          <p:nvPicPr>
            <p:cNvPr id="3" name="图片 2" descr="51miz-E502417-A0C2849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5574" y="3458"/>
              <a:ext cx="3510" cy="4458"/>
            </a:xfrm>
            <a:prstGeom prst="rect">
              <a:avLst/>
            </a:prstGeom>
            <a:effectLst>
              <a:outerShdw blurRad="165100" dist="254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2" name="TextBox 5">
            <a:extLst>
              <a:ext uri="{FF2B5EF4-FFF2-40B4-BE49-F238E27FC236}">
                <a16:creationId xmlns:a16="http://schemas.microsoft.com/office/drawing/2014/main" xmlns="" id="{E3E26EBE-8632-6A32-0AA5-6E4137AFB2AC}"/>
              </a:ext>
            </a:extLst>
          </p:cNvPr>
          <p:cNvSpPr txBox="1"/>
          <p:nvPr/>
        </p:nvSpPr>
        <p:spPr>
          <a:xfrm>
            <a:off x="11340266" y="6611126"/>
            <a:ext cx="7469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F9D7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rgbClr val="F9D7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rgbClr val="F9D7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F9D7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F9D7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F9D7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00164" y="566737"/>
            <a:ext cx="10272712" cy="4719638"/>
            <a:chOff x="5549" y="280"/>
            <a:chExt cx="11936" cy="5510"/>
          </a:xfrm>
        </p:grpSpPr>
        <p:pic>
          <p:nvPicPr>
            <p:cNvPr id="9" name="图片 8" descr="51miz-P1272797-SAW4CQBX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7" y="1578"/>
              <a:ext cx="2398" cy="3597"/>
            </a:xfrm>
            <a:prstGeom prst="rect">
              <a:avLst/>
            </a:prstGeom>
          </p:spPr>
        </p:pic>
        <p:pic>
          <p:nvPicPr>
            <p:cNvPr id="7" name="图片 6" descr="51miz-P1301930-VQH5BYNT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315" y="1252"/>
              <a:ext cx="2300" cy="3587"/>
            </a:xfrm>
            <a:prstGeom prst="rect">
              <a:avLst/>
            </a:prstGeom>
          </p:spPr>
        </p:pic>
        <p:pic>
          <p:nvPicPr>
            <p:cNvPr id="5" name="图片 4" descr="51miz-P1200952-ZGSB84HY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6" y="1508"/>
              <a:ext cx="2397" cy="3597"/>
            </a:xfrm>
            <a:prstGeom prst="rect">
              <a:avLst/>
            </a:prstGeom>
          </p:spPr>
        </p:pic>
        <p:pic>
          <p:nvPicPr>
            <p:cNvPr id="4" name="图片 3" descr="51miz-E941415-02CCD44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9" y="280"/>
              <a:ext cx="11937" cy="5511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3605936" y="5040169"/>
            <a:ext cx="6702425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99AAE"/>
                </a:solidFill>
                <a:cs typeface="+mn-ea"/>
                <a:sym typeface="+mn-lt"/>
              </a:rPr>
              <a:t>有你，再苦的生活也不觉累；有你，再大的险阻也无所畏；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99AAE"/>
                </a:solidFill>
                <a:cs typeface="+mn-ea"/>
                <a:sym typeface="+mn-lt"/>
              </a:rPr>
              <a:t>有你，再大的波折也不担忧；有你，就拥有了全世界。</a:t>
            </a:r>
            <a:endParaRPr lang="en-US" altLang="zh-CN" sz="1600" dirty="0">
              <a:solidFill>
                <a:srgbClr val="F99AAE"/>
              </a:solidFill>
              <a:cs typeface="+mn-ea"/>
              <a:sym typeface="+mn-lt"/>
            </a:endParaRPr>
          </a:p>
          <a:p>
            <a:pPr>
              <a:lnSpc>
                <a:spcPct val="100000"/>
              </a:lnSpc>
            </a:pPr>
            <a:endParaRPr lang="en-US" altLang="zh-CN" sz="1600" dirty="0">
              <a:solidFill>
                <a:srgbClr val="F99AAE"/>
              </a:solidFill>
              <a:cs typeface="+mn-ea"/>
              <a:sym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 sz="1600" dirty="0">
                <a:solidFill>
                  <a:srgbClr val="F99AAE"/>
                </a:solidFill>
                <a:cs typeface="+mn-ea"/>
                <a:sym typeface="+mn-lt"/>
              </a:rPr>
              <a:t>愿你知晓，</a:t>
            </a:r>
            <a:r>
              <a:rPr lang="zh-CN" altLang="en-US" sz="2400" dirty="0">
                <a:ln w="15875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对你的爱，一生不变</a:t>
            </a:r>
            <a:r>
              <a:rPr lang="zh-CN" altLang="en-US" sz="1600" dirty="0">
                <a:solidFill>
                  <a:srgbClr val="F99AAE"/>
                </a:solidFill>
                <a:cs typeface="+mn-ea"/>
                <a:sym typeface="+mn-lt"/>
              </a:rPr>
              <a:t>！</a:t>
            </a:r>
          </a:p>
        </p:txBody>
      </p:sp>
      <p:pic>
        <p:nvPicPr>
          <p:cNvPr id="8" name="图片 7" descr="51miz-E824482-D719AABB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282" y="4943355"/>
            <a:ext cx="1624864" cy="13732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27493" y="1793533"/>
            <a:ext cx="3579495" cy="2914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在遇见你之前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我从来没想过结婚这件事情，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但是自从遇见你之后，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结婚这件事情，</a:t>
            </a:r>
          </a:p>
          <a:p>
            <a:pPr>
              <a:lnSpc>
                <a:spcPct val="200000"/>
              </a:lnSpc>
            </a:pPr>
            <a:r>
              <a:rPr lang="zh-CN" altLang="en-US" sz="24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我从来没想过别人</a:t>
            </a: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7" name="图片 6" descr="51miz-E190775-15D6FC6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89720" y="2075815"/>
            <a:ext cx="2468245" cy="3046730"/>
          </a:xfrm>
          <a:prstGeom prst="rect">
            <a:avLst/>
          </a:prstGeom>
          <a:effectLst/>
        </p:spPr>
      </p:pic>
      <p:grpSp>
        <p:nvGrpSpPr>
          <p:cNvPr id="3" name="组合 2"/>
          <p:cNvGrpSpPr/>
          <p:nvPr/>
        </p:nvGrpSpPr>
        <p:grpSpPr>
          <a:xfrm rot="300000">
            <a:off x="3310242" y="-35421"/>
            <a:ext cx="5777166" cy="7269202"/>
            <a:chOff x="8518" y="661"/>
            <a:chExt cx="6514" cy="8046"/>
          </a:xfrm>
        </p:grpSpPr>
        <p:pic>
          <p:nvPicPr>
            <p:cNvPr id="4" name="图片 3" descr="51miz-E1038149-F614D7FA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80000">
              <a:off x="8518" y="661"/>
              <a:ext cx="6514" cy="8046"/>
            </a:xfrm>
            <a:prstGeom prst="rect">
              <a:avLst/>
            </a:prstGeom>
          </p:spPr>
        </p:pic>
        <p:pic>
          <p:nvPicPr>
            <p:cNvPr id="5" name="图片 4" descr="51miz-P205746-F414B2F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300000">
              <a:off x="9928" y="2267"/>
              <a:ext cx="3882" cy="490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445375" y="1904365"/>
            <a:ext cx="3991610" cy="403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我甘做路边的磐石一块</a:t>
            </a:r>
            <a:r>
              <a:rPr lang="en-US" altLang="zh-CN" sz="2000" dirty="0">
                <a:solidFill>
                  <a:srgbClr val="F99AAE"/>
                </a:solidFill>
                <a:cs typeface="+mn-ea"/>
                <a:sym typeface="+mn-lt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翘首等待几世轮回，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只为瞥见你那风韵的妩媚，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我愿做路旁的玫瑰一朵，</a:t>
            </a:r>
          </a:p>
          <a:p>
            <a:pPr>
              <a:lnSpc>
                <a:spcPct val="200000"/>
              </a:lnSpc>
            </a:pPr>
            <a:r>
              <a:rPr lang="zh-CN" altLang="en-US" sz="28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静静聆听你渐近的脚步</a:t>
            </a: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，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只为吮吸你倾身而至的芳香。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151363" y="128777"/>
            <a:ext cx="4798569" cy="4822203"/>
            <a:chOff x="4968" y="628"/>
            <a:chExt cx="6170" cy="6004"/>
          </a:xfrm>
        </p:grpSpPr>
        <p:pic>
          <p:nvPicPr>
            <p:cNvPr id="11" name="图片 10" descr="51miz-E395569-DD903B6A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8" y="628"/>
              <a:ext cx="6170" cy="6005"/>
            </a:xfrm>
            <a:prstGeom prst="rect">
              <a:avLst/>
            </a:prstGeom>
          </p:spPr>
        </p:pic>
        <p:sp>
          <p:nvSpPr>
            <p:cNvPr id="14" name="椭圆 13"/>
            <p:cNvSpPr/>
            <p:nvPr/>
          </p:nvSpPr>
          <p:spPr>
            <a:xfrm>
              <a:off x="5315" y="958"/>
              <a:ext cx="5500" cy="5322"/>
            </a:xfrm>
            <a:prstGeom prst="ellipse">
              <a:avLst/>
            </a:pr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16834" y="3163441"/>
            <a:ext cx="3675533" cy="3694559"/>
            <a:chOff x="2073" y="5407"/>
            <a:chExt cx="4726" cy="4600"/>
          </a:xfrm>
        </p:grpSpPr>
        <p:pic>
          <p:nvPicPr>
            <p:cNvPr id="12" name="图片 11" descr="51miz-E395569-DD903B6A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3" y="5407"/>
              <a:ext cx="4727" cy="4601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2331" y="5646"/>
              <a:ext cx="4210" cy="4094"/>
            </a:xfrm>
            <a:prstGeom prst="ellipse">
              <a:avLst/>
            </a:prstGeom>
            <a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420634" y="4004816"/>
            <a:ext cx="2616270" cy="2631169"/>
            <a:chOff x="7918" y="6732"/>
            <a:chExt cx="3364" cy="3276"/>
          </a:xfrm>
        </p:grpSpPr>
        <p:pic>
          <p:nvPicPr>
            <p:cNvPr id="13" name="图片 12" descr="51miz-E395569-DD903B6A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18" y="6732"/>
              <a:ext cx="3365" cy="3276"/>
            </a:xfrm>
            <a:prstGeom prst="rect">
              <a:avLst/>
            </a:prstGeom>
          </p:spPr>
        </p:pic>
        <p:sp>
          <p:nvSpPr>
            <p:cNvPr id="18" name="椭圆 17"/>
            <p:cNvSpPr/>
            <p:nvPr/>
          </p:nvSpPr>
          <p:spPr>
            <a:xfrm>
              <a:off x="8068" y="6894"/>
              <a:ext cx="3019" cy="2947"/>
            </a:xfrm>
            <a:prstGeom prst="ellipse">
              <a:avLst/>
            </a:prstGeom>
            <a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1" name="图片 20" descr="51miz-E1079345-0189BC3B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20000">
            <a:off x="8338604" y="503453"/>
            <a:ext cx="1245937" cy="18691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5252095" y="662609"/>
            <a:ext cx="5698465" cy="5570960"/>
            <a:chOff x="2701" y="1429"/>
            <a:chExt cx="7700" cy="8278"/>
          </a:xfrm>
          <a:blipFill rotWithShape="1">
            <a:blip r:embed="rId2"/>
            <a:tile tx="-1524000" ty="0" sx="25000" sy="25000" flip="none" algn="tl"/>
          </a:blip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0" name="组合 19"/>
            <p:cNvGrpSpPr/>
            <p:nvPr/>
          </p:nvGrpSpPr>
          <p:grpSpPr>
            <a:xfrm>
              <a:off x="2701" y="1429"/>
              <a:ext cx="4397" cy="8278"/>
              <a:chOff x="3594" y="2367"/>
              <a:chExt cx="3928" cy="7969"/>
            </a:xfrm>
            <a:grpFill/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grpSpPr>
          <p:sp>
            <p:nvSpPr>
              <p:cNvPr id="14" name="心形 13"/>
              <p:cNvSpPr/>
              <p:nvPr/>
            </p:nvSpPr>
            <p:spPr>
              <a:xfrm rot="18840000">
                <a:off x="3303" y="2658"/>
                <a:ext cx="4495" cy="3914"/>
              </a:xfrm>
              <a:prstGeom prst="heart">
                <a:avLst/>
              </a:prstGeom>
              <a:grpFill/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心形 17"/>
              <p:cNvSpPr/>
              <p:nvPr/>
            </p:nvSpPr>
            <p:spPr>
              <a:xfrm rot="2760000" flipV="1">
                <a:off x="3317" y="6132"/>
                <a:ext cx="4495" cy="3914"/>
              </a:xfrm>
              <a:prstGeom prst="heart">
                <a:avLst/>
              </a:prstGeom>
              <a:grpFill/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1" name="心形 20"/>
            <p:cNvSpPr/>
            <p:nvPr/>
          </p:nvSpPr>
          <p:spPr>
            <a:xfrm rot="2760000" flipH="1">
              <a:off x="5861" y="1573"/>
              <a:ext cx="4668" cy="4381"/>
            </a:xfrm>
            <a:prstGeom prst="heart">
              <a:avLst/>
            </a:prstGeom>
            <a:grpFill/>
            <a:ln w="25400">
              <a:solidFill>
                <a:schemeClr val="bg1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心形 21"/>
            <p:cNvSpPr/>
            <p:nvPr/>
          </p:nvSpPr>
          <p:spPr>
            <a:xfrm rot="18840000" flipH="1" flipV="1">
              <a:off x="5877" y="5143"/>
              <a:ext cx="4668" cy="4381"/>
            </a:xfrm>
            <a:prstGeom prst="heart">
              <a:avLst/>
            </a:prstGeom>
            <a:grpFill/>
            <a:ln w="25400">
              <a:solidFill>
                <a:schemeClr val="bg1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316070" y="2426407"/>
            <a:ext cx="3054350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七月七日长生殿，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夜半无人私语时。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在天愿做比翼鸟，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在地愿为连理枝。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天长地久有时尽，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此恨绵绵无绝期。</a:t>
            </a:r>
          </a:p>
        </p:txBody>
      </p:sp>
      <p:pic>
        <p:nvPicPr>
          <p:cNvPr id="25" name="图片 24" descr="51miz-E886999-46C257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">
            <a:off x="1119167" y="323952"/>
            <a:ext cx="2825930" cy="14998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51miz-E974548-934D7FA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2580"/>
            <a:ext cx="7615629" cy="507927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199861" y="-668324"/>
            <a:ext cx="5095654" cy="7678724"/>
            <a:chOff x="4319" y="-26"/>
            <a:chExt cx="6840" cy="10492"/>
          </a:xfrm>
        </p:grpSpPr>
        <p:pic>
          <p:nvPicPr>
            <p:cNvPr id="4" name="图片 3" descr="51miz-P1303048-NEMVUFJ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34" y="1836"/>
              <a:ext cx="5155" cy="7624"/>
            </a:xfrm>
            <a:prstGeom prst="rect">
              <a:avLst/>
            </a:prstGeom>
          </p:spPr>
        </p:pic>
        <p:pic>
          <p:nvPicPr>
            <p:cNvPr id="3" name="图片 2" descr="51miz-E941432-0BAD7D0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9" y="-26"/>
              <a:ext cx="6841" cy="10493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7617464" y="2722659"/>
            <a:ext cx="3053080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你风尘仆仆走向我，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胜过所有温柔，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春来夏往，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秋收冬藏，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我们来日方长</a:t>
            </a: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8" name="图片 7" descr="51miz-E1039770-436AB39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9858" y="442617"/>
            <a:ext cx="1923194" cy="20945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9086" y="3403810"/>
            <a:ext cx="3129915" cy="2399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维天有汉，监亦有光。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跂彼织女，终日七襄。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rgbClr val="F99AAE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虽则七襄，不成报章。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睕彼牵牛，不以服箱。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869001" y="-25190"/>
            <a:ext cx="5773282" cy="6858000"/>
            <a:chOff x="8345" y="549"/>
            <a:chExt cx="8717" cy="9665"/>
          </a:xfrm>
        </p:grpSpPr>
        <p:grpSp>
          <p:nvGrpSpPr>
            <p:cNvPr id="15" name="组合 14"/>
            <p:cNvGrpSpPr/>
            <p:nvPr/>
          </p:nvGrpSpPr>
          <p:grpSpPr>
            <a:xfrm rot="5400000">
              <a:off x="7871" y="1023"/>
              <a:ext cx="9665" cy="8717"/>
              <a:chOff x="4968" y="628"/>
              <a:chExt cx="6170" cy="6004"/>
            </a:xfrm>
          </p:grpSpPr>
          <p:pic>
            <p:nvPicPr>
              <p:cNvPr id="11" name="图片 10" descr="51miz-E395569-DD903B6A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68" y="628"/>
                <a:ext cx="6170" cy="6005"/>
              </a:xfrm>
              <a:prstGeom prst="rect">
                <a:avLst/>
              </a:prstGeom>
            </p:spPr>
          </p:pic>
          <p:sp>
            <p:nvSpPr>
              <p:cNvPr id="14" name="椭圆 13"/>
              <p:cNvSpPr/>
              <p:nvPr/>
            </p:nvSpPr>
            <p:spPr>
              <a:xfrm>
                <a:off x="5315" y="958"/>
                <a:ext cx="5500" cy="5322"/>
              </a:xfrm>
              <a:prstGeom prst="ellipse">
                <a:avLst/>
              </a:prstGeom>
              <a:blipFill rotWithShape="0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 useBgFill="1">
          <p:nvSpPr>
            <p:cNvPr id="7" name="矩形 6"/>
            <p:cNvSpPr/>
            <p:nvPr/>
          </p:nvSpPr>
          <p:spPr>
            <a:xfrm>
              <a:off x="8855" y="4962"/>
              <a:ext cx="7727" cy="1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 useBgFill="1">
          <p:nvSpPr>
            <p:cNvPr id="10" name="矩形 9"/>
            <p:cNvSpPr/>
            <p:nvPr/>
          </p:nvSpPr>
          <p:spPr>
            <a:xfrm rot="6900000">
              <a:off x="8437" y="5286"/>
              <a:ext cx="8460" cy="1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6" name="图片 15" descr="51miz-E190368-BF2BE3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2469" y="1142798"/>
            <a:ext cx="2235822" cy="22358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711502" y="4736115"/>
            <a:ext cx="5661025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那些终将过下去的日子，叫做余生。</a:t>
            </a:r>
          </a:p>
          <a:p>
            <a:pPr algn="r">
              <a:lnSpc>
                <a:spcPct val="150000"/>
              </a:lnSpc>
            </a:pPr>
            <a:r>
              <a:rPr lang="zh-CN" altLang="en-US" sz="24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而与你有关的日子，才是未来</a:t>
            </a: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。</a:t>
            </a:r>
            <a:endParaRPr lang="en-US" altLang="zh-CN" dirty="0">
              <a:solidFill>
                <a:srgbClr val="F99AAE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我希望等我到白发苍苍，牙齿掉光满脸皱纹时，</a:t>
            </a: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你还是会说爱我如初。</a:t>
            </a:r>
          </a:p>
        </p:txBody>
      </p:sp>
      <p:grpSp>
        <p:nvGrpSpPr>
          <p:cNvPr id="9" name="组合 8"/>
          <p:cNvGrpSpPr/>
          <p:nvPr/>
        </p:nvGrpSpPr>
        <p:grpSpPr>
          <a:xfrm rot="21407871">
            <a:off x="840147" y="925569"/>
            <a:ext cx="6263019" cy="4988933"/>
            <a:chOff x="2938" y="992"/>
            <a:chExt cx="7494" cy="6434"/>
          </a:xfrm>
        </p:grpSpPr>
        <p:pic>
          <p:nvPicPr>
            <p:cNvPr id="8" name="图片 7" descr="51miz-P1233829-PJ3XBQ8S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0460000">
              <a:off x="4996" y="1872"/>
              <a:ext cx="3381" cy="4619"/>
            </a:xfrm>
            <a:prstGeom prst="rect">
              <a:avLst/>
            </a:prstGeom>
          </p:spPr>
        </p:pic>
        <p:pic>
          <p:nvPicPr>
            <p:cNvPr id="4" name="图片 3" descr="51miz-E941413-FC7ECE0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460000">
              <a:off x="2938" y="992"/>
              <a:ext cx="7495" cy="6435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 rot="21300000">
            <a:off x="6371796" y="488615"/>
            <a:ext cx="4739288" cy="4227776"/>
            <a:chOff x="10658" y="885"/>
            <a:chExt cx="6224" cy="5344"/>
          </a:xfrm>
        </p:grpSpPr>
        <p:pic>
          <p:nvPicPr>
            <p:cNvPr id="13" name="图片 12" descr="51miz-P1301930-VQH5BYNT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200000">
              <a:off x="12385" y="1538"/>
              <a:ext cx="2771" cy="3955"/>
            </a:xfrm>
            <a:prstGeom prst="rect">
              <a:avLst/>
            </a:prstGeom>
          </p:spPr>
        </p:pic>
        <p:pic>
          <p:nvPicPr>
            <p:cNvPr id="5" name="图片 4" descr="51miz-E941413-FC7ECE0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60000">
              <a:off x="10658" y="885"/>
              <a:ext cx="6224" cy="5344"/>
            </a:xfrm>
            <a:prstGeom prst="rect">
              <a:avLst/>
            </a:prstGeom>
          </p:spPr>
        </p:pic>
      </p:grpSp>
      <p:pic>
        <p:nvPicPr>
          <p:cNvPr id="6" name="图片 5" descr="51miz-E179905-B3E273E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495" y="5141843"/>
            <a:ext cx="1394071" cy="14443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94887" y="510209"/>
            <a:ext cx="8845550" cy="1012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真正的爱情是，</a:t>
            </a:r>
            <a:r>
              <a:rPr lang="zh-CN" altLang="en-US" sz="24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我让你动了心，你让我安了心</a:t>
            </a: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我给不了你世界上最好的一切，可是我一定会把我最好的一切都给你。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355862" y="1670521"/>
            <a:ext cx="5881470" cy="5081986"/>
            <a:chOff x="5293" y="3047"/>
            <a:chExt cx="9182" cy="7462"/>
          </a:xfrm>
        </p:grpSpPr>
        <p:grpSp>
          <p:nvGrpSpPr>
            <p:cNvPr id="7" name="组合 6"/>
            <p:cNvGrpSpPr/>
            <p:nvPr/>
          </p:nvGrpSpPr>
          <p:grpSpPr>
            <a:xfrm>
              <a:off x="5293" y="3047"/>
              <a:ext cx="9182" cy="7462"/>
              <a:chOff x="2680" y="3772"/>
              <a:chExt cx="5738" cy="5296"/>
            </a:xfrm>
          </p:grpSpPr>
          <p:pic>
            <p:nvPicPr>
              <p:cNvPr id="11" name="图片 10" descr="78f4df54_E172380_9619777a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80" y="3772"/>
                <a:ext cx="5739" cy="5297"/>
              </a:xfrm>
              <a:prstGeom prst="rect">
                <a:avLst/>
              </a:prstGeom>
              <a:noFill/>
            </p:spPr>
          </p:pic>
          <p:sp>
            <p:nvSpPr>
              <p:cNvPr id="12" name="任意多边形 11"/>
              <p:cNvSpPr/>
              <p:nvPr/>
            </p:nvSpPr>
            <p:spPr>
              <a:xfrm>
                <a:off x="2906" y="3973"/>
                <a:ext cx="5066" cy="4590"/>
              </a:xfrm>
              <a:custGeom>
                <a:avLst/>
                <a:gdLst>
                  <a:gd name="connsiteX0" fmla="*/ 2515 w 5065"/>
                  <a:gd name="connsiteY0" fmla="*/ 798 h 4589"/>
                  <a:gd name="connsiteX1" fmla="*/ 2571 w 5065"/>
                  <a:gd name="connsiteY1" fmla="*/ 4590 h 4589"/>
                  <a:gd name="connsiteX2" fmla="*/ 2515 w 5065"/>
                  <a:gd name="connsiteY2" fmla="*/ 798 h 4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66" h="4590">
                    <a:moveTo>
                      <a:pt x="2515" y="798"/>
                    </a:moveTo>
                    <a:cubicBezTo>
                      <a:pt x="4122" y="-1494"/>
                      <a:pt x="7319" y="1583"/>
                      <a:pt x="2571" y="4590"/>
                    </a:cubicBezTo>
                    <a:cubicBezTo>
                      <a:pt x="-2430" y="1449"/>
                      <a:pt x="1172" y="-1423"/>
                      <a:pt x="2515" y="798"/>
                    </a:cubicBezTo>
                    <a:close/>
                  </a:path>
                </a:pathLst>
              </a:custGeom>
              <a:blipFill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7014" y="4955"/>
              <a:ext cx="6931" cy="2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600">
                  <a:solidFill>
                    <a:schemeClr val="bg1">
                      <a:alpha val="26000"/>
                    </a:schemeClr>
                  </a:solidFill>
                  <a:cs typeface="+mn-ea"/>
                  <a:sym typeface="+mn-lt"/>
                </a:rPr>
                <a:t>LOVE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2054" y="3783136"/>
            <a:ext cx="3025140" cy="2660125"/>
            <a:chOff x="2680" y="3772"/>
            <a:chExt cx="5738" cy="5296"/>
          </a:xfrm>
        </p:grpSpPr>
        <p:pic>
          <p:nvPicPr>
            <p:cNvPr id="18" name="图片 17" descr="78f4df54_E172380_9619777a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0" y="3772"/>
              <a:ext cx="5739" cy="5297"/>
            </a:xfrm>
            <a:prstGeom prst="rect">
              <a:avLst/>
            </a:prstGeom>
            <a:noFill/>
          </p:spPr>
        </p:pic>
        <p:sp>
          <p:nvSpPr>
            <p:cNvPr id="19" name="任意多边形 18"/>
            <p:cNvSpPr/>
            <p:nvPr/>
          </p:nvSpPr>
          <p:spPr>
            <a:xfrm>
              <a:off x="2906" y="3973"/>
              <a:ext cx="5066" cy="4590"/>
            </a:xfrm>
            <a:custGeom>
              <a:avLst/>
              <a:gdLst>
                <a:gd name="connsiteX0" fmla="*/ 2515 w 5065"/>
                <a:gd name="connsiteY0" fmla="*/ 798 h 4589"/>
                <a:gd name="connsiteX1" fmla="*/ 2571 w 5065"/>
                <a:gd name="connsiteY1" fmla="*/ 4590 h 4589"/>
                <a:gd name="connsiteX2" fmla="*/ 2515 w 5065"/>
                <a:gd name="connsiteY2" fmla="*/ 798 h 4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66" h="4590">
                  <a:moveTo>
                    <a:pt x="2515" y="798"/>
                  </a:moveTo>
                  <a:cubicBezTo>
                    <a:pt x="4122" y="-1494"/>
                    <a:pt x="7319" y="1583"/>
                    <a:pt x="2571" y="4590"/>
                  </a:cubicBezTo>
                  <a:cubicBezTo>
                    <a:pt x="-2430" y="1449"/>
                    <a:pt x="1172" y="-1423"/>
                    <a:pt x="2515" y="798"/>
                  </a:cubicBezTo>
                  <a:close/>
                </a:path>
              </a:pathLst>
            </a:cu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859973" y="3783638"/>
            <a:ext cx="3025140" cy="2660125"/>
            <a:chOff x="2680" y="3772"/>
            <a:chExt cx="5738" cy="5296"/>
          </a:xfrm>
        </p:grpSpPr>
        <p:pic>
          <p:nvPicPr>
            <p:cNvPr id="21" name="图片 20" descr="78f4df54_E172380_9619777a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0" y="3772"/>
              <a:ext cx="5739" cy="5297"/>
            </a:xfrm>
            <a:prstGeom prst="rect">
              <a:avLst/>
            </a:prstGeom>
            <a:noFill/>
          </p:spPr>
        </p:pic>
        <p:sp>
          <p:nvSpPr>
            <p:cNvPr id="22" name="任意多边形 21"/>
            <p:cNvSpPr/>
            <p:nvPr/>
          </p:nvSpPr>
          <p:spPr>
            <a:xfrm>
              <a:off x="2906" y="3973"/>
              <a:ext cx="5066" cy="4590"/>
            </a:xfrm>
            <a:custGeom>
              <a:avLst/>
              <a:gdLst>
                <a:gd name="connsiteX0" fmla="*/ 2515 w 5065"/>
                <a:gd name="connsiteY0" fmla="*/ 798 h 4589"/>
                <a:gd name="connsiteX1" fmla="*/ 2571 w 5065"/>
                <a:gd name="connsiteY1" fmla="*/ 4590 h 4589"/>
                <a:gd name="connsiteX2" fmla="*/ 2515 w 5065"/>
                <a:gd name="connsiteY2" fmla="*/ 798 h 4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66" h="4590">
                  <a:moveTo>
                    <a:pt x="2515" y="798"/>
                  </a:moveTo>
                  <a:cubicBezTo>
                    <a:pt x="4122" y="-1494"/>
                    <a:pt x="7319" y="1583"/>
                    <a:pt x="2571" y="4590"/>
                  </a:cubicBezTo>
                  <a:cubicBezTo>
                    <a:pt x="-2430" y="1449"/>
                    <a:pt x="1172" y="-1423"/>
                    <a:pt x="2515" y="798"/>
                  </a:cubicBezTo>
                  <a:close/>
                </a:path>
              </a:pathLst>
            </a:custGeom>
            <a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57086" y="4629023"/>
            <a:ext cx="5211683" cy="121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亲爱的， 美丽小姐，你知道吗？</a:t>
            </a:r>
            <a:b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rgbClr val="F99AAE"/>
                </a:solidFill>
                <a:cs typeface="+mn-ea"/>
                <a:sym typeface="+mn-lt"/>
              </a:rPr>
              <a:t>你是</a:t>
            </a:r>
            <a:r>
              <a:rPr lang="zh-CN" altLang="en-US" sz="2800" dirty="0">
                <a:ln w="1905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世间独有</a:t>
            </a:r>
            <a:r>
              <a:rPr lang="zh-CN" altLang="en-US" sz="2800" dirty="0">
                <a:solidFill>
                  <a:srgbClr val="F99AAE"/>
                </a:solidFill>
                <a:cs typeface="+mn-ea"/>
                <a:sym typeface="+mn-lt"/>
              </a:rPr>
              <a:t>，是可遇不可求。</a:t>
            </a:r>
          </a:p>
        </p:txBody>
      </p:sp>
      <p:pic>
        <p:nvPicPr>
          <p:cNvPr id="11" name="图片 10" descr="51miz-E770447-6663712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835" y="2134870"/>
            <a:ext cx="1485265" cy="12700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467485" y="710565"/>
            <a:ext cx="5963920" cy="3958590"/>
            <a:chOff x="6136" y="506"/>
            <a:chExt cx="6776" cy="4018"/>
          </a:xfrm>
        </p:grpSpPr>
        <p:pic>
          <p:nvPicPr>
            <p:cNvPr id="2" name="图片 1" descr="51miz-E845453-A7F82F0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136" y="506"/>
              <a:ext cx="6777" cy="4018"/>
            </a:xfrm>
            <a:prstGeom prst="rect">
              <a:avLst/>
            </a:prstGeom>
          </p:spPr>
        </p:pic>
        <p:pic>
          <p:nvPicPr>
            <p:cNvPr id="6" name="图片 5" descr="51miz-P1272553-A87NHPST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06" y="1084"/>
              <a:ext cx="4672" cy="2673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7462520" y="431165"/>
            <a:ext cx="3181985" cy="5963920"/>
            <a:chOff x="12913" y="232"/>
            <a:chExt cx="3386" cy="7422"/>
          </a:xfrm>
        </p:grpSpPr>
        <p:pic>
          <p:nvPicPr>
            <p:cNvPr id="5" name="图片 4" descr="51miz-E845453-A7F82F0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10"/>
            <a:stretch>
              <a:fillRect/>
            </a:stretch>
          </p:blipFill>
          <p:spPr>
            <a:xfrm>
              <a:off x="12913" y="232"/>
              <a:ext cx="3387" cy="7423"/>
            </a:xfrm>
            <a:prstGeom prst="rect">
              <a:avLst/>
            </a:prstGeom>
          </p:spPr>
        </p:pic>
        <p:pic>
          <p:nvPicPr>
            <p:cNvPr id="8" name="图片 7" descr="51miz-P211958-164E3CA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779" y="1691"/>
              <a:ext cx="3814" cy="2429"/>
            </a:xfrm>
            <a:prstGeom prst="rect">
              <a:avLst/>
            </a:prstGeom>
          </p:spPr>
        </p:pic>
        <p:pic>
          <p:nvPicPr>
            <p:cNvPr id="9" name="图片 8" descr="51miz-P205775-D629417E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85" y="5854"/>
              <a:ext cx="1782" cy="1328"/>
            </a:xfrm>
            <a:prstGeom prst="rect">
              <a:avLst/>
            </a:prstGeom>
          </p:spPr>
        </p:pic>
      </p:grpSp>
      <p:sp>
        <p:nvSpPr>
          <p:cNvPr id="4" name="文本框 3"/>
          <p:cNvSpPr txBox="1"/>
          <p:nvPr/>
        </p:nvSpPr>
        <p:spPr>
          <a:xfrm>
            <a:off x="5007006" y="142043"/>
            <a:ext cx="15092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BEAF2"/>
                </a:solidFill>
              </a:rPr>
              <a:t>https://www.ypppt.com/</a:t>
            </a:r>
            <a:endParaRPr lang="zh-CN" altLang="en-US" sz="800" dirty="0">
              <a:solidFill>
                <a:srgbClr val="FBEAF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15606" y="4153866"/>
            <a:ext cx="3383915" cy="2047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想有一天挽着你的手，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与你嬉戏遨游至尽头，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你若白发苍苍，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我亦许你倾世温柔</a:t>
            </a: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29" name="图片 28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026"/>
            <a:ext cx="9941697" cy="64712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2830" y="783615"/>
            <a:ext cx="4725670" cy="249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我想要和你讲一个故事，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一个短故事一个长故事，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短的是我爱你，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长的是这一生很长，</a:t>
            </a: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我想用这辈子给你讲我爱你</a:t>
            </a: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576325" y="119134"/>
            <a:ext cx="7321585" cy="4287366"/>
            <a:chOff x="7783" y="290"/>
            <a:chExt cx="8866" cy="5816"/>
          </a:xfrm>
        </p:grpSpPr>
        <p:pic>
          <p:nvPicPr>
            <p:cNvPr id="14" name="图片 13" descr="51miz-P1272553-A87NHPST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420000">
              <a:off x="9865" y="1271"/>
              <a:ext cx="5418" cy="4250"/>
            </a:xfrm>
            <a:prstGeom prst="rect">
              <a:avLst/>
            </a:prstGeom>
          </p:spPr>
        </p:pic>
        <p:pic>
          <p:nvPicPr>
            <p:cNvPr id="4" name="图片 3" descr="51miz-E1038141-681F4F7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33" t="8715" r="49226" b="24731"/>
            <a:stretch>
              <a:fillRect/>
            </a:stretch>
          </p:blipFill>
          <p:spPr>
            <a:xfrm rot="5820000">
              <a:off x="9308" y="-1235"/>
              <a:ext cx="5817" cy="886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-628420" y="2445478"/>
            <a:ext cx="8194830" cy="4327469"/>
            <a:chOff x="213" y="4903"/>
            <a:chExt cx="11352" cy="5504"/>
          </a:xfrm>
        </p:grpSpPr>
        <p:pic>
          <p:nvPicPr>
            <p:cNvPr id="11" name="图片 10" descr="51miz-P205698-F6FBFA9F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610" y="6439"/>
              <a:ext cx="6052" cy="3488"/>
            </a:xfrm>
            <a:prstGeom prst="rect">
              <a:avLst/>
            </a:prstGeom>
          </p:spPr>
        </p:pic>
        <p:pic>
          <p:nvPicPr>
            <p:cNvPr id="5" name="图片 4" descr="51miz-E1038141-681F4F7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3137" y="1979"/>
              <a:ext cx="5504" cy="11353"/>
            </a:xfrm>
            <a:prstGeom prst="rect">
              <a:avLst/>
            </a:prstGeom>
          </p:spPr>
        </p:pic>
      </p:grpSp>
      <p:pic>
        <p:nvPicPr>
          <p:cNvPr id="10" name="图片 9" descr="51miz-E1077308-5A0B59E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34" y="3592599"/>
            <a:ext cx="4758156" cy="4761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88999" y="5359287"/>
            <a:ext cx="7589520" cy="112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我想要的很简单：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兜里有糖，肚里有墨，手里有活，卡里有钱，</a:t>
            </a:r>
            <a:r>
              <a:rPr lang="zh-CN" altLang="en-US" sz="28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未来有你</a:t>
            </a: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547922" y="287668"/>
            <a:ext cx="11259765" cy="6026814"/>
            <a:chOff x="3026" y="1007"/>
            <a:chExt cx="14194" cy="7446"/>
          </a:xfrm>
        </p:grpSpPr>
        <p:pic>
          <p:nvPicPr>
            <p:cNvPr id="19" name="图片 18" descr="51miz-P205746-F414B2FD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393"/>
            <a:stretch>
              <a:fillRect/>
            </a:stretch>
          </p:blipFill>
          <p:spPr>
            <a:xfrm>
              <a:off x="3644" y="2189"/>
              <a:ext cx="2950" cy="4175"/>
            </a:xfrm>
            <a:prstGeom prst="rect">
              <a:avLst/>
            </a:prstGeom>
          </p:spPr>
        </p:pic>
        <p:pic>
          <p:nvPicPr>
            <p:cNvPr id="20" name="图片 19" descr="51miz-P1285975-TCA6YMJS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37" y="3264"/>
              <a:ext cx="2923" cy="4078"/>
            </a:xfrm>
            <a:prstGeom prst="rect">
              <a:avLst/>
            </a:prstGeom>
          </p:spPr>
        </p:pic>
        <p:pic>
          <p:nvPicPr>
            <p:cNvPr id="21" name="图片 20" descr="51miz-P1262921-QSK547WE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361" y="1696"/>
              <a:ext cx="2959" cy="4069"/>
            </a:xfrm>
            <a:prstGeom prst="rect">
              <a:avLst/>
            </a:prstGeom>
          </p:spPr>
        </p:pic>
        <p:pic>
          <p:nvPicPr>
            <p:cNvPr id="22" name="图片 21" descr="51miz-P1229429-VJRE3SY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690" y="3516"/>
              <a:ext cx="3068" cy="4144"/>
            </a:xfrm>
            <a:prstGeom prst="rect">
              <a:avLst/>
            </a:prstGeom>
          </p:spPr>
        </p:pic>
        <p:grpSp>
          <p:nvGrpSpPr>
            <p:cNvPr id="18" name="组合 17"/>
            <p:cNvGrpSpPr/>
            <p:nvPr/>
          </p:nvGrpSpPr>
          <p:grpSpPr>
            <a:xfrm>
              <a:off x="3026" y="1007"/>
              <a:ext cx="14194" cy="7446"/>
              <a:chOff x="2970" y="1245"/>
              <a:chExt cx="14194" cy="7446"/>
            </a:xfrm>
          </p:grpSpPr>
          <p:pic>
            <p:nvPicPr>
              <p:cNvPr id="9" name="图片 8" descr="51miz-E1038141-681F4F73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970" y="1775"/>
                <a:ext cx="4067" cy="5584"/>
              </a:xfrm>
              <a:prstGeom prst="rect">
                <a:avLst/>
              </a:prstGeom>
            </p:spPr>
          </p:pic>
          <p:pic>
            <p:nvPicPr>
              <p:cNvPr id="13" name="图片 12" descr="51miz-E1038141-681F4F73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385" y="2816"/>
                <a:ext cx="3962" cy="5584"/>
              </a:xfrm>
              <a:prstGeom prst="rect">
                <a:avLst/>
              </a:prstGeom>
            </p:spPr>
          </p:pic>
          <p:pic>
            <p:nvPicPr>
              <p:cNvPr id="16" name="图片 15" descr="51miz-E1038141-681F4F73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693" y="1245"/>
                <a:ext cx="4067" cy="5584"/>
              </a:xfrm>
              <a:prstGeom prst="rect">
                <a:avLst/>
              </a:prstGeom>
            </p:spPr>
          </p:pic>
          <p:pic>
            <p:nvPicPr>
              <p:cNvPr id="17" name="图片 16" descr="51miz-E1038141-681F4F73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2994" y="3107"/>
                <a:ext cx="4171" cy="5584"/>
              </a:xfrm>
              <a:prstGeom prst="rect">
                <a:avLst/>
              </a:prstGeom>
            </p:spPr>
          </p:pic>
        </p:grpSp>
      </p:grpSp>
      <p:pic>
        <p:nvPicPr>
          <p:cNvPr id="24" name="图片 23" descr="51miz-E887400-EC925ACF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811" y="30539"/>
            <a:ext cx="2461948" cy="1438232"/>
          </a:xfrm>
          <a:prstGeom prst="rect">
            <a:avLst/>
          </a:prstGeom>
        </p:spPr>
      </p:pic>
      <p:pic>
        <p:nvPicPr>
          <p:cNvPr id="14" name="图片 13" descr="51miz-E887400-EC925ACF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5317" y="67076"/>
            <a:ext cx="2461948" cy="1438232"/>
          </a:xfrm>
          <a:prstGeom prst="rect">
            <a:avLst/>
          </a:prstGeom>
        </p:spPr>
      </p:pic>
      <p:pic>
        <p:nvPicPr>
          <p:cNvPr id="15" name="图片 14" descr="51miz-E887400-EC925ACF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437" y="-2464"/>
            <a:ext cx="2461948" cy="1438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51miz-E974548-934D7FA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583261" y="0"/>
            <a:ext cx="12775261" cy="7891012"/>
          </a:xfrm>
          <a:prstGeom prst="rect">
            <a:avLst/>
          </a:prstGeom>
        </p:spPr>
      </p:pic>
      <p:sp>
        <p:nvSpPr>
          <p:cNvPr id="10" name="心形 9"/>
          <p:cNvSpPr/>
          <p:nvPr/>
        </p:nvSpPr>
        <p:spPr>
          <a:xfrm>
            <a:off x="2437130" y="344170"/>
            <a:ext cx="8279130" cy="6322060"/>
          </a:xfrm>
          <a:prstGeom prst="hear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47625">
            <a:solidFill>
              <a:schemeClr val="bg1"/>
            </a:solidFill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 useBgFill="1">
        <p:nvSpPr>
          <p:cNvPr id="7" name="矩形 6"/>
          <p:cNvSpPr/>
          <p:nvPr/>
        </p:nvSpPr>
        <p:spPr>
          <a:xfrm>
            <a:off x="1369695" y="2648585"/>
            <a:ext cx="9498174" cy="8648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 useBgFill="1">
        <p:nvSpPr>
          <p:cNvPr id="8" name="矩形 7"/>
          <p:cNvSpPr/>
          <p:nvPr/>
        </p:nvSpPr>
        <p:spPr>
          <a:xfrm>
            <a:off x="1369695" y="3513455"/>
            <a:ext cx="9346565" cy="5765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82875" y="2680335"/>
            <a:ext cx="778764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rgbClr val="F99AAE"/>
                </a:solidFill>
                <a:cs typeface="+mn-ea"/>
                <a:sym typeface="+mn-lt"/>
              </a:rPr>
              <a:t>我觉得女朋友三个字的笔画真是太多了，本着简单原则</a:t>
            </a:r>
          </a:p>
          <a:p>
            <a:pPr algn="ctr"/>
            <a:endParaRPr lang="zh-CN" altLang="en-US" sz="2400" dirty="0">
              <a:solidFill>
                <a:srgbClr val="F99AAE"/>
              </a:solidFill>
              <a:cs typeface="+mn-ea"/>
              <a:sym typeface="+mn-lt"/>
            </a:endParaRPr>
          </a:p>
          <a:p>
            <a:pPr algn="ctr"/>
            <a:r>
              <a:rPr lang="zh-CN" altLang="en-US" sz="3200" dirty="0">
                <a:ln w="12700">
                  <a:solidFill>
                    <a:srgbClr val="F42B69"/>
                  </a:solidFill>
                </a:ln>
                <a:solidFill>
                  <a:srgbClr val="F99AAE"/>
                </a:solidFill>
                <a:cs typeface="+mn-ea"/>
                <a:sym typeface="+mn-lt"/>
              </a:rPr>
              <a:t>我可以把“女朋友”变成“太太”吗？</a:t>
            </a:r>
          </a:p>
        </p:txBody>
      </p:sp>
      <p:pic>
        <p:nvPicPr>
          <p:cNvPr id="11" name="图片 10" descr="51miz-E1079345-0189BC3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60000">
            <a:off x="1405785" y="2794007"/>
            <a:ext cx="1192739" cy="17891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866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66975" y="749300"/>
            <a:ext cx="5848985" cy="1566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我喜欢你</a:t>
            </a: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，是始料未及的欢愉</a:t>
            </a:r>
            <a:b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</a:br>
            <a:r>
              <a:rPr lang="zh-CN" altLang="en-US" sz="24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你喜欢我</a:t>
            </a: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，是我偷偷许下很久的愿望</a:t>
            </a:r>
            <a:b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终于成真的那一刻</a:t>
            </a:r>
          </a:p>
        </p:txBody>
      </p:sp>
      <p:pic>
        <p:nvPicPr>
          <p:cNvPr id="5" name="图片 4" descr="51miz-E884139-0ED1AC3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355" y="4211955"/>
            <a:ext cx="1292225" cy="253492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577340" y="2843530"/>
            <a:ext cx="3262630" cy="3890010"/>
            <a:chOff x="5412" y="4350"/>
            <a:chExt cx="4420" cy="3748"/>
          </a:xfrm>
        </p:grpSpPr>
        <p:pic>
          <p:nvPicPr>
            <p:cNvPr id="3" name="图片 2" descr="51miz-E845453-A7F82F0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5748" y="4014"/>
              <a:ext cx="3748" cy="4420"/>
            </a:xfrm>
            <a:prstGeom prst="rect">
              <a:avLst/>
            </a:prstGeom>
          </p:spPr>
        </p:pic>
        <p:pic>
          <p:nvPicPr>
            <p:cNvPr id="8" name="图片 7" descr="51miz-P205631-C4A030ED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3" y="5184"/>
              <a:ext cx="2708" cy="2152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991100" y="431800"/>
            <a:ext cx="6001385" cy="6273800"/>
            <a:chOff x="9596" y="546"/>
            <a:chExt cx="7452" cy="7432"/>
          </a:xfrm>
        </p:grpSpPr>
        <p:pic>
          <p:nvPicPr>
            <p:cNvPr id="2" name="图片 1" descr="51miz-E845453-A7F82F0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9606" y="536"/>
              <a:ext cx="7432" cy="7452"/>
            </a:xfrm>
            <a:prstGeom prst="rect">
              <a:avLst/>
            </a:prstGeom>
          </p:spPr>
        </p:pic>
        <p:pic>
          <p:nvPicPr>
            <p:cNvPr id="9" name="图片 8" descr="51miz-P205785-3BA22BC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0" y="4157"/>
              <a:ext cx="2567" cy="2917"/>
            </a:xfrm>
            <a:prstGeom prst="rect">
              <a:avLst/>
            </a:prstGeom>
          </p:spPr>
        </p:pic>
        <p:pic>
          <p:nvPicPr>
            <p:cNvPr id="10" name="图片 9" descr="51miz-P1262921-QSK547WE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35" y="5554"/>
              <a:ext cx="1475" cy="1700"/>
            </a:xfrm>
            <a:prstGeom prst="rect">
              <a:avLst/>
            </a:prstGeom>
          </p:spPr>
        </p:pic>
        <p:pic>
          <p:nvPicPr>
            <p:cNvPr id="12" name="图片 11" descr="51miz-P1228537-YPA4ID2N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538" y="987"/>
              <a:ext cx="1506" cy="1710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4517390" y="2148205"/>
            <a:ext cx="2813050" cy="2063750"/>
            <a:chOff x="7427" y="3398"/>
            <a:chExt cx="4430" cy="3250"/>
          </a:xfrm>
        </p:grpSpPr>
        <p:pic>
          <p:nvPicPr>
            <p:cNvPr id="7" name="图片 6" descr="51miz-E845453-A7F82F0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7427" y="3398"/>
              <a:ext cx="4430" cy="3250"/>
            </a:xfrm>
            <a:prstGeom prst="rect">
              <a:avLst/>
            </a:prstGeom>
          </p:spPr>
        </p:pic>
        <p:pic>
          <p:nvPicPr>
            <p:cNvPr id="16" name="图片 15" descr="51miz-P1242162-V8FYG6CB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293" y="3973"/>
              <a:ext cx="2568" cy="196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838190" y="4679950"/>
            <a:ext cx="3978910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有些人，一旦遇见，便一眼万年</a:t>
            </a:r>
            <a:b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有些心动，一旦开始，便覆水难收。</a:t>
            </a:r>
            <a:endParaRPr lang="en-US" altLang="zh-CN" dirty="0">
              <a:solidFill>
                <a:srgbClr val="F99AAE"/>
              </a:solidFill>
              <a:cs typeface="+mn-ea"/>
              <a:sym typeface="+mn-lt"/>
            </a:endParaRPr>
          </a:p>
          <a:p>
            <a:pPr algn="l">
              <a:lnSpc>
                <a:spcPct val="1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你便是</a:t>
            </a:r>
            <a:r>
              <a:rPr lang="zh-CN" altLang="en-US" sz="24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我的那个一眼万年</a:t>
            </a:r>
          </a:p>
        </p:txBody>
      </p:sp>
      <p:pic>
        <p:nvPicPr>
          <p:cNvPr id="5" name="图片 4" descr="51miz-E884349-A1B2DC3D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35" y="5354320"/>
            <a:ext cx="1487170" cy="136842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998980" y="96520"/>
            <a:ext cx="3121025" cy="6494145"/>
            <a:chOff x="5066" y="508"/>
            <a:chExt cx="3294" cy="7154"/>
          </a:xfrm>
        </p:grpSpPr>
        <p:pic>
          <p:nvPicPr>
            <p:cNvPr id="4" name="图片 3" descr="51miz-E845453-A7F82F0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66" y="508"/>
              <a:ext cx="3295" cy="7155"/>
            </a:xfrm>
            <a:prstGeom prst="rect">
              <a:avLst/>
            </a:prstGeom>
          </p:spPr>
        </p:pic>
        <p:pic>
          <p:nvPicPr>
            <p:cNvPr id="7" name="图片 6" descr="51miz-P205746-F414B2F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2" y="1262"/>
              <a:ext cx="2335" cy="3664"/>
            </a:xfrm>
            <a:prstGeom prst="rect">
              <a:avLst/>
            </a:prstGeom>
          </p:spPr>
        </p:pic>
        <p:pic>
          <p:nvPicPr>
            <p:cNvPr id="10" name="图片 9" descr="51miz-P1228537-YPA4ID2N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0" y="5902"/>
              <a:ext cx="1769" cy="1329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838065" y="31115"/>
            <a:ext cx="6532880" cy="4617720"/>
            <a:chOff x="7619" y="212"/>
            <a:chExt cx="10288" cy="7272"/>
          </a:xfrm>
        </p:grpSpPr>
        <p:pic>
          <p:nvPicPr>
            <p:cNvPr id="3" name="图片 2" descr="51miz-E845453-A7F82F0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9127" y="-1296"/>
              <a:ext cx="7272" cy="10289"/>
            </a:xfrm>
            <a:prstGeom prst="rect">
              <a:avLst/>
            </a:prstGeom>
          </p:spPr>
        </p:pic>
        <p:pic>
          <p:nvPicPr>
            <p:cNvPr id="6" name="图片 5" descr="51miz-P205749-E22E615F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748" y="1635"/>
              <a:ext cx="6334" cy="439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076042" y="4967851"/>
            <a:ext cx="4596130" cy="112421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ln>
                  <a:solidFill>
                    <a:srgbClr val="F99AAE"/>
                  </a:solidFill>
                </a:ln>
                <a:solidFill>
                  <a:srgbClr val="F99AAE"/>
                </a:solidFill>
                <a:cs typeface="+mn-ea"/>
                <a:sym typeface="+mn-lt"/>
              </a:rPr>
              <a:t>不求被全世界宠爱，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n>
                  <a:solidFill>
                    <a:srgbClr val="F99AAE"/>
                  </a:solidFill>
                </a:ln>
                <a:solidFill>
                  <a:srgbClr val="F99AAE"/>
                </a:solidFill>
                <a:cs typeface="+mn-ea"/>
                <a:sym typeface="+mn-lt"/>
              </a:rPr>
              <a:t>只求这一生</a:t>
            </a:r>
            <a:r>
              <a:rPr lang="zh-CN" altLang="en-US" sz="28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是你一个人的例外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10" name="图片 9" descr="51miz-E887772-A9BCC2D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6650" y="5176520"/>
            <a:ext cx="1333500" cy="157226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717040" y="-382905"/>
            <a:ext cx="9671050" cy="5831840"/>
            <a:chOff x="5496" y="-126"/>
            <a:chExt cx="11012" cy="5922"/>
          </a:xfrm>
        </p:grpSpPr>
        <p:pic>
          <p:nvPicPr>
            <p:cNvPr id="4" name="图片 3" descr="51miz-P205771-E4B7A5EC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673" y="2062"/>
              <a:ext cx="2269" cy="2873"/>
            </a:xfrm>
            <a:prstGeom prst="rect">
              <a:avLst/>
            </a:prstGeom>
          </p:spPr>
        </p:pic>
        <p:pic>
          <p:nvPicPr>
            <p:cNvPr id="5" name="图片 4" descr="51miz-P1271047-Z7BETAIP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68" y="1914"/>
              <a:ext cx="3178" cy="3035"/>
            </a:xfrm>
            <a:prstGeom prst="rect">
              <a:avLst/>
            </a:prstGeom>
            <a:scene3d>
              <a:camera prst="perspectiveRight" fov="3900000">
                <a:rot lat="0" lon="18900000" rev="0"/>
              </a:camera>
              <a:lightRig rig="threePt" dir="t"/>
            </a:scene3d>
          </p:spPr>
        </p:pic>
        <p:pic>
          <p:nvPicPr>
            <p:cNvPr id="6" name="图片 5" descr="51miz-P1233829-PJ3XBQ8S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233" y="1890"/>
              <a:ext cx="2479" cy="3073"/>
            </a:xfrm>
            <a:prstGeom prst="rect">
              <a:avLst/>
            </a:prstGeom>
            <a:scene3d>
              <a:camera prst="perspectiveLeft" fov="7200000"/>
              <a:lightRig rig="threePt" dir="t"/>
            </a:scene3d>
          </p:spPr>
        </p:pic>
        <p:pic>
          <p:nvPicPr>
            <p:cNvPr id="2" name="图片 1" descr="51miz-E941465-F02A67F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6" y="-126"/>
              <a:ext cx="11013" cy="592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1miz-E834048-612C0D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65" y="2673985"/>
            <a:ext cx="3524250" cy="507682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927225" y="808990"/>
            <a:ext cx="4804410" cy="5589270"/>
            <a:chOff x="4487" y="1734"/>
            <a:chExt cx="4008" cy="5268"/>
          </a:xfrm>
        </p:grpSpPr>
        <p:pic>
          <p:nvPicPr>
            <p:cNvPr id="4" name="图片 3" descr="51miz-P205698-F6FBFA9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62" y="2077"/>
              <a:ext cx="3059" cy="4580"/>
            </a:xfrm>
            <a:prstGeom prst="rect">
              <a:avLst/>
            </a:prstGeom>
          </p:spPr>
        </p:pic>
        <p:pic>
          <p:nvPicPr>
            <p:cNvPr id="3" name="图片 2" descr="51miz-E502417-A0C2849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487" y="1734"/>
              <a:ext cx="4008" cy="5268"/>
            </a:xfrm>
            <a:prstGeom prst="rect">
              <a:avLst/>
            </a:prstGeom>
            <a:effectLst>
              <a:outerShdw blurRad="165100" dist="254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" name="矩形 1"/>
          <p:cNvSpPr/>
          <p:nvPr/>
        </p:nvSpPr>
        <p:spPr>
          <a:xfrm>
            <a:off x="6630670" y="3961765"/>
            <a:ext cx="3728085" cy="2538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n>
                  <a:solidFill>
                    <a:srgbClr val="F99AAE"/>
                  </a:solidFill>
                </a:ln>
                <a:solidFill>
                  <a:srgbClr val="F99AAE"/>
                </a:solidFill>
                <a:cs typeface="+mn-ea"/>
                <a:sym typeface="+mn-lt"/>
              </a:rPr>
              <a:t>你可了解</a:t>
            </a:r>
            <a:endParaRPr lang="en-US" altLang="zh-CN" dirty="0">
              <a:ln>
                <a:solidFill>
                  <a:srgbClr val="F99AAE"/>
                </a:solidFill>
              </a:ln>
              <a:solidFill>
                <a:srgbClr val="F99AAE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我的前半生</a:t>
            </a:r>
            <a:r>
              <a:rPr lang="zh-CN" altLang="en-US" dirty="0">
                <a:ln>
                  <a:solidFill>
                    <a:srgbClr val="F99AAE"/>
                  </a:solidFill>
                </a:ln>
                <a:solidFill>
                  <a:srgbClr val="F99AAE"/>
                </a:solidFill>
                <a:cs typeface="+mn-ea"/>
                <a:sym typeface="+mn-lt"/>
              </a:rPr>
              <a:t>都是流浪</a:t>
            </a:r>
            <a:br>
              <a:rPr lang="zh-CN" altLang="en-US" dirty="0">
                <a:ln>
                  <a:solidFill>
                    <a:srgbClr val="F99AAE"/>
                  </a:solidFill>
                </a:ln>
                <a:solidFill>
                  <a:srgbClr val="F99AAE"/>
                </a:solidFill>
                <a:cs typeface="+mn-ea"/>
                <a:sym typeface="+mn-lt"/>
              </a:rPr>
            </a:br>
            <a:r>
              <a:rPr lang="zh-CN" altLang="en-US" dirty="0">
                <a:ln>
                  <a:solidFill>
                    <a:srgbClr val="F99AAE"/>
                  </a:solidFill>
                </a:ln>
                <a:solidFill>
                  <a:srgbClr val="F99AAE"/>
                </a:solidFill>
                <a:cs typeface="+mn-ea"/>
                <a:sym typeface="+mn-lt"/>
              </a:rPr>
              <a:t>自从</a:t>
            </a:r>
            <a:r>
              <a:rPr lang="zh-CN" altLang="en-US" sz="28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遇见你</a:t>
            </a:r>
            <a:endParaRPr lang="zh-CN" altLang="en-US" sz="2800" dirty="0">
              <a:ln w="12700">
                <a:solidFill>
                  <a:srgbClr val="F99AAE"/>
                </a:solidFill>
              </a:ln>
              <a:solidFill>
                <a:srgbClr val="F99AAE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ln>
                  <a:solidFill>
                    <a:srgbClr val="F99AAE"/>
                  </a:solidFill>
                </a:ln>
                <a:solidFill>
                  <a:srgbClr val="F99AAE"/>
                </a:solidFill>
                <a:cs typeface="+mn-ea"/>
                <a:sym typeface="+mn-lt"/>
              </a:rPr>
              <a:t>如鹿归林，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ln>
                  <a:solidFill>
                    <a:srgbClr val="F99AAE"/>
                  </a:solidFill>
                </a:ln>
                <a:solidFill>
                  <a:srgbClr val="F99AAE"/>
                </a:solidFill>
                <a:cs typeface="+mn-ea"/>
                <a:sym typeface="+mn-lt"/>
              </a:rPr>
              <a:t>如舟靠岸。</a:t>
            </a:r>
          </a:p>
        </p:txBody>
      </p:sp>
      <p:pic>
        <p:nvPicPr>
          <p:cNvPr id="8" name="图片 7" descr="51miz-E1065174-594A10E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40000">
            <a:off x="9638030" y="4016375"/>
            <a:ext cx="1816735" cy="181673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7295515" y="487045"/>
            <a:ext cx="2614930" cy="3355340"/>
            <a:chOff x="9728" y="724"/>
            <a:chExt cx="5012" cy="6460"/>
          </a:xfrm>
        </p:grpSpPr>
        <p:pic>
          <p:nvPicPr>
            <p:cNvPr id="6" name="图片 5" descr="51miz-E845453-A7F82F0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10"/>
            <a:stretch>
              <a:fillRect/>
            </a:stretch>
          </p:blipFill>
          <p:spPr>
            <a:xfrm>
              <a:off x="9728" y="724"/>
              <a:ext cx="5012" cy="6460"/>
            </a:xfrm>
            <a:prstGeom prst="rect">
              <a:avLst/>
            </a:prstGeom>
          </p:spPr>
        </p:pic>
        <p:pic>
          <p:nvPicPr>
            <p:cNvPr id="9" name="图片 8" descr="51miz-P211958-164E3CA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9939" y="2310"/>
              <a:ext cx="4826" cy="359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51miz-E769985-A12CB2C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2845" y="905091"/>
            <a:ext cx="1924029" cy="239972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192051" y="4239170"/>
            <a:ext cx="5015230" cy="1827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我不知道我为什么会爱你，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就像我无法描述空气是什么味道一样，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但我知道</a:t>
            </a:r>
            <a:r>
              <a:rPr lang="zh-CN" altLang="en-US" sz="2400" dirty="0">
                <a:ln w="12700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我需要你</a:t>
            </a: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，就像我需要空气一样。</a:t>
            </a:r>
          </a:p>
        </p:txBody>
      </p:sp>
      <p:grpSp>
        <p:nvGrpSpPr>
          <p:cNvPr id="6" name="组 5"/>
          <p:cNvGrpSpPr/>
          <p:nvPr/>
        </p:nvGrpSpPr>
        <p:grpSpPr>
          <a:xfrm>
            <a:off x="2046375" y="683288"/>
            <a:ext cx="4507502" cy="2855816"/>
            <a:chOff x="3352495" y="530232"/>
            <a:chExt cx="3752953" cy="2382382"/>
          </a:xfrm>
        </p:grpSpPr>
        <p:pic>
          <p:nvPicPr>
            <p:cNvPr id="5" name="图片 4" descr="51miz-P1268354-I3AGYNHC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880000">
              <a:off x="3642570" y="870856"/>
              <a:ext cx="3170783" cy="1690722"/>
            </a:xfrm>
            <a:prstGeom prst="rect">
              <a:avLst/>
            </a:prstGeom>
          </p:spPr>
        </p:pic>
        <p:pic>
          <p:nvPicPr>
            <p:cNvPr id="3" name="图片 2" descr="51miz-E502417-A0C2849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480000">
              <a:off x="4037781" y="-155054"/>
              <a:ext cx="2382382" cy="3752953"/>
            </a:xfrm>
            <a:prstGeom prst="rect">
              <a:avLst/>
            </a:prstGeom>
            <a:effectLst>
              <a:outerShdw blurRad="165100" dist="254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6" name="组 15"/>
          <p:cNvGrpSpPr/>
          <p:nvPr/>
        </p:nvGrpSpPr>
        <p:grpSpPr>
          <a:xfrm>
            <a:off x="6032497" y="2964263"/>
            <a:ext cx="4910157" cy="3080181"/>
            <a:chOff x="5955881" y="3079407"/>
            <a:chExt cx="4671964" cy="2965038"/>
          </a:xfrm>
        </p:grpSpPr>
        <p:pic>
          <p:nvPicPr>
            <p:cNvPr id="7" name="图片 6" descr="51miz-P1285975-TCA6YMJS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880000">
              <a:off x="6304070" y="3456849"/>
              <a:ext cx="4017753" cy="2197312"/>
            </a:xfrm>
            <a:prstGeom prst="rect">
              <a:avLst/>
            </a:prstGeom>
          </p:spPr>
        </p:pic>
        <p:pic>
          <p:nvPicPr>
            <p:cNvPr id="4" name="图片 3" descr="51miz-E502417-A0C2849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5480000">
              <a:off x="6809344" y="2225944"/>
              <a:ext cx="2965038" cy="4671964"/>
            </a:xfrm>
            <a:prstGeom prst="rect">
              <a:avLst/>
            </a:prstGeom>
            <a:effectLst>
              <a:outerShdw blurRad="165100" dist="254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19654" y="921571"/>
            <a:ext cx="7146290" cy="1827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依然记得初见你时的模样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青涩而美丽，像一朵摇曳的水莲花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依然记得</a:t>
            </a:r>
            <a:r>
              <a:rPr lang="zh-CN" altLang="en-US" sz="2400" dirty="0">
                <a:ln w="15875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与你的花前月下</a:t>
            </a:r>
            <a:r>
              <a:rPr lang="zh-CN" altLang="en-US" dirty="0">
                <a:solidFill>
                  <a:srgbClr val="F99AAE"/>
                </a:solidFill>
                <a:cs typeface="+mn-ea"/>
                <a:sym typeface="+mn-lt"/>
              </a:rPr>
              <a:t>，浪漫而快乐，像繁星璀璨的银河。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78527" y="3196150"/>
            <a:ext cx="10688561" cy="2815765"/>
            <a:chOff x="3360" y="4186"/>
            <a:chExt cx="12651" cy="2786"/>
          </a:xfrm>
        </p:grpSpPr>
        <p:pic>
          <p:nvPicPr>
            <p:cNvPr id="12" name="图片 11" descr="51miz-P1242155-MCH352DW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368" y="4354"/>
              <a:ext cx="2599" cy="2395"/>
            </a:xfrm>
            <a:prstGeom prst="rect">
              <a:avLst/>
            </a:prstGeom>
          </p:spPr>
        </p:pic>
        <p:pic>
          <p:nvPicPr>
            <p:cNvPr id="11" name="图片 10" descr="51miz-P1032630-KGMTQF8W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87" y="4439"/>
              <a:ext cx="3523" cy="2282"/>
            </a:xfrm>
            <a:prstGeom prst="rect">
              <a:avLst/>
            </a:prstGeom>
          </p:spPr>
        </p:pic>
        <p:pic>
          <p:nvPicPr>
            <p:cNvPr id="10" name="图片 9" descr="51miz-P201429-00BDCC7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584" y="4521"/>
              <a:ext cx="3479" cy="2118"/>
            </a:xfrm>
            <a:prstGeom prst="rect">
              <a:avLst/>
            </a:prstGeom>
          </p:spPr>
        </p:pic>
        <p:pic>
          <p:nvPicPr>
            <p:cNvPr id="4" name="图片 3" descr="51miz-E502417-A0C2849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3930" y="3616"/>
              <a:ext cx="2786" cy="3927"/>
            </a:xfrm>
            <a:prstGeom prst="rect">
              <a:avLst/>
            </a:prstGeom>
            <a:effectLst>
              <a:outerShdw blurRad="165100" dist="254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" name="图片 4" descr="51miz-E502417-A0C2849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00" y="4187"/>
              <a:ext cx="3334" cy="2785"/>
            </a:xfrm>
            <a:prstGeom prst="rect">
              <a:avLst/>
            </a:prstGeom>
            <a:effectLst>
              <a:outerShdw blurRad="165100" dist="254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 descr="51miz-E502417-A0C2849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2655" y="3616"/>
              <a:ext cx="2786" cy="3927"/>
            </a:xfrm>
            <a:prstGeom prst="rect">
              <a:avLst/>
            </a:prstGeom>
            <a:effectLst>
              <a:outerShdw blurRad="165100" dist="254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9" name="图片 8" descr="51miz-E829861-C58175FC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53078" y="-213173"/>
            <a:ext cx="2355513" cy="22694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71545" y="620395"/>
            <a:ext cx="5464810" cy="112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青山不及你眉长，水清不似你目澈，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跨过山水几场雨，</a:t>
            </a:r>
            <a:r>
              <a:rPr lang="zh-CN" altLang="en-US" sz="2800" dirty="0">
                <a:ln w="15875">
                  <a:solidFill>
                    <a:srgbClr val="F99AAE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我一生只要一个你</a:t>
            </a:r>
            <a:r>
              <a:rPr lang="zh-CN" altLang="en-US" sz="2000" dirty="0">
                <a:solidFill>
                  <a:srgbClr val="F99AAE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5" name="图片 4" descr="51miz-E884239-1678006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2621" y="540134"/>
            <a:ext cx="1503671" cy="1704638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 rot="19560000">
            <a:off x="1192830" y="2630424"/>
            <a:ext cx="4557430" cy="4231105"/>
            <a:chOff x="2680" y="3772"/>
            <a:chExt cx="5738" cy="5296"/>
          </a:xfrm>
        </p:grpSpPr>
        <p:pic>
          <p:nvPicPr>
            <p:cNvPr id="11" name="图片 10" descr="78f4df54_E172380_9619777a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0" y="3772"/>
              <a:ext cx="5739" cy="5297"/>
            </a:xfrm>
            <a:prstGeom prst="rect">
              <a:avLst/>
            </a:prstGeom>
            <a:noFill/>
          </p:spPr>
        </p:pic>
        <p:sp>
          <p:nvSpPr>
            <p:cNvPr id="12" name="任意多边形 11"/>
            <p:cNvSpPr/>
            <p:nvPr/>
          </p:nvSpPr>
          <p:spPr>
            <a:xfrm>
              <a:off x="2906" y="3973"/>
              <a:ext cx="5066" cy="4590"/>
            </a:xfrm>
            <a:custGeom>
              <a:avLst/>
              <a:gdLst>
                <a:gd name="connsiteX0" fmla="*/ 2515 w 5065"/>
                <a:gd name="connsiteY0" fmla="*/ 798 h 4589"/>
                <a:gd name="connsiteX1" fmla="*/ 2571 w 5065"/>
                <a:gd name="connsiteY1" fmla="*/ 4590 h 4589"/>
                <a:gd name="connsiteX2" fmla="*/ 2515 w 5065"/>
                <a:gd name="connsiteY2" fmla="*/ 798 h 4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66" h="4590">
                  <a:moveTo>
                    <a:pt x="2515" y="798"/>
                  </a:moveTo>
                  <a:cubicBezTo>
                    <a:pt x="4122" y="-1494"/>
                    <a:pt x="7319" y="1583"/>
                    <a:pt x="2571" y="4590"/>
                  </a:cubicBezTo>
                  <a:cubicBezTo>
                    <a:pt x="-2430" y="1449"/>
                    <a:pt x="1172" y="-1423"/>
                    <a:pt x="2515" y="798"/>
                  </a:cubicBezTo>
                  <a:close/>
                </a:path>
              </a:pathLst>
            </a:cu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rot="2400000">
            <a:off x="6095197" y="2604908"/>
            <a:ext cx="4751212" cy="4280986"/>
            <a:chOff x="2680" y="3772"/>
            <a:chExt cx="5738" cy="5296"/>
          </a:xfrm>
        </p:grpSpPr>
        <p:pic>
          <p:nvPicPr>
            <p:cNvPr id="15" name="图片 14" descr="78f4df54_E172380_9619777a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0" y="3772"/>
              <a:ext cx="5739" cy="5297"/>
            </a:xfrm>
            <a:prstGeom prst="rect">
              <a:avLst/>
            </a:prstGeom>
            <a:noFill/>
          </p:spPr>
        </p:pic>
        <p:sp>
          <p:nvSpPr>
            <p:cNvPr id="16" name="任意多边形 15"/>
            <p:cNvSpPr/>
            <p:nvPr/>
          </p:nvSpPr>
          <p:spPr>
            <a:xfrm>
              <a:off x="2906" y="3973"/>
              <a:ext cx="5066" cy="4590"/>
            </a:xfrm>
            <a:custGeom>
              <a:avLst/>
              <a:gdLst>
                <a:gd name="connsiteX0" fmla="*/ 2515 w 5065"/>
                <a:gd name="connsiteY0" fmla="*/ 798 h 4589"/>
                <a:gd name="connsiteX1" fmla="*/ 2571 w 5065"/>
                <a:gd name="connsiteY1" fmla="*/ 4590 h 4589"/>
                <a:gd name="connsiteX2" fmla="*/ 2515 w 5065"/>
                <a:gd name="connsiteY2" fmla="*/ 798 h 4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66" h="4590">
                  <a:moveTo>
                    <a:pt x="2515" y="798"/>
                  </a:moveTo>
                  <a:cubicBezTo>
                    <a:pt x="4122" y="-1494"/>
                    <a:pt x="7319" y="1583"/>
                    <a:pt x="2571" y="4590"/>
                  </a:cubicBezTo>
                  <a:cubicBezTo>
                    <a:pt x="-2430" y="1449"/>
                    <a:pt x="1172" y="-1423"/>
                    <a:pt x="2515" y="798"/>
                  </a:cubicBezTo>
                  <a:close/>
                </a:path>
              </a:pathLst>
            </a:custGeom>
            <a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5049718" y="2258060"/>
            <a:ext cx="1292662" cy="37856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l"/>
            <a:r>
              <a:rPr lang="zh-CN" altLang="en-US" sz="3600" dirty="0">
                <a:solidFill>
                  <a:srgbClr val="F99AAE"/>
                </a:solidFill>
                <a:cs typeface="+mn-ea"/>
                <a:sym typeface="+mn-lt"/>
              </a:rPr>
              <a:t>没错，就是这样！</a:t>
            </a:r>
          </a:p>
          <a:p>
            <a:endParaRPr lang="zh-CN" altLang="en-US" sz="3600" dirty="0">
              <a:solidFill>
                <a:srgbClr val="F99AA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4hp4zy5y">
      <a:majorFont>
        <a:latin typeface="印品黑体"/>
        <a:ea typeface="幼圆"/>
        <a:cs typeface=""/>
      </a:majorFont>
      <a:minorFont>
        <a:latin typeface="印品黑体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178</TotalTime>
  <Words>777</Words>
  <Application>Microsoft Office PowerPoint</Application>
  <PresentationFormat>宽屏</PresentationFormat>
  <Paragraphs>95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宋体</vt:lpstr>
      <vt:lpstr>微软雅黑</vt:lpstr>
      <vt:lpstr>印品黑体</vt:lpstr>
      <vt:lpstr>幼圆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39</cp:revision>
  <cp:lastPrinted>2020-08-02T10:04:43Z</cp:lastPrinted>
  <dcterms:created xsi:type="dcterms:W3CDTF">2020-07-29T03:21:00Z</dcterms:created>
  <dcterms:modified xsi:type="dcterms:W3CDTF">2023-05-08T01:40:52Z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2052-11.3.0.8775</vt:lpwstr>
  </property>
</Properties>
</file>