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65" r:id="rId3"/>
  </p:sldMasterIdLst>
  <p:notesMasterIdLst>
    <p:notesMasterId r:id="rId30"/>
  </p:notesMasterIdLst>
  <p:sldIdLst>
    <p:sldId id="256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62" r:id="rId23"/>
    <p:sldId id="278" r:id="rId24"/>
    <p:sldId id="279" r:id="rId25"/>
    <p:sldId id="280" r:id="rId26"/>
    <p:sldId id="281" r:id="rId27"/>
    <p:sldId id="257" r:id="rId28"/>
    <p:sldId id="282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7BD"/>
    <a:srgbClr val="F57B8F"/>
    <a:srgbClr val="FFA8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5C8D44-E809-416E-BC4E-77F9CA86FA3F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2A1BE6-1104-489A-B92C-6478E927A67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6608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2A1BE6-1104-489A-B92C-6478E927A67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41219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6708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15866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76484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0131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1601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9573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895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943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8385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8511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2478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5047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4792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90476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95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5">
            <a:extLst>
              <a:ext uri="{FF2B5EF4-FFF2-40B4-BE49-F238E27FC236}">
                <a16:creationId xmlns:a16="http://schemas.microsoft.com/office/drawing/2014/main" xmlns="" id="{E11C5BD3-446D-4132-97AB-4B36024ACF26}"/>
              </a:ext>
            </a:extLst>
          </p:cNvPr>
          <p:cNvSpPr txBox="1"/>
          <p:nvPr userDrawn="1"/>
        </p:nvSpPr>
        <p:spPr>
          <a:xfrm>
            <a:off x="1978522" y="666226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014700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4" cstate="screen">
            <a:alphaModFix am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2023/5/8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6749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835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png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444444444444444444444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365" cy="6769100"/>
          </a:xfrm>
          <a:prstGeom prst="rect">
            <a:avLst/>
          </a:prstGeom>
        </p:spPr>
      </p:pic>
      <p:pic>
        <p:nvPicPr>
          <p:cNvPr id="5" name="图片 4" descr="44444444444444444444b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9400"/>
            <a:ext cx="12192000" cy="6833235"/>
          </a:xfrm>
          <a:prstGeom prst="rect">
            <a:avLst/>
          </a:prstGeom>
        </p:spPr>
      </p:pic>
      <p:pic>
        <p:nvPicPr>
          <p:cNvPr id="7" name="图片 6" descr="24545566+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9395" y="3058795"/>
            <a:ext cx="3517265" cy="3799205"/>
          </a:xfrm>
          <a:prstGeom prst="rect">
            <a:avLst/>
          </a:prstGeom>
        </p:spPr>
      </p:pic>
      <p:pic>
        <p:nvPicPr>
          <p:cNvPr id="14" name="图片 13" descr="51miz-E1055173-3A89B307"/>
          <p:cNvPicPr>
            <a:picLocks noChangeAspect="1"/>
          </p:cNvPicPr>
          <p:nvPr/>
        </p:nvPicPr>
        <p:blipFill>
          <a:blip r:embed="rId6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40660" y="1985645"/>
            <a:ext cx="7410450" cy="279844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672330" y="1675130"/>
            <a:ext cx="35471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爱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要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大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声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说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出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来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309110" y="4697095"/>
            <a:ext cx="42735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cs typeface="+mn-ea"/>
                <a:sym typeface="+mn-lt"/>
              </a:rPr>
              <a:t>Sweet confession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/>
      <p:bldP spid="16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第二篇章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相知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1417" y="4400095"/>
            <a:ext cx="1292355" cy="207874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3774803" y="4977800"/>
            <a:ext cx="2263585" cy="460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>
                <a:solidFill>
                  <a:srgbClr val="F57B8F"/>
                </a:solidFill>
                <a:cs typeface="+mn-ea"/>
                <a:sym typeface="+mn-lt"/>
              </a:rPr>
              <a:t>你是我的全部</a:t>
            </a:r>
          </a:p>
        </p:txBody>
      </p:sp>
      <p:sp>
        <p:nvSpPr>
          <p:cNvPr id="16" name="矩形 15"/>
          <p:cNvSpPr/>
          <p:nvPr/>
        </p:nvSpPr>
        <p:spPr>
          <a:xfrm>
            <a:off x="3713748" y="5515889"/>
            <a:ext cx="7024577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我醉与不醉是在你们的眼里，我醒与不醒却是在我的心里，只是醉也想你醒也想你</a:t>
            </a:r>
          </a:p>
        </p:txBody>
      </p:sp>
      <p:pic>
        <p:nvPicPr>
          <p:cNvPr id="5" name="图片 4" descr="C:\Users\Administrator\Desktop\图片1.png图片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935" y="2030730"/>
            <a:ext cx="3119755" cy="20808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图片 2" descr="C:\Users\Administrator\Desktop\图片4.png图片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45610" y="1741805"/>
            <a:ext cx="3115945" cy="20808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图片 5" descr="C:\Users\Administrator\Desktop\图片9.png图片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84465" y="1444943"/>
            <a:ext cx="3115945" cy="20764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文本框 7"/>
          <p:cNvSpPr txBox="1"/>
          <p:nvPr/>
        </p:nvSpPr>
        <p:spPr>
          <a:xfrm>
            <a:off x="7536815" y="4111625"/>
            <a:ext cx="38227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r">
              <a:buFont typeface="Wingdings" panose="05000000000000000000" charset="0"/>
              <a:buChar char="ü"/>
            </a:pPr>
            <a:r>
              <a:rPr lang="zh-CN" altLang="en-US" sz="4400">
                <a:solidFill>
                  <a:srgbClr val="F57B8F"/>
                </a:solidFill>
                <a:cs typeface="+mn-ea"/>
                <a:sym typeface="+mn-lt"/>
              </a:rPr>
              <a:t>Sweet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2" grpId="0"/>
      <p:bldP spid="2" grpId="1"/>
      <p:bldP spid="16" grpId="0"/>
      <p:bldP spid="16" grpId="1"/>
      <p:bldP spid="8" grpId="0"/>
      <p:bldP spid="8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第二篇章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相知</a:t>
            </a:r>
          </a:p>
        </p:txBody>
      </p:sp>
      <p:grpSp>
        <p:nvGrpSpPr>
          <p:cNvPr id="36" name="组合 35"/>
          <p:cNvGrpSpPr/>
          <p:nvPr/>
        </p:nvGrpSpPr>
        <p:grpSpPr>
          <a:xfrm rot="1127026">
            <a:off x="1061848" y="1804981"/>
            <a:ext cx="3609975" cy="4010025"/>
            <a:chOff x="960439" y="1975953"/>
            <a:chExt cx="3609975" cy="4010025"/>
          </a:xfrm>
        </p:grpSpPr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0439" y="1975953"/>
              <a:ext cx="3609975" cy="4010025"/>
            </a:xfrm>
            <a:prstGeom prst="rect">
              <a:avLst/>
            </a:prstGeom>
          </p:spPr>
        </p:pic>
        <p:sp>
          <p:nvSpPr>
            <p:cNvPr id="38" name="矩形 37"/>
            <p:cNvSpPr/>
            <p:nvPr/>
          </p:nvSpPr>
          <p:spPr>
            <a:xfrm>
              <a:off x="1577426" y="2242614"/>
              <a:ext cx="2376000" cy="3397587"/>
            </a:xfrm>
            <a:prstGeom prst="rect">
              <a:avLst/>
            </a:prstGeom>
            <a:blipFill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 rot="20672438">
            <a:off x="4301469" y="1768792"/>
            <a:ext cx="3609975" cy="4010025"/>
            <a:chOff x="960439" y="1975953"/>
            <a:chExt cx="3609975" cy="4010025"/>
          </a:xfrm>
        </p:grpSpPr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60439" y="1975953"/>
              <a:ext cx="3609975" cy="4010025"/>
            </a:xfrm>
            <a:prstGeom prst="rect">
              <a:avLst/>
            </a:prstGeom>
          </p:spPr>
        </p:pic>
        <p:sp>
          <p:nvSpPr>
            <p:cNvPr id="41" name="矩形 40"/>
            <p:cNvSpPr/>
            <p:nvPr/>
          </p:nvSpPr>
          <p:spPr>
            <a:xfrm>
              <a:off x="1577426" y="2242614"/>
              <a:ext cx="2376000" cy="3397587"/>
            </a:xfrm>
            <a:prstGeom prst="rect">
              <a:avLst/>
            </a:prstGeom>
            <a:blipFill rotWithShape="1"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2" name="熊猫原创"/>
          <p:cNvSpPr/>
          <p:nvPr/>
        </p:nvSpPr>
        <p:spPr>
          <a:xfrm>
            <a:off x="8380730" y="1687830"/>
            <a:ext cx="3352800" cy="1495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20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如果某天你能看透我的内心 </a:t>
            </a:r>
          </a:p>
          <a:p>
            <a:pPr algn="ctr">
              <a:lnSpc>
                <a:spcPct val="20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你会哭泣 </a:t>
            </a:r>
          </a:p>
          <a:p>
            <a:pPr algn="ctr">
              <a:lnSpc>
                <a:spcPct val="20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因为那里面装满了你</a:t>
            </a: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8000" y="4262755"/>
            <a:ext cx="1505585" cy="1830070"/>
          </a:xfrm>
          <a:prstGeom prst="rect">
            <a:avLst/>
          </a:prstGeom>
        </p:spPr>
      </p:pic>
      <p:sp>
        <p:nvSpPr>
          <p:cNvPr id="3" name="TextBox 5">
            <a:extLst>
              <a:ext uri="{FF2B5EF4-FFF2-40B4-BE49-F238E27FC236}">
                <a16:creationId xmlns:a16="http://schemas.microsoft.com/office/drawing/2014/main" xmlns="" id="{BA1D4FEF-4196-14C1-8A00-67A1CE7D8115}"/>
              </a:ext>
            </a:extLst>
          </p:cNvPr>
          <p:cNvSpPr txBox="1"/>
          <p:nvPr/>
        </p:nvSpPr>
        <p:spPr>
          <a:xfrm>
            <a:off x="663104" y="662211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42" grpId="0"/>
      <p:bldP spid="4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第二篇章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相知</a:t>
            </a:r>
          </a:p>
        </p:txBody>
      </p:sp>
      <p:sp>
        <p:nvSpPr>
          <p:cNvPr id="25" name="文本框 11"/>
          <p:cNvSpPr txBox="1"/>
          <p:nvPr/>
        </p:nvSpPr>
        <p:spPr>
          <a:xfrm>
            <a:off x="2450703" y="1644701"/>
            <a:ext cx="7054885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pc="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我爱你，往后余生，风雪是你，平淡是你，清贫是你，荣华是你，心底温柔是你，目光所致也是你。</a:t>
            </a:r>
          </a:p>
        </p:txBody>
      </p:sp>
      <p:sp>
        <p:nvSpPr>
          <p:cNvPr id="10" name="矩形 9"/>
          <p:cNvSpPr/>
          <p:nvPr/>
        </p:nvSpPr>
        <p:spPr>
          <a:xfrm rot="522363">
            <a:off x="8124825" y="3277870"/>
            <a:ext cx="3217545" cy="201295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63500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rot="20249213">
            <a:off x="4887620" y="3706814"/>
            <a:ext cx="2878983" cy="174589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rot="1070264">
            <a:off x="1292346" y="3706510"/>
            <a:ext cx="2878983" cy="174589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25" grpId="0"/>
      <p:bldP spid="25" grpId="1"/>
      <p:bldP spid="10" grpId="0" animBg="1"/>
      <p:bldP spid="10" grpId="1" animBg="1"/>
      <p:bldP spid="11" grpId="0" animBg="1"/>
      <p:bldP spid="11" grpId="1" animBg="1"/>
      <p:bldP spid="13" grpId="0" animBg="1"/>
      <p:bldP spid="1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第二篇章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相知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67"/>
          <a:stretch>
            <a:fillRect/>
          </a:stretch>
        </p:blipFill>
        <p:spPr>
          <a:xfrm>
            <a:off x="1762760" y="1599565"/>
            <a:ext cx="2533650" cy="1626870"/>
          </a:xfrm>
          <a:prstGeom prst="rect">
            <a:avLst/>
          </a:prstGeom>
        </p:spPr>
      </p:pic>
      <p:pic>
        <p:nvPicPr>
          <p:cNvPr id="7" name="图片 6" descr="C:\Users\Administrator\Desktop\图片17.png图片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30524" y="861130"/>
            <a:ext cx="4262120" cy="28415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图片 7" descr="C:\Users\Administrator\Desktop\图片15.png图片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05280" y="3515995"/>
            <a:ext cx="3720465" cy="24790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图片 11" descr="C:\Users\Administrator\Desktop\图片7.png图片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149888">
            <a:off x="5670283" y="3204498"/>
            <a:ext cx="3672545" cy="24237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4" name="文本框 13"/>
          <p:cNvSpPr txBox="1"/>
          <p:nvPr/>
        </p:nvSpPr>
        <p:spPr>
          <a:xfrm>
            <a:off x="7824470" y="5364480"/>
            <a:ext cx="38227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r">
              <a:buFont typeface="Wingdings" panose="05000000000000000000" charset="0"/>
              <a:buChar char="ü"/>
            </a:pPr>
            <a:r>
              <a:rPr lang="zh-CN" altLang="en-US" sz="4400">
                <a:solidFill>
                  <a:srgbClr val="F57B8F"/>
                </a:solidFill>
                <a:cs typeface="+mn-ea"/>
                <a:sym typeface="+mn-lt"/>
              </a:rPr>
              <a:t>Sweet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14" grpId="0"/>
      <p:bldP spid="14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444444444444444444444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365" cy="6769100"/>
          </a:xfrm>
          <a:prstGeom prst="rect">
            <a:avLst/>
          </a:prstGeom>
        </p:spPr>
      </p:pic>
      <p:pic>
        <p:nvPicPr>
          <p:cNvPr id="5" name="图片 4" descr="44444444444444444444b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" y="291465"/>
            <a:ext cx="12192000" cy="6833235"/>
          </a:xfrm>
          <a:prstGeom prst="rect">
            <a:avLst/>
          </a:prstGeom>
        </p:spPr>
      </p:pic>
      <p:pic>
        <p:nvPicPr>
          <p:cNvPr id="7" name="图片 6" descr="24545566+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9395" y="3058795"/>
            <a:ext cx="3517265" cy="37992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57834" y="2436847"/>
            <a:ext cx="2910588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dirty="0">
                <a:solidFill>
                  <a:schemeClr val="bg1"/>
                </a:solidFill>
                <a:cs typeface="+mn-ea"/>
                <a:sym typeface="+mn-lt"/>
              </a:rPr>
              <a:t>相恋篇</a:t>
            </a:r>
          </a:p>
        </p:txBody>
      </p:sp>
      <p:sp>
        <p:nvSpPr>
          <p:cNvPr id="6" name="心形 5"/>
          <p:cNvSpPr/>
          <p:nvPr/>
        </p:nvSpPr>
        <p:spPr>
          <a:xfrm>
            <a:off x="8346263" y="2649721"/>
            <a:ext cx="408973" cy="408973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心形 13"/>
          <p:cNvSpPr/>
          <p:nvPr/>
        </p:nvSpPr>
        <p:spPr>
          <a:xfrm>
            <a:off x="8448506" y="3259323"/>
            <a:ext cx="204487" cy="2044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心形 14"/>
          <p:cNvSpPr/>
          <p:nvPr/>
        </p:nvSpPr>
        <p:spPr>
          <a:xfrm>
            <a:off x="3756745" y="2649817"/>
            <a:ext cx="408973" cy="408973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心形 15"/>
          <p:cNvSpPr/>
          <p:nvPr/>
        </p:nvSpPr>
        <p:spPr>
          <a:xfrm>
            <a:off x="3858988" y="3259419"/>
            <a:ext cx="204487" cy="2044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iṧļiḋé"/>
          <p:cNvSpPr/>
          <p:nvPr/>
        </p:nvSpPr>
        <p:spPr bwMode="auto">
          <a:xfrm>
            <a:off x="4336794" y="3830299"/>
            <a:ext cx="3802492" cy="854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Sweet confession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ldLvl="0" animBg="1"/>
      <p:bldP spid="14" grpId="0" bldLvl="0" animBg="1"/>
      <p:bldP spid="15" grpId="0" bldLvl="0" animBg="1"/>
      <p:bldP spid="16" grpId="0" bldLvl="0" animBg="1"/>
      <p:bldP spid="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第三篇章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相恋</a:t>
            </a:r>
          </a:p>
        </p:txBody>
      </p:sp>
      <p:pic>
        <p:nvPicPr>
          <p:cNvPr id="5" name="图片 4" descr="C:\Users\Administrator\Desktop\图片11.png图片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35710" y="2071370"/>
            <a:ext cx="3019425" cy="2153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图片 1" descr="C:\Users\Administrator\Desktop\图片5.png图片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62583" y="1335682"/>
            <a:ext cx="2292722" cy="15297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图片 9" descr="C:\Users\Administrator\Desktop\图片3.png图片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61110" y="4984385"/>
            <a:ext cx="2041388" cy="13620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图片 2" descr="C:\Users\Administrator\Desktop\图片7.png图片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58904" y="3822622"/>
            <a:ext cx="2579312" cy="1701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5975" y="2071370"/>
            <a:ext cx="2940050" cy="30956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第三篇章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相恋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2088586" y="5511890"/>
            <a:ext cx="9315386" cy="3987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我的人生放荡不羁，不曾为谁停留，但自从遇到你，我会用余生来守护你</a:t>
            </a:r>
          </a:p>
        </p:txBody>
      </p:sp>
      <p:pic>
        <p:nvPicPr>
          <p:cNvPr id="4" name="图片 3" descr="C:\Users\Administrator\Desktop\图片1.png图片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92300" y="2153029"/>
            <a:ext cx="2740660" cy="18283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图片 5" descr="C:\Users\Administrator\Desktop\图片3.png图片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7934" y="2916681"/>
            <a:ext cx="2738755" cy="18283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7" name="图片 6" descr="C:\Users\Administrator\Desktop\图片16.png图片1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656836">
            <a:off x="3450163" y="1778516"/>
            <a:ext cx="2920803" cy="19431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1" name="图片 10" descr="C:\Users\Administrator\Desktop\图片13.png图片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89065" y="2153307"/>
            <a:ext cx="1938655" cy="17647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4" name="文本框 13"/>
          <p:cNvSpPr txBox="1"/>
          <p:nvPr/>
        </p:nvSpPr>
        <p:spPr>
          <a:xfrm>
            <a:off x="8369300" y="526415"/>
            <a:ext cx="38227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r">
              <a:buFont typeface="Wingdings" panose="05000000000000000000" charset="0"/>
              <a:buChar char="ü"/>
            </a:pPr>
            <a:r>
              <a:rPr lang="zh-CN" altLang="en-US" sz="4400">
                <a:solidFill>
                  <a:srgbClr val="F57B8F"/>
                </a:solidFill>
                <a:cs typeface="+mn-ea"/>
                <a:sym typeface="+mn-lt"/>
              </a:rPr>
              <a:t>Sweet </a:t>
            </a:r>
          </a:p>
        </p:txBody>
      </p:sp>
      <p:pic>
        <p:nvPicPr>
          <p:cNvPr id="43" name="图片 4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75" y="5025390"/>
            <a:ext cx="965200" cy="11734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9" grpId="0"/>
      <p:bldP spid="14" grpId="0"/>
      <p:bldP spid="14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第三篇章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相恋</a:t>
            </a:r>
          </a:p>
        </p:txBody>
      </p:sp>
      <p:pic>
        <p:nvPicPr>
          <p:cNvPr id="5" name="图片 4" descr="C:\Users\Administrator\Desktop\图片1.png图片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74085" y="1523365"/>
            <a:ext cx="4921885" cy="3282950"/>
          </a:xfrm>
          <a:prstGeom prst="heart">
            <a:avLst/>
          </a:prstGeom>
          <a:ln w="76200">
            <a:solidFill>
              <a:schemeClr val="bg1"/>
            </a:solidFill>
          </a:ln>
        </p:spPr>
      </p:pic>
      <p:sp>
        <p:nvSpPr>
          <p:cNvPr id="33" name="文本框 32"/>
          <p:cNvSpPr txBox="1"/>
          <p:nvPr/>
        </p:nvSpPr>
        <p:spPr>
          <a:xfrm>
            <a:off x="1896569" y="5600162"/>
            <a:ext cx="176000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LOVE  YOU 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9398585" y="2587408"/>
            <a:ext cx="1760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81523F"/>
                </a:solidFill>
                <a:cs typeface="+mn-ea"/>
                <a:sym typeface="+mn-lt"/>
              </a:rPr>
              <a:t>LOVE  YOU </a:t>
            </a:r>
            <a:endParaRPr lang="zh-CN" altLang="en-US" b="1" dirty="0">
              <a:solidFill>
                <a:srgbClr val="81523F"/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231049" y="5600246"/>
            <a:ext cx="7575781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像空气一样无所不在的是你延绵的生息那么温暖地包围着我</a:t>
            </a:r>
          </a:p>
        </p:txBody>
      </p:sp>
      <p:pic>
        <p:nvPicPr>
          <p:cNvPr id="2" name="图片 1" descr="C:\Users\Administrator\Desktop\图片4.png图片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737975">
            <a:off x="1501533" y="3280298"/>
            <a:ext cx="1953500" cy="1304290"/>
          </a:xfrm>
          <a:prstGeom prst="heart">
            <a:avLst/>
          </a:prstGeom>
          <a:ln w="69850">
            <a:solidFill>
              <a:schemeClr val="bg1"/>
            </a:solidFill>
          </a:ln>
        </p:spPr>
      </p:pic>
      <p:pic>
        <p:nvPicPr>
          <p:cNvPr id="3" name="图片 2" descr="C:\Users\Administrator\Desktop\图片13.png图片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757920" y="3058160"/>
            <a:ext cx="2048510" cy="1864360"/>
          </a:xfrm>
          <a:prstGeom prst="heart">
            <a:avLst/>
          </a:prstGeom>
          <a:ln w="79375">
            <a:solidFill>
              <a:schemeClr val="bg1"/>
            </a:solidFill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33" grpId="0"/>
      <p:bldP spid="33" grpId="1"/>
      <p:bldP spid="35" grpId="0"/>
      <p:bldP spid="35" grpId="1"/>
      <p:bldP spid="36" grpId="0"/>
      <p:bldP spid="36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第三篇章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相恋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7964425" y="3221246"/>
            <a:ext cx="2358188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遇见你之后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/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每个夜晚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/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我和星星一样睡不着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7105650" y="4948555"/>
            <a:ext cx="4445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your romantic moments I never forget</a:t>
            </a:r>
            <a:r>
              <a:rPr kumimoji="0" lang="zh-CN" altLang="zh-CN" sz="20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4425" y="1110165"/>
            <a:ext cx="2541822" cy="2541822"/>
          </a:xfrm>
          <a:prstGeom prst="rect">
            <a:avLst/>
          </a:prstGeom>
        </p:spPr>
      </p:pic>
      <p:pic>
        <p:nvPicPr>
          <p:cNvPr id="7" name="图片 6" descr="C:\Users\Administrator\Desktop\图片17.png图片1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6374" y="1750765"/>
            <a:ext cx="4262120" cy="28415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图片 11" descr="C:\Users\Administrator\Desktop\图片7.png图片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149888">
            <a:off x="2850883" y="3450878"/>
            <a:ext cx="3672545" cy="24237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图片 3" descr="C:\Users\Administrator\Desktop\图片11.png图片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84505" y="3221355"/>
            <a:ext cx="3510280" cy="27546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10" grpId="0"/>
      <p:bldP spid="10" grpId="1"/>
      <p:bldP spid="11" grpId="0"/>
      <p:bldP spid="11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444444444444444444444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365" cy="6769100"/>
          </a:xfrm>
          <a:prstGeom prst="rect">
            <a:avLst/>
          </a:prstGeom>
        </p:spPr>
      </p:pic>
      <p:pic>
        <p:nvPicPr>
          <p:cNvPr id="5" name="图片 4" descr="44444444444444444444b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" y="291465"/>
            <a:ext cx="12192000" cy="6833235"/>
          </a:xfrm>
          <a:prstGeom prst="rect">
            <a:avLst/>
          </a:prstGeom>
        </p:spPr>
      </p:pic>
      <p:pic>
        <p:nvPicPr>
          <p:cNvPr id="7" name="图片 6" descr="24545566+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9395" y="3058795"/>
            <a:ext cx="3517265" cy="37992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57834" y="2436847"/>
            <a:ext cx="2910588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dirty="0">
                <a:solidFill>
                  <a:schemeClr val="bg1"/>
                </a:solidFill>
                <a:cs typeface="+mn-ea"/>
                <a:sym typeface="+mn-lt"/>
              </a:rPr>
              <a:t>相守篇</a:t>
            </a:r>
          </a:p>
        </p:txBody>
      </p:sp>
      <p:sp>
        <p:nvSpPr>
          <p:cNvPr id="6" name="心形 5"/>
          <p:cNvSpPr/>
          <p:nvPr/>
        </p:nvSpPr>
        <p:spPr>
          <a:xfrm>
            <a:off x="8346263" y="2649721"/>
            <a:ext cx="408973" cy="408973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心形 13"/>
          <p:cNvSpPr/>
          <p:nvPr/>
        </p:nvSpPr>
        <p:spPr>
          <a:xfrm>
            <a:off x="8448506" y="3259323"/>
            <a:ext cx="204487" cy="2044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心形 14"/>
          <p:cNvSpPr/>
          <p:nvPr/>
        </p:nvSpPr>
        <p:spPr>
          <a:xfrm>
            <a:off x="3756745" y="2649817"/>
            <a:ext cx="408973" cy="408973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心形 15"/>
          <p:cNvSpPr/>
          <p:nvPr/>
        </p:nvSpPr>
        <p:spPr>
          <a:xfrm>
            <a:off x="3858988" y="3259419"/>
            <a:ext cx="204487" cy="2044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iṧļiḋé"/>
          <p:cNvSpPr/>
          <p:nvPr/>
        </p:nvSpPr>
        <p:spPr bwMode="auto">
          <a:xfrm>
            <a:off x="4336794" y="3830299"/>
            <a:ext cx="3802492" cy="854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Sweet confession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ldLvl="0" animBg="1"/>
      <p:bldP spid="14" grpId="0" bldLvl="0" animBg="1"/>
      <p:bldP spid="15" grpId="0" bldLvl="0" animBg="1"/>
      <p:bldP spid="16" grpId="0" bldLvl="0" animBg="1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444444444444444444444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365" cy="6769100"/>
          </a:xfrm>
          <a:prstGeom prst="rect">
            <a:avLst/>
          </a:prstGeom>
        </p:spPr>
      </p:pic>
      <p:pic>
        <p:nvPicPr>
          <p:cNvPr id="5" name="图片 4" descr="44444444444444444444b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" y="291465"/>
            <a:ext cx="12192000" cy="6833235"/>
          </a:xfrm>
          <a:prstGeom prst="rect">
            <a:avLst/>
          </a:prstGeom>
        </p:spPr>
      </p:pic>
      <p:pic>
        <p:nvPicPr>
          <p:cNvPr id="7" name="图片 6" descr="24545566+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9395" y="3058795"/>
            <a:ext cx="3517265" cy="3799205"/>
          </a:xfrm>
          <a:prstGeom prst="rect">
            <a:avLst/>
          </a:prstGeom>
        </p:spPr>
      </p:pic>
      <p:sp>
        <p:nvSpPr>
          <p:cNvPr id="8" name="心形 7"/>
          <p:cNvSpPr/>
          <p:nvPr/>
        </p:nvSpPr>
        <p:spPr>
          <a:xfrm>
            <a:off x="3551659" y="3085163"/>
            <a:ext cx="403186" cy="403186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90900" y="2994368"/>
            <a:ext cx="1598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相遇篇</a:t>
            </a:r>
          </a:p>
        </p:txBody>
      </p:sp>
      <p:sp>
        <p:nvSpPr>
          <p:cNvPr id="10" name="心形 9"/>
          <p:cNvSpPr/>
          <p:nvPr/>
        </p:nvSpPr>
        <p:spPr>
          <a:xfrm>
            <a:off x="3551659" y="4140388"/>
            <a:ext cx="403186" cy="403186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190900" y="4049593"/>
            <a:ext cx="1598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相恋篇</a:t>
            </a:r>
          </a:p>
        </p:txBody>
      </p:sp>
      <p:sp>
        <p:nvSpPr>
          <p:cNvPr id="12" name="心形 11"/>
          <p:cNvSpPr/>
          <p:nvPr/>
        </p:nvSpPr>
        <p:spPr>
          <a:xfrm>
            <a:off x="6862018" y="3085163"/>
            <a:ext cx="403186" cy="403186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501259" y="2994368"/>
            <a:ext cx="1598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相知篇</a:t>
            </a:r>
          </a:p>
        </p:txBody>
      </p:sp>
      <p:sp>
        <p:nvSpPr>
          <p:cNvPr id="17" name="心形 16"/>
          <p:cNvSpPr/>
          <p:nvPr/>
        </p:nvSpPr>
        <p:spPr>
          <a:xfrm>
            <a:off x="6862018" y="4140388"/>
            <a:ext cx="403186" cy="403186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7501259" y="4049593"/>
            <a:ext cx="1598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solidFill>
                  <a:schemeClr val="bg1"/>
                </a:solidFill>
                <a:cs typeface="+mn-ea"/>
                <a:sym typeface="+mn-lt"/>
              </a:rPr>
              <a:t>相守篇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321669" y="2502680"/>
            <a:ext cx="2079587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dirty="0">
                <a:solidFill>
                  <a:schemeClr val="bg1"/>
                </a:solidFill>
                <a:cs typeface="+mn-ea"/>
                <a:sym typeface="+mn-lt"/>
              </a:rPr>
              <a:t>CONTENTS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249279" y="1548275"/>
            <a:ext cx="2079587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solidFill>
                  <a:schemeClr val="bg1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7910004" y="1846555"/>
            <a:ext cx="12961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A7BD"/>
                </a:solidFill>
              </a:rPr>
              <a:t>https://www.ypppt.com/</a:t>
            </a:r>
            <a:endParaRPr lang="zh-CN" altLang="en-US" sz="700" dirty="0">
              <a:solidFill>
                <a:srgbClr val="FFA7BD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/>
      <p:bldP spid="10" grpId="0" bldLvl="0" animBg="1"/>
      <p:bldP spid="11" grpId="0"/>
      <p:bldP spid="12" grpId="0" bldLvl="0" animBg="1"/>
      <p:bldP spid="13" grpId="0"/>
      <p:bldP spid="17" grpId="0" bldLvl="0" animBg="1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第四篇章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相守</a:t>
            </a:r>
          </a:p>
        </p:txBody>
      </p:sp>
      <p:pic>
        <p:nvPicPr>
          <p:cNvPr id="12" name="图片占位符 8" descr="C:\Users\Administrator\Desktop\图片14.png图片14"/>
          <p:cNvPicPr>
            <a:picLocks noGrp="1"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12183">
            <a:off x="4804410" y="3090545"/>
            <a:ext cx="3465830" cy="2473960"/>
          </a:xfrm>
          <a:prstGeom prst="rect">
            <a:avLst/>
          </a:prstGeom>
          <a:noFill/>
          <a:ln w="762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3" name="图片占位符 17" descr="C:\Users\Administrator\Desktop\图片17.png图片17"/>
          <p:cNvPicPr>
            <a:picLocks noGrp="1"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932977">
            <a:off x="8245729" y="1833933"/>
            <a:ext cx="2771775" cy="1848255"/>
          </a:xfrm>
          <a:prstGeom prst="rect">
            <a:avLst/>
          </a:prstGeom>
          <a:noFill/>
          <a:ln w="762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4" name="图片占位符 17" descr="C:\Users\Administrator\Desktop\图片12.png图片12"/>
          <p:cNvPicPr>
            <a:picLocks noGrp="1"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92976">
            <a:off x="8480679" y="3814498"/>
            <a:ext cx="2436495" cy="1848255"/>
          </a:xfrm>
          <a:prstGeom prst="rect">
            <a:avLst/>
          </a:prstGeom>
          <a:noFill/>
          <a:ln w="762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6" name="文本框 15"/>
          <p:cNvSpPr txBox="1"/>
          <p:nvPr/>
        </p:nvSpPr>
        <p:spPr>
          <a:xfrm>
            <a:off x="1197504" y="1673790"/>
            <a:ext cx="2592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一顾，漾进，我的心。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3457262" y="2041870"/>
            <a:ext cx="270710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牵手，相守，到白头。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680" y="2992120"/>
            <a:ext cx="2715895" cy="28594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16" grpId="0"/>
      <p:bldP spid="16" grpId="1"/>
      <p:bldP spid="17" grpId="0"/>
      <p:bldP spid="17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第四篇章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相守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1181001" y="5398242"/>
            <a:ext cx="45777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your romantic moments I never forget</a:t>
            </a:r>
            <a:r>
              <a:rPr kumimoji="0" lang="zh-CN" altLang="zh-CN" sz="2000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</a:p>
        </p:txBody>
      </p:sp>
      <p:sp>
        <p:nvSpPr>
          <p:cNvPr id="8" name="矩形 7"/>
          <p:cNvSpPr/>
          <p:nvPr/>
        </p:nvSpPr>
        <p:spPr>
          <a:xfrm>
            <a:off x="1654810" y="4572000"/>
            <a:ext cx="3492500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希望老去时身边的人依然是你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4806" y="1746479"/>
            <a:ext cx="3492235" cy="2665799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5638800" y="1148715"/>
            <a:ext cx="5643880" cy="4680585"/>
            <a:chOff x="907134" y="376517"/>
            <a:chExt cx="6644735" cy="4991549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07134" y="376517"/>
              <a:ext cx="6644735" cy="4991549"/>
            </a:xfrm>
            <a:prstGeom prst="rect">
              <a:avLst/>
            </a:prstGeom>
          </p:spPr>
        </p:pic>
        <p:pic>
          <p:nvPicPr>
            <p:cNvPr id="3" name="图片 2" descr="C:\Users\Administrator\Desktop\图片17.png图片1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21347919">
              <a:off x="1751930" y="1573784"/>
              <a:ext cx="2982954" cy="2482569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5" name="图片 4" descr="C:\Users\Administrator\Desktop\图片10.png图片10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306406">
              <a:off x="4373790" y="1976034"/>
              <a:ext cx="2088068" cy="2095218"/>
            </a:xfrm>
            <a:prstGeom prst="rect">
              <a:avLst/>
            </a:prstGeom>
            <a:ln>
              <a:noFill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7" grpId="0"/>
      <p:bldP spid="7" grpId="1"/>
      <p:bldP spid="8" grpId="0"/>
      <p:bldP spid="8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第四篇章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相守</a:t>
            </a: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350" y="4403725"/>
            <a:ext cx="3388360" cy="162687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5581966" y="5209661"/>
            <a:ext cx="57031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your romantic moments I never forget</a:t>
            </a:r>
            <a:r>
              <a:rPr kumimoji="0" lang="zh-CN" altLang="zh-CN" b="0" i="0" u="none" strike="noStrike" cap="none" normalizeH="0" baseline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</a:p>
        </p:txBody>
      </p:sp>
      <p:sp>
        <p:nvSpPr>
          <p:cNvPr id="9" name="矩形 8"/>
          <p:cNvSpPr/>
          <p:nvPr/>
        </p:nvSpPr>
        <p:spPr>
          <a:xfrm>
            <a:off x="5543550" y="4403725"/>
            <a:ext cx="5778500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你我心丝相连，希望今后的每天我们也都朝朝暮暮。</a:t>
            </a:r>
          </a:p>
        </p:txBody>
      </p:sp>
      <p:sp>
        <p:nvSpPr>
          <p:cNvPr id="12" name="矩形 11"/>
          <p:cNvSpPr/>
          <p:nvPr/>
        </p:nvSpPr>
        <p:spPr>
          <a:xfrm rot="21389212">
            <a:off x="1002690" y="1965009"/>
            <a:ext cx="2878983" cy="174589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 cmpd="thickThin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3" name="图片 12" descr="C:\Users\Administrator\Desktop\图片13.png图片1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94885" y="1298575"/>
            <a:ext cx="2602230" cy="23685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" name="图片占位符 8" descr="C:\Users\Administrator\Desktop\图片14.png图片14"/>
          <p:cNvPicPr>
            <a:picLocks noGrp="1"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412183">
            <a:off x="8350885" y="2030730"/>
            <a:ext cx="2665095" cy="1902460"/>
          </a:xfrm>
          <a:prstGeom prst="rect">
            <a:avLst/>
          </a:prstGeom>
          <a:noFill/>
          <a:ln w="762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6" grpId="0"/>
      <p:bldP spid="6" grpId="1"/>
      <p:bldP spid="9" grpId="0"/>
      <p:bldP spid="9" grpId="1"/>
      <p:bldP spid="12" grpId="0" bldLvl="0" animBg="1"/>
      <p:bldP spid="12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第四篇章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相守</a:t>
            </a:r>
          </a:p>
        </p:txBody>
      </p:sp>
      <p:pic>
        <p:nvPicPr>
          <p:cNvPr id="2" name="图片 1" descr="C:\Users\Administrator\Desktop\图片1.png图片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77975" y="2388870"/>
            <a:ext cx="3119755" cy="20808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图片 2" descr="C:\Users\Administrator\Desktop\图片4.png图片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681095" y="4299585"/>
            <a:ext cx="3115945" cy="20808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图片 3" descr="C:\Users\Administrator\Desktop\图片9.png图片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91505" y="2034858"/>
            <a:ext cx="3115945" cy="20764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文本框 7"/>
          <p:cNvSpPr txBox="1"/>
          <p:nvPr/>
        </p:nvSpPr>
        <p:spPr>
          <a:xfrm>
            <a:off x="7812405" y="2231390"/>
            <a:ext cx="38227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r">
              <a:buFont typeface="Wingdings" panose="05000000000000000000" charset="0"/>
              <a:buChar char="ü"/>
            </a:pPr>
            <a:r>
              <a:rPr lang="zh-CN" altLang="en-US" sz="4400">
                <a:solidFill>
                  <a:srgbClr val="F57B8F"/>
                </a:solidFill>
                <a:cs typeface="+mn-ea"/>
                <a:sym typeface="+mn-lt"/>
              </a:rPr>
              <a:t>Sweet </a:t>
            </a:r>
          </a:p>
        </p:txBody>
      </p:sp>
      <p:pic>
        <p:nvPicPr>
          <p:cNvPr id="7" name="图片占位符 17" descr="C:\Users\Administrator\Desktop\图片17.png图片17"/>
          <p:cNvPicPr>
            <a:picLocks noGrp="1"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932977">
            <a:off x="8146034" y="4069133"/>
            <a:ext cx="2771775" cy="1848255"/>
          </a:xfrm>
          <a:prstGeom prst="rect">
            <a:avLst/>
          </a:prstGeom>
          <a:noFill/>
          <a:ln w="762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8" grpId="0"/>
      <p:bldP spid="8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第四篇章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相守</a:t>
            </a:r>
          </a:p>
        </p:txBody>
      </p:sp>
      <p:sp>
        <p:nvSpPr>
          <p:cNvPr id="25" name="文本框 11"/>
          <p:cNvSpPr txBox="1"/>
          <p:nvPr/>
        </p:nvSpPr>
        <p:spPr>
          <a:xfrm>
            <a:off x="4455398" y="5078146"/>
            <a:ext cx="7054885" cy="87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pc="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我爱你，往后余生，风雪是你，平淡是你，清贫是你，荣华是你，心底温柔是你，目光所致也是你。</a:t>
            </a:r>
          </a:p>
        </p:txBody>
      </p:sp>
      <p:pic>
        <p:nvPicPr>
          <p:cNvPr id="5" name="图片 4" descr="C:\Users\Administrator\Desktop\图片2.png图片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30757" y="1649417"/>
            <a:ext cx="3971925" cy="26497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3" name="图片 12" descr="C:\Users\Administrator\Desktop\图片13.png图片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352800" y="1649730"/>
            <a:ext cx="2602230" cy="23685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4" name="图片占位符 17" descr="C:\Users\Administrator\Desktop\图片12.png图片12"/>
          <p:cNvPicPr>
            <a:picLocks noGrp="1"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92976">
            <a:off x="739775" y="3484245"/>
            <a:ext cx="3145155" cy="2386330"/>
          </a:xfrm>
          <a:prstGeom prst="rect">
            <a:avLst/>
          </a:prstGeom>
          <a:noFill/>
          <a:ln w="76200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632460" y="2244090"/>
            <a:ext cx="382270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Font typeface="Wingdings" panose="05000000000000000000" charset="0"/>
              <a:buChar char="ü"/>
            </a:pPr>
            <a:r>
              <a:rPr lang="zh-CN" altLang="en-US" sz="4400">
                <a:solidFill>
                  <a:srgbClr val="F57B8F"/>
                </a:solidFill>
                <a:cs typeface="+mn-ea"/>
                <a:sym typeface="+mn-lt"/>
              </a:rPr>
              <a:t>Sweet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25" grpId="0"/>
      <p:bldP spid="25" grpId="1"/>
      <p:bldP spid="6" grpId="0"/>
      <p:bldP spid="6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444444444444444444444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365" cy="6769100"/>
          </a:xfrm>
          <a:prstGeom prst="rect">
            <a:avLst/>
          </a:prstGeom>
        </p:spPr>
      </p:pic>
      <p:pic>
        <p:nvPicPr>
          <p:cNvPr id="5" name="图片 4" descr="44444444444444444444b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92100"/>
            <a:ext cx="12192000" cy="6833235"/>
          </a:xfrm>
          <a:prstGeom prst="rect">
            <a:avLst/>
          </a:prstGeom>
        </p:spPr>
      </p:pic>
      <p:pic>
        <p:nvPicPr>
          <p:cNvPr id="7" name="图片 6" descr="24545566+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9395" y="3058795"/>
            <a:ext cx="3517265" cy="3799205"/>
          </a:xfrm>
          <a:prstGeom prst="rect">
            <a:avLst/>
          </a:prstGeom>
        </p:spPr>
      </p:pic>
      <p:pic>
        <p:nvPicPr>
          <p:cNvPr id="14" name="图片 13" descr="51miz-E1055173-3A89B307"/>
          <p:cNvPicPr>
            <a:picLocks noChangeAspect="1"/>
          </p:cNvPicPr>
          <p:nvPr/>
        </p:nvPicPr>
        <p:blipFill>
          <a:blip r:embed="rId6" cstate="screen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40660" y="1985645"/>
            <a:ext cx="7410450" cy="279844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672330" y="1675130"/>
            <a:ext cx="35471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爱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要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大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声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说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出</a:t>
            </a:r>
            <a:r>
              <a:rPr lang="en-US" altLang="zh-CN" sz="2400">
                <a:solidFill>
                  <a:schemeClr val="bg1"/>
                </a:solidFill>
                <a:cs typeface="+mn-ea"/>
                <a:sym typeface="+mn-lt"/>
              </a:rPr>
              <a:t>/</a:t>
            </a:r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来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309110" y="4697095"/>
            <a:ext cx="42735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bg1"/>
                </a:solidFill>
                <a:cs typeface="+mn-ea"/>
                <a:sym typeface="+mn-lt"/>
              </a:rPr>
              <a:t>Sweet confession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16" grpId="0"/>
      <p:bldP spid="16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844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444444444444444444444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365" cy="6769100"/>
          </a:xfrm>
          <a:prstGeom prst="rect">
            <a:avLst/>
          </a:prstGeom>
        </p:spPr>
      </p:pic>
      <p:pic>
        <p:nvPicPr>
          <p:cNvPr id="5" name="图片 4" descr="44444444444444444444b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" y="291465"/>
            <a:ext cx="12192000" cy="6833235"/>
          </a:xfrm>
          <a:prstGeom prst="rect">
            <a:avLst/>
          </a:prstGeom>
        </p:spPr>
      </p:pic>
      <p:pic>
        <p:nvPicPr>
          <p:cNvPr id="7" name="图片 6" descr="24545566+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9395" y="3058795"/>
            <a:ext cx="3517265" cy="37992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57834" y="2436847"/>
            <a:ext cx="2910588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dirty="0">
                <a:solidFill>
                  <a:schemeClr val="bg1"/>
                </a:solidFill>
                <a:cs typeface="+mn-ea"/>
                <a:sym typeface="+mn-lt"/>
              </a:rPr>
              <a:t>相遇篇</a:t>
            </a:r>
          </a:p>
        </p:txBody>
      </p:sp>
      <p:sp>
        <p:nvSpPr>
          <p:cNvPr id="6" name="心形 5"/>
          <p:cNvSpPr/>
          <p:nvPr/>
        </p:nvSpPr>
        <p:spPr>
          <a:xfrm>
            <a:off x="8346263" y="2649721"/>
            <a:ext cx="408973" cy="408973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心形 13"/>
          <p:cNvSpPr/>
          <p:nvPr/>
        </p:nvSpPr>
        <p:spPr>
          <a:xfrm>
            <a:off x="8448506" y="3259323"/>
            <a:ext cx="204487" cy="2044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心形 14"/>
          <p:cNvSpPr/>
          <p:nvPr/>
        </p:nvSpPr>
        <p:spPr>
          <a:xfrm>
            <a:off x="3756745" y="2649817"/>
            <a:ext cx="408973" cy="408973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心形 15"/>
          <p:cNvSpPr/>
          <p:nvPr/>
        </p:nvSpPr>
        <p:spPr>
          <a:xfrm>
            <a:off x="3858988" y="3259419"/>
            <a:ext cx="204487" cy="2044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iṧļiḋé"/>
          <p:cNvSpPr/>
          <p:nvPr/>
        </p:nvSpPr>
        <p:spPr bwMode="auto">
          <a:xfrm>
            <a:off x="4336794" y="3830299"/>
            <a:ext cx="3802492" cy="854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Sweet confession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ldLvl="0" animBg="1"/>
      <p:bldP spid="14" grpId="0" bldLvl="0" animBg="1"/>
      <p:bldP spid="15" grpId="0" bldLvl="0" animBg="1"/>
      <p:bldP spid="16" grpId="0" bldLvl="0" animBg="1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第一篇章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相识</a:t>
            </a:r>
          </a:p>
        </p:txBody>
      </p:sp>
      <p:sp>
        <p:nvSpPr>
          <p:cNvPr id="26" name="熊猫原创"/>
          <p:cNvSpPr/>
          <p:nvPr/>
        </p:nvSpPr>
        <p:spPr>
          <a:xfrm>
            <a:off x="871855" y="4338320"/>
            <a:ext cx="6457315" cy="1973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600">
                <a:solidFill>
                  <a:schemeClr val="tx1"/>
                </a:solidFill>
                <a:cs typeface="+mn-ea"/>
                <a:sym typeface="+mn-lt"/>
              </a:rPr>
              <a:t>相识，那一年居高而望，与你相遇相识，天地山川已覆，却是缠绕在心头的悸动。那一刻晚霞斜阳相依，执着的是那份相守的约定。虽山高水远，也翻山越岭穿越时空唯美你我。于千万人之中，遇见你所遇见的人，便是生命中最美的缘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1025581">
            <a:off x="1013276" y="2103856"/>
            <a:ext cx="2676696" cy="19258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38329">
            <a:off x="4532919" y="1873530"/>
            <a:ext cx="2708870" cy="18059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74068">
            <a:off x="8109302" y="2049650"/>
            <a:ext cx="2613560" cy="17417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875037" y="4338428"/>
            <a:ext cx="3933941" cy="148455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26" grpId="0"/>
      <p:bldP spid="26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第一篇章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相识</a:t>
            </a:r>
          </a:p>
        </p:txBody>
      </p:sp>
      <p:pic>
        <p:nvPicPr>
          <p:cNvPr id="5" name="图片 4" descr="C:\Users\Administrator\Desktop\图片1.png图片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41136" y="1303745"/>
            <a:ext cx="4171944" cy="27825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图片 2" descr="C:\Users\Administrator\Desktop\图片2.png图片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02422" y="3302322"/>
            <a:ext cx="3971925" cy="26497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文本框 5"/>
          <p:cNvSpPr txBox="1"/>
          <p:nvPr/>
        </p:nvSpPr>
        <p:spPr>
          <a:xfrm>
            <a:off x="1147974" y="1652835"/>
            <a:ext cx="25929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>
                <a:solidFill>
                  <a:schemeClr val="tx1"/>
                </a:solidFill>
                <a:cs typeface="+mn-ea"/>
                <a:sym typeface="+mn-lt"/>
              </a:rPr>
              <a:t>愿意为你 我愿意为你</a:t>
            </a:r>
            <a:endParaRPr lang="zh-CN" altLang="en-US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734632" y="2380960"/>
            <a:ext cx="2707106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defRPr/>
            </a:pPr>
            <a:r>
              <a:rPr lang="zh-CN" altLang="en-US">
                <a:solidFill>
                  <a:schemeClr val="tx1"/>
                </a:solidFill>
                <a:cs typeface="+mn-ea"/>
                <a:sym typeface="+mn-lt"/>
              </a:rPr>
              <a:t> 我愿意为你 忘记我姓名</a:t>
            </a:r>
            <a:endParaRPr lang="zh-CN" altLang="en-US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0161" y="4580669"/>
            <a:ext cx="4981723" cy="156426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6" grpId="0"/>
      <p:bldP spid="6" grpId="1"/>
      <p:bldP spid="2" grpId="0"/>
      <p:bldP spid="2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第一篇章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相识</a:t>
            </a:r>
          </a:p>
        </p:txBody>
      </p:sp>
      <p:pic>
        <p:nvPicPr>
          <p:cNvPr id="4" name="图片 3" descr="C:\Users\Administrator\Desktop\图片7.png图片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947571">
            <a:off x="756285" y="2866390"/>
            <a:ext cx="3294380" cy="2613660"/>
          </a:xfrm>
          <a:prstGeom prst="heart">
            <a:avLst/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图片 6" descr="C:\Users\Administrator\Desktop\图片4.png图片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542000">
            <a:off x="8086090" y="3253740"/>
            <a:ext cx="3427095" cy="2656840"/>
          </a:xfrm>
          <a:prstGeom prst="heart">
            <a:avLst/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矩形 10"/>
          <p:cNvSpPr/>
          <p:nvPr/>
        </p:nvSpPr>
        <p:spPr>
          <a:xfrm>
            <a:off x="2868295" y="5601335"/>
            <a:ext cx="6454775" cy="458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>
                <a:solidFill>
                  <a:schemeClr val="tx1"/>
                </a:solidFill>
                <a:cs typeface="+mn-ea"/>
                <a:sym typeface="+mn-lt"/>
              </a:rPr>
              <a:t>人生岁月里，如酒的凝望弥散在那些无悔的时光里。</a:t>
            </a:r>
            <a:endParaRPr lang="zh-CN" altLang="en-US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9497" y="971173"/>
            <a:ext cx="4953173" cy="434226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11" grpId="0"/>
      <p:bldP spid="1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第一篇章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相识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6007510" y="285746"/>
            <a:ext cx="5627442" cy="6252713"/>
            <a:chOff x="6078563" y="435462"/>
            <a:chExt cx="5890062" cy="6544513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8563" y="435462"/>
              <a:ext cx="5890062" cy="6544513"/>
            </a:xfrm>
            <a:prstGeom prst="rect">
              <a:avLst/>
            </a:prstGeom>
          </p:spPr>
        </p:pic>
        <p:pic>
          <p:nvPicPr>
            <p:cNvPr id="5" name="图片 4" descr="C:\Users\Administrator\Desktop\图片6.png图片6"/>
            <p:cNvPicPr>
              <a:picLocks noChangeAspect="1"/>
            </p:cNvPicPr>
            <p:nvPr/>
          </p:nvPicPr>
          <p:blipFill rotWithShape="1">
            <a:blip r:embed="rId3"/>
            <a:srcRect/>
            <a:stretch>
              <a:fillRect/>
            </a:stretch>
          </p:blipFill>
          <p:spPr>
            <a:xfrm rot="889847">
              <a:off x="7066209" y="1430419"/>
              <a:ext cx="4120731" cy="3940615"/>
            </a:xfrm>
            <a:prstGeom prst="rect">
              <a:avLst/>
            </a:prstGeom>
          </p:spPr>
        </p:pic>
      </p:grpSp>
      <p:grpSp>
        <p:nvGrpSpPr>
          <p:cNvPr id="6" name="组合 5"/>
          <p:cNvGrpSpPr/>
          <p:nvPr/>
        </p:nvGrpSpPr>
        <p:grpSpPr>
          <a:xfrm>
            <a:off x="460784" y="3090041"/>
            <a:ext cx="2964788" cy="3054280"/>
            <a:chOff x="460784" y="3300167"/>
            <a:chExt cx="2559739" cy="2844154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0784" y="3300167"/>
              <a:ext cx="2559739" cy="2844154"/>
            </a:xfrm>
            <a:prstGeom prst="rect">
              <a:avLst/>
            </a:prstGeom>
          </p:spPr>
        </p:pic>
        <p:pic>
          <p:nvPicPr>
            <p:cNvPr id="8" name="图片 7" descr="C:\Users\Administrator\Desktop\图片2.png图片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922245">
              <a:off x="870872" y="3682156"/>
              <a:ext cx="1882678" cy="1785176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3248672" y="3458854"/>
            <a:ext cx="2808825" cy="3054280"/>
            <a:chOff x="3472198" y="3300167"/>
            <a:chExt cx="2559739" cy="2844154"/>
          </a:xfrm>
        </p:grpSpPr>
        <p:pic>
          <p:nvPicPr>
            <p:cNvPr id="18" name="图片 1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72198" y="3300167"/>
              <a:ext cx="2559739" cy="2844154"/>
            </a:xfrm>
            <a:prstGeom prst="rect">
              <a:avLst/>
            </a:prstGeom>
          </p:spPr>
        </p:pic>
        <p:pic>
          <p:nvPicPr>
            <p:cNvPr id="19" name="图片 18" descr="C:\Users\Administrator\Desktop\图片7.png图片7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866805">
              <a:off x="3878437" y="3685112"/>
              <a:ext cx="1824604" cy="1744376"/>
            </a:xfrm>
            <a:prstGeom prst="rect">
              <a:avLst/>
            </a:prstGeom>
          </p:spPr>
        </p:pic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8405" y="4731705"/>
            <a:ext cx="2519353" cy="1781183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2799715" y="1511935"/>
            <a:ext cx="2576195" cy="1289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  <a:defRPr/>
            </a:pPr>
            <a:r>
              <a:rPr lang="zh-CN" altLang="en-US">
                <a:solidFill>
                  <a:schemeClr val="tx1"/>
                </a:solidFill>
                <a:cs typeface="+mn-ea"/>
                <a:sym typeface="+mn-lt"/>
              </a:rPr>
              <a:t>思念是一种很玄的东西 如影随形</a:t>
            </a:r>
          </a:p>
          <a:p>
            <a:pPr lvl="0" algn="ctr">
              <a:lnSpc>
                <a:spcPct val="150000"/>
              </a:lnSpc>
              <a:defRPr/>
            </a:pPr>
            <a:r>
              <a:rPr lang="zh-CN" altLang="en-US">
                <a:solidFill>
                  <a:schemeClr val="tx1"/>
                </a:solidFill>
                <a:cs typeface="+mn-ea"/>
                <a:sym typeface="+mn-lt"/>
              </a:rPr>
              <a:t>无声又无息出没在心底</a:t>
            </a:r>
            <a:endParaRPr lang="zh-CN" altLang="en-US" b="1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16" grpId="0"/>
      <p:bldP spid="16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459235" y="380872"/>
            <a:ext cx="2727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第一篇章</a:t>
            </a:r>
            <a:r>
              <a:rPr lang="en-US" altLang="zh-CN" sz="2800" b="1">
                <a:solidFill>
                  <a:srgbClr val="F57B8F"/>
                </a:solidFill>
                <a:cs typeface="+mn-ea"/>
                <a:sym typeface="+mn-lt"/>
              </a:rPr>
              <a:t>—</a:t>
            </a:r>
            <a:r>
              <a:rPr lang="zh-CN" altLang="en-US" sz="2800" b="1">
                <a:solidFill>
                  <a:srgbClr val="F57B8F"/>
                </a:solidFill>
                <a:cs typeface="+mn-ea"/>
                <a:sym typeface="+mn-lt"/>
              </a:rPr>
              <a:t>相识</a:t>
            </a:r>
          </a:p>
        </p:txBody>
      </p:sp>
      <p:sp>
        <p:nvSpPr>
          <p:cNvPr id="4" name="矩形 3"/>
          <p:cNvSpPr/>
          <p:nvPr/>
        </p:nvSpPr>
        <p:spPr>
          <a:xfrm>
            <a:off x="1310005" y="1623060"/>
            <a:ext cx="4777105" cy="16707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 忘不了每一段美好的回忆，忘不了每一次甜蜜的欢笑，忘不了每一段幸福的旅程，忘不了有你在身边的温暖</a:t>
            </a: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2851" y="4408934"/>
            <a:ext cx="1918347" cy="13421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5488" y="4384799"/>
            <a:ext cx="1895487" cy="13662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图片 10" descr="24455+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72580" y="1019810"/>
            <a:ext cx="5519420" cy="2261870"/>
          </a:xfrm>
          <a:prstGeom prst="rect">
            <a:avLst/>
          </a:prstGeom>
        </p:spPr>
      </p:pic>
      <p:pic>
        <p:nvPicPr>
          <p:cNvPr id="14" name="图片 13" descr="C:\Users\Administrator\Desktop\图片5.png图片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583201" y="4464351"/>
            <a:ext cx="1918347" cy="12795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图片 20" descr="C:\Users\Administrator\Desktop\图片3.png图片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175838" y="4459586"/>
            <a:ext cx="1895487" cy="12649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8" grpId="1"/>
      <p:bldP spid="4" grpId="0"/>
      <p:bldP spid="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4444444444444444444444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365" cy="6769100"/>
          </a:xfrm>
          <a:prstGeom prst="rect">
            <a:avLst/>
          </a:prstGeom>
        </p:spPr>
      </p:pic>
      <p:pic>
        <p:nvPicPr>
          <p:cNvPr id="5" name="图片 4" descr="44444444444444444444b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35" y="291465"/>
            <a:ext cx="12192000" cy="6833235"/>
          </a:xfrm>
          <a:prstGeom prst="rect">
            <a:avLst/>
          </a:prstGeom>
        </p:spPr>
      </p:pic>
      <p:pic>
        <p:nvPicPr>
          <p:cNvPr id="7" name="图片 6" descr="24545566+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9395" y="3058795"/>
            <a:ext cx="3517265" cy="379920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757834" y="2436847"/>
            <a:ext cx="2910588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6600" dirty="0">
                <a:solidFill>
                  <a:schemeClr val="bg1"/>
                </a:solidFill>
                <a:cs typeface="+mn-ea"/>
                <a:sym typeface="+mn-lt"/>
              </a:rPr>
              <a:t>相知篇</a:t>
            </a:r>
          </a:p>
        </p:txBody>
      </p:sp>
      <p:sp>
        <p:nvSpPr>
          <p:cNvPr id="6" name="心形 5"/>
          <p:cNvSpPr/>
          <p:nvPr/>
        </p:nvSpPr>
        <p:spPr>
          <a:xfrm>
            <a:off x="8346263" y="2649721"/>
            <a:ext cx="408973" cy="408973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心形 13"/>
          <p:cNvSpPr/>
          <p:nvPr/>
        </p:nvSpPr>
        <p:spPr>
          <a:xfrm>
            <a:off x="8448506" y="3259323"/>
            <a:ext cx="204487" cy="2044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心形 14"/>
          <p:cNvSpPr/>
          <p:nvPr/>
        </p:nvSpPr>
        <p:spPr>
          <a:xfrm>
            <a:off x="3756745" y="2649817"/>
            <a:ext cx="408973" cy="408973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6" name="心形 15"/>
          <p:cNvSpPr/>
          <p:nvPr/>
        </p:nvSpPr>
        <p:spPr>
          <a:xfrm>
            <a:off x="3858988" y="3259419"/>
            <a:ext cx="204487" cy="204487"/>
          </a:xfrm>
          <a:prstGeom prst="hear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iṧļiḋé"/>
          <p:cNvSpPr/>
          <p:nvPr/>
        </p:nvSpPr>
        <p:spPr bwMode="auto">
          <a:xfrm>
            <a:off x="4336794" y="3830299"/>
            <a:ext cx="3802492" cy="854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0000" tIns="46800" rIns="90000" bIns="4680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2400">
                <a:solidFill>
                  <a:schemeClr val="bg1"/>
                </a:solidFill>
                <a:cs typeface="+mn-ea"/>
                <a:sym typeface="+mn-lt"/>
              </a:rPr>
              <a:t>Sweet confession</a:t>
            </a:r>
            <a:endParaRPr lang="zh-CN" alt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 xmlns:a14="http://schemas.microsoft.com/office/drawing/2010/main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ldLvl="0" animBg="1"/>
      <p:bldP spid="14" grpId="0" bldLvl="0" animBg="1"/>
      <p:bldP spid="15" grpId="0" bldLvl="0" animBg="1"/>
      <p:bldP spid="16" grpId="0" bldLvl="0" animBg="1"/>
      <p:bldP spid="20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ioisnkrq">
      <a:majorFont>
        <a:latin typeface="印品黑体"/>
        <a:ea typeface="幼圆"/>
        <a:cs typeface=""/>
      </a:majorFont>
      <a:minorFont>
        <a:latin typeface="印品黑体"/>
        <a:ea typeface="幼圆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631</Words>
  <Application>Microsoft Office PowerPoint</Application>
  <PresentationFormat>宽屏</PresentationFormat>
  <Paragraphs>84</Paragraphs>
  <Slides>26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9" baseType="lpstr">
      <vt:lpstr>Meiryo</vt:lpstr>
      <vt:lpstr>等线</vt:lpstr>
      <vt:lpstr>宋体</vt:lpstr>
      <vt:lpstr>微软雅黑</vt:lpstr>
      <vt:lpstr>印品黑体</vt:lpstr>
      <vt:lpstr>幼圆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16</cp:revision>
  <dcterms:created xsi:type="dcterms:W3CDTF">2021-03-04T06:27:00Z</dcterms:created>
  <dcterms:modified xsi:type="dcterms:W3CDTF">2023-05-08T01:51:19Z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