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45"/>
  </p:notesMasterIdLst>
  <p:sldIdLst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  <p:sldId id="270" r:id="rId18"/>
    <p:sldId id="272" r:id="rId19"/>
    <p:sldId id="273" r:id="rId20"/>
    <p:sldId id="278" r:id="rId21"/>
    <p:sldId id="274" r:id="rId22"/>
    <p:sldId id="275" r:id="rId23"/>
    <p:sldId id="276" r:id="rId24"/>
    <p:sldId id="277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9D1"/>
    <a:srgbClr val="CC0019"/>
    <a:srgbClr val="F9F2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74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09430-EF02-4DEA-832A-10DACC33546F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48557-0F29-4677-A825-620C62E1F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480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48557-0F29-4677-A825-620C62E1FCF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046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8119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60FE25A-F59E-4A74-B665-864FD89EC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A42CC18-0C10-4C0D-A0F2-E6045AE31D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01D336C-545D-4EB5-97AD-1195B1E1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F62F5E-1F39-4ED3-9466-620AD89B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DAB90C6-7DD8-450C-B97D-289F0B937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82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BB6EA30-3B51-4522-B2F8-8B642AF9F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F7923D5-D400-4D4D-84BE-35ED24A152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87F63AB-4E4D-47E2-8200-DC2737DC6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BEE3E66-B940-4700-BB09-A636D7E1E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323E6D6-9CCF-4828-A28C-005FD4513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CD32E02-1CAA-4DF8-B642-5B18CFF93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39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66AD53E-B178-4297-98EA-A089ED732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0556942-B490-4328-9B83-9C9BB76947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E477D9A-D0E9-4BFE-A133-539EF3510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79A36C4-A4EC-4B12-A561-9EA223873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400FF61-64BF-4082-A4BF-03C2826A0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54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03CB5B84-7BAA-4C0E-9315-32926CB662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BA2B786-DB92-4CA5-BD65-7E71ECEB9D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E462C8C-6ECD-4384-B7EF-E818E268E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812D3DE-D332-49F4-BACE-50BD07363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A7D04CE-85CD-45D1-8250-A1BF4FB09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87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386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622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8985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334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51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463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697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84959A3-A541-421B-9CD7-0C923F5DC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6FE6C62-2345-4AFC-A9B4-B80648B88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FA61041-19B0-4309-B12C-8124D74B5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5E58FA1-8289-4B63-94AF-DF8065BB9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F26FE73-8E88-4C1F-A28F-B1B51E3AF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30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297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987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517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879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216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10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591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29A0A2-BE8C-4057-A1D5-768D61E4A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D4007E8-98A6-4576-94A3-FE0326A9A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0D1821E-4A2A-4B59-8DDF-75A8438D4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0E0B31B-6D2A-4136-908A-4423716D5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28EAE55-2B11-454C-A350-CC3547816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35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FE4A545-F699-4950-93A8-BC3198789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B69C5D6-2F18-4473-97A9-2F81AD5DB7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D07A012-709F-4F3A-ADDA-73D347AF3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3107ED7-A44F-4450-B219-CE0F6CD7F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009598C-1834-411E-A0F8-65A34F70E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FA3892B-8A58-4DB5-ACC2-432E89862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47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DA3C12F-D15F-4630-8257-DF4771B4B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214BDED-CEC8-4E0A-8A90-F8326088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12C6276-E886-49EE-A760-73511872C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9F5CF6B-EC6B-4054-87A7-A66A84658E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2CA1697-15A4-4147-A3C7-CC7B291FA6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9BC274D-39CC-441F-9691-09365A98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1F0548A-C6C1-4FF5-AB9C-CB0BC4426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0755F2A-F0C5-4BE0-A11C-DC717CA71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28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DA3C12F-D15F-4630-8257-DF4771B4B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214BDED-CEC8-4E0A-8A90-F8326088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12C6276-E886-49EE-A760-73511872C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9F5CF6B-EC6B-4054-87A7-A66A84658E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2CA1697-15A4-4147-A3C7-CC7B291FA6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9BC274D-39CC-441F-9691-09365A98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1F0548A-C6C1-4FF5-AB9C-CB0BC4426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0755F2A-F0C5-4BE0-A11C-DC717CA71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3F3CD8FD-4CE1-91C8-6FBF-453409755ED9}"/>
              </a:ext>
            </a:extLst>
          </p:cNvPr>
          <p:cNvSpPr txBox="1"/>
          <p:nvPr userDrawn="1"/>
        </p:nvSpPr>
        <p:spPr>
          <a:xfrm>
            <a:off x="2209800" y="672619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69557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6B4F2B-2783-47F9-869F-F729080A7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E84CE04-D62F-474B-A81E-915D26A9E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D20AF0A-3BFE-497E-9B73-A0872FFF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993BD27-FA18-4EBB-A11C-93FE1E4D0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6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4B86F372-3DA6-42B5-990C-0FE72901C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DE9785F2-AB04-454C-9154-7C803DD9B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4C16569-06E6-481E-AF34-6CD13B1A0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05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6F37C7E-B474-48E7-8BC5-7F2E1BCBA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1E7A20C-2293-4FD9-928F-B4F935E22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59940D2-E2EC-4646-9A1A-18917FD94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A95F08A-4358-426C-91A8-3DC1950E6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FA1DBB7-E57B-4AE2-B0F6-B41EA2800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9747C0B-928A-49B8-8D23-8E81E8405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60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FAE9CD4-1075-4C0A-9035-40998156D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3AD55C4-110B-4D01-9FA8-7CE9812AB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1CDBF3E-2AE9-49D1-BC81-F10E5E1798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77337-1161-4CB2-8B69-3E24C9ADD514}" type="datetimeFigureOut">
              <a:rPr lang="zh-CN" altLang="en-US" smtClean="0"/>
              <a:t>2023/5/9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0E75BEA-7E27-4224-8DD0-79291D3E2A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91A5DA7-16BD-4E40-A8BE-0CA1965F9D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55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255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82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94" t="53553"/>
          <a:stretch/>
        </p:blipFill>
        <p:spPr>
          <a:xfrm flipH="1">
            <a:off x="1045276" y="91213"/>
            <a:ext cx="4308516" cy="29617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94" t="53553"/>
          <a:stretch/>
        </p:blipFill>
        <p:spPr>
          <a:xfrm>
            <a:off x="7398030" y="435326"/>
            <a:ext cx="4308516" cy="29617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4" t="7620" r="20285" b="-3999"/>
          <a:stretch/>
        </p:blipFill>
        <p:spPr>
          <a:xfrm>
            <a:off x="2658291" y="0"/>
            <a:ext cx="6875417" cy="709992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7" t="54409" r="53391" b="30209"/>
          <a:stretch/>
        </p:blipFill>
        <p:spPr>
          <a:xfrm>
            <a:off x="4079522" y="4255380"/>
            <a:ext cx="940525" cy="100322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752951" y="1612228"/>
            <a:ext cx="159366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9900" dirty="0">
                <a:solidFill>
                  <a:schemeClr val="bg1"/>
                </a:solidFill>
                <a:effectLst>
                  <a:outerShdw blurRad="63500" dist="1016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猜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561366" y="2743705"/>
            <a:ext cx="15936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chemeClr val="bg1"/>
                </a:solidFill>
                <a:effectLst>
                  <a:outerShdw blurRad="63500" dist="1016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灯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061418" y="2806214"/>
            <a:ext cx="15936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chemeClr val="bg1"/>
                </a:solidFill>
                <a:effectLst>
                  <a:outerShdw blurRad="63500" dist="1016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谜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910155" y="2500489"/>
            <a:ext cx="2494605" cy="587728"/>
            <a:chOff x="8622180" y="-1376977"/>
            <a:chExt cx="2494605" cy="587728"/>
          </a:xfrm>
        </p:grpSpPr>
        <p:sp>
          <p:nvSpPr>
            <p:cNvPr id="13" name="椭圆 12"/>
            <p:cNvSpPr/>
            <p:nvPr/>
          </p:nvSpPr>
          <p:spPr>
            <a:xfrm>
              <a:off x="8622180" y="-1376977"/>
              <a:ext cx="587728" cy="587728"/>
            </a:xfrm>
            <a:prstGeom prst="ellipse">
              <a:avLst/>
            </a:prstGeom>
            <a:solidFill>
              <a:srgbClr val="F9F2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CC0019"/>
                  </a:solidFill>
                  <a:cs typeface="+mn-ea"/>
                  <a:sym typeface="+mn-lt"/>
                </a:rPr>
                <a:t>团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9257806" y="-1376977"/>
              <a:ext cx="587728" cy="587728"/>
            </a:xfrm>
            <a:prstGeom prst="ellipse">
              <a:avLst/>
            </a:prstGeom>
            <a:solidFill>
              <a:srgbClr val="F9F2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CC0019"/>
                  </a:solidFill>
                  <a:cs typeface="+mn-ea"/>
                  <a:sym typeface="+mn-lt"/>
                </a:rPr>
                <a:t>团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9893432" y="-1376977"/>
              <a:ext cx="587728" cy="587728"/>
            </a:xfrm>
            <a:prstGeom prst="ellipse">
              <a:avLst/>
            </a:prstGeom>
            <a:solidFill>
              <a:srgbClr val="F9F2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CC0019"/>
                  </a:solidFill>
                  <a:cs typeface="+mn-ea"/>
                  <a:sym typeface="+mn-lt"/>
                </a:rPr>
                <a:t>圆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10529057" y="-1376977"/>
              <a:ext cx="587728" cy="587728"/>
            </a:xfrm>
            <a:prstGeom prst="ellipse">
              <a:avLst/>
            </a:prstGeom>
            <a:solidFill>
              <a:srgbClr val="F9F2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CC0019"/>
                  </a:solidFill>
                  <a:cs typeface="+mn-ea"/>
                  <a:sym typeface="+mn-lt"/>
                </a:rPr>
                <a:t>圆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4984745" y="4509693"/>
            <a:ext cx="34200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b="1" i="1" dirty="0">
                <a:solidFill>
                  <a:srgbClr val="F9F2BA"/>
                </a:solidFill>
                <a:cs typeface="+mn-ea"/>
                <a:sym typeface="+mn-lt"/>
              </a:rPr>
              <a:t>癸卯年正月十五日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01" b="39047"/>
          <a:stretch/>
        </p:blipFill>
        <p:spPr>
          <a:xfrm>
            <a:off x="0" y="0"/>
            <a:ext cx="2142309" cy="344859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22" t="-462" r="-521" b="39509"/>
          <a:stretch/>
        </p:blipFill>
        <p:spPr>
          <a:xfrm>
            <a:off x="10142467" y="-19594"/>
            <a:ext cx="2142309" cy="344859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1096274" y="3549960"/>
            <a:ext cx="1617076" cy="135853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9417334" y="5889100"/>
            <a:ext cx="2052697" cy="172451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051175" y="2280062"/>
            <a:ext cx="1760528" cy="147905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1658224" y="5153083"/>
            <a:ext cx="3024879" cy="172451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529276" y="4766938"/>
            <a:ext cx="1598548" cy="102014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8422694" y="781860"/>
            <a:ext cx="1701284" cy="1085704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7900553" y="4908497"/>
            <a:ext cx="1127611" cy="719605"/>
          </a:xfrm>
          <a:prstGeom prst="rect">
            <a:avLst/>
          </a:prstGeom>
        </p:spPr>
      </p:pic>
      <p:pic>
        <p:nvPicPr>
          <p:cNvPr id="33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152" y="1220941"/>
            <a:ext cx="2716798" cy="122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77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" presetClass="entr" presetSubtype="4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" presetClass="entr" presetSubtype="8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6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3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0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6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3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0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FD3FB28-F175-5F2A-9743-2CE785DAFC83}"/>
              </a:ext>
            </a:extLst>
          </p:cNvPr>
          <p:cNvSpPr txBox="1"/>
          <p:nvPr/>
        </p:nvSpPr>
        <p:spPr>
          <a:xfrm>
            <a:off x="4539726" y="656005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18659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7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裤子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14316" y="4399929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（打一衣用品 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33106" y="3154609"/>
            <a:ext cx="46676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cs typeface="+mn-ea"/>
                <a:sym typeface="+mn-lt"/>
              </a:rPr>
              <a:t>一间屋，三个门，里面只住半个人。</a:t>
            </a:r>
          </a:p>
        </p:txBody>
      </p:sp>
    </p:spTree>
    <p:extLst>
      <p:ext uri="{BB962C8B-B14F-4D97-AF65-F5344CB8AC3E}">
        <p14:creationId xmlns:p14="http://schemas.microsoft.com/office/powerpoint/2010/main" val="15210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18659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8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骄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54352" y="4040593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（打一个字）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cs typeface="+mn-ea"/>
                <a:sym typeface="+mn-lt"/>
              </a:rPr>
              <a:t>一马过桥压断梁</a:t>
            </a:r>
          </a:p>
        </p:txBody>
      </p:sp>
    </p:spTree>
    <p:extLst>
      <p:ext uri="{BB962C8B-B14F-4D97-AF65-F5344CB8AC3E}">
        <p14:creationId xmlns:p14="http://schemas.microsoft.com/office/powerpoint/2010/main" val="172904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18659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9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西瓜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51490" y="4637494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（打一水果 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身穿绿衣裳，肚里水汪汪。生的儿子多，个个黑脸膛。</a:t>
            </a:r>
          </a:p>
        </p:txBody>
      </p:sp>
    </p:spTree>
    <p:extLst>
      <p:ext uri="{BB962C8B-B14F-4D97-AF65-F5344CB8AC3E}">
        <p14:creationId xmlns:p14="http://schemas.microsoft.com/office/powerpoint/2010/main" val="57284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10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山羊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4633216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（打一动物 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年纪并不大，胡子一大把， 不论遇见谁，总爱喊妈妈。</a:t>
            </a:r>
          </a:p>
        </p:txBody>
      </p:sp>
    </p:spTree>
    <p:extLst>
      <p:ext uri="{BB962C8B-B14F-4D97-AF65-F5344CB8AC3E}">
        <p14:creationId xmlns:p14="http://schemas.microsoft.com/office/powerpoint/2010/main" val="339919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11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2885" y="3390538"/>
              <a:ext cx="1580739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问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88917" y="4020531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（打一个字 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cs typeface="+mn-ea"/>
                <a:sym typeface="+mn-lt"/>
              </a:rPr>
              <a:t>入门无犬吠</a:t>
            </a:r>
          </a:p>
        </p:txBody>
      </p:sp>
    </p:spTree>
    <p:extLst>
      <p:ext uri="{BB962C8B-B14F-4D97-AF65-F5344CB8AC3E}">
        <p14:creationId xmlns:p14="http://schemas.microsoft.com/office/powerpoint/2010/main" val="346681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12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沈阳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54352" y="4040593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（打一地名 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cs typeface="+mn-ea"/>
                <a:sym typeface="+mn-lt"/>
              </a:rPr>
              <a:t>法官进羊圈 </a:t>
            </a:r>
          </a:p>
        </p:txBody>
      </p:sp>
    </p:spTree>
    <p:extLst>
      <p:ext uri="{BB962C8B-B14F-4D97-AF65-F5344CB8AC3E}">
        <p14:creationId xmlns:p14="http://schemas.microsoft.com/office/powerpoint/2010/main" val="198697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13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骡子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51490" y="4727092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（打一动物）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小伙子，长得楞，生下来，就会蹦，不象他妈的样，不姓他爹的姓 。</a:t>
            </a:r>
          </a:p>
        </p:txBody>
      </p:sp>
    </p:spTree>
    <p:extLst>
      <p:ext uri="{BB962C8B-B14F-4D97-AF65-F5344CB8AC3E}">
        <p14:creationId xmlns:p14="http://schemas.microsoft.com/office/powerpoint/2010/main" val="31129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14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3492" y="3227152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六神无主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3928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（打一成语）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七仙女嫁出去一个。</a:t>
            </a:r>
          </a:p>
        </p:txBody>
      </p:sp>
    </p:spTree>
    <p:extLst>
      <p:ext uri="{BB962C8B-B14F-4D97-AF65-F5344CB8AC3E}">
        <p14:creationId xmlns:p14="http://schemas.microsoft.com/office/powerpoint/2010/main" val="255587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15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3492" y="3227152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高朋满座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3928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（打一成语）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武大郎设宴</a:t>
            </a:r>
          </a:p>
        </p:txBody>
      </p:sp>
    </p:spTree>
    <p:extLst>
      <p:ext uri="{BB962C8B-B14F-4D97-AF65-F5344CB8AC3E}">
        <p14:creationId xmlns:p14="http://schemas.microsoft.com/office/powerpoint/2010/main" val="318726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16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关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660726" y="3742374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（打一个字）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两点天上来</a:t>
            </a:r>
          </a:p>
        </p:txBody>
      </p:sp>
    </p:spTree>
    <p:extLst>
      <p:ext uri="{BB962C8B-B14F-4D97-AF65-F5344CB8AC3E}">
        <p14:creationId xmlns:p14="http://schemas.microsoft.com/office/powerpoint/2010/main" val="136113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20" t="18286" r="11227" b="20000"/>
          <a:stretch/>
        </p:blipFill>
        <p:spPr>
          <a:xfrm>
            <a:off x="870857" y="1043006"/>
            <a:ext cx="10450286" cy="606318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55770" y="253292"/>
            <a:ext cx="36804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chemeClr val="bg1"/>
                </a:solidFill>
                <a:effectLst>
                  <a:outerShdw blurRad="63500" dist="1016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规则</a:t>
            </a:r>
          </a:p>
        </p:txBody>
      </p:sp>
      <p:pic>
        <p:nvPicPr>
          <p:cNvPr id="11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499" y="468240"/>
            <a:ext cx="3186579" cy="144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01" b="39047"/>
          <a:stretch/>
        </p:blipFill>
        <p:spPr>
          <a:xfrm>
            <a:off x="0" y="0"/>
            <a:ext cx="2142309" cy="344859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 flipV="1">
            <a:off x="10554789" y="-1"/>
            <a:ext cx="1829486" cy="104300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3122" y="4928322"/>
            <a:ext cx="1571382" cy="1450507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632377" y="2402723"/>
            <a:ext cx="71696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、猜谜活动采用分组答题的形式，分为三组，轮流派选手选题、答题，十秒之内答不出，机会则让给下一组。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、谜面由工作人员投放到投影仪上。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</a:t>
            </a:r>
            <a:r>
              <a:rPr lang="zh-CN" altLang="en-US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、每个猜谜者猜一个灯谜，由工作人员核对谜底，确认无误后，由巡视人员对猜谜者进行登记，领取奖品。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4</a:t>
            </a:r>
            <a:r>
              <a:rPr lang="zh-CN" altLang="en-US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、猜对一条谜语兑换一份奖品。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5</a:t>
            </a:r>
            <a:r>
              <a:rPr lang="zh-CN" altLang="en-US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、谜语共</a:t>
            </a:r>
            <a:r>
              <a:rPr lang="en-US" altLang="zh-CN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36</a:t>
            </a:r>
            <a:r>
              <a:rPr lang="zh-CN" altLang="en-US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条，有字谜，趣味谜语，成语灯谜。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6</a:t>
            </a:r>
            <a:r>
              <a:rPr lang="zh-CN" altLang="en-US" sz="2000" b="1" dirty="0">
                <a:solidFill>
                  <a:srgbClr val="F9F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、活动中间穿插趣味小游戏。</a:t>
            </a:r>
          </a:p>
        </p:txBody>
      </p:sp>
    </p:spTree>
    <p:extLst>
      <p:ext uri="{BB962C8B-B14F-4D97-AF65-F5344CB8AC3E}">
        <p14:creationId xmlns:p14="http://schemas.microsoft.com/office/powerpoint/2010/main" val="46322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8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22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17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刺猬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51490" y="4727092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（打一动物）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地里走，沟里串，捎着针，忘了线 </a:t>
            </a:r>
          </a:p>
        </p:txBody>
      </p:sp>
    </p:spTree>
    <p:extLst>
      <p:ext uri="{BB962C8B-B14F-4D97-AF65-F5344CB8AC3E}">
        <p14:creationId xmlns:p14="http://schemas.microsoft.com/office/powerpoint/2010/main" val="182600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18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盐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51490" y="44217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（打一调味料）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来自水中，却怕水冲，回到水里，无影无踪。</a:t>
            </a:r>
          </a:p>
        </p:txBody>
      </p:sp>
    </p:spTree>
    <p:extLst>
      <p:ext uri="{BB962C8B-B14F-4D97-AF65-F5344CB8AC3E}">
        <p14:creationId xmlns:p14="http://schemas.microsoft.com/office/powerpoint/2010/main" val="190165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19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许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34719" y="4020531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（打一个字）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早不说晚不说</a:t>
            </a:r>
          </a:p>
        </p:txBody>
      </p:sp>
    </p:spTree>
    <p:extLst>
      <p:ext uri="{BB962C8B-B14F-4D97-AF65-F5344CB8AC3E}">
        <p14:creationId xmlns:p14="http://schemas.microsoft.com/office/powerpoint/2010/main" val="310968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大理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34719" y="4020531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（打一地名）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全面整顿</a:t>
            </a:r>
          </a:p>
        </p:txBody>
      </p:sp>
    </p:spTree>
    <p:extLst>
      <p:ext uri="{BB962C8B-B14F-4D97-AF65-F5344CB8AC3E}">
        <p14:creationId xmlns:p14="http://schemas.microsoft.com/office/powerpoint/2010/main" val="68566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21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观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34719" y="4020531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（打一个字）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第二次握手</a:t>
            </a:r>
          </a:p>
        </p:txBody>
      </p:sp>
    </p:spTree>
    <p:extLst>
      <p:ext uri="{BB962C8B-B14F-4D97-AF65-F5344CB8AC3E}">
        <p14:creationId xmlns:p14="http://schemas.microsoft.com/office/powerpoint/2010/main" val="269679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22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3492" y="3227152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此起彼伏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3928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（打一成语）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翘翘板</a:t>
            </a:r>
          </a:p>
        </p:txBody>
      </p:sp>
    </p:spTree>
    <p:extLst>
      <p:ext uri="{BB962C8B-B14F-4D97-AF65-F5344CB8AC3E}">
        <p14:creationId xmlns:p14="http://schemas.microsoft.com/office/powerpoint/2010/main" val="42141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23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7360" y="3536738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辣椒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13580" y="4275600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（打一蔬菜）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 红口袋</a:t>
            </a:r>
            <a:r>
              <a:rPr lang="en-US" altLang="zh-CN" sz="3200" b="1" dirty="0">
                <a:cs typeface="+mn-ea"/>
                <a:sym typeface="+mn-lt"/>
              </a:rPr>
              <a:t>,</a:t>
            </a:r>
            <a:r>
              <a:rPr lang="zh-CN" altLang="en-US" sz="3200" b="1" dirty="0">
                <a:cs typeface="+mn-ea"/>
                <a:sym typeface="+mn-lt"/>
              </a:rPr>
              <a:t>绿口袋</a:t>
            </a:r>
            <a:r>
              <a:rPr lang="en-US" altLang="zh-CN" sz="3200" b="1" dirty="0">
                <a:cs typeface="+mn-ea"/>
                <a:sym typeface="+mn-lt"/>
              </a:rPr>
              <a:t>,</a:t>
            </a:r>
            <a:r>
              <a:rPr lang="zh-CN" altLang="en-US" sz="3200" b="1" dirty="0">
                <a:cs typeface="+mn-ea"/>
                <a:sym typeface="+mn-lt"/>
              </a:rPr>
              <a:t>有人怕</a:t>
            </a:r>
            <a:r>
              <a:rPr lang="en-US" altLang="zh-CN" sz="3200" b="1" dirty="0">
                <a:cs typeface="+mn-ea"/>
                <a:sym typeface="+mn-lt"/>
              </a:rPr>
              <a:t>,</a:t>
            </a:r>
            <a:r>
              <a:rPr lang="zh-CN" altLang="en-US" sz="3200" b="1" dirty="0">
                <a:cs typeface="+mn-ea"/>
                <a:sym typeface="+mn-lt"/>
              </a:rPr>
              <a:t>有人爱</a:t>
            </a:r>
          </a:p>
        </p:txBody>
      </p:sp>
    </p:spTree>
    <p:extLst>
      <p:ext uri="{BB962C8B-B14F-4D97-AF65-F5344CB8AC3E}">
        <p14:creationId xmlns:p14="http://schemas.microsoft.com/office/powerpoint/2010/main" val="378137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24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炮竹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51490" y="4727092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（打一物）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身上穿红袍，肚里真心焦，惹起心头火，跳得八丈高。</a:t>
            </a:r>
          </a:p>
        </p:txBody>
      </p:sp>
    </p:spTree>
    <p:extLst>
      <p:ext uri="{BB962C8B-B14F-4D97-AF65-F5344CB8AC3E}">
        <p14:creationId xmlns:p14="http://schemas.microsoft.com/office/powerpoint/2010/main" val="304544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25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3492" y="3227152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自力更生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3928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（打一成语）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遇事不求人</a:t>
            </a:r>
          </a:p>
        </p:txBody>
      </p:sp>
    </p:spTree>
    <p:extLst>
      <p:ext uri="{BB962C8B-B14F-4D97-AF65-F5344CB8AC3E}">
        <p14:creationId xmlns:p14="http://schemas.microsoft.com/office/powerpoint/2010/main" val="135202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26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7360" y="3536738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萝卜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13580" y="4275600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（打一蔬菜）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身穿红袍</a:t>
            </a:r>
            <a:r>
              <a:rPr lang="en-US" altLang="zh-CN" sz="3200" b="1" dirty="0">
                <a:cs typeface="+mn-ea"/>
                <a:sym typeface="+mn-lt"/>
              </a:rPr>
              <a:t>,</a:t>
            </a:r>
            <a:r>
              <a:rPr lang="zh-CN" altLang="en-US" sz="3200" b="1" dirty="0">
                <a:cs typeface="+mn-ea"/>
                <a:sym typeface="+mn-lt"/>
              </a:rPr>
              <a:t>头戴绿帽</a:t>
            </a:r>
            <a:r>
              <a:rPr lang="en-US" altLang="zh-CN" sz="3200" b="1" dirty="0">
                <a:cs typeface="+mn-ea"/>
                <a:sym typeface="+mn-lt"/>
              </a:rPr>
              <a:t>,</a:t>
            </a:r>
            <a:r>
              <a:rPr lang="zh-CN" altLang="en-US" sz="3200" b="1" dirty="0">
                <a:cs typeface="+mn-ea"/>
                <a:sym typeface="+mn-lt"/>
              </a:rPr>
              <a:t>坐在泥里</a:t>
            </a:r>
            <a:r>
              <a:rPr lang="en-US" altLang="zh-CN" sz="3200" b="1" dirty="0">
                <a:cs typeface="+mn-ea"/>
                <a:sym typeface="+mn-lt"/>
              </a:rPr>
              <a:t>,</a:t>
            </a:r>
            <a:r>
              <a:rPr lang="zh-CN" altLang="en-US" sz="3200" b="1" dirty="0">
                <a:cs typeface="+mn-ea"/>
                <a:sym typeface="+mn-lt"/>
              </a:rPr>
              <a:t>呆头呆脑</a:t>
            </a:r>
          </a:p>
        </p:txBody>
      </p:sp>
    </p:spTree>
    <p:extLst>
      <p:ext uri="{BB962C8B-B14F-4D97-AF65-F5344CB8AC3E}">
        <p14:creationId xmlns:p14="http://schemas.microsoft.com/office/powerpoint/2010/main" val="58544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202475"/>
            <a:ext cx="12656601" cy="7262949"/>
          </a:xfrm>
          <a:prstGeom prst="rect">
            <a:avLst/>
          </a:prstGeom>
        </p:spPr>
      </p:pic>
      <p:pic>
        <p:nvPicPr>
          <p:cNvPr id="11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571" y="5632936"/>
            <a:ext cx="3186579" cy="144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01" b="39047"/>
          <a:stretch/>
        </p:blipFill>
        <p:spPr>
          <a:xfrm>
            <a:off x="0" y="0"/>
            <a:ext cx="2142309" cy="344859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 flipV="1">
            <a:off x="10554789" y="-1"/>
            <a:ext cx="1829486" cy="104300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863765" y="1605720"/>
            <a:ext cx="69723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rId6" action="ppaction://hlinksldjump"/>
              </a:rPr>
              <a:t>1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rId7" action="ppaction://hlinksldjump"/>
              </a:rPr>
              <a:t>2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3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 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4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5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6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7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8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9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10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11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12</a:t>
            </a:r>
            <a:endParaRPr lang="zh-CN" altLang="en-US" sz="4400" b="1" dirty="0">
              <a:solidFill>
                <a:srgbClr val="4D4D4D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13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14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15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16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17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18</a:t>
            </a:r>
            <a:endParaRPr lang="zh-CN" altLang="en-US" sz="4400" b="1" dirty="0">
              <a:solidFill>
                <a:srgbClr val="4D4D4D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19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20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21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22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23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24</a:t>
            </a:r>
            <a:endParaRPr lang="zh-CN" altLang="en-US" sz="4400" b="1" dirty="0">
              <a:solidFill>
                <a:srgbClr val="4D4D4D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25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26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27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28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29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30</a:t>
            </a:r>
            <a:endParaRPr lang="zh-CN" altLang="en-US" sz="4400" b="1" dirty="0">
              <a:solidFill>
                <a:srgbClr val="4D4D4D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31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32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33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34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35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   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  <a:hlinkClick r:id="" action="ppaction://noaction"/>
              </a:rPr>
              <a:t>36</a:t>
            </a:r>
            <a:r>
              <a:rPr lang="zh-CN" altLang="en-US" sz="4400" b="1" dirty="0">
                <a:solidFill>
                  <a:srgbClr val="4D4D4D"/>
                </a:solidFill>
                <a:cs typeface="+mn-ea"/>
                <a:sym typeface="+mn-lt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5241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27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3492" y="3227152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一毛不拔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3928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（打一成语）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铁公鸡</a:t>
            </a:r>
          </a:p>
        </p:txBody>
      </p:sp>
    </p:spTree>
    <p:extLst>
      <p:ext uri="{BB962C8B-B14F-4D97-AF65-F5344CB8AC3E}">
        <p14:creationId xmlns:p14="http://schemas.microsoft.com/office/powerpoint/2010/main" val="318527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28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3492" y="3227152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喜出望外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3928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（打一成语）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爱好旅游</a:t>
            </a:r>
          </a:p>
        </p:txBody>
      </p:sp>
    </p:spTree>
    <p:extLst>
      <p:ext uri="{BB962C8B-B14F-4D97-AF65-F5344CB8AC3E}">
        <p14:creationId xmlns:p14="http://schemas.microsoft.com/office/powerpoint/2010/main" val="211358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29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3492" y="3227152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斤斤计较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3928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（打一成语）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举重比赛</a:t>
            </a:r>
          </a:p>
        </p:txBody>
      </p:sp>
    </p:spTree>
    <p:extLst>
      <p:ext uri="{BB962C8B-B14F-4D97-AF65-F5344CB8AC3E}">
        <p14:creationId xmlns:p14="http://schemas.microsoft.com/office/powerpoint/2010/main" val="11340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30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312703" y="2539854"/>
            <a:ext cx="2163312" cy="2233951"/>
            <a:chOff x="6997169" y="2773172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997169" y="2773172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275394" y="3435690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豆腐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88917" y="463118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（打一食物）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4" y="3344580"/>
            <a:ext cx="50592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白又方，嫩又香，能做菜，能煮汤，豆子是它爹和妈，它和爹妈不一样。</a:t>
            </a:r>
          </a:p>
        </p:txBody>
      </p:sp>
    </p:spTree>
    <p:extLst>
      <p:ext uri="{BB962C8B-B14F-4D97-AF65-F5344CB8AC3E}">
        <p14:creationId xmlns:p14="http://schemas.microsoft.com/office/powerpoint/2010/main" val="416243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31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7360" y="3518626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卡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51490" y="4234817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（打一个字）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上上下下</a:t>
            </a:r>
          </a:p>
          <a:p>
            <a:r>
              <a:rPr lang="zh-CN" altLang="en-US" sz="3200" b="1" dirty="0">
                <a:cs typeface="+mn-ea"/>
                <a:sym typeface="+mn-lt"/>
              </a:rPr>
              <a:t>不上不下</a:t>
            </a:r>
          </a:p>
        </p:txBody>
      </p:sp>
    </p:spTree>
    <p:extLst>
      <p:ext uri="{BB962C8B-B14F-4D97-AF65-F5344CB8AC3E}">
        <p14:creationId xmlns:p14="http://schemas.microsoft.com/office/powerpoint/2010/main" val="354160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32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7360" y="3518626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加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51490" y="4234817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（打一个字）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另有变动</a:t>
            </a:r>
          </a:p>
        </p:txBody>
      </p:sp>
    </p:spTree>
    <p:extLst>
      <p:ext uri="{BB962C8B-B14F-4D97-AF65-F5344CB8AC3E}">
        <p14:creationId xmlns:p14="http://schemas.microsoft.com/office/powerpoint/2010/main" val="240864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33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7360" y="3184700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白玉无瑕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51490" y="4234817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（打一成语）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皇</a:t>
            </a:r>
          </a:p>
        </p:txBody>
      </p:sp>
    </p:spTree>
    <p:extLst>
      <p:ext uri="{BB962C8B-B14F-4D97-AF65-F5344CB8AC3E}">
        <p14:creationId xmlns:p14="http://schemas.microsoft.com/office/powerpoint/2010/main" val="210021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34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7360" y="3184700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半月谈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3928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（打一报刊名）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新春佳节话元宵</a:t>
            </a:r>
          </a:p>
        </p:txBody>
      </p:sp>
    </p:spTree>
    <p:extLst>
      <p:ext uri="{BB962C8B-B14F-4D97-AF65-F5344CB8AC3E}">
        <p14:creationId xmlns:p14="http://schemas.microsoft.com/office/powerpoint/2010/main" val="214714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35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7360" y="3184700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节外生枝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3928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（打一成语）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元宵之后柳吐芽</a:t>
            </a:r>
          </a:p>
        </p:txBody>
      </p:sp>
    </p:spTree>
    <p:extLst>
      <p:ext uri="{BB962C8B-B14F-4D97-AF65-F5344CB8AC3E}">
        <p14:creationId xmlns:p14="http://schemas.microsoft.com/office/powerpoint/2010/main" val="252184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42150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36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7360" y="3184700"/>
              <a:ext cx="1580739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元宵节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47115" y="4309198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（打一节日）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园外隐约闻猿啼</a:t>
            </a:r>
          </a:p>
          <a:p>
            <a:r>
              <a:rPr lang="zh-CN" altLang="en-US" sz="3200" b="1" dirty="0">
                <a:cs typeface="+mn-ea"/>
                <a:sym typeface="+mn-lt"/>
              </a:rPr>
              <a:t>星月小桥听萧声</a:t>
            </a:r>
          </a:p>
        </p:txBody>
      </p:sp>
    </p:spTree>
    <p:extLst>
      <p:ext uri="{BB962C8B-B14F-4D97-AF65-F5344CB8AC3E}">
        <p14:creationId xmlns:p14="http://schemas.microsoft.com/office/powerpoint/2010/main" val="211166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17" name="Rectangle 7"/>
          <p:cNvSpPr>
            <a:spLocks noGrp="1" noRot="1" noChangeArrowheads="1"/>
          </p:cNvSpPr>
          <p:nvPr/>
        </p:nvSpPr>
        <p:spPr bwMode="auto">
          <a:xfrm>
            <a:off x="1944162" y="2879833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4400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一人牵来一匹马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893028" y="2301094"/>
            <a:ext cx="218659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384828" y="3398456"/>
              <a:ext cx="1008063" cy="1189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驮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54352" y="3868257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（打一个字）</a:t>
            </a:r>
            <a:r>
              <a:rPr lang="zh-CN" altLang="en-US" sz="3600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  </a:t>
            </a:r>
            <a:r>
              <a:rPr lang="zh-CN" altLang="en-US" sz="2800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95783" y="2397623"/>
            <a:ext cx="14381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DE9D1"/>
                </a:solidFill>
              </a:rPr>
              <a:t>https://www.ypppt.com/</a:t>
            </a:r>
            <a:endParaRPr lang="zh-CN" altLang="en-US" sz="800" dirty="0">
              <a:solidFill>
                <a:srgbClr val="FDE9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51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 animBg="1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 animBg="1"/>
          <p:bldP spid="23" grpId="0"/>
        </p:bldLst>
      </p:timing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94" t="53553"/>
          <a:stretch/>
        </p:blipFill>
        <p:spPr>
          <a:xfrm flipH="1">
            <a:off x="1045276" y="91213"/>
            <a:ext cx="4308516" cy="29617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94" t="53553"/>
          <a:stretch/>
        </p:blipFill>
        <p:spPr>
          <a:xfrm>
            <a:off x="7398030" y="435326"/>
            <a:ext cx="4308516" cy="29617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4" t="7620" r="20285" b="-3999"/>
          <a:stretch/>
        </p:blipFill>
        <p:spPr>
          <a:xfrm>
            <a:off x="2658291" y="0"/>
            <a:ext cx="6875417" cy="709992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7" t="54409" r="53391" b="30209"/>
          <a:stretch/>
        </p:blipFill>
        <p:spPr>
          <a:xfrm>
            <a:off x="4079522" y="4255380"/>
            <a:ext cx="940525" cy="100322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752951" y="1612228"/>
            <a:ext cx="159366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9900" dirty="0">
                <a:solidFill>
                  <a:schemeClr val="bg1"/>
                </a:solidFill>
                <a:effectLst>
                  <a:outerShdw blurRad="63500" dist="1016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猜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561366" y="2743705"/>
            <a:ext cx="15936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chemeClr val="bg1"/>
                </a:solidFill>
                <a:effectLst>
                  <a:outerShdw blurRad="63500" dist="1016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灯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061418" y="2806214"/>
            <a:ext cx="15936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chemeClr val="bg1"/>
                </a:solidFill>
                <a:effectLst>
                  <a:outerShdw blurRad="63500" dist="1016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谜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910155" y="2500489"/>
            <a:ext cx="2494605" cy="587728"/>
            <a:chOff x="8622180" y="-1376977"/>
            <a:chExt cx="2494605" cy="587728"/>
          </a:xfrm>
        </p:grpSpPr>
        <p:sp>
          <p:nvSpPr>
            <p:cNvPr id="13" name="椭圆 12"/>
            <p:cNvSpPr/>
            <p:nvPr/>
          </p:nvSpPr>
          <p:spPr>
            <a:xfrm>
              <a:off x="8622180" y="-1376977"/>
              <a:ext cx="587728" cy="587728"/>
            </a:xfrm>
            <a:prstGeom prst="ellipse">
              <a:avLst/>
            </a:prstGeom>
            <a:solidFill>
              <a:srgbClr val="F9F2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CC0019"/>
                  </a:solidFill>
                  <a:cs typeface="+mn-ea"/>
                  <a:sym typeface="+mn-lt"/>
                </a:rPr>
                <a:t>团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9257806" y="-1376977"/>
              <a:ext cx="587728" cy="587728"/>
            </a:xfrm>
            <a:prstGeom prst="ellipse">
              <a:avLst/>
            </a:prstGeom>
            <a:solidFill>
              <a:srgbClr val="F9F2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CC0019"/>
                  </a:solidFill>
                  <a:cs typeface="+mn-ea"/>
                  <a:sym typeface="+mn-lt"/>
                </a:rPr>
                <a:t>团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9893432" y="-1376977"/>
              <a:ext cx="587728" cy="587728"/>
            </a:xfrm>
            <a:prstGeom prst="ellipse">
              <a:avLst/>
            </a:prstGeom>
            <a:solidFill>
              <a:srgbClr val="F9F2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CC0019"/>
                  </a:solidFill>
                  <a:cs typeface="+mn-ea"/>
                  <a:sym typeface="+mn-lt"/>
                </a:rPr>
                <a:t>圆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10529057" y="-1376977"/>
              <a:ext cx="587728" cy="587728"/>
            </a:xfrm>
            <a:prstGeom prst="ellipse">
              <a:avLst/>
            </a:prstGeom>
            <a:solidFill>
              <a:srgbClr val="F9F2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CC0019"/>
                  </a:solidFill>
                  <a:cs typeface="+mn-ea"/>
                  <a:sym typeface="+mn-lt"/>
                </a:rPr>
                <a:t>圆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4984745" y="4509693"/>
            <a:ext cx="34200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b="1" i="1" dirty="0">
                <a:solidFill>
                  <a:srgbClr val="F9F2BA"/>
                </a:solidFill>
                <a:cs typeface="+mn-ea"/>
                <a:sym typeface="+mn-lt"/>
              </a:rPr>
              <a:t>癸卯年正月十五日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01" b="39047"/>
          <a:stretch/>
        </p:blipFill>
        <p:spPr>
          <a:xfrm>
            <a:off x="0" y="0"/>
            <a:ext cx="2142309" cy="344859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22" t="-462" r="-521" b="39509"/>
          <a:stretch/>
        </p:blipFill>
        <p:spPr>
          <a:xfrm>
            <a:off x="10142467" y="-19594"/>
            <a:ext cx="2142309" cy="344859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1096274" y="3549960"/>
            <a:ext cx="1617076" cy="135853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9417334" y="5889100"/>
            <a:ext cx="2052697" cy="172451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051175" y="2280062"/>
            <a:ext cx="1760528" cy="147905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1658224" y="5153083"/>
            <a:ext cx="3024879" cy="172451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529276" y="4766938"/>
            <a:ext cx="1598548" cy="102014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8422694" y="781860"/>
            <a:ext cx="1701284" cy="1085704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7900553" y="4908497"/>
            <a:ext cx="1127611" cy="719605"/>
          </a:xfrm>
          <a:prstGeom prst="rect">
            <a:avLst/>
          </a:prstGeom>
        </p:spPr>
      </p:pic>
      <p:pic>
        <p:nvPicPr>
          <p:cNvPr id="33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152" y="1220941"/>
            <a:ext cx="2716798" cy="122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13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" presetClass="entr" presetSubtype="4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" presetClass="entr" presetSubtype="8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6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3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0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6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3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0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9" grpId="0"/>
        </p:bldLst>
      </p:timing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48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18659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伦敦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54352" y="4040593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（打一地名）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cs typeface="+mn-ea"/>
                <a:sym typeface="+mn-lt"/>
              </a:rPr>
              <a:t>上厕所排号</a:t>
            </a:r>
          </a:p>
        </p:txBody>
      </p:sp>
    </p:spTree>
    <p:extLst>
      <p:ext uri="{BB962C8B-B14F-4D97-AF65-F5344CB8AC3E}">
        <p14:creationId xmlns:p14="http://schemas.microsoft.com/office/powerpoint/2010/main" val="141631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18659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青蛙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54352" y="4040593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（打一动物 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216516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什么动物行也是坐，坐也是坐，睡也是坐？</a:t>
            </a:r>
          </a:p>
        </p:txBody>
      </p:sp>
    </p:spTree>
    <p:extLst>
      <p:ext uri="{BB962C8B-B14F-4D97-AF65-F5344CB8AC3E}">
        <p14:creationId xmlns:p14="http://schemas.microsoft.com/office/powerpoint/2010/main" val="77594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18659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4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大蒜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788917" y="4684479"/>
            <a:ext cx="4800600" cy="1086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（打一地名）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弟兄五六个，围着圆柱坐，大家一分手，衣服都扯破。</a:t>
            </a:r>
          </a:p>
        </p:txBody>
      </p:sp>
    </p:spTree>
    <p:extLst>
      <p:ext uri="{BB962C8B-B14F-4D97-AF65-F5344CB8AC3E}">
        <p14:creationId xmlns:p14="http://schemas.microsoft.com/office/powerpoint/2010/main" val="235817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18659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5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147360" y="3370944"/>
              <a:ext cx="1580739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驰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54352" y="4040593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（打一个字）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cs typeface="+mn-ea"/>
                <a:sym typeface="+mn-lt"/>
              </a:rPr>
              <a:t>一马饮尽池中水</a:t>
            </a:r>
          </a:p>
        </p:txBody>
      </p:sp>
    </p:spTree>
    <p:extLst>
      <p:ext uri="{BB962C8B-B14F-4D97-AF65-F5344CB8AC3E}">
        <p14:creationId xmlns:p14="http://schemas.microsoft.com/office/powerpoint/2010/main" val="428713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301" y="-346166"/>
            <a:ext cx="12656601" cy="7262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75181" r="46886" b="807"/>
          <a:stretch/>
        </p:blipFill>
        <p:spPr>
          <a:xfrm>
            <a:off x="476349" y="5527145"/>
            <a:ext cx="2368755" cy="13504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0777530" y="2397623"/>
            <a:ext cx="1370548" cy="8746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t="35530" r="53273" b="40458"/>
          <a:stretch/>
        </p:blipFill>
        <p:spPr>
          <a:xfrm>
            <a:off x="172379" y="2863631"/>
            <a:ext cx="1488348" cy="12503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t="71543" r="81387" b="8724"/>
          <a:stretch/>
        </p:blipFill>
        <p:spPr>
          <a:xfrm>
            <a:off x="193625" y="4928322"/>
            <a:ext cx="938348" cy="5988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142" y="-239397"/>
            <a:ext cx="3866835" cy="3866835"/>
          </a:xfrm>
          <a:prstGeom prst="rect">
            <a:avLst/>
          </a:prstGeom>
        </p:spPr>
      </p:pic>
      <p:pic>
        <p:nvPicPr>
          <p:cNvPr id="16" name="Picture 4" descr="C:\Documents and Settings\Administrator\桌面\元宵晚会\元宵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76" y="1062689"/>
            <a:ext cx="2209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1076" y="5153084"/>
            <a:ext cx="1891133" cy="1745662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893028" y="2301094"/>
            <a:ext cx="2186590" cy="692740"/>
          </a:xfrm>
          <a:prstGeom prst="roundRect">
            <a:avLst>
              <a:gd name="adj" fmla="val 50000"/>
            </a:avLst>
          </a:prstGeom>
          <a:solidFill>
            <a:srgbClr val="CC00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 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6 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171608" y="2694371"/>
            <a:ext cx="2163312" cy="2233951"/>
            <a:chOff x="6856074" y="2927689"/>
            <a:chExt cx="2163312" cy="223395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14" t="7620" r="20285" b="-3999"/>
            <a:stretch/>
          </p:blipFill>
          <p:spPr>
            <a:xfrm>
              <a:off x="6856074" y="2927689"/>
              <a:ext cx="2163312" cy="2233951"/>
            </a:xfrm>
            <a:prstGeom prst="rect">
              <a:avLst/>
            </a:prstGeom>
          </p:spPr>
        </p:pic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075392" y="3615542"/>
              <a:ext cx="158073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ea"/>
                  <a:sym typeface="+mn-lt"/>
                </a:rPr>
                <a:t>重庆</a:t>
              </a:r>
            </a:p>
          </p:txBody>
        </p:sp>
      </p:grpSp>
      <p:sp>
        <p:nvSpPr>
          <p:cNvPr id="23" name="Rectangle 7"/>
          <p:cNvSpPr>
            <a:spLocks noGrp="1" noRot="1" noChangeArrowheads="1"/>
          </p:cNvSpPr>
          <p:nvPr/>
        </p:nvSpPr>
        <p:spPr bwMode="auto">
          <a:xfrm>
            <a:off x="1854352" y="4040593"/>
            <a:ext cx="4800600" cy="16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Microsoft Sans Serif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Microsoft Sans Serif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Microsoft Sans Serif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Microsoft Sans Serif" panose="020B0604020202020204" pitchFamily="34" charset="0"/>
              </a:defRPr>
            </a:lvl9pPr>
          </a:lstStyle>
          <a:p>
            <a:pPr fontAlgn="base">
              <a:lnSpc>
                <a:spcPct val="200000"/>
              </a:lnSpc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CC0019"/>
                </a:solidFill>
                <a:latin typeface="+mn-lt"/>
                <a:cs typeface="+mn-ea"/>
                <a:sym typeface="+mn-lt"/>
              </a:rPr>
              <a:t>（打一地名） </a:t>
            </a:r>
            <a:endParaRPr lang="zh-CN" altLang="en-US" sz="2800" dirty="0">
              <a:solidFill>
                <a:srgbClr val="CC001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0045" y="3344580"/>
            <a:ext cx="4667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cs typeface="+mn-ea"/>
                <a:sym typeface="+mn-lt"/>
              </a:rPr>
              <a:t>双喜临门</a:t>
            </a:r>
          </a:p>
        </p:txBody>
      </p:sp>
    </p:spTree>
    <p:extLst>
      <p:ext uri="{BB962C8B-B14F-4D97-AF65-F5344CB8AC3E}">
        <p14:creationId xmlns:p14="http://schemas.microsoft.com/office/powerpoint/2010/main" val="278537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3" grpId="0"/>
          <p:bldP spid="2" grpId="0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fmuesdf">
      <a:majorFont>
        <a:latin typeface="印品黑体" panose="020F0302020204030204"/>
        <a:ea typeface="仓耳青禾体-谷力 W05"/>
        <a:cs typeface=""/>
      </a:majorFont>
      <a:minorFont>
        <a:latin typeface="印品黑体" panose="020F0502020204030204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864</Words>
  <Application>Microsoft Office PowerPoint</Application>
  <PresentationFormat>宽屏</PresentationFormat>
  <Paragraphs>188</Paragraphs>
  <Slides>41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41</vt:i4>
      </vt:variant>
    </vt:vector>
  </HeadingPairs>
  <TitlesOfParts>
    <vt:vector size="52" baseType="lpstr">
      <vt:lpstr>Meiryo</vt:lpstr>
      <vt:lpstr>仓耳青禾体-谷力 W05</vt:lpstr>
      <vt:lpstr>宋体</vt:lpstr>
      <vt:lpstr>微软雅黑</vt:lpstr>
      <vt:lpstr>印品黑体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45</cp:revision>
  <dcterms:created xsi:type="dcterms:W3CDTF">2018-04-19T08:58:26Z</dcterms:created>
  <dcterms:modified xsi:type="dcterms:W3CDTF">2023-05-09T01:16:31Z</dcterms:modified>
</cp:coreProperties>
</file>