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78" r:id="rId3"/>
  </p:sldMasterIdLst>
  <p:notesMasterIdLst>
    <p:notesMasterId r:id="rId26"/>
  </p:notesMasterIdLst>
  <p:handoutMasterIdLst>
    <p:handoutMasterId r:id="rId27"/>
  </p:handoutMasterIdLst>
  <p:sldIdLst>
    <p:sldId id="256" r:id="rId4"/>
    <p:sldId id="308" r:id="rId5"/>
    <p:sldId id="309" r:id="rId6"/>
    <p:sldId id="318" r:id="rId7"/>
    <p:sldId id="320" r:id="rId8"/>
    <p:sldId id="328" r:id="rId9"/>
    <p:sldId id="321" r:id="rId10"/>
    <p:sldId id="330" r:id="rId11"/>
    <p:sldId id="331" r:id="rId12"/>
    <p:sldId id="314" r:id="rId13"/>
    <p:sldId id="315" r:id="rId14"/>
    <p:sldId id="317" r:id="rId15"/>
    <p:sldId id="329" r:id="rId16"/>
    <p:sldId id="332" r:id="rId17"/>
    <p:sldId id="322" r:id="rId18"/>
    <p:sldId id="323" r:id="rId19"/>
    <p:sldId id="324" r:id="rId20"/>
    <p:sldId id="333" r:id="rId21"/>
    <p:sldId id="325" r:id="rId22"/>
    <p:sldId id="327" r:id="rId23"/>
    <p:sldId id="334" r:id="rId24"/>
    <p:sldId id="335" r:id="rId25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3E47"/>
    <a:srgbClr val="022830"/>
    <a:srgbClr val="FFCB0A"/>
    <a:srgbClr val="0E4F5F"/>
    <a:srgbClr val="DC7C0D"/>
    <a:srgbClr val="FFAA06"/>
    <a:srgbClr val="FFCB01"/>
    <a:srgbClr val="F9B910"/>
    <a:srgbClr val="005F7A"/>
    <a:srgbClr val="F4A1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7C843FDC-0ABE-F3BC-CB8B-2099862078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3B3035C-7940-0783-4094-0CCDC8BE1C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AEC20-D98F-40DE-8138-A2031BC48B0B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8D5AE39-0E07-37F2-5ACC-E8F87AAF84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904D102-F486-2106-210F-015581293B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A3962-38CD-4765-9AC4-81AB1F8CAD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176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2C2A7-08D1-40B9-8B7B-BD6B8E399C07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48465-B999-4C8D-84C6-FB3BE2762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63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943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119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57899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0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895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548465-B999-4C8D-84C6-FB3BE276219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4996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5833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314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525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548465-B999-4C8D-84C6-FB3BE276219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256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832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47258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6625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548465-B999-4C8D-84C6-FB3BE276219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04067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0162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317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910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312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940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755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548465-B999-4C8D-84C6-FB3BE276219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949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548465-B999-4C8D-84C6-FB3BE276219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9475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28AABC0-D10C-4F63-8C4A-B92797A0C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1ACB8DC-85A8-49B5-8FD9-B3727A0F7B63}"/>
              </a:ext>
            </a:extLst>
          </p:cNvPr>
          <p:cNvSpPr/>
          <p:nvPr userDrawn="1"/>
        </p:nvSpPr>
        <p:spPr>
          <a:xfrm>
            <a:off x="-1" y="0"/>
            <a:ext cx="12191999" cy="6858000"/>
          </a:xfrm>
          <a:prstGeom prst="rect">
            <a:avLst/>
          </a:prstGeom>
          <a:solidFill>
            <a:srgbClr val="053E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E284C725-5E4B-49F4-8721-E175A4E420DD}"/>
              </a:ext>
            </a:extLst>
          </p:cNvPr>
          <p:cNvSpPr/>
          <p:nvPr userDrawn="1"/>
        </p:nvSpPr>
        <p:spPr>
          <a:xfrm>
            <a:off x="289560" y="182880"/>
            <a:ext cx="11612880" cy="649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181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079F1C6-6027-4D84-A577-8884938D6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4778C664-F72F-4828-9CAA-DF563EA1BE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0E4A31B-CB6F-42DB-A537-C6B63E0F4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D7103BD-752C-4EF4-BDD0-1BEC1A3D5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EB6E379-7231-48FC-A2ED-F30A271F6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2AAAE5E-A0D9-4B67-8A84-162D42740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657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1CE9784-A0B4-4A1A-AD6E-0D475F9AD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F52FCE6-230E-44C8-92AE-80586EAD4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A0A8D96-BD92-42FC-9569-E9557463B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E644643-BA28-4AD9-8BA8-66817B714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A050066-AD66-47A7-8862-1BDFDEC72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750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89">
            <a:extLst>
              <a:ext uri="{FF2B5EF4-FFF2-40B4-BE49-F238E27FC236}">
                <a16:creationId xmlns:a16="http://schemas.microsoft.com/office/drawing/2014/main" xmlns="" id="{4C64CE41-E2EB-4433-822D-A5401E8536D5}"/>
              </a:ext>
            </a:extLst>
          </p:cNvPr>
          <p:cNvSpPr>
            <a:spLocks/>
          </p:cNvSpPr>
          <p:nvPr userDrawn="1"/>
        </p:nvSpPr>
        <p:spPr bwMode="auto">
          <a:xfrm>
            <a:off x="3576800" y="1996304"/>
            <a:ext cx="153699" cy="151032"/>
          </a:xfrm>
          <a:custGeom>
            <a:avLst/>
            <a:gdLst>
              <a:gd name="T0" fmla="*/ 43 w 97"/>
              <a:gd name="T1" fmla="*/ 41 h 95"/>
              <a:gd name="T2" fmla="*/ 48 w 97"/>
              <a:gd name="T3" fmla="*/ 0 h 95"/>
              <a:gd name="T4" fmla="*/ 54 w 97"/>
              <a:gd name="T5" fmla="*/ 41 h 95"/>
              <a:gd name="T6" fmla="*/ 97 w 97"/>
              <a:gd name="T7" fmla="*/ 49 h 95"/>
              <a:gd name="T8" fmla="*/ 54 w 97"/>
              <a:gd name="T9" fmla="*/ 54 h 95"/>
              <a:gd name="T10" fmla="*/ 48 w 97"/>
              <a:gd name="T11" fmla="*/ 95 h 95"/>
              <a:gd name="T12" fmla="*/ 43 w 97"/>
              <a:gd name="T13" fmla="*/ 54 h 95"/>
              <a:gd name="T14" fmla="*/ 0 w 97"/>
              <a:gd name="T15" fmla="*/ 47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9"/>
                </a:lnTo>
                <a:lnTo>
                  <a:pt x="54" y="54"/>
                </a:lnTo>
                <a:lnTo>
                  <a:pt x="48" y="95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92">
            <a:extLst>
              <a:ext uri="{FF2B5EF4-FFF2-40B4-BE49-F238E27FC236}">
                <a16:creationId xmlns:a16="http://schemas.microsoft.com/office/drawing/2014/main" xmlns="" id="{D47457AF-AD86-4CD9-A44F-F54596DDBCFF}"/>
              </a:ext>
            </a:extLst>
          </p:cNvPr>
          <p:cNvSpPr>
            <a:spLocks/>
          </p:cNvSpPr>
          <p:nvPr userDrawn="1"/>
        </p:nvSpPr>
        <p:spPr bwMode="auto">
          <a:xfrm>
            <a:off x="6322512" y="1726706"/>
            <a:ext cx="153699" cy="152621"/>
          </a:xfrm>
          <a:custGeom>
            <a:avLst/>
            <a:gdLst>
              <a:gd name="T0" fmla="*/ 43 w 97"/>
              <a:gd name="T1" fmla="*/ 41 h 96"/>
              <a:gd name="T2" fmla="*/ 48 w 97"/>
              <a:gd name="T3" fmla="*/ 0 h 96"/>
              <a:gd name="T4" fmla="*/ 54 w 97"/>
              <a:gd name="T5" fmla="*/ 41 h 96"/>
              <a:gd name="T6" fmla="*/ 97 w 97"/>
              <a:gd name="T7" fmla="*/ 49 h 96"/>
              <a:gd name="T8" fmla="*/ 54 w 97"/>
              <a:gd name="T9" fmla="*/ 55 h 96"/>
              <a:gd name="T10" fmla="*/ 48 w 97"/>
              <a:gd name="T11" fmla="*/ 96 h 96"/>
              <a:gd name="T12" fmla="*/ 43 w 97"/>
              <a:gd name="T13" fmla="*/ 55 h 96"/>
              <a:gd name="T14" fmla="*/ 0 w 97"/>
              <a:gd name="T15" fmla="*/ 47 h 96"/>
              <a:gd name="T16" fmla="*/ 43 w 97"/>
              <a:gd name="T17" fmla="*/ 4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6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9"/>
                </a:lnTo>
                <a:lnTo>
                  <a:pt x="54" y="55"/>
                </a:lnTo>
                <a:lnTo>
                  <a:pt x="48" y="96"/>
                </a:lnTo>
                <a:lnTo>
                  <a:pt x="43" y="55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93">
            <a:extLst>
              <a:ext uri="{FF2B5EF4-FFF2-40B4-BE49-F238E27FC236}">
                <a16:creationId xmlns:a16="http://schemas.microsoft.com/office/drawing/2014/main" xmlns="" id="{79B41430-AB9F-4632-9EEF-B81218756741}"/>
              </a:ext>
            </a:extLst>
          </p:cNvPr>
          <p:cNvSpPr>
            <a:spLocks/>
          </p:cNvSpPr>
          <p:nvPr userDrawn="1"/>
        </p:nvSpPr>
        <p:spPr bwMode="auto">
          <a:xfrm>
            <a:off x="4658704" y="326320"/>
            <a:ext cx="155285" cy="152621"/>
          </a:xfrm>
          <a:custGeom>
            <a:avLst/>
            <a:gdLst>
              <a:gd name="T0" fmla="*/ 43 w 98"/>
              <a:gd name="T1" fmla="*/ 41 h 96"/>
              <a:gd name="T2" fmla="*/ 49 w 98"/>
              <a:gd name="T3" fmla="*/ 0 h 96"/>
              <a:gd name="T4" fmla="*/ 54 w 98"/>
              <a:gd name="T5" fmla="*/ 41 h 96"/>
              <a:gd name="T6" fmla="*/ 98 w 98"/>
              <a:gd name="T7" fmla="*/ 49 h 96"/>
              <a:gd name="T8" fmla="*/ 54 w 98"/>
              <a:gd name="T9" fmla="*/ 54 h 96"/>
              <a:gd name="T10" fmla="*/ 49 w 98"/>
              <a:gd name="T11" fmla="*/ 96 h 96"/>
              <a:gd name="T12" fmla="*/ 43 w 98"/>
              <a:gd name="T13" fmla="*/ 54 h 96"/>
              <a:gd name="T14" fmla="*/ 0 w 98"/>
              <a:gd name="T15" fmla="*/ 47 h 96"/>
              <a:gd name="T16" fmla="*/ 43 w 98"/>
              <a:gd name="T17" fmla="*/ 4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8" h="96">
                <a:moveTo>
                  <a:pt x="43" y="41"/>
                </a:moveTo>
                <a:lnTo>
                  <a:pt x="49" y="0"/>
                </a:lnTo>
                <a:lnTo>
                  <a:pt x="54" y="41"/>
                </a:lnTo>
                <a:lnTo>
                  <a:pt x="98" y="49"/>
                </a:lnTo>
                <a:lnTo>
                  <a:pt x="54" y="54"/>
                </a:lnTo>
                <a:lnTo>
                  <a:pt x="49" y="96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95">
            <a:extLst>
              <a:ext uri="{FF2B5EF4-FFF2-40B4-BE49-F238E27FC236}">
                <a16:creationId xmlns:a16="http://schemas.microsoft.com/office/drawing/2014/main" xmlns="" id="{EC67FCA6-40AF-479D-A5B6-64F768FD1B58}"/>
              </a:ext>
            </a:extLst>
          </p:cNvPr>
          <p:cNvSpPr>
            <a:spLocks/>
          </p:cNvSpPr>
          <p:nvPr userDrawn="1"/>
        </p:nvSpPr>
        <p:spPr bwMode="auto">
          <a:xfrm>
            <a:off x="1798617" y="2098951"/>
            <a:ext cx="153699" cy="151032"/>
          </a:xfrm>
          <a:custGeom>
            <a:avLst/>
            <a:gdLst>
              <a:gd name="T0" fmla="*/ 43 w 97"/>
              <a:gd name="T1" fmla="*/ 41 h 95"/>
              <a:gd name="T2" fmla="*/ 49 w 97"/>
              <a:gd name="T3" fmla="*/ 0 h 95"/>
              <a:gd name="T4" fmla="*/ 54 w 97"/>
              <a:gd name="T5" fmla="*/ 41 h 95"/>
              <a:gd name="T6" fmla="*/ 97 w 97"/>
              <a:gd name="T7" fmla="*/ 48 h 95"/>
              <a:gd name="T8" fmla="*/ 54 w 97"/>
              <a:gd name="T9" fmla="*/ 54 h 95"/>
              <a:gd name="T10" fmla="*/ 49 w 97"/>
              <a:gd name="T11" fmla="*/ 95 h 95"/>
              <a:gd name="T12" fmla="*/ 43 w 97"/>
              <a:gd name="T13" fmla="*/ 54 h 95"/>
              <a:gd name="T14" fmla="*/ 0 w 97"/>
              <a:gd name="T15" fmla="*/ 46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9" y="0"/>
                </a:lnTo>
                <a:lnTo>
                  <a:pt x="54" y="41"/>
                </a:lnTo>
                <a:lnTo>
                  <a:pt x="97" y="48"/>
                </a:lnTo>
                <a:lnTo>
                  <a:pt x="54" y="54"/>
                </a:lnTo>
                <a:lnTo>
                  <a:pt x="49" y="95"/>
                </a:lnTo>
                <a:lnTo>
                  <a:pt x="43" y="54"/>
                </a:lnTo>
                <a:lnTo>
                  <a:pt x="0" y="46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96">
            <a:extLst>
              <a:ext uri="{FF2B5EF4-FFF2-40B4-BE49-F238E27FC236}">
                <a16:creationId xmlns:a16="http://schemas.microsoft.com/office/drawing/2014/main" xmlns="" id="{7CBBED09-7372-45E8-A65E-8117C81366DB}"/>
              </a:ext>
            </a:extLst>
          </p:cNvPr>
          <p:cNvSpPr>
            <a:spLocks/>
          </p:cNvSpPr>
          <p:nvPr userDrawn="1"/>
        </p:nvSpPr>
        <p:spPr bwMode="auto">
          <a:xfrm>
            <a:off x="799987" y="3294418"/>
            <a:ext cx="153699" cy="151032"/>
          </a:xfrm>
          <a:custGeom>
            <a:avLst/>
            <a:gdLst>
              <a:gd name="T0" fmla="*/ 43 w 97"/>
              <a:gd name="T1" fmla="*/ 41 h 95"/>
              <a:gd name="T2" fmla="*/ 48 w 97"/>
              <a:gd name="T3" fmla="*/ 0 h 95"/>
              <a:gd name="T4" fmla="*/ 54 w 97"/>
              <a:gd name="T5" fmla="*/ 41 h 95"/>
              <a:gd name="T6" fmla="*/ 97 w 97"/>
              <a:gd name="T7" fmla="*/ 48 h 95"/>
              <a:gd name="T8" fmla="*/ 54 w 97"/>
              <a:gd name="T9" fmla="*/ 54 h 95"/>
              <a:gd name="T10" fmla="*/ 48 w 97"/>
              <a:gd name="T11" fmla="*/ 95 h 95"/>
              <a:gd name="T12" fmla="*/ 43 w 97"/>
              <a:gd name="T13" fmla="*/ 54 h 95"/>
              <a:gd name="T14" fmla="*/ 0 w 97"/>
              <a:gd name="T15" fmla="*/ 47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8"/>
                </a:lnTo>
                <a:lnTo>
                  <a:pt x="54" y="54"/>
                </a:lnTo>
                <a:lnTo>
                  <a:pt x="48" y="95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Oval 197">
            <a:extLst>
              <a:ext uri="{FF2B5EF4-FFF2-40B4-BE49-F238E27FC236}">
                <a16:creationId xmlns:a16="http://schemas.microsoft.com/office/drawing/2014/main" xmlns="" id="{A197CFF5-5220-4DD6-9514-22DF765F65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84318" y="1220942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99">
            <a:extLst>
              <a:ext uri="{FF2B5EF4-FFF2-40B4-BE49-F238E27FC236}">
                <a16:creationId xmlns:a16="http://schemas.microsoft.com/office/drawing/2014/main" xmlns="" id="{0F78C8C5-0A6A-4C5D-B04C-EDDA6A2EB6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711954" y="679585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Oval 200">
            <a:extLst>
              <a:ext uri="{FF2B5EF4-FFF2-40B4-BE49-F238E27FC236}">
                <a16:creationId xmlns:a16="http://schemas.microsoft.com/office/drawing/2014/main" xmlns="" id="{C30DEBC2-10C9-41EC-824D-5AB2C07F23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199031" y="1059609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201">
            <a:extLst>
              <a:ext uri="{FF2B5EF4-FFF2-40B4-BE49-F238E27FC236}">
                <a16:creationId xmlns:a16="http://schemas.microsoft.com/office/drawing/2014/main" xmlns="" id="{69DA4B63-A39B-403E-AD08-42DDD582E7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3138" y="2534486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89">
            <a:extLst>
              <a:ext uri="{FF2B5EF4-FFF2-40B4-BE49-F238E27FC236}">
                <a16:creationId xmlns:a16="http://schemas.microsoft.com/office/drawing/2014/main" xmlns="" id="{FD072D7D-F107-415D-A18D-4E349689578B}"/>
              </a:ext>
            </a:extLst>
          </p:cNvPr>
          <p:cNvSpPr>
            <a:spLocks/>
          </p:cNvSpPr>
          <p:nvPr userDrawn="1"/>
        </p:nvSpPr>
        <p:spPr bwMode="auto">
          <a:xfrm>
            <a:off x="7469972" y="528553"/>
            <a:ext cx="153699" cy="151032"/>
          </a:xfrm>
          <a:custGeom>
            <a:avLst/>
            <a:gdLst>
              <a:gd name="T0" fmla="*/ 43 w 97"/>
              <a:gd name="T1" fmla="*/ 41 h 95"/>
              <a:gd name="T2" fmla="*/ 48 w 97"/>
              <a:gd name="T3" fmla="*/ 0 h 95"/>
              <a:gd name="T4" fmla="*/ 54 w 97"/>
              <a:gd name="T5" fmla="*/ 41 h 95"/>
              <a:gd name="T6" fmla="*/ 97 w 97"/>
              <a:gd name="T7" fmla="*/ 49 h 95"/>
              <a:gd name="T8" fmla="*/ 54 w 97"/>
              <a:gd name="T9" fmla="*/ 54 h 95"/>
              <a:gd name="T10" fmla="*/ 48 w 97"/>
              <a:gd name="T11" fmla="*/ 95 h 95"/>
              <a:gd name="T12" fmla="*/ 43 w 97"/>
              <a:gd name="T13" fmla="*/ 54 h 95"/>
              <a:gd name="T14" fmla="*/ 0 w 97"/>
              <a:gd name="T15" fmla="*/ 47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9"/>
                </a:lnTo>
                <a:lnTo>
                  <a:pt x="54" y="54"/>
                </a:lnTo>
                <a:lnTo>
                  <a:pt x="48" y="95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95">
            <a:extLst>
              <a:ext uri="{FF2B5EF4-FFF2-40B4-BE49-F238E27FC236}">
                <a16:creationId xmlns:a16="http://schemas.microsoft.com/office/drawing/2014/main" xmlns="" id="{1D5B890F-56CB-4F3F-8ABB-BFF9521FD8EA}"/>
              </a:ext>
            </a:extLst>
          </p:cNvPr>
          <p:cNvSpPr>
            <a:spLocks/>
          </p:cNvSpPr>
          <p:nvPr userDrawn="1"/>
        </p:nvSpPr>
        <p:spPr bwMode="auto">
          <a:xfrm>
            <a:off x="11722081" y="903484"/>
            <a:ext cx="153699" cy="151032"/>
          </a:xfrm>
          <a:custGeom>
            <a:avLst/>
            <a:gdLst>
              <a:gd name="T0" fmla="*/ 43 w 97"/>
              <a:gd name="T1" fmla="*/ 41 h 95"/>
              <a:gd name="T2" fmla="*/ 49 w 97"/>
              <a:gd name="T3" fmla="*/ 0 h 95"/>
              <a:gd name="T4" fmla="*/ 54 w 97"/>
              <a:gd name="T5" fmla="*/ 41 h 95"/>
              <a:gd name="T6" fmla="*/ 97 w 97"/>
              <a:gd name="T7" fmla="*/ 48 h 95"/>
              <a:gd name="T8" fmla="*/ 54 w 97"/>
              <a:gd name="T9" fmla="*/ 54 h 95"/>
              <a:gd name="T10" fmla="*/ 49 w 97"/>
              <a:gd name="T11" fmla="*/ 95 h 95"/>
              <a:gd name="T12" fmla="*/ 43 w 97"/>
              <a:gd name="T13" fmla="*/ 54 h 95"/>
              <a:gd name="T14" fmla="*/ 0 w 97"/>
              <a:gd name="T15" fmla="*/ 46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9" y="0"/>
                </a:lnTo>
                <a:lnTo>
                  <a:pt x="54" y="41"/>
                </a:lnTo>
                <a:lnTo>
                  <a:pt x="97" y="48"/>
                </a:lnTo>
                <a:lnTo>
                  <a:pt x="54" y="54"/>
                </a:lnTo>
                <a:lnTo>
                  <a:pt x="49" y="95"/>
                </a:lnTo>
                <a:lnTo>
                  <a:pt x="43" y="54"/>
                </a:lnTo>
                <a:lnTo>
                  <a:pt x="0" y="46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96">
            <a:extLst>
              <a:ext uri="{FF2B5EF4-FFF2-40B4-BE49-F238E27FC236}">
                <a16:creationId xmlns:a16="http://schemas.microsoft.com/office/drawing/2014/main" xmlns="" id="{C9D5F1CC-9E7F-4492-B4EE-F7199099D2E4}"/>
              </a:ext>
            </a:extLst>
          </p:cNvPr>
          <p:cNvSpPr>
            <a:spLocks/>
          </p:cNvSpPr>
          <p:nvPr userDrawn="1"/>
        </p:nvSpPr>
        <p:spPr bwMode="auto">
          <a:xfrm>
            <a:off x="10723450" y="2098951"/>
            <a:ext cx="153699" cy="151032"/>
          </a:xfrm>
          <a:custGeom>
            <a:avLst/>
            <a:gdLst>
              <a:gd name="T0" fmla="*/ 43 w 97"/>
              <a:gd name="T1" fmla="*/ 41 h 95"/>
              <a:gd name="T2" fmla="*/ 48 w 97"/>
              <a:gd name="T3" fmla="*/ 0 h 95"/>
              <a:gd name="T4" fmla="*/ 54 w 97"/>
              <a:gd name="T5" fmla="*/ 41 h 95"/>
              <a:gd name="T6" fmla="*/ 97 w 97"/>
              <a:gd name="T7" fmla="*/ 48 h 95"/>
              <a:gd name="T8" fmla="*/ 54 w 97"/>
              <a:gd name="T9" fmla="*/ 54 h 95"/>
              <a:gd name="T10" fmla="*/ 48 w 97"/>
              <a:gd name="T11" fmla="*/ 95 h 95"/>
              <a:gd name="T12" fmla="*/ 43 w 97"/>
              <a:gd name="T13" fmla="*/ 54 h 95"/>
              <a:gd name="T14" fmla="*/ 0 w 97"/>
              <a:gd name="T15" fmla="*/ 47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8"/>
                </a:lnTo>
                <a:lnTo>
                  <a:pt x="54" y="54"/>
                </a:lnTo>
                <a:lnTo>
                  <a:pt x="48" y="95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201">
            <a:extLst>
              <a:ext uri="{FF2B5EF4-FFF2-40B4-BE49-F238E27FC236}">
                <a16:creationId xmlns:a16="http://schemas.microsoft.com/office/drawing/2014/main" xmlns="" id="{BD908C23-F621-4D28-B775-974C0565C4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30063" y="1576127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253C93-2ED7-4E33-AF1C-AD5041C0F7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35E6515-C9F6-4EB3-AD6A-6816F3C0745B}"/>
              </a:ext>
            </a:extLst>
          </p:cNvPr>
          <p:cNvGrpSpPr/>
          <p:nvPr userDrawn="1"/>
        </p:nvGrpSpPr>
        <p:grpSpPr>
          <a:xfrm>
            <a:off x="22116" y="29963"/>
            <a:ext cx="12169884" cy="6830973"/>
            <a:chOff x="22112" y="27027"/>
            <a:chExt cx="12169884" cy="6830973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8F83B228-CDB5-4878-9427-75BCC6F6BDF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22112" y="3424025"/>
              <a:ext cx="6084617" cy="3424026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DFE650B8-B9E5-4F67-B7DC-6D40FAB6A21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6107379" y="3433974"/>
              <a:ext cx="6084617" cy="3424026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44E359C5-9CE6-4A66-9CD2-16BF31237E5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112" y="27027"/>
              <a:ext cx="6084617" cy="3424026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0B4883F7-21B8-4960-B439-C101A8844ED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107379" y="27027"/>
              <a:ext cx="6084617" cy="34240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089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28AABC0-D10C-4F63-8C4A-B92797A0C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1ACB8DC-85A8-49B5-8FD9-B3727A0F7B63}"/>
              </a:ext>
            </a:extLst>
          </p:cNvPr>
          <p:cNvSpPr/>
          <p:nvPr userDrawn="1"/>
        </p:nvSpPr>
        <p:spPr>
          <a:xfrm>
            <a:off x="-1" y="0"/>
            <a:ext cx="12191999" cy="6858000"/>
          </a:xfrm>
          <a:prstGeom prst="rect">
            <a:avLst/>
          </a:prstGeom>
          <a:solidFill>
            <a:srgbClr val="053E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E284C725-5E4B-49F4-8721-E175A4E420DD}"/>
              </a:ext>
            </a:extLst>
          </p:cNvPr>
          <p:cNvSpPr/>
          <p:nvPr userDrawn="1"/>
        </p:nvSpPr>
        <p:spPr>
          <a:xfrm>
            <a:off x="289560" y="182880"/>
            <a:ext cx="11612880" cy="649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977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89">
            <a:extLst>
              <a:ext uri="{FF2B5EF4-FFF2-40B4-BE49-F238E27FC236}">
                <a16:creationId xmlns:a16="http://schemas.microsoft.com/office/drawing/2014/main" xmlns="" id="{4C64CE41-E2EB-4433-822D-A5401E8536D5}"/>
              </a:ext>
            </a:extLst>
          </p:cNvPr>
          <p:cNvSpPr>
            <a:spLocks/>
          </p:cNvSpPr>
          <p:nvPr userDrawn="1"/>
        </p:nvSpPr>
        <p:spPr bwMode="auto">
          <a:xfrm>
            <a:off x="3576800" y="1996304"/>
            <a:ext cx="153699" cy="151032"/>
          </a:xfrm>
          <a:custGeom>
            <a:avLst/>
            <a:gdLst>
              <a:gd name="T0" fmla="*/ 43 w 97"/>
              <a:gd name="T1" fmla="*/ 41 h 95"/>
              <a:gd name="T2" fmla="*/ 48 w 97"/>
              <a:gd name="T3" fmla="*/ 0 h 95"/>
              <a:gd name="T4" fmla="*/ 54 w 97"/>
              <a:gd name="T5" fmla="*/ 41 h 95"/>
              <a:gd name="T6" fmla="*/ 97 w 97"/>
              <a:gd name="T7" fmla="*/ 49 h 95"/>
              <a:gd name="T8" fmla="*/ 54 w 97"/>
              <a:gd name="T9" fmla="*/ 54 h 95"/>
              <a:gd name="T10" fmla="*/ 48 w 97"/>
              <a:gd name="T11" fmla="*/ 95 h 95"/>
              <a:gd name="T12" fmla="*/ 43 w 97"/>
              <a:gd name="T13" fmla="*/ 54 h 95"/>
              <a:gd name="T14" fmla="*/ 0 w 97"/>
              <a:gd name="T15" fmla="*/ 47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9"/>
                </a:lnTo>
                <a:lnTo>
                  <a:pt x="54" y="54"/>
                </a:lnTo>
                <a:lnTo>
                  <a:pt x="48" y="95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92">
            <a:extLst>
              <a:ext uri="{FF2B5EF4-FFF2-40B4-BE49-F238E27FC236}">
                <a16:creationId xmlns:a16="http://schemas.microsoft.com/office/drawing/2014/main" xmlns="" id="{D47457AF-AD86-4CD9-A44F-F54596DDBCFF}"/>
              </a:ext>
            </a:extLst>
          </p:cNvPr>
          <p:cNvSpPr>
            <a:spLocks/>
          </p:cNvSpPr>
          <p:nvPr userDrawn="1"/>
        </p:nvSpPr>
        <p:spPr bwMode="auto">
          <a:xfrm>
            <a:off x="6322512" y="1726706"/>
            <a:ext cx="153699" cy="152621"/>
          </a:xfrm>
          <a:custGeom>
            <a:avLst/>
            <a:gdLst>
              <a:gd name="T0" fmla="*/ 43 w 97"/>
              <a:gd name="T1" fmla="*/ 41 h 96"/>
              <a:gd name="T2" fmla="*/ 48 w 97"/>
              <a:gd name="T3" fmla="*/ 0 h 96"/>
              <a:gd name="T4" fmla="*/ 54 w 97"/>
              <a:gd name="T5" fmla="*/ 41 h 96"/>
              <a:gd name="T6" fmla="*/ 97 w 97"/>
              <a:gd name="T7" fmla="*/ 49 h 96"/>
              <a:gd name="T8" fmla="*/ 54 w 97"/>
              <a:gd name="T9" fmla="*/ 55 h 96"/>
              <a:gd name="T10" fmla="*/ 48 w 97"/>
              <a:gd name="T11" fmla="*/ 96 h 96"/>
              <a:gd name="T12" fmla="*/ 43 w 97"/>
              <a:gd name="T13" fmla="*/ 55 h 96"/>
              <a:gd name="T14" fmla="*/ 0 w 97"/>
              <a:gd name="T15" fmla="*/ 47 h 96"/>
              <a:gd name="T16" fmla="*/ 43 w 97"/>
              <a:gd name="T17" fmla="*/ 4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6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9"/>
                </a:lnTo>
                <a:lnTo>
                  <a:pt x="54" y="55"/>
                </a:lnTo>
                <a:lnTo>
                  <a:pt x="48" y="96"/>
                </a:lnTo>
                <a:lnTo>
                  <a:pt x="43" y="55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93">
            <a:extLst>
              <a:ext uri="{FF2B5EF4-FFF2-40B4-BE49-F238E27FC236}">
                <a16:creationId xmlns:a16="http://schemas.microsoft.com/office/drawing/2014/main" xmlns="" id="{79B41430-AB9F-4632-9EEF-B81218756741}"/>
              </a:ext>
            </a:extLst>
          </p:cNvPr>
          <p:cNvSpPr>
            <a:spLocks/>
          </p:cNvSpPr>
          <p:nvPr userDrawn="1"/>
        </p:nvSpPr>
        <p:spPr bwMode="auto">
          <a:xfrm>
            <a:off x="4658704" y="326320"/>
            <a:ext cx="155285" cy="152621"/>
          </a:xfrm>
          <a:custGeom>
            <a:avLst/>
            <a:gdLst>
              <a:gd name="T0" fmla="*/ 43 w 98"/>
              <a:gd name="T1" fmla="*/ 41 h 96"/>
              <a:gd name="T2" fmla="*/ 49 w 98"/>
              <a:gd name="T3" fmla="*/ 0 h 96"/>
              <a:gd name="T4" fmla="*/ 54 w 98"/>
              <a:gd name="T5" fmla="*/ 41 h 96"/>
              <a:gd name="T6" fmla="*/ 98 w 98"/>
              <a:gd name="T7" fmla="*/ 49 h 96"/>
              <a:gd name="T8" fmla="*/ 54 w 98"/>
              <a:gd name="T9" fmla="*/ 54 h 96"/>
              <a:gd name="T10" fmla="*/ 49 w 98"/>
              <a:gd name="T11" fmla="*/ 96 h 96"/>
              <a:gd name="T12" fmla="*/ 43 w 98"/>
              <a:gd name="T13" fmla="*/ 54 h 96"/>
              <a:gd name="T14" fmla="*/ 0 w 98"/>
              <a:gd name="T15" fmla="*/ 47 h 96"/>
              <a:gd name="T16" fmla="*/ 43 w 98"/>
              <a:gd name="T17" fmla="*/ 4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8" h="96">
                <a:moveTo>
                  <a:pt x="43" y="41"/>
                </a:moveTo>
                <a:lnTo>
                  <a:pt x="49" y="0"/>
                </a:lnTo>
                <a:lnTo>
                  <a:pt x="54" y="41"/>
                </a:lnTo>
                <a:lnTo>
                  <a:pt x="98" y="49"/>
                </a:lnTo>
                <a:lnTo>
                  <a:pt x="54" y="54"/>
                </a:lnTo>
                <a:lnTo>
                  <a:pt x="49" y="96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95">
            <a:extLst>
              <a:ext uri="{FF2B5EF4-FFF2-40B4-BE49-F238E27FC236}">
                <a16:creationId xmlns:a16="http://schemas.microsoft.com/office/drawing/2014/main" xmlns="" id="{EC67FCA6-40AF-479D-A5B6-64F768FD1B58}"/>
              </a:ext>
            </a:extLst>
          </p:cNvPr>
          <p:cNvSpPr>
            <a:spLocks/>
          </p:cNvSpPr>
          <p:nvPr userDrawn="1"/>
        </p:nvSpPr>
        <p:spPr bwMode="auto">
          <a:xfrm>
            <a:off x="1798617" y="2098951"/>
            <a:ext cx="153699" cy="151032"/>
          </a:xfrm>
          <a:custGeom>
            <a:avLst/>
            <a:gdLst>
              <a:gd name="T0" fmla="*/ 43 w 97"/>
              <a:gd name="T1" fmla="*/ 41 h 95"/>
              <a:gd name="T2" fmla="*/ 49 w 97"/>
              <a:gd name="T3" fmla="*/ 0 h 95"/>
              <a:gd name="T4" fmla="*/ 54 w 97"/>
              <a:gd name="T5" fmla="*/ 41 h 95"/>
              <a:gd name="T6" fmla="*/ 97 w 97"/>
              <a:gd name="T7" fmla="*/ 48 h 95"/>
              <a:gd name="T8" fmla="*/ 54 w 97"/>
              <a:gd name="T9" fmla="*/ 54 h 95"/>
              <a:gd name="T10" fmla="*/ 49 w 97"/>
              <a:gd name="T11" fmla="*/ 95 h 95"/>
              <a:gd name="T12" fmla="*/ 43 w 97"/>
              <a:gd name="T13" fmla="*/ 54 h 95"/>
              <a:gd name="T14" fmla="*/ 0 w 97"/>
              <a:gd name="T15" fmla="*/ 46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9" y="0"/>
                </a:lnTo>
                <a:lnTo>
                  <a:pt x="54" y="41"/>
                </a:lnTo>
                <a:lnTo>
                  <a:pt x="97" y="48"/>
                </a:lnTo>
                <a:lnTo>
                  <a:pt x="54" y="54"/>
                </a:lnTo>
                <a:lnTo>
                  <a:pt x="49" y="95"/>
                </a:lnTo>
                <a:lnTo>
                  <a:pt x="43" y="54"/>
                </a:lnTo>
                <a:lnTo>
                  <a:pt x="0" y="46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96">
            <a:extLst>
              <a:ext uri="{FF2B5EF4-FFF2-40B4-BE49-F238E27FC236}">
                <a16:creationId xmlns:a16="http://schemas.microsoft.com/office/drawing/2014/main" xmlns="" id="{7CBBED09-7372-45E8-A65E-8117C81366DB}"/>
              </a:ext>
            </a:extLst>
          </p:cNvPr>
          <p:cNvSpPr>
            <a:spLocks/>
          </p:cNvSpPr>
          <p:nvPr userDrawn="1"/>
        </p:nvSpPr>
        <p:spPr bwMode="auto">
          <a:xfrm>
            <a:off x="799987" y="3294418"/>
            <a:ext cx="153699" cy="151032"/>
          </a:xfrm>
          <a:custGeom>
            <a:avLst/>
            <a:gdLst>
              <a:gd name="T0" fmla="*/ 43 w 97"/>
              <a:gd name="T1" fmla="*/ 41 h 95"/>
              <a:gd name="T2" fmla="*/ 48 w 97"/>
              <a:gd name="T3" fmla="*/ 0 h 95"/>
              <a:gd name="T4" fmla="*/ 54 w 97"/>
              <a:gd name="T5" fmla="*/ 41 h 95"/>
              <a:gd name="T6" fmla="*/ 97 w 97"/>
              <a:gd name="T7" fmla="*/ 48 h 95"/>
              <a:gd name="T8" fmla="*/ 54 w 97"/>
              <a:gd name="T9" fmla="*/ 54 h 95"/>
              <a:gd name="T10" fmla="*/ 48 w 97"/>
              <a:gd name="T11" fmla="*/ 95 h 95"/>
              <a:gd name="T12" fmla="*/ 43 w 97"/>
              <a:gd name="T13" fmla="*/ 54 h 95"/>
              <a:gd name="T14" fmla="*/ 0 w 97"/>
              <a:gd name="T15" fmla="*/ 47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8"/>
                </a:lnTo>
                <a:lnTo>
                  <a:pt x="54" y="54"/>
                </a:lnTo>
                <a:lnTo>
                  <a:pt x="48" y="95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Oval 197">
            <a:extLst>
              <a:ext uri="{FF2B5EF4-FFF2-40B4-BE49-F238E27FC236}">
                <a16:creationId xmlns:a16="http://schemas.microsoft.com/office/drawing/2014/main" xmlns="" id="{A197CFF5-5220-4DD6-9514-22DF765F65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84318" y="1220942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99">
            <a:extLst>
              <a:ext uri="{FF2B5EF4-FFF2-40B4-BE49-F238E27FC236}">
                <a16:creationId xmlns:a16="http://schemas.microsoft.com/office/drawing/2014/main" xmlns="" id="{0F78C8C5-0A6A-4C5D-B04C-EDDA6A2EB6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711954" y="679585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Oval 200">
            <a:extLst>
              <a:ext uri="{FF2B5EF4-FFF2-40B4-BE49-F238E27FC236}">
                <a16:creationId xmlns:a16="http://schemas.microsoft.com/office/drawing/2014/main" xmlns="" id="{C30DEBC2-10C9-41EC-824D-5AB2C07F23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199031" y="1059609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201">
            <a:extLst>
              <a:ext uri="{FF2B5EF4-FFF2-40B4-BE49-F238E27FC236}">
                <a16:creationId xmlns:a16="http://schemas.microsoft.com/office/drawing/2014/main" xmlns="" id="{69DA4B63-A39B-403E-AD08-42DDD582E7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3138" y="2534486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89">
            <a:extLst>
              <a:ext uri="{FF2B5EF4-FFF2-40B4-BE49-F238E27FC236}">
                <a16:creationId xmlns:a16="http://schemas.microsoft.com/office/drawing/2014/main" xmlns="" id="{FD072D7D-F107-415D-A18D-4E349689578B}"/>
              </a:ext>
            </a:extLst>
          </p:cNvPr>
          <p:cNvSpPr>
            <a:spLocks/>
          </p:cNvSpPr>
          <p:nvPr userDrawn="1"/>
        </p:nvSpPr>
        <p:spPr bwMode="auto">
          <a:xfrm>
            <a:off x="7469972" y="528553"/>
            <a:ext cx="153699" cy="151032"/>
          </a:xfrm>
          <a:custGeom>
            <a:avLst/>
            <a:gdLst>
              <a:gd name="T0" fmla="*/ 43 w 97"/>
              <a:gd name="T1" fmla="*/ 41 h 95"/>
              <a:gd name="T2" fmla="*/ 48 w 97"/>
              <a:gd name="T3" fmla="*/ 0 h 95"/>
              <a:gd name="T4" fmla="*/ 54 w 97"/>
              <a:gd name="T5" fmla="*/ 41 h 95"/>
              <a:gd name="T6" fmla="*/ 97 w 97"/>
              <a:gd name="T7" fmla="*/ 49 h 95"/>
              <a:gd name="T8" fmla="*/ 54 w 97"/>
              <a:gd name="T9" fmla="*/ 54 h 95"/>
              <a:gd name="T10" fmla="*/ 48 w 97"/>
              <a:gd name="T11" fmla="*/ 95 h 95"/>
              <a:gd name="T12" fmla="*/ 43 w 97"/>
              <a:gd name="T13" fmla="*/ 54 h 95"/>
              <a:gd name="T14" fmla="*/ 0 w 97"/>
              <a:gd name="T15" fmla="*/ 47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9"/>
                </a:lnTo>
                <a:lnTo>
                  <a:pt x="54" y="54"/>
                </a:lnTo>
                <a:lnTo>
                  <a:pt x="48" y="95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95">
            <a:extLst>
              <a:ext uri="{FF2B5EF4-FFF2-40B4-BE49-F238E27FC236}">
                <a16:creationId xmlns:a16="http://schemas.microsoft.com/office/drawing/2014/main" xmlns="" id="{1D5B890F-56CB-4F3F-8ABB-BFF9521FD8EA}"/>
              </a:ext>
            </a:extLst>
          </p:cNvPr>
          <p:cNvSpPr>
            <a:spLocks/>
          </p:cNvSpPr>
          <p:nvPr userDrawn="1"/>
        </p:nvSpPr>
        <p:spPr bwMode="auto">
          <a:xfrm>
            <a:off x="11722081" y="903484"/>
            <a:ext cx="153699" cy="151032"/>
          </a:xfrm>
          <a:custGeom>
            <a:avLst/>
            <a:gdLst>
              <a:gd name="T0" fmla="*/ 43 w 97"/>
              <a:gd name="T1" fmla="*/ 41 h 95"/>
              <a:gd name="T2" fmla="*/ 49 w 97"/>
              <a:gd name="T3" fmla="*/ 0 h 95"/>
              <a:gd name="T4" fmla="*/ 54 w 97"/>
              <a:gd name="T5" fmla="*/ 41 h 95"/>
              <a:gd name="T6" fmla="*/ 97 w 97"/>
              <a:gd name="T7" fmla="*/ 48 h 95"/>
              <a:gd name="T8" fmla="*/ 54 w 97"/>
              <a:gd name="T9" fmla="*/ 54 h 95"/>
              <a:gd name="T10" fmla="*/ 49 w 97"/>
              <a:gd name="T11" fmla="*/ 95 h 95"/>
              <a:gd name="T12" fmla="*/ 43 w 97"/>
              <a:gd name="T13" fmla="*/ 54 h 95"/>
              <a:gd name="T14" fmla="*/ 0 w 97"/>
              <a:gd name="T15" fmla="*/ 46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9" y="0"/>
                </a:lnTo>
                <a:lnTo>
                  <a:pt x="54" y="41"/>
                </a:lnTo>
                <a:lnTo>
                  <a:pt x="97" y="48"/>
                </a:lnTo>
                <a:lnTo>
                  <a:pt x="54" y="54"/>
                </a:lnTo>
                <a:lnTo>
                  <a:pt x="49" y="95"/>
                </a:lnTo>
                <a:lnTo>
                  <a:pt x="43" y="54"/>
                </a:lnTo>
                <a:lnTo>
                  <a:pt x="0" y="46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96">
            <a:extLst>
              <a:ext uri="{FF2B5EF4-FFF2-40B4-BE49-F238E27FC236}">
                <a16:creationId xmlns:a16="http://schemas.microsoft.com/office/drawing/2014/main" xmlns="" id="{C9D5F1CC-9E7F-4492-B4EE-F7199099D2E4}"/>
              </a:ext>
            </a:extLst>
          </p:cNvPr>
          <p:cNvSpPr>
            <a:spLocks/>
          </p:cNvSpPr>
          <p:nvPr userDrawn="1"/>
        </p:nvSpPr>
        <p:spPr bwMode="auto">
          <a:xfrm>
            <a:off x="10723450" y="2098951"/>
            <a:ext cx="153699" cy="151032"/>
          </a:xfrm>
          <a:custGeom>
            <a:avLst/>
            <a:gdLst>
              <a:gd name="T0" fmla="*/ 43 w 97"/>
              <a:gd name="T1" fmla="*/ 41 h 95"/>
              <a:gd name="T2" fmla="*/ 48 w 97"/>
              <a:gd name="T3" fmla="*/ 0 h 95"/>
              <a:gd name="T4" fmla="*/ 54 w 97"/>
              <a:gd name="T5" fmla="*/ 41 h 95"/>
              <a:gd name="T6" fmla="*/ 97 w 97"/>
              <a:gd name="T7" fmla="*/ 48 h 95"/>
              <a:gd name="T8" fmla="*/ 54 w 97"/>
              <a:gd name="T9" fmla="*/ 54 h 95"/>
              <a:gd name="T10" fmla="*/ 48 w 97"/>
              <a:gd name="T11" fmla="*/ 95 h 95"/>
              <a:gd name="T12" fmla="*/ 43 w 97"/>
              <a:gd name="T13" fmla="*/ 54 h 95"/>
              <a:gd name="T14" fmla="*/ 0 w 97"/>
              <a:gd name="T15" fmla="*/ 47 h 95"/>
              <a:gd name="T16" fmla="*/ 43 w 97"/>
              <a:gd name="T17" fmla="*/ 4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95">
                <a:moveTo>
                  <a:pt x="43" y="41"/>
                </a:moveTo>
                <a:lnTo>
                  <a:pt x="48" y="0"/>
                </a:lnTo>
                <a:lnTo>
                  <a:pt x="54" y="41"/>
                </a:lnTo>
                <a:lnTo>
                  <a:pt x="97" y="48"/>
                </a:lnTo>
                <a:lnTo>
                  <a:pt x="54" y="54"/>
                </a:lnTo>
                <a:lnTo>
                  <a:pt x="48" y="95"/>
                </a:lnTo>
                <a:lnTo>
                  <a:pt x="43" y="54"/>
                </a:lnTo>
                <a:lnTo>
                  <a:pt x="0" y="47"/>
                </a:lnTo>
                <a:lnTo>
                  <a:pt x="43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Oval 201">
            <a:extLst>
              <a:ext uri="{FF2B5EF4-FFF2-40B4-BE49-F238E27FC236}">
                <a16:creationId xmlns:a16="http://schemas.microsoft.com/office/drawing/2014/main" xmlns="" id="{BD908C23-F621-4D28-B775-974C0565C4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30063" y="1576127"/>
            <a:ext cx="71304" cy="71542"/>
          </a:xfrm>
          <a:prstGeom prst="ellipse">
            <a:avLst/>
          </a:prstGeom>
          <a:solidFill>
            <a:srgbClr val="347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253C93-2ED7-4E33-AF1C-AD5041C0F7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35E6515-C9F6-4EB3-AD6A-6816F3C0745B}"/>
              </a:ext>
            </a:extLst>
          </p:cNvPr>
          <p:cNvGrpSpPr/>
          <p:nvPr userDrawn="1"/>
        </p:nvGrpSpPr>
        <p:grpSpPr>
          <a:xfrm>
            <a:off x="22116" y="29963"/>
            <a:ext cx="12169884" cy="6830973"/>
            <a:chOff x="22112" y="27027"/>
            <a:chExt cx="12169884" cy="6830973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8F83B228-CDB5-4878-9427-75BCC6F6BDF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22112" y="3424025"/>
              <a:ext cx="6084617" cy="3424026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DFE650B8-B9E5-4F67-B7DC-6D40FAB6A21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 flipV="1">
              <a:off x="6107379" y="3433974"/>
              <a:ext cx="6084617" cy="3424026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44E359C5-9CE6-4A66-9CD2-16BF31237E5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112" y="27027"/>
              <a:ext cx="6084617" cy="3424026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0B4883F7-21B8-4960-B439-C101A8844ED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107379" y="27027"/>
              <a:ext cx="6084617" cy="34240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6604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885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477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045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25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171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02B4A31-895C-4989-A591-3F0DB8319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9BE61A4-0553-43B2-9044-9ED0A08E3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5A39F8C-2DDE-4BF5-945A-18E406EEE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F4F154F-BEFC-4A07-9448-6E2B8792D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502F055-D633-46A1-A8D0-ED38FCE8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65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843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9630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0064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612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90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613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3088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294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62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774863B-6AD6-4627-9DF3-38E907016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62B7184-16D0-430A-8D1E-3AA15A2DB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F7F6958-19A6-4113-B26B-B9FAE2EC1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18B15D-5C01-4A6B-8EC1-A6830F57E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74D5E32-9045-42FE-9CAD-B70C5995D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12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1D6D22-D2B2-4F36-A7D2-41C7C9518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FA653D2-F89E-4749-98AB-BE442D2F0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A08C024-9FA6-4DDF-AB5A-A2899519ED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4951E68-05AE-40F4-B452-C1444AAE5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1204EEB-7CF6-4DC7-A084-A9520B162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C6635B0-0CC1-41F6-AB1B-FC52445FC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76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4F95C4-EAD9-4005-AACD-53EEB3C0A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89F39F3-3052-42C6-8112-484B0908E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FA3D9B5-77EB-4D21-BBDE-342E3A652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7803053-8618-4B3E-B66B-7F12371CBA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5F08852-E53E-4334-B05B-994DA5B039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FDB0566-0825-4B73-9530-7F55E9E51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A0B1279-6002-4C97-B68F-232EB2A8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5DB672D-0CCF-48CB-80BE-E3F17708F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8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4F95C4-EAD9-4005-AACD-53EEB3C0A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89F39F3-3052-42C6-8112-484B0908E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FA3D9B5-77EB-4D21-BBDE-342E3A652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7803053-8618-4B3E-B66B-7F12371CBA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5F08852-E53E-4334-B05B-994DA5B039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FDB0566-0825-4B73-9530-7F55E9E51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A0B1279-6002-4C97-B68F-232EB2A8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5DB672D-0CCF-48CB-80BE-E3F17708F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216D3944-BA55-173A-E71F-6D337B9CCA64}"/>
              </a:ext>
            </a:extLst>
          </p:cNvPr>
          <p:cNvSpPr txBox="1"/>
          <p:nvPr userDrawn="1"/>
        </p:nvSpPr>
        <p:spPr>
          <a:xfrm>
            <a:off x="1649762" y="672147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6929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230BEB0-E0FA-4F71-920F-A4AE6FB47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CBA771A-A88A-4952-B23A-8E0E6DBE7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062161A-0628-4FAE-B510-96BF73AA6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0E34852-E9D5-4AA6-B429-D68287775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86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2AB25FF-0019-4AA2-ADB7-6C142825A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D681FDF-95C5-47D0-8628-D180C73F1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37F106C-1561-4E54-81DF-495D3B2B1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93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B5111B-445C-4087-A9F5-4ACB691FB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8922DB0-3C35-433B-BEE0-344F52877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B97E00A-8AF1-4D6D-96AB-867D0D9E3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1C8948F-E9F1-4284-8D1E-45DD05E8F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575FEED-7D91-42E6-8DD4-6BAC32A28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00F96C9-D6B0-404F-8394-503725F12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313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57B1C62-53B9-4E3F-841C-C24657488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DDB81E1-5CE7-4CDA-996E-74CDB9804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7C76838-90E9-46BD-9204-A45571B4C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8C07A-BCA0-4445-A6F3-81F468A87A55}" type="datetimeFigureOut">
              <a:rPr lang="zh-CN" altLang="en-US" smtClean="0"/>
              <a:t>2023/5/17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7900357-BA9B-4D30-AA7E-42946069C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6D78DFD-8ABD-4A7B-BB5D-FC304DF65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66249-8474-460F-88E9-AFFBAC15F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87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7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7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22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218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6.xml"/><Relationship Id="rId7" Type="http://schemas.openxmlformats.org/officeDocument/2006/relationships/image" Target="../media/image21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9.xml"/><Relationship Id="rId7" Type="http://schemas.openxmlformats.org/officeDocument/2006/relationships/image" Target="../media/image22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12.xml"/><Relationship Id="rId7" Type="http://schemas.openxmlformats.org/officeDocument/2006/relationships/image" Target="../media/image22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D20ABCA9-C829-4D3B-A5B0-20C24D82A7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1"/>
            <a:ext cx="8253968" cy="68580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B68156F9-B716-45B4-900C-3518D7003C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4678" y="1"/>
            <a:ext cx="8253968" cy="6858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FEE9F7D-0E75-4DAD-93F0-6BF2A7DD50CF}"/>
              </a:ext>
            </a:extLst>
          </p:cNvPr>
          <p:cNvSpPr txBox="1"/>
          <p:nvPr/>
        </p:nvSpPr>
        <p:spPr>
          <a:xfrm>
            <a:off x="3725552" y="4399174"/>
            <a:ext cx="5429583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F9C811"/>
                </a:solidFill>
                <a:cs typeface="+mn-ea"/>
                <a:sym typeface="+mn-lt"/>
              </a:rPr>
              <a:t>万圣节节日介绍</a:t>
            </a:r>
            <a:r>
              <a:rPr lang="en-US" altLang="zh-CN" sz="4400" dirty="0">
                <a:solidFill>
                  <a:srgbClr val="F9C811"/>
                </a:solidFill>
                <a:cs typeface="+mn-ea"/>
                <a:sym typeface="+mn-lt"/>
              </a:rPr>
              <a:t>PPT</a:t>
            </a:r>
            <a:endParaRPr lang="zh-CN" altLang="en-US" sz="4400" dirty="0">
              <a:solidFill>
                <a:srgbClr val="F9C811"/>
              </a:solidFill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2CBE8A37-737B-41B4-B60E-1CC15F9692F2}"/>
              </a:ext>
            </a:extLst>
          </p:cNvPr>
          <p:cNvGrpSpPr/>
          <p:nvPr/>
        </p:nvGrpSpPr>
        <p:grpSpPr>
          <a:xfrm>
            <a:off x="1632329" y="632407"/>
            <a:ext cx="8500623" cy="3769360"/>
            <a:chOff x="1784729" y="924561"/>
            <a:chExt cx="8500623" cy="3769360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B8370B0C-BA79-4627-852F-D32F195A78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5820" r="1475" b="19570"/>
            <a:stretch/>
          </p:blipFill>
          <p:spPr>
            <a:xfrm>
              <a:off x="1784729" y="924561"/>
              <a:ext cx="8500623" cy="3769360"/>
            </a:xfrm>
            <a:prstGeom prst="rect">
              <a:avLst/>
            </a:prstGeom>
          </p:spPr>
        </p:pic>
        <p:sp>
          <p:nvSpPr>
            <p:cNvPr id="24" name="流程图: 终止 23">
              <a:extLst>
                <a:ext uri="{FF2B5EF4-FFF2-40B4-BE49-F238E27FC236}">
                  <a16:creationId xmlns:a16="http://schemas.microsoft.com/office/drawing/2014/main" xmlns="" id="{E724C5CC-5A23-43F8-9B7C-DA010C115C47}"/>
                </a:ext>
              </a:extLst>
            </p:cNvPr>
            <p:cNvSpPr/>
            <p:nvPr/>
          </p:nvSpPr>
          <p:spPr>
            <a:xfrm>
              <a:off x="4821936" y="3611725"/>
              <a:ext cx="3445764" cy="646331"/>
            </a:xfrm>
            <a:prstGeom prst="flowChartTerminator">
              <a:avLst/>
            </a:prstGeom>
            <a:solidFill>
              <a:srgbClr val="DC7C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 smtClean="0">
                  <a:cs typeface="+mn-ea"/>
                  <a:sym typeface="+mn-lt"/>
                </a:rPr>
                <a:t>20XX </a:t>
              </a:r>
              <a:r>
                <a:rPr lang="en-US" altLang="zh-CN" sz="3600" dirty="0">
                  <a:cs typeface="+mn-ea"/>
                  <a:sym typeface="+mn-lt"/>
                </a:rPr>
                <a:t>10 31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761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B7078153-9A05-40B8-A76C-DA5C1BD0FCA6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C7F9EB4A-8B3D-4BF6-BADA-9CF1DD7BB220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23" name="流程图: 过程 22">
                <a:extLst>
                  <a:ext uri="{FF2B5EF4-FFF2-40B4-BE49-F238E27FC236}">
                    <a16:creationId xmlns:a16="http://schemas.microsoft.com/office/drawing/2014/main" xmlns="" id="{ED2C6B6D-27B2-496D-8AD1-9080F7B49A1C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286F290A-EFDE-4D0C-A7DE-7146782E8C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22" name="文本框 2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E6C6FEA2-768E-4A74-91E1-F1A84C326E27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万圣节节日习俗发展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A4302EC-78AD-43DF-91F0-2FCDC2F3E5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48772" y="1301353"/>
            <a:ext cx="6796443" cy="5097332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FCEA16E-5D72-44B5-B41E-8F8E7E476258}"/>
              </a:ext>
            </a:extLst>
          </p:cNvPr>
          <p:cNvGrpSpPr/>
          <p:nvPr/>
        </p:nvGrpSpPr>
        <p:grpSpPr>
          <a:xfrm>
            <a:off x="546715" y="2213857"/>
            <a:ext cx="7317125" cy="1438855"/>
            <a:chOff x="546715" y="2213857"/>
            <a:chExt cx="7317125" cy="1438855"/>
          </a:xfrm>
        </p:grpSpPr>
        <p:sp>
          <p:nvSpPr>
            <p:cNvPr id="51" name="文本框 9">
              <a:extLst>
                <a:ext uri="{FF2B5EF4-FFF2-40B4-BE49-F238E27FC236}">
                  <a16:creationId xmlns:a16="http://schemas.microsoft.com/office/drawing/2014/main" xmlns="" id="{F17AB056-FA33-4EDC-AF5C-AEA3148F2522}"/>
                </a:ext>
              </a:extLst>
            </p:cNvPr>
            <p:cNvSpPr txBox="1"/>
            <p:nvPr/>
          </p:nvSpPr>
          <p:spPr>
            <a:xfrm>
              <a:off x="1235095" y="2213857"/>
              <a:ext cx="6628745" cy="1438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70号-灵悦黑体" panose="00000500000000000000" pitchFamily="2" charset="-122"/>
                </a:defRPr>
              </a:lvl1pPr>
            </a:lstStyle>
            <a:p>
              <a:pPr algn="just"/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基督纪元以前：凯尔特人在夏末举行仪式感激上苍和太阳的恩惠。当时的占卜者点燃并施巫术以驱赶据说在四周游荡的妖魔鬼怪。</a:t>
              </a:r>
            </a:p>
          </p:txBody>
        </p: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8B153201-8A55-4C0C-B45B-FDC4A5509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715" y="2636764"/>
              <a:ext cx="594960" cy="593041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3304A3C-891F-4459-94CD-E949B39AD891}"/>
              </a:ext>
            </a:extLst>
          </p:cNvPr>
          <p:cNvGrpSpPr/>
          <p:nvPr/>
        </p:nvGrpSpPr>
        <p:grpSpPr>
          <a:xfrm>
            <a:off x="546715" y="5072739"/>
            <a:ext cx="7317125" cy="938719"/>
            <a:chOff x="546715" y="5072739"/>
            <a:chExt cx="7317125" cy="938719"/>
          </a:xfrm>
        </p:grpSpPr>
        <p:sp>
          <p:nvSpPr>
            <p:cNvPr id="57" name="文本框 9">
              <a:extLst>
                <a:ext uri="{FF2B5EF4-FFF2-40B4-BE49-F238E27FC236}">
                  <a16:creationId xmlns:a16="http://schemas.microsoft.com/office/drawing/2014/main" xmlns="" id="{51A35ACA-7729-4DD8-A633-BE4CCE3608DE}"/>
                </a:ext>
              </a:extLst>
            </p:cNvPr>
            <p:cNvSpPr txBox="1"/>
            <p:nvPr/>
          </p:nvSpPr>
          <p:spPr>
            <a:xfrm>
              <a:off x="1235095" y="5072739"/>
              <a:ext cx="662874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70号-灵悦黑体" panose="00000500000000000000" pitchFamily="2" charset="-122"/>
                </a:defRPr>
              </a:lvl1pPr>
            </a:lstStyle>
            <a:p>
              <a:pPr algn="just"/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中世纪</a:t>
              </a:r>
              <a:r>
                <a:rPr lang="en-US" altLang="zh-CN" sz="2000" dirty="0">
                  <a:latin typeface="+mn-lt"/>
                  <a:ea typeface="+mn-ea"/>
                  <a:cs typeface="+mn-ea"/>
                  <a:sym typeface="+mn-lt"/>
                </a:rPr>
                <a:t>:</a:t>
              </a: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人们穿上动物造型的服饰、戴上可怕的面具是想在万圣节前夜驱赶黑夜中的鬼怪。</a:t>
              </a:r>
            </a:p>
          </p:txBody>
        </p: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BFB58C44-2D5B-4926-AB5E-D5DFAE784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715" y="5216003"/>
              <a:ext cx="594960" cy="593041"/>
            </a:xfrm>
            <a:prstGeom prst="rect">
              <a:avLst/>
            </a:prstGeom>
          </p:spPr>
        </p:pic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5136045-997A-42E1-8CA7-0EBBCF4AECAA}"/>
              </a:ext>
            </a:extLst>
          </p:cNvPr>
          <p:cNvGrpSpPr/>
          <p:nvPr/>
        </p:nvGrpSpPr>
        <p:grpSpPr>
          <a:xfrm>
            <a:off x="546715" y="3830346"/>
            <a:ext cx="7317125" cy="938719"/>
            <a:chOff x="546715" y="3830346"/>
            <a:chExt cx="7317125" cy="938719"/>
          </a:xfrm>
        </p:grpSpPr>
        <p:sp>
          <p:nvSpPr>
            <p:cNvPr id="53" name="文本框 9">
              <a:extLst>
                <a:ext uri="{FF2B5EF4-FFF2-40B4-BE49-F238E27FC236}">
                  <a16:creationId xmlns:a16="http://schemas.microsoft.com/office/drawing/2014/main" xmlns="" id="{4D441B3C-5BAD-4214-9A66-DC5847EBF037}"/>
                </a:ext>
              </a:extLst>
            </p:cNvPr>
            <p:cNvSpPr txBox="1"/>
            <p:nvPr/>
          </p:nvSpPr>
          <p:spPr>
            <a:xfrm>
              <a:off x="1235095" y="3830346"/>
              <a:ext cx="662874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70号-灵悦黑体" panose="00000500000000000000" pitchFamily="2" charset="-122"/>
                </a:defRPr>
              </a:lvl1pPr>
            </a:lstStyle>
            <a:p>
              <a:pPr algn="just"/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基督纪元之后：罗马人用果仁和苹果来庆祝的丰收节与凯尔特人的</a:t>
              </a:r>
              <a:r>
                <a:rPr lang="en-US" altLang="zh-CN" sz="2000" dirty="0">
                  <a:latin typeface="+mn-lt"/>
                  <a:ea typeface="+mn-ea"/>
                  <a:cs typeface="+mn-ea"/>
                  <a:sym typeface="+mn-lt"/>
                </a:rPr>
                <a:t>10</a:t>
              </a: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月</a:t>
              </a:r>
              <a:r>
                <a:rPr lang="en-US" altLang="zh-CN" sz="2000" dirty="0">
                  <a:latin typeface="+mn-lt"/>
                  <a:ea typeface="+mn-ea"/>
                  <a:cs typeface="+mn-ea"/>
                  <a:sym typeface="+mn-lt"/>
                </a:rPr>
                <a:t>31</a:t>
              </a: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日融合了。</a:t>
              </a:r>
            </a:p>
          </p:txBody>
        </p:sp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F21D5C3D-B3ED-4C3E-A61D-CC59B3F83D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715" y="4022421"/>
              <a:ext cx="594960" cy="5930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583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矩形 149">
            <a:extLst>
              <a:ext uri="{FF2B5EF4-FFF2-40B4-BE49-F238E27FC236}">
                <a16:creationId xmlns:a16="http://schemas.microsoft.com/office/drawing/2014/main" xmlns="" id="{B7F68D73-D66D-46B6-9269-115633C3147D}"/>
              </a:ext>
            </a:extLst>
          </p:cNvPr>
          <p:cNvSpPr/>
          <p:nvPr/>
        </p:nvSpPr>
        <p:spPr>
          <a:xfrm>
            <a:off x="1141546" y="3566732"/>
            <a:ext cx="5124783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万圣节前夜最流行的游戏是“咬苹果”。游戏时，人们让苹果漂浮在装满水的盆里，然后让孩子们在不用手的条件下用嘴去咬苹果，谁先咬到，谁就是优胜者。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A686BB8-1351-4D6D-AC2B-36180150447B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9633BEF2-277A-4FB0-A845-D06FF2D2016D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21" name="流程图: 过程 20">
                <a:extLst>
                  <a:ext uri="{FF2B5EF4-FFF2-40B4-BE49-F238E27FC236}">
                    <a16:creationId xmlns:a16="http://schemas.microsoft.com/office/drawing/2014/main" xmlns="" id="{20FFC04C-BE10-4B09-BC73-377E4DC8BE7F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8740D3FF-DEB5-4632-B81D-D45D520917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20" name="文本框 1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03D08C19-DCB5-4509-B501-298DD7CEA3BC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万圣节节日习俗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EC63D11-464F-43C7-91BD-16B4D09D799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10827" y="2030637"/>
            <a:ext cx="3696782" cy="3878591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72C5139-4F1A-4E8D-BC43-73F1EFC96D2B}"/>
              </a:ext>
            </a:extLst>
          </p:cNvPr>
          <p:cNvGrpSpPr/>
          <p:nvPr/>
        </p:nvGrpSpPr>
        <p:grpSpPr>
          <a:xfrm>
            <a:off x="823368" y="1782380"/>
            <a:ext cx="5121902" cy="1943111"/>
            <a:chOff x="484376" y="1709128"/>
            <a:chExt cx="5121902" cy="1943111"/>
          </a:xfrm>
        </p:grpSpPr>
        <p:grpSp>
          <p:nvGrpSpPr>
            <p:cNvPr id="30" name="PA-组合 1">
              <a:extLst>
                <a:ext uri="{FF2B5EF4-FFF2-40B4-BE49-F238E27FC236}">
                  <a16:creationId xmlns:a16="http://schemas.microsoft.com/office/drawing/2014/main" xmlns="" id="{2FB10474-3965-4CE2-9B39-F7AF16CE105A}"/>
                </a:ext>
              </a:extLst>
            </p:cNvPr>
            <p:cNvGrpSpPr/>
            <p:nvPr>
              <p:custDataLst>
                <p:tags r:id="rId1"/>
              </p:custDataLst>
            </p:nvPr>
          </p:nvGrpSpPr>
          <p:grpSpPr>
            <a:xfrm>
              <a:off x="1210321" y="2747968"/>
              <a:ext cx="4395957" cy="690276"/>
              <a:chOff x="4305300" y="529875"/>
              <a:chExt cx="3581400" cy="562370"/>
            </a:xfrm>
          </p:grpSpPr>
          <p:sp>
            <p:nvSpPr>
              <p:cNvPr id="33" name="PA-文本框 2">
                <a:extLst>
                  <a:ext uri="{FF2B5EF4-FFF2-40B4-BE49-F238E27FC236}">
                    <a16:creationId xmlns:a16="http://schemas.microsoft.com/office/drawing/2014/main" xmlns="" id="{84766F6D-95AE-4108-8661-A7056F4B05F2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4450079" y="529875"/>
                <a:ext cx="3291840" cy="476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:r>
                  <a:rPr kumimoji="0" lang="zh-CN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9B910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咬苹果</a:t>
                </a:r>
              </a:p>
            </p:txBody>
          </p:sp>
          <p:sp>
            <p:nvSpPr>
              <p:cNvPr id="34" name="PA-任意多边形 3">
                <a:extLst>
                  <a:ext uri="{FF2B5EF4-FFF2-40B4-BE49-F238E27FC236}">
                    <a16:creationId xmlns:a16="http://schemas.microsoft.com/office/drawing/2014/main" xmlns="" id="{788D7D29-3C07-44CE-A617-6A16128CD623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4305300" y="563880"/>
                <a:ext cx="3581400" cy="528365"/>
              </a:xfrm>
              <a:custGeom>
                <a:avLst/>
                <a:gdLst>
                  <a:gd name="connsiteX0" fmla="*/ 0 w 3581400"/>
                  <a:gd name="connsiteY0" fmla="*/ 0 h 528365"/>
                  <a:gd name="connsiteX1" fmla="*/ 3581400 w 3581400"/>
                  <a:gd name="connsiteY1" fmla="*/ 0 h 528365"/>
                  <a:gd name="connsiteX2" fmla="*/ 3581400 w 3581400"/>
                  <a:gd name="connsiteY2" fmla="*/ 407356 h 528365"/>
                  <a:gd name="connsiteX3" fmla="*/ 1860885 w 3581400"/>
                  <a:gd name="connsiteY3" fmla="*/ 407356 h 528365"/>
                  <a:gd name="connsiteX4" fmla="*/ 1790700 w 3581400"/>
                  <a:gd name="connsiteY4" fmla="*/ 528365 h 528365"/>
                  <a:gd name="connsiteX5" fmla="*/ 1720515 w 3581400"/>
                  <a:gd name="connsiteY5" fmla="*/ 407356 h 528365"/>
                  <a:gd name="connsiteX6" fmla="*/ 0 w 3581400"/>
                  <a:gd name="connsiteY6" fmla="*/ 407356 h 528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81400" h="528365">
                    <a:moveTo>
                      <a:pt x="0" y="0"/>
                    </a:moveTo>
                    <a:lnTo>
                      <a:pt x="3581400" y="0"/>
                    </a:lnTo>
                    <a:lnTo>
                      <a:pt x="3581400" y="407356"/>
                    </a:lnTo>
                    <a:lnTo>
                      <a:pt x="1860885" y="407356"/>
                    </a:lnTo>
                    <a:lnTo>
                      <a:pt x="1790700" y="528365"/>
                    </a:lnTo>
                    <a:lnTo>
                      <a:pt x="1720515" y="407356"/>
                    </a:lnTo>
                    <a:lnTo>
                      <a:pt x="0" y="407356"/>
                    </a:lnTo>
                    <a:close/>
                  </a:path>
                </a:pathLst>
              </a:custGeom>
              <a:noFill/>
              <a:ln w="19050">
                <a:solidFill>
                  <a:srgbClr val="F9B91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F9B91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4F39B376-8C76-4D75-9677-18268639C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376" y="1709128"/>
              <a:ext cx="1807306" cy="1807306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464807E8-9518-4BAB-862F-49FE7DA6C5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70588" y="2134606"/>
              <a:ext cx="1546835" cy="15176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2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2490F759-CBBE-4168-BE3A-9C6AD8A2DB3F}"/>
              </a:ext>
            </a:extLst>
          </p:cNvPr>
          <p:cNvSpPr/>
          <p:nvPr/>
        </p:nvSpPr>
        <p:spPr>
          <a:xfrm>
            <a:off x="6112240" y="3463248"/>
            <a:ext cx="5101009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大街上到处可见逼真的游尸和鬼魂，及各种恐怖电影的放映。这些场景的布置、化妆技术和戏服，有如真的情境，一不留神，肯定令人惊声尖叫。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0657A5B8-958A-4A51-9AA3-15455B9A2F5A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1F64E746-1CE0-4153-BE8F-8FD9E7894BD4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32" name="流程图: 过程 31">
                <a:extLst>
                  <a:ext uri="{FF2B5EF4-FFF2-40B4-BE49-F238E27FC236}">
                    <a16:creationId xmlns:a16="http://schemas.microsoft.com/office/drawing/2014/main" xmlns="" id="{90CCFE88-6EA3-4E16-90B0-1E32825419B2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xmlns="" id="{F282D5B4-541D-4EAB-8B60-3C3F245E46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31" name="文本框 3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8C343AE1-C970-4F96-B609-31800002AC73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万圣节节日习俗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4CFEDCBE-E7A3-42DF-B2E1-C2FF63A6EEDE}"/>
              </a:ext>
            </a:extLst>
          </p:cNvPr>
          <p:cNvGrpSpPr/>
          <p:nvPr/>
        </p:nvGrpSpPr>
        <p:grpSpPr>
          <a:xfrm>
            <a:off x="5853318" y="1683931"/>
            <a:ext cx="5121902" cy="1943111"/>
            <a:chOff x="484376" y="1709128"/>
            <a:chExt cx="5121902" cy="1943111"/>
          </a:xfrm>
        </p:grpSpPr>
        <p:grpSp>
          <p:nvGrpSpPr>
            <p:cNvPr id="35" name="PA-组合 1">
              <a:extLst>
                <a:ext uri="{FF2B5EF4-FFF2-40B4-BE49-F238E27FC236}">
                  <a16:creationId xmlns:a16="http://schemas.microsoft.com/office/drawing/2014/main" xmlns="" id="{FC24E166-3A6A-4DB2-8B20-11994B6E5F8E}"/>
                </a:ext>
              </a:extLst>
            </p:cNvPr>
            <p:cNvGrpSpPr/>
            <p:nvPr>
              <p:custDataLst>
                <p:tags r:id="rId1"/>
              </p:custDataLst>
            </p:nvPr>
          </p:nvGrpSpPr>
          <p:grpSpPr>
            <a:xfrm>
              <a:off x="1210321" y="2747968"/>
              <a:ext cx="4395957" cy="690276"/>
              <a:chOff x="4305300" y="529875"/>
              <a:chExt cx="3581400" cy="562370"/>
            </a:xfrm>
          </p:grpSpPr>
          <p:sp>
            <p:nvSpPr>
              <p:cNvPr id="38" name="PA-文本框 2">
                <a:extLst>
                  <a:ext uri="{FF2B5EF4-FFF2-40B4-BE49-F238E27FC236}">
                    <a16:creationId xmlns:a16="http://schemas.microsoft.com/office/drawing/2014/main" xmlns="" id="{C860190E-4953-4C07-84AB-BA8588698EF9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4450079" y="529875"/>
                <a:ext cx="3291840" cy="476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:r>
                  <a:rPr lang="zh-CN" altLang="en-US" sz="3200" dirty="0">
                    <a:solidFill>
                      <a:srgbClr val="F9B910"/>
                    </a:solidFill>
                    <a:cs typeface="+mn-ea"/>
                    <a:sym typeface="+mn-lt"/>
                  </a:rPr>
                  <a:t>群鬼游行</a:t>
                </a: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9B91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PA-任意多边形 3">
                <a:extLst>
                  <a:ext uri="{FF2B5EF4-FFF2-40B4-BE49-F238E27FC236}">
                    <a16:creationId xmlns:a16="http://schemas.microsoft.com/office/drawing/2014/main" xmlns="" id="{2B2BE5CD-7D87-4CF5-8E91-85A57EA59202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4305300" y="563880"/>
                <a:ext cx="3581400" cy="528365"/>
              </a:xfrm>
              <a:custGeom>
                <a:avLst/>
                <a:gdLst>
                  <a:gd name="connsiteX0" fmla="*/ 0 w 3581400"/>
                  <a:gd name="connsiteY0" fmla="*/ 0 h 528365"/>
                  <a:gd name="connsiteX1" fmla="*/ 3581400 w 3581400"/>
                  <a:gd name="connsiteY1" fmla="*/ 0 h 528365"/>
                  <a:gd name="connsiteX2" fmla="*/ 3581400 w 3581400"/>
                  <a:gd name="connsiteY2" fmla="*/ 407356 h 528365"/>
                  <a:gd name="connsiteX3" fmla="*/ 1860885 w 3581400"/>
                  <a:gd name="connsiteY3" fmla="*/ 407356 h 528365"/>
                  <a:gd name="connsiteX4" fmla="*/ 1790700 w 3581400"/>
                  <a:gd name="connsiteY4" fmla="*/ 528365 h 528365"/>
                  <a:gd name="connsiteX5" fmla="*/ 1720515 w 3581400"/>
                  <a:gd name="connsiteY5" fmla="*/ 407356 h 528365"/>
                  <a:gd name="connsiteX6" fmla="*/ 0 w 3581400"/>
                  <a:gd name="connsiteY6" fmla="*/ 407356 h 528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81400" h="528365">
                    <a:moveTo>
                      <a:pt x="0" y="0"/>
                    </a:moveTo>
                    <a:lnTo>
                      <a:pt x="3581400" y="0"/>
                    </a:lnTo>
                    <a:lnTo>
                      <a:pt x="3581400" y="407356"/>
                    </a:lnTo>
                    <a:lnTo>
                      <a:pt x="1860885" y="407356"/>
                    </a:lnTo>
                    <a:lnTo>
                      <a:pt x="1790700" y="528365"/>
                    </a:lnTo>
                    <a:lnTo>
                      <a:pt x="1720515" y="407356"/>
                    </a:lnTo>
                    <a:lnTo>
                      <a:pt x="0" y="407356"/>
                    </a:lnTo>
                    <a:close/>
                  </a:path>
                </a:pathLst>
              </a:custGeom>
              <a:noFill/>
              <a:ln w="19050">
                <a:solidFill>
                  <a:srgbClr val="F9B91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F9B91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7EDA915E-71CD-4824-931C-60B220A48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376" y="1709128"/>
              <a:ext cx="1807306" cy="1807306"/>
            </a:xfrm>
            <a:prstGeom prst="rect">
              <a:avLst/>
            </a:prstGeom>
          </p:spPr>
        </p:pic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E4EBD553-FB36-4688-9D7A-CB849425DA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70588" y="2134606"/>
              <a:ext cx="1546835" cy="1517633"/>
            </a:xfrm>
            <a:prstGeom prst="rect">
              <a:avLst/>
            </a:prstGeom>
          </p:spPr>
        </p:pic>
      </p:grpSp>
      <p:pic>
        <p:nvPicPr>
          <p:cNvPr id="73" name="图片 72">
            <a:extLst>
              <a:ext uri="{FF2B5EF4-FFF2-40B4-BE49-F238E27FC236}">
                <a16:creationId xmlns:a16="http://schemas.microsoft.com/office/drawing/2014/main" xmlns="" id="{63CC7BD1-127E-4C47-B3B6-37514BB529E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962" y="2519053"/>
            <a:ext cx="5238895" cy="2857622"/>
          </a:xfrm>
          <a:custGeom>
            <a:avLst/>
            <a:gdLst>
              <a:gd name="connsiteX0" fmla="*/ 2095626 w 4191252"/>
              <a:gd name="connsiteY0" fmla="*/ 0 h 2286172"/>
              <a:gd name="connsiteX1" fmla="*/ 4191252 w 4191252"/>
              <a:gd name="connsiteY1" fmla="*/ 1143086 h 2286172"/>
              <a:gd name="connsiteX2" fmla="*/ 2095626 w 4191252"/>
              <a:gd name="connsiteY2" fmla="*/ 2286172 h 2286172"/>
              <a:gd name="connsiteX3" fmla="*/ 0 w 4191252"/>
              <a:gd name="connsiteY3" fmla="*/ 1143086 h 2286172"/>
              <a:gd name="connsiteX4" fmla="*/ 2095626 w 4191252"/>
              <a:gd name="connsiteY4" fmla="*/ 0 h 228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252" h="2286172">
                <a:moveTo>
                  <a:pt x="2095626" y="0"/>
                </a:moveTo>
                <a:cubicBezTo>
                  <a:pt x="3253008" y="0"/>
                  <a:pt x="4191252" y="511777"/>
                  <a:pt x="4191252" y="1143086"/>
                </a:cubicBezTo>
                <a:cubicBezTo>
                  <a:pt x="4191252" y="1774395"/>
                  <a:pt x="3253008" y="2286172"/>
                  <a:pt x="2095626" y="2286172"/>
                </a:cubicBezTo>
                <a:cubicBezTo>
                  <a:pt x="938244" y="2286172"/>
                  <a:pt x="0" y="1774395"/>
                  <a:pt x="0" y="1143086"/>
                </a:cubicBezTo>
                <a:cubicBezTo>
                  <a:pt x="0" y="511777"/>
                  <a:pt x="938244" y="0"/>
                  <a:pt x="209562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3957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A97A1E33-B057-4599-ADFB-38E5A314E0BA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21DBE0EF-6690-44D9-8A1E-04BA000FD2B2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21" name="流程图: 过程 20">
                <a:extLst>
                  <a:ext uri="{FF2B5EF4-FFF2-40B4-BE49-F238E27FC236}">
                    <a16:creationId xmlns:a16="http://schemas.microsoft.com/office/drawing/2014/main" xmlns="" id="{0A97D23F-976D-40DB-AA31-1D4B169600CE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B28852D5-73FE-4DB0-BD7B-D4EEEC9032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20" name="文本框 1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2AA0A017-485B-42DB-BFBB-1F3FE08FB2F9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万圣节节日习俗</a:t>
              </a:r>
            </a:p>
          </p:txBody>
        </p:sp>
      </p:grpSp>
      <p:sp>
        <p:nvSpPr>
          <p:cNvPr id="150" name="矩形 149">
            <a:extLst>
              <a:ext uri="{FF2B5EF4-FFF2-40B4-BE49-F238E27FC236}">
                <a16:creationId xmlns:a16="http://schemas.microsoft.com/office/drawing/2014/main" xmlns="" id="{B7F68D73-D66D-46B6-9269-115633C3147D}"/>
              </a:ext>
            </a:extLst>
          </p:cNvPr>
          <p:cNvSpPr/>
          <p:nvPr/>
        </p:nvSpPr>
        <p:spPr>
          <a:xfrm>
            <a:off x="670544" y="3232375"/>
            <a:ext cx="5806057" cy="2823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万圣节在孩子们眼中，是一个充满神秘色彩的节日。夜幕降临，一群群装扮成妖魔鬼怪的孩子手提“杰克灯”，跑到邻居家门前，威吓般地喊着：“要恶作剧还是给款待”。如果大人不用糖果、零钱款待他们，那些调皮的孩子就说到做到：好，你不款待，我就捉弄你。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CCD8338C-25FB-4E9D-823A-625D4C323647}"/>
              </a:ext>
            </a:extLst>
          </p:cNvPr>
          <p:cNvGrpSpPr/>
          <p:nvPr/>
        </p:nvGrpSpPr>
        <p:grpSpPr>
          <a:xfrm>
            <a:off x="761495" y="1539168"/>
            <a:ext cx="5121902" cy="1943111"/>
            <a:chOff x="484376" y="1709128"/>
            <a:chExt cx="5121902" cy="1943111"/>
          </a:xfrm>
        </p:grpSpPr>
        <p:grpSp>
          <p:nvGrpSpPr>
            <p:cNvPr id="24" name="PA-组合 1">
              <a:extLst>
                <a:ext uri="{FF2B5EF4-FFF2-40B4-BE49-F238E27FC236}">
                  <a16:creationId xmlns:a16="http://schemas.microsoft.com/office/drawing/2014/main" xmlns="" id="{F67E12B6-C62E-4B08-AF5F-C5568275DA83}"/>
                </a:ext>
              </a:extLst>
            </p:cNvPr>
            <p:cNvGrpSpPr/>
            <p:nvPr>
              <p:custDataLst>
                <p:tags r:id="rId1"/>
              </p:custDataLst>
            </p:nvPr>
          </p:nvGrpSpPr>
          <p:grpSpPr>
            <a:xfrm>
              <a:off x="1210321" y="2747968"/>
              <a:ext cx="4395957" cy="690276"/>
              <a:chOff x="4305300" y="529875"/>
              <a:chExt cx="3581400" cy="562370"/>
            </a:xfrm>
          </p:grpSpPr>
          <p:sp>
            <p:nvSpPr>
              <p:cNvPr id="27" name="PA-文本框 2">
                <a:extLst>
                  <a:ext uri="{FF2B5EF4-FFF2-40B4-BE49-F238E27FC236}">
                    <a16:creationId xmlns:a16="http://schemas.microsoft.com/office/drawing/2014/main" xmlns="" id="{F5D15488-A2DC-4D27-AC5B-EA4CEDF876B1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4450079" y="529875"/>
                <a:ext cx="3291840" cy="476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>
                  <a:defRPr/>
                </a:pPr>
                <a:r>
                  <a:rPr lang="zh-CN" altLang="en-US" sz="3200" dirty="0">
                    <a:solidFill>
                      <a:srgbClr val="F9B910"/>
                    </a:solidFill>
                    <a:cs typeface="+mn-ea"/>
                    <a:sym typeface="+mn-lt"/>
                  </a:rPr>
                  <a:t>不给糖果就捣蛋</a:t>
                </a: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9B91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PA-任意多边形 3">
                <a:extLst>
                  <a:ext uri="{FF2B5EF4-FFF2-40B4-BE49-F238E27FC236}">
                    <a16:creationId xmlns:a16="http://schemas.microsoft.com/office/drawing/2014/main" xmlns="" id="{721BADC2-D537-4068-BB33-ECAD4F6B8CA8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4305300" y="563880"/>
                <a:ext cx="3581400" cy="528365"/>
              </a:xfrm>
              <a:custGeom>
                <a:avLst/>
                <a:gdLst>
                  <a:gd name="connsiteX0" fmla="*/ 0 w 3581400"/>
                  <a:gd name="connsiteY0" fmla="*/ 0 h 528365"/>
                  <a:gd name="connsiteX1" fmla="*/ 3581400 w 3581400"/>
                  <a:gd name="connsiteY1" fmla="*/ 0 h 528365"/>
                  <a:gd name="connsiteX2" fmla="*/ 3581400 w 3581400"/>
                  <a:gd name="connsiteY2" fmla="*/ 407356 h 528365"/>
                  <a:gd name="connsiteX3" fmla="*/ 1860885 w 3581400"/>
                  <a:gd name="connsiteY3" fmla="*/ 407356 h 528365"/>
                  <a:gd name="connsiteX4" fmla="*/ 1790700 w 3581400"/>
                  <a:gd name="connsiteY4" fmla="*/ 528365 h 528365"/>
                  <a:gd name="connsiteX5" fmla="*/ 1720515 w 3581400"/>
                  <a:gd name="connsiteY5" fmla="*/ 407356 h 528365"/>
                  <a:gd name="connsiteX6" fmla="*/ 0 w 3581400"/>
                  <a:gd name="connsiteY6" fmla="*/ 407356 h 528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81400" h="528365">
                    <a:moveTo>
                      <a:pt x="0" y="0"/>
                    </a:moveTo>
                    <a:lnTo>
                      <a:pt x="3581400" y="0"/>
                    </a:lnTo>
                    <a:lnTo>
                      <a:pt x="3581400" y="407356"/>
                    </a:lnTo>
                    <a:lnTo>
                      <a:pt x="1860885" y="407356"/>
                    </a:lnTo>
                    <a:lnTo>
                      <a:pt x="1790700" y="528365"/>
                    </a:lnTo>
                    <a:lnTo>
                      <a:pt x="1720515" y="407356"/>
                    </a:lnTo>
                    <a:lnTo>
                      <a:pt x="0" y="407356"/>
                    </a:lnTo>
                    <a:close/>
                  </a:path>
                </a:pathLst>
              </a:custGeom>
              <a:noFill/>
              <a:ln w="19050">
                <a:solidFill>
                  <a:srgbClr val="F9B91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F9B91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D3E11022-4207-48EB-AC68-BE0F4D58C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376" y="1709128"/>
              <a:ext cx="1807306" cy="1807306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7B3D8A6E-A28D-4A35-99C5-C470BF5891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70588" y="2134606"/>
              <a:ext cx="1546835" cy="1517633"/>
            </a:xfrm>
            <a:prstGeom prst="rect">
              <a:avLst/>
            </a:prstGeom>
          </p:spPr>
        </p:pic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C84C4BE-7E9D-40A0-A755-A39A0228C34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442" y="1237061"/>
            <a:ext cx="5288966" cy="528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89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21D8394-CA2A-4DE0-8D56-9E5FC45C9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350583"/>
            <a:ext cx="12192000" cy="7208584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0FC7BCE-8CA8-4150-8741-518AB56E2AE8}"/>
              </a:ext>
            </a:extLst>
          </p:cNvPr>
          <p:cNvGrpSpPr/>
          <p:nvPr/>
        </p:nvGrpSpPr>
        <p:grpSpPr>
          <a:xfrm>
            <a:off x="857400" y="1666240"/>
            <a:ext cx="10477201" cy="2041575"/>
            <a:chOff x="1056738" y="1314579"/>
            <a:chExt cx="5686148" cy="1107996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7FDECEA9-8204-4EF7-B0C3-15253EEEE05C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18" name="流程图: 过程 17">
                <a:extLst>
                  <a:ext uri="{FF2B5EF4-FFF2-40B4-BE49-F238E27FC236}">
                    <a16:creationId xmlns:a16="http://schemas.microsoft.com/office/drawing/2014/main" xmlns="" id="{D3040CBA-1E75-4F9D-81A0-3EBACCD5DF44}"/>
                  </a:ext>
                </a:extLst>
              </p:cNvPr>
              <p:cNvSpPr/>
              <p:nvPr/>
            </p:nvSpPr>
            <p:spPr>
              <a:xfrm>
                <a:off x="1439802" y="1506472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D173DB52-F5ED-4440-AE14-968D340228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17" name="文本框 1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2B6F7F05-0F31-482C-BAEA-2094C16CB7D1}"/>
                </a:ext>
              </a:extLst>
            </p:cNvPr>
            <p:cNvSpPr txBox="1"/>
            <p:nvPr/>
          </p:nvSpPr>
          <p:spPr>
            <a:xfrm>
              <a:off x="1255465" y="1604007"/>
              <a:ext cx="5487421" cy="551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599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6000" dirty="0">
                  <a:solidFill>
                    <a:srgbClr val="0E4F5F"/>
                  </a:solidFill>
                  <a:cs typeface="+mn-ea"/>
                  <a:sym typeface="+mn-lt"/>
                </a:rPr>
                <a:t>三</a:t>
              </a: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0E4F5F"/>
                  </a:solidFill>
                  <a:effectLst/>
                  <a:uLnTx/>
                  <a:uFillTx/>
                  <a:cs typeface="+mn-ea"/>
                  <a:sym typeface="+mn-lt"/>
                </a:rPr>
                <a:t>、万圣节特色食物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0E18F25-E01B-4ECC-AD6A-64C80BB2F64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89332" y="-544752"/>
            <a:ext cx="3902668" cy="390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6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98511EA9-6759-411A-BA47-A2D2CB4F2053}"/>
              </a:ext>
            </a:extLst>
          </p:cNvPr>
          <p:cNvGrpSpPr/>
          <p:nvPr/>
        </p:nvGrpSpPr>
        <p:grpSpPr>
          <a:xfrm>
            <a:off x="1703935" y="2470366"/>
            <a:ext cx="4089472" cy="2250151"/>
            <a:chOff x="1440914" y="2853998"/>
            <a:chExt cx="4089472" cy="2250151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7B1EBCC0-CBF2-46C6-8B8C-51B98998C18A}"/>
                </a:ext>
              </a:extLst>
            </p:cNvPr>
            <p:cNvSpPr/>
            <p:nvPr/>
          </p:nvSpPr>
          <p:spPr>
            <a:xfrm>
              <a:off x="1616760" y="2853998"/>
              <a:ext cx="3913626" cy="2081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 dirty="0">
                  <a:solidFill>
                    <a:schemeClr val="bg1"/>
                  </a:solidFill>
                  <a:cs typeface="+mn-ea"/>
                  <a:sym typeface="+mn-lt"/>
                </a:rPr>
                <a:t>南瓜派在美国南方本来就是初冬最常见的食物，在万圣节只是更应景而已。除了南瓜派，南瓜子也是节日常见的零食。</a:t>
              </a:r>
            </a:p>
          </p:txBody>
        </p:sp>
        <p:sp>
          <p:nvSpPr>
            <p:cNvPr id="23" name="半闭框 22">
              <a:extLst>
                <a:ext uri="{FF2B5EF4-FFF2-40B4-BE49-F238E27FC236}">
                  <a16:creationId xmlns:a16="http://schemas.microsoft.com/office/drawing/2014/main" xmlns="" id="{E21FE106-EDE7-4B9D-8AAD-92A283836551}"/>
                </a:ext>
              </a:extLst>
            </p:cNvPr>
            <p:cNvSpPr/>
            <p:nvPr/>
          </p:nvSpPr>
          <p:spPr>
            <a:xfrm>
              <a:off x="1440914" y="2853998"/>
              <a:ext cx="351692" cy="337625"/>
            </a:xfrm>
            <a:prstGeom prst="half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4" name="半闭框 23">
              <a:extLst>
                <a:ext uri="{FF2B5EF4-FFF2-40B4-BE49-F238E27FC236}">
                  <a16:creationId xmlns:a16="http://schemas.microsoft.com/office/drawing/2014/main" xmlns="" id="{513F512E-6C6D-4270-A7F1-48D7FA91C83E}"/>
                </a:ext>
              </a:extLst>
            </p:cNvPr>
            <p:cNvSpPr/>
            <p:nvPr/>
          </p:nvSpPr>
          <p:spPr>
            <a:xfrm flipH="1" flipV="1">
              <a:off x="5022514" y="4766524"/>
              <a:ext cx="351692" cy="337625"/>
            </a:xfrm>
            <a:prstGeom prst="half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E296118-9F23-4F23-A32F-D0578EC76F4E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EDE8D615-9A4C-4259-A6A5-ACD019C5353D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17" name="流程图: 过程 16">
                <a:extLst>
                  <a:ext uri="{FF2B5EF4-FFF2-40B4-BE49-F238E27FC236}">
                    <a16:creationId xmlns:a16="http://schemas.microsoft.com/office/drawing/2014/main" xmlns="" id="{9EFA2383-359B-47E3-A040-510BF5FBA6AF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5DABA698-AD48-4A94-A40D-0EC1694551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16" name="文本框 1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E77FA114-0834-4FF9-9188-16BB5FCE34AB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万圣节特色食物</a:t>
              </a: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48396D49-1FD9-488A-BDC0-AF54821962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364" y="2853617"/>
            <a:ext cx="375285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7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770E8BC-630B-494D-9412-5398298719B1}"/>
              </a:ext>
            </a:extLst>
          </p:cNvPr>
          <p:cNvGrpSpPr/>
          <p:nvPr/>
        </p:nvGrpSpPr>
        <p:grpSpPr>
          <a:xfrm>
            <a:off x="6569739" y="2478101"/>
            <a:ext cx="3799946" cy="3162178"/>
            <a:chOff x="6851841" y="2569055"/>
            <a:chExt cx="3799946" cy="3162178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58E37B21-359E-4911-B97A-D9095569EC9E}"/>
                </a:ext>
              </a:extLst>
            </p:cNvPr>
            <p:cNvSpPr/>
            <p:nvPr/>
          </p:nvSpPr>
          <p:spPr>
            <a:xfrm>
              <a:off x="6941766" y="2569055"/>
              <a:ext cx="3710021" cy="30970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 dirty="0">
                  <a:solidFill>
                    <a:schemeClr val="bg1"/>
                  </a:solidFill>
                  <a:cs typeface="+mn-ea"/>
                  <a:sym typeface="+mn-lt"/>
                </a:rPr>
                <a:t>万圣节曲奇饼形状、大小、颜色各异。从南瓜、骷髅头和骨头形状到巫师帽的形状都有，在万圣节聚会时用。要做出最怪异的饼干要花更多时间，但绝对值得一试。</a:t>
              </a:r>
            </a:p>
          </p:txBody>
        </p:sp>
        <p:sp>
          <p:nvSpPr>
            <p:cNvPr id="21" name="半闭框 20">
              <a:extLst>
                <a:ext uri="{FF2B5EF4-FFF2-40B4-BE49-F238E27FC236}">
                  <a16:creationId xmlns:a16="http://schemas.microsoft.com/office/drawing/2014/main" xmlns="" id="{A1EFC402-4FA0-4FFC-833E-416110B158EF}"/>
                </a:ext>
              </a:extLst>
            </p:cNvPr>
            <p:cNvSpPr/>
            <p:nvPr/>
          </p:nvSpPr>
          <p:spPr>
            <a:xfrm>
              <a:off x="6851841" y="2622349"/>
              <a:ext cx="351692" cy="337625"/>
            </a:xfrm>
            <a:prstGeom prst="half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2" name="半闭框 21">
              <a:extLst>
                <a:ext uri="{FF2B5EF4-FFF2-40B4-BE49-F238E27FC236}">
                  <a16:creationId xmlns:a16="http://schemas.microsoft.com/office/drawing/2014/main" xmlns="" id="{E1C6561A-2FEA-497E-A273-BECD3A3D7FDE}"/>
                </a:ext>
              </a:extLst>
            </p:cNvPr>
            <p:cNvSpPr/>
            <p:nvPr/>
          </p:nvSpPr>
          <p:spPr>
            <a:xfrm flipH="1" flipV="1">
              <a:off x="10092852" y="5393608"/>
              <a:ext cx="351692" cy="337625"/>
            </a:xfrm>
            <a:prstGeom prst="half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934BA747-B503-4752-9C26-BED17AEF64CF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E67E63F3-10D6-4746-9E46-BFE685640A00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26" name="流程图: 过程 25">
                <a:extLst>
                  <a:ext uri="{FF2B5EF4-FFF2-40B4-BE49-F238E27FC236}">
                    <a16:creationId xmlns:a16="http://schemas.microsoft.com/office/drawing/2014/main" xmlns="" id="{520817A5-91B0-4DA8-A27B-96DC6374585F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0FF9F1DD-DE8E-47F2-84D4-09D1B3168F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25" name="文本框 2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BABFA1FE-EF80-44F9-94FF-BAB42A45C022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万圣节特色食物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C0970E9-EBC0-4011-8FCC-4B27D7922C4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739" y="2287895"/>
            <a:ext cx="2317297" cy="360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7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4B02E728-EA23-4902-A5FA-BCED9A766B0D}"/>
              </a:ext>
            </a:extLst>
          </p:cNvPr>
          <p:cNvGrpSpPr/>
          <p:nvPr/>
        </p:nvGrpSpPr>
        <p:grpSpPr>
          <a:xfrm>
            <a:off x="2280771" y="2810542"/>
            <a:ext cx="4174195" cy="2654095"/>
            <a:chOff x="2494780" y="2664627"/>
            <a:chExt cx="4174195" cy="2654095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5F75841D-02C5-4D76-A0B4-D4E6EC0A4A24}"/>
                </a:ext>
              </a:extLst>
            </p:cNvPr>
            <p:cNvSpPr/>
            <p:nvPr/>
          </p:nvSpPr>
          <p:spPr>
            <a:xfrm>
              <a:off x="2606862" y="2664627"/>
              <a:ext cx="3973971" cy="2589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00" dirty="0">
                  <a:solidFill>
                    <a:schemeClr val="bg1"/>
                  </a:solidFill>
                  <a:cs typeface="+mn-ea"/>
                  <a:sym typeface="+mn-lt"/>
                </a:rPr>
                <a:t>血腥饮料会用一些西红柿、蔓越莓汁、软的树莓冰沙和苏打水混合，做出健康的适合孩子喝的血腥饮料。或用红葡萄酒代替冰沙给朋友做出酒精饮料。</a:t>
              </a:r>
            </a:p>
          </p:txBody>
        </p:sp>
        <p:sp>
          <p:nvSpPr>
            <p:cNvPr id="21" name="半闭框 20">
              <a:extLst>
                <a:ext uri="{FF2B5EF4-FFF2-40B4-BE49-F238E27FC236}">
                  <a16:creationId xmlns:a16="http://schemas.microsoft.com/office/drawing/2014/main" xmlns="" id="{E6F9C288-9F8A-440C-9D78-1B31E6659861}"/>
                </a:ext>
              </a:extLst>
            </p:cNvPr>
            <p:cNvSpPr/>
            <p:nvPr/>
          </p:nvSpPr>
          <p:spPr>
            <a:xfrm>
              <a:off x="2494780" y="2664627"/>
              <a:ext cx="351692" cy="337625"/>
            </a:xfrm>
            <a:prstGeom prst="half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2" name="半闭框 21">
              <a:extLst>
                <a:ext uri="{FF2B5EF4-FFF2-40B4-BE49-F238E27FC236}">
                  <a16:creationId xmlns:a16="http://schemas.microsoft.com/office/drawing/2014/main" xmlns="" id="{E0D8E0DD-74F1-4D1B-81D8-BFB50EFDD589}"/>
                </a:ext>
              </a:extLst>
            </p:cNvPr>
            <p:cNvSpPr/>
            <p:nvPr/>
          </p:nvSpPr>
          <p:spPr>
            <a:xfrm flipH="1" flipV="1">
              <a:off x="6317283" y="4981097"/>
              <a:ext cx="351692" cy="337625"/>
            </a:xfrm>
            <a:prstGeom prst="half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3F7E6B04-80BF-4234-BAE3-44BAC849F6DD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9CD465EC-D451-4609-878F-DCC5A027DC3A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27" name="流程图: 过程 26">
                <a:extLst>
                  <a:ext uri="{FF2B5EF4-FFF2-40B4-BE49-F238E27FC236}">
                    <a16:creationId xmlns:a16="http://schemas.microsoft.com/office/drawing/2014/main" xmlns="" id="{9B3CA679-0C16-4C34-9B62-9BD044DE7670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5739C59D-E664-489A-8BD3-EAE4F6281E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26" name="文本框 2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D8A8B173-6B93-48C4-9F6E-F418C3952380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万圣节特色食物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2944D0C-239E-4478-9B67-00712A20DE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50955" y="2284959"/>
            <a:ext cx="2460274" cy="393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98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21D8394-CA2A-4DE0-8D56-9E5FC45C9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350583"/>
            <a:ext cx="12192000" cy="7208584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0FC7BCE-8CA8-4150-8741-518AB56E2AE8}"/>
              </a:ext>
            </a:extLst>
          </p:cNvPr>
          <p:cNvGrpSpPr/>
          <p:nvPr/>
        </p:nvGrpSpPr>
        <p:grpSpPr>
          <a:xfrm>
            <a:off x="857400" y="1666240"/>
            <a:ext cx="10477201" cy="2041575"/>
            <a:chOff x="1056738" y="1314579"/>
            <a:chExt cx="5686148" cy="1107996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7FDECEA9-8204-4EF7-B0C3-15253EEEE05C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18" name="流程图: 过程 17">
                <a:extLst>
                  <a:ext uri="{FF2B5EF4-FFF2-40B4-BE49-F238E27FC236}">
                    <a16:creationId xmlns:a16="http://schemas.microsoft.com/office/drawing/2014/main" xmlns="" id="{D3040CBA-1E75-4F9D-81A0-3EBACCD5DF44}"/>
                  </a:ext>
                </a:extLst>
              </p:cNvPr>
              <p:cNvSpPr/>
              <p:nvPr/>
            </p:nvSpPr>
            <p:spPr>
              <a:xfrm>
                <a:off x="1439802" y="1506472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D173DB52-F5ED-4440-AE14-968D340228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17" name="文本框 1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2B6F7F05-0F31-482C-BAEA-2094C16CB7D1}"/>
                </a:ext>
              </a:extLst>
            </p:cNvPr>
            <p:cNvSpPr txBox="1"/>
            <p:nvPr/>
          </p:nvSpPr>
          <p:spPr>
            <a:xfrm>
              <a:off x="1255465" y="1604007"/>
              <a:ext cx="5487421" cy="551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599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0E4F5F"/>
                  </a:solidFill>
                  <a:effectLst/>
                  <a:uLnTx/>
                  <a:uFillTx/>
                  <a:cs typeface="+mn-ea"/>
                  <a:sym typeface="+mn-lt"/>
                </a:rPr>
                <a:t>四、万圣节节日鬼怪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0E18F25-E01B-4ECC-AD6A-64C80BB2F64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89332" y="-544752"/>
            <a:ext cx="3902668" cy="390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86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1900D923-6724-40CF-A172-A5298DEB8B1F}"/>
              </a:ext>
            </a:extLst>
          </p:cNvPr>
          <p:cNvSpPr txBox="1"/>
          <p:nvPr/>
        </p:nvSpPr>
        <p:spPr>
          <a:xfrm>
            <a:off x="1277768" y="2861661"/>
            <a:ext cx="419415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平常是田野里的稻草，一到满月之夜就变身单脚一跳一跳吃人的稻草人模样。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F6DD5BF6-2EB0-4ED3-9BD5-FDA004C01E2D}"/>
              </a:ext>
            </a:extLst>
          </p:cNvPr>
          <p:cNvGrpSpPr/>
          <p:nvPr/>
        </p:nvGrpSpPr>
        <p:grpSpPr>
          <a:xfrm>
            <a:off x="2206744" y="2168479"/>
            <a:ext cx="2320413" cy="523220"/>
            <a:chOff x="2812026" y="1220478"/>
            <a:chExt cx="2320413" cy="523220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1902CA72-1209-4F39-8371-A55334C990B0}"/>
                </a:ext>
              </a:extLst>
            </p:cNvPr>
            <p:cNvSpPr txBox="1"/>
            <p:nvPr/>
          </p:nvSpPr>
          <p:spPr>
            <a:xfrm>
              <a:off x="3047411" y="1220478"/>
              <a:ext cx="1849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稻草人</a:t>
              </a:r>
            </a:p>
          </p:txBody>
        </p:sp>
        <p:sp>
          <p:nvSpPr>
            <p:cNvPr id="15" name="矩形: 圆角 6">
              <a:extLst>
                <a:ext uri="{FF2B5EF4-FFF2-40B4-BE49-F238E27FC236}">
                  <a16:creationId xmlns:a16="http://schemas.microsoft.com/office/drawing/2014/main" xmlns="" id="{1B3F51B7-1A32-4837-9263-A49BA4AD0A7A}"/>
                </a:ext>
              </a:extLst>
            </p:cNvPr>
            <p:cNvSpPr/>
            <p:nvPr/>
          </p:nvSpPr>
          <p:spPr>
            <a:xfrm>
              <a:off x="2812026" y="1226747"/>
              <a:ext cx="2320413" cy="493898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FFCB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1CADAE4C-6122-4D86-9F14-5D6276564723}"/>
              </a:ext>
            </a:extLst>
          </p:cNvPr>
          <p:cNvSpPr txBox="1"/>
          <p:nvPr/>
        </p:nvSpPr>
        <p:spPr>
          <a:xfrm>
            <a:off x="6792947" y="2904589"/>
            <a:ext cx="4121285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平常是田地里的南瓜，一到满月之夜就变身半瓜半人的模样。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765BC518-334F-43CB-8FA0-09828BB7D2C8}"/>
              </a:ext>
            </a:extLst>
          </p:cNvPr>
          <p:cNvGrpSpPr/>
          <p:nvPr/>
        </p:nvGrpSpPr>
        <p:grpSpPr>
          <a:xfrm>
            <a:off x="7832844" y="2168479"/>
            <a:ext cx="2320413" cy="523220"/>
            <a:chOff x="2812026" y="1220478"/>
            <a:chExt cx="2320413" cy="523220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AF66685A-4503-4BE6-A8FE-5AFBC66BA999}"/>
                </a:ext>
              </a:extLst>
            </p:cNvPr>
            <p:cNvSpPr txBox="1"/>
            <p:nvPr/>
          </p:nvSpPr>
          <p:spPr>
            <a:xfrm>
              <a:off x="3047411" y="1220478"/>
              <a:ext cx="1849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南瓜精</a:t>
              </a:r>
            </a:p>
          </p:txBody>
        </p:sp>
        <p:sp>
          <p:nvSpPr>
            <p:cNvPr id="23" name="矩形: 圆角 6">
              <a:extLst>
                <a:ext uri="{FF2B5EF4-FFF2-40B4-BE49-F238E27FC236}">
                  <a16:creationId xmlns:a16="http://schemas.microsoft.com/office/drawing/2014/main" xmlns="" id="{FAD2D59D-EF96-494B-AD48-9D05F8F1F3E1}"/>
                </a:ext>
              </a:extLst>
            </p:cNvPr>
            <p:cNvSpPr/>
            <p:nvPr/>
          </p:nvSpPr>
          <p:spPr>
            <a:xfrm>
              <a:off x="2812026" y="1226747"/>
              <a:ext cx="2320413" cy="493898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FFCB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125C39C9-CDBF-4250-973C-532D291E72E3}"/>
              </a:ext>
            </a:extLst>
          </p:cNvPr>
          <p:cNvGrpSpPr/>
          <p:nvPr/>
        </p:nvGrpSpPr>
        <p:grpSpPr>
          <a:xfrm>
            <a:off x="3374846" y="646127"/>
            <a:ext cx="5686148" cy="909485"/>
            <a:chOff x="1056738" y="1314579"/>
            <a:chExt cx="5686148" cy="1107996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448ADB43-9275-4BC5-AEE4-83FC9124D4CE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28" name="流程图: 过程 27">
                <a:extLst>
                  <a:ext uri="{FF2B5EF4-FFF2-40B4-BE49-F238E27FC236}">
                    <a16:creationId xmlns:a16="http://schemas.microsoft.com/office/drawing/2014/main" xmlns="" id="{9CA2577C-6742-4654-82D0-25C7653A8E0A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E9C66561-6CC7-481C-B2B5-6B638DBB6B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27" name="文本框 2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4EA88562-9D27-49F2-946A-74819F956CCD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万圣节节日鬼怪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B38BB236-ADAD-491A-837D-110C927B2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978" y="3595195"/>
            <a:ext cx="2933737" cy="291648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67DFF593-CEF3-46E1-94C1-94B6BAB957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4920" y="3595195"/>
            <a:ext cx="3197339" cy="31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20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3D1A930-83ED-4F55-BD31-DAF8ACD1D6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81980" y="566130"/>
            <a:ext cx="9250680" cy="626830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8430BEE-9CD3-4FF4-B729-FB076E6C53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458788" y="127448"/>
            <a:ext cx="6714332" cy="667872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90F3BBD-A79B-4CBC-9449-1DDA3DF954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58863"/>
            <a:ext cx="12192000" cy="824935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699B8E2-9E6F-423C-8894-8EB229B6572A}"/>
              </a:ext>
            </a:extLst>
          </p:cNvPr>
          <p:cNvGrpSpPr/>
          <p:nvPr/>
        </p:nvGrpSpPr>
        <p:grpSpPr>
          <a:xfrm>
            <a:off x="1056738" y="1314579"/>
            <a:ext cx="5686148" cy="1107996"/>
            <a:chOff x="1056738" y="1314579"/>
            <a:chExt cx="5686148" cy="1107996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DBA96B70-2200-4542-97BE-FC077B2B52F2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34" name="流程图: 过程 33">
                <a:extLst>
                  <a:ext uri="{FF2B5EF4-FFF2-40B4-BE49-F238E27FC236}">
                    <a16:creationId xmlns:a16="http://schemas.microsoft.com/office/drawing/2014/main" xmlns="" id="{D56ACCAC-305B-4460-B4A2-4896B038FB5D}"/>
                  </a:ext>
                </a:extLst>
              </p:cNvPr>
              <p:cNvSpPr/>
              <p:nvPr/>
            </p:nvSpPr>
            <p:spPr>
              <a:xfrm>
                <a:off x="1439802" y="1506472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B1AD6CB6-F058-4949-947D-EC3150A2F8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33" name="文本框 3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41D85D6C-DC43-46EC-B1F2-EA905B07BDD5}"/>
                </a:ext>
              </a:extLst>
            </p:cNvPr>
            <p:cNvSpPr txBox="1"/>
            <p:nvPr/>
          </p:nvSpPr>
          <p:spPr>
            <a:xfrm>
              <a:off x="1255465" y="1604007"/>
              <a:ext cx="54874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一、万圣节节日由来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1692216-9272-4ED5-B125-8DD6DE4EE350}"/>
              </a:ext>
            </a:extLst>
          </p:cNvPr>
          <p:cNvGrpSpPr/>
          <p:nvPr/>
        </p:nvGrpSpPr>
        <p:grpSpPr>
          <a:xfrm>
            <a:off x="1056738" y="5310361"/>
            <a:ext cx="5686148" cy="1107996"/>
            <a:chOff x="1056738" y="5310361"/>
            <a:chExt cx="5686148" cy="1107996"/>
          </a:xfrm>
        </p:grpSpPr>
        <p:grpSp>
          <p:nvGrpSpPr>
            <p:cNvPr id="59" name="组合 58">
              <a:extLst>
                <a:ext uri="{FF2B5EF4-FFF2-40B4-BE49-F238E27FC236}">
                  <a16:creationId xmlns:a16="http://schemas.microsoft.com/office/drawing/2014/main" xmlns="" id="{02686479-6AD3-447C-A8BF-78BAA588A260}"/>
                </a:ext>
              </a:extLst>
            </p:cNvPr>
            <p:cNvGrpSpPr/>
            <p:nvPr/>
          </p:nvGrpSpPr>
          <p:grpSpPr>
            <a:xfrm>
              <a:off x="1056738" y="5310361"/>
              <a:ext cx="5287899" cy="1107996"/>
              <a:chOff x="6250600" y="855777"/>
              <a:chExt cx="5287899" cy="1107996"/>
            </a:xfrm>
          </p:grpSpPr>
          <p:sp>
            <p:nvSpPr>
              <p:cNvPr id="60" name="流程图: 过程 59">
                <a:extLst>
                  <a:ext uri="{FF2B5EF4-FFF2-40B4-BE49-F238E27FC236}">
                    <a16:creationId xmlns:a16="http://schemas.microsoft.com/office/drawing/2014/main" xmlns="" id="{6011F96E-E542-4D4C-BF7D-F08D8D84E66A}"/>
                  </a:ext>
                </a:extLst>
              </p:cNvPr>
              <p:cNvSpPr/>
              <p:nvPr/>
            </p:nvSpPr>
            <p:spPr>
              <a:xfrm>
                <a:off x="6788424" y="1034668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61" name="图片 60">
                <a:extLst>
                  <a:ext uri="{FF2B5EF4-FFF2-40B4-BE49-F238E27FC236}">
                    <a16:creationId xmlns:a16="http://schemas.microsoft.com/office/drawing/2014/main" xmlns="" id="{E703F25C-A890-4A84-9C21-BD23F4B36A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6250600" y="855777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48" name="文本框 4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6FCAF980-022C-46E4-9923-CBB3809814BC}"/>
                </a:ext>
              </a:extLst>
            </p:cNvPr>
            <p:cNvSpPr txBox="1"/>
            <p:nvPr/>
          </p:nvSpPr>
          <p:spPr>
            <a:xfrm>
              <a:off x="1255465" y="5627820"/>
              <a:ext cx="54874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四、万圣节节日鬼怪</a:t>
              </a:r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3E2B5529-1432-4A35-98AC-7CA8472623B2}"/>
              </a:ext>
            </a:extLst>
          </p:cNvPr>
          <p:cNvSpPr txBox="1"/>
          <p:nvPr/>
        </p:nvSpPr>
        <p:spPr>
          <a:xfrm>
            <a:off x="2001438" y="150056"/>
            <a:ext cx="3995477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FFCB0A"/>
                </a:solidFill>
                <a:cs typeface="+mn-ea"/>
                <a:sym typeface="+mn-lt"/>
              </a:rPr>
              <a:t>目    录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1C2B594-C7D7-4516-A8B7-D11A39134E77}"/>
              </a:ext>
            </a:extLst>
          </p:cNvPr>
          <p:cNvGrpSpPr/>
          <p:nvPr/>
        </p:nvGrpSpPr>
        <p:grpSpPr>
          <a:xfrm>
            <a:off x="1056738" y="2630378"/>
            <a:ext cx="5686148" cy="1107996"/>
            <a:chOff x="1056738" y="2630378"/>
            <a:chExt cx="5686148" cy="110799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C8B51BC2-97A2-4D57-B390-146539D31F66}"/>
                </a:ext>
              </a:extLst>
            </p:cNvPr>
            <p:cNvGrpSpPr/>
            <p:nvPr/>
          </p:nvGrpSpPr>
          <p:grpSpPr>
            <a:xfrm>
              <a:off x="1056738" y="2630378"/>
              <a:ext cx="5287899" cy="1107996"/>
              <a:chOff x="6250600" y="855777"/>
              <a:chExt cx="5287899" cy="1107996"/>
            </a:xfrm>
          </p:grpSpPr>
          <p:sp>
            <p:nvSpPr>
              <p:cNvPr id="52" name="流程图: 过程 51">
                <a:extLst>
                  <a:ext uri="{FF2B5EF4-FFF2-40B4-BE49-F238E27FC236}">
                    <a16:creationId xmlns:a16="http://schemas.microsoft.com/office/drawing/2014/main" xmlns="" id="{C9FE29D7-2C2A-49F3-BAB5-47168794C1AF}"/>
                  </a:ext>
                </a:extLst>
              </p:cNvPr>
              <p:cNvSpPr/>
              <p:nvPr/>
            </p:nvSpPr>
            <p:spPr>
              <a:xfrm>
                <a:off x="6788424" y="1034668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55" name="图片 54">
                <a:extLst>
                  <a:ext uri="{FF2B5EF4-FFF2-40B4-BE49-F238E27FC236}">
                    <a16:creationId xmlns:a16="http://schemas.microsoft.com/office/drawing/2014/main" xmlns="" id="{2CFDB4E9-6530-48ED-B127-778CEF7C65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6250600" y="855777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38" name="文本框 3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4F590746-69B7-47CB-903D-6AB5C2ADA53F}"/>
                </a:ext>
              </a:extLst>
            </p:cNvPr>
            <p:cNvSpPr txBox="1"/>
            <p:nvPr/>
          </p:nvSpPr>
          <p:spPr>
            <a:xfrm>
              <a:off x="1255465" y="2930627"/>
              <a:ext cx="54874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二、万圣节节日习俗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544B3A1-BE22-4773-978D-AD80F1CDA195}"/>
              </a:ext>
            </a:extLst>
          </p:cNvPr>
          <p:cNvGrpSpPr/>
          <p:nvPr/>
        </p:nvGrpSpPr>
        <p:grpSpPr>
          <a:xfrm>
            <a:off x="1056738" y="3886398"/>
            <a:ext cx="5686148" cy="1107996"/>
            <a:chOff x="1056738" y="3886398"/>
            <a:chExt cx="5686148" cy="1107996"/>
          </a:xfrm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71F13273-BED9-4210-89EB-281185E5823F}"/>
                </a:ext>
              </a:extLst>
            </p:cNvPr>
            <p:cNvGrpSpPr/>
            <p:nvPr/>
          </p:nvGrpSpPr>
          <p:grpSpPr>
            <a:xfrm>
              <a:off x="1056738" y="3886398"/>
              <a:ext cx="5287899" cy="1107996"/>
              <a:chOff x="6250600" y="855777"/>
              <a:chExt cx="5287899" cy="1107996"/>
            </a:xfrm>
          </p:grpSpPr>
          <p:sp>
            <p:nvSpPr>
              <p:cNvPr id="57" name="流程图: 过程 56">
                <a:extLst>
                  <a:ext uri="{FF2B5EF4-FFF2-40B4-BE49-F238E27FC236}">
                    <a16:creationId xmlns:a16="http://schemas.microsoft.com/office/drawing/2014/main" xmlns="" id="{5A09C97E-A626-45D0-A0FD-BDA3EB00F202}"/>
                  </a:ext>
                </a:extLst>
              </p:cNvPr>
              <p:cNvSpPr/>
              <p:nvPr/>
            </p:nvSpPr>
            <p:spPr>
              <a:xfrm>
                <a:off x="6788424" y="1034668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58" name="图片 57">
                <a:extLst>
                  <a:ext uri="{FF2B5EF4-FFF2-40B4-BE49-F238E27FC236}">
                    <a16:creationId xmlns:a16="http://schemas.microsoft.com/office/drawing/2014/main" xmlns="" id="{C8825BF4-6B91-4CB8-99E0-81CC72317B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6250600" y="855777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43" name="文本框 4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E6457487-04A6-4BE3-AD9E-9AA4307E3A77}"/>
                </a:ext>
              </a:extLst>
            </p:cNvPr>
            <p:cNvSpPr txBox="1"/>
            <p:nvPr/>
          </p:nvSpPr>
          <p:spPr>
            <a:xfrm>
              <a:off x="1255465" y="4174462"/>
              <a:ext cx="54874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三、万圣节特色食物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790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02C3A5A-384F-4575-BF60-D014360684A9}"/>
              </a:ext>
            </a:extLst>
          </p:cNvPr>
          <p:cNvGrpSpPr/>
          <p:nvPr/>
        </p:nvGrpSpPr>
        <p:grpSpPr>
          <a:xfrm>
            <a:off x="3374846" y="646127"/>
            <a:ext cx="5686148" cy="909485"/>
            <a:chOff x="1056738" y="1314579"/>
            <a:chExt cx="5686148" cy="1107996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619887BF-3EF4-4141-AC47-E5DE713B286A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32" name="流程图: 过程 31">
                <a:extLst>
                  <a:ext uri="{FF2B5EF4-FFF2-40B4-BE49-F238E27FC236}">
                    <a16:creationId xmlns:a16="http://schemas.microsoft.com/office/drawing/2014/main" xmlns="" id="{85A22661-2056-4682-A5BB-C0E2DFAB2D49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xmlns="" id="{A373431B-40AC-428D-98BE-315187F6AE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31" name="文本框 3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9433048B-C49B-4BBF-95B8-CC642F8A7C60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万圣节节日鬼怪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A35668DD-855D-4782-AF14-AE219CE052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8909" y="2272662"/>
            <a:ext cx="5184170" cy="3505462"/>
          </a:xfrm>
          <a:prstGeom prst="rect">
            <a:avLst/>
          </a:prstGeom>
        </p:spPr>
      </p:pic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4486182A-6FF0-40E9-873D-9E1D8F28E8A2}"/>
              </a:ext>
            </a:extLst>
          </p:cNvPr>
          <p:cNvGrpSpPr/>
          <p:nvPr/>
        </p:nvGrpSpPr>
        <p:grpSpPr>
          <a:xfrm>
            <a:off x="1639369" y="3329606"/>
            <a:ext cx="4616386" cy="1261884"/>
            <a:chOff x="1639369" y="3329606"/>
            <a:chExt cx="4616386" cy="1261884"/>
          </a:xfrm>
        </p:grpSpPr>
        <p:sp>
          <p:nvSpPr>
            <p:cNvPr id="27" name="TextBox 58">
              <a:extLst>
                <a:ext uri="{FF2B5EF4-FFF2-40B4-BE49-F238E27FC236}">
                  <a16:creationId xmlns:a16="http://schemas.microsoft.com/office/drawing/2014/main" xmlns="" id="{D43F5A59-1B00-4CE3-B72F-18E20AEA2C42}"/>
                </a:ext>
              </a:extLst>
            </p:cNvPr>
            <p:cNvSpPr txBox="1"/>
            <p:nvPr/>
          </p:nvSpPr>
          <p:spPr>
            <a:xfrm>
              <a:off x="2470564" y="3329606"/>
              <a:ext cx="3785191" cy="1261884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僵尸</a:t>
              </a:r>
              <a:endParaRPr lang="en-US" altLang="zh-CN" sz="20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dirty="0">
                  <a:solidFill>
                    <a:srgbClr val="FFFFFF"/>
                  </a:solidFill>
                  <a:cs typeface="+mn-ea"/>
                  <a:sym typeface="+mn-lt"/>
                </a:rPr>
                <a:t>一脸煞白或是满面挂彩，僵尸的形象随你想象与脑补。</a:t>
              </a:r>
            </a:p>
          </p:txBody>
        </p:sp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27612CFE-D9C1-4B28-9D9B-4C03523B8B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39369" y="3578948"/>
              <a:ext cx="763200" cy="763200"/>
            </a:xfrm>
            <a:custGeom>
              <a:avLst/>
              <a:gdLst>
                <a:gd name="connsiteX0" fmla="*/ 381600 w 763200"/>
                <a:gd name="connsiteY0" fmla="*/ 0 h 763200"/>
                <a:gd name="connsiteX1" fmla="*/ 763200 w 763200"/>
                <a:gd name="connsiteY1" fmla="*/ 381600 h 763200"/>
                <a:gd name="connsiteX2" fmla="*/ 381600 w 763200"/>
                <a:gd name="connsiteY2" fmla="*/ 763200 h 763200"/>
                <a:gd name="connsiteX3" fmla="*/ 0 w 763200"/>
                <a:gd name="connsiteY3" fmla="*/ 381600 h 763200"/>
                <a:gd name="connsiteX4" fmla="*/ 381600 w 763200"/>
                <a:gd name="connsiteY4" fmla="*/ 0 h 76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3200" h="763200">
                  <a:moveTo>
                    <a:pt x="381600" y="0"/>
                  </a:moveTo>
                  <a:cubicBezTo>
                    <a:pt x="592352" y="0"/>
                    <a:pt x="763200" y="170848"/>
                    <a:pt x="763200" y="381600"/>
                  </a:cubicBezTo>
                  <a:cubicBezTo>
                    <a:pt x="763200" y="592352"/>
                    <a:pt x="592352" y="763200"/>
                    <a:pt x="381600" y="763200"/>
                  </a:cubicBezTo>
                  <a:cubicBezTo>
                    <a:pt x="170848" y="763200"/>
                    <a:pt x="0" y="592352"/>
                    <a:pt x="0" y="381600"/>
                  </a:cubicBezTo>
                  <a:cubicBezTo>
                    <a:pt x="0" y="170848"/>
                    <a:pt x="170848" y="0"/>
                    <a:pt x="381600" y="0"/>
                  </a:cubicBezTo>
                  <a:close/>
                </a:path>
              </a:pathLst>
            </a:custGeom>
            <a:ln w="28575">
              <a:solidFill>
                <a:srgbClr val="FFCB0A"/>
              </a:solidFill>
            </a:ln>
          </p:spPr>
        </p:pic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3191891F-CD0D-4DAF-86D1-029669AB5405}"/>
              </a:ext>
            </a:extLst>
          </p:cNvPr>
          <p:cNvGrpSpPr/>
          <p:nvPr/>
        </p:nvGrpSpPr>
        <p:grpSpPr>
          <a:xfrm>
            <a:off x="1639369" y="1810665"/>
            <a:ext cx="4616386" cy="1261884"/>
            <a:chOff x="1639369" y="1810665"/>
            <a:chExt cx="4616386" cy="1261884"/>
          </a:xfrm>
        </p:grpSpPr>
        <p:sp>
          <p:nvSpPr>
            <p:cNvPr id="23" name="TextBox 58">
              <a:extLst>
                <a:ext uri="{FF2B5EF4-FFF2-40B4-BE49-F238E27FC236}">
                  <a16:creationId xmlns:a16="http://schemas.microsoft.com/office/drawing/2014/main" xmlns="" id="{E6A2CDDC-F9C3-4619-B734-EE066658D952}"/>
                </a:ext>
              </a:extLst>
            </p:cNvPr>
            <p:cNvSpPr txBox="1"/>
            <p:nvPr/>
          </p:nvSpPr>
          <p:spPr>
            <a:xfrm>
              <a:off x="2470564" y="1810665"/>
              <a:ext cx="3785191" cy="1261884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毒蜘蛛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rgbClr val="FFFFFF"/>
                  </a:solidFill>
                  <a:cs typeface="+mn-ea"/>
                  <a:sym typeface="+mn-lt"/>
                </a:rPr>
                <a:t>被诅咒过的丛林里蜘蛛，黑夜里活动，碰到人类喷射毒液。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48" name="图片 47">
              <a:extLst>
                <a:ext uri="{FF2B5EF4-FFF2-40B4-BE49-F238E27FC236}">
                  <a16:creationId xmlns:a16="http://schemas.microsoft.com/office/drawing/2014/main" xmlns="" id="{24981EF5-42DD-44C8-9B14-9E9F33D074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39369" y="2060607"/>
              <a:ext cx="762000" cy="762000"/>
            </a:xfrm>
            <a:custGeom>
              <a:avLst/>
              <a:gdLst>
                <a:gd name="connsiteX0" fmla="*/ 381000 w 762000"/>
                <a:gd name="connsiteY0" fmla="*/ 0 h 762000"/>
                <a:gd name="connsiteX1" fmla="*/ 762000 w 762000"/>
                <a:gd name="connsiteY1" fmla="*/ 381000 h 762000"/>
                <a:gd name="connsiteX2" fmla="*/ 381000 w 762000"/>
                <a:gd name="connsiteY2" fmla="*/ 762000 h 762000"/>
                <a:gd name="connsiteX3" fmla="*/ 0 w 762000"/>
                <a:gd name="connsiteY3" fmla="*/ 381000 h 762000"/>
                <a:gd name="connsiteX4" fmla="*/ 381000 w 762000"/>
                <a:gd name="connsiteY4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62000">
                  <a:moveTo>
                    <a:pt x="381000" y="0"/>
                  </a:moveTo>
                  <a:cubicBezTo>
                    <a:pt x="591420" y="0"/>
                    <a:pt x="762000" y="170580"/>
                    <a:pt x="762000" y="381000"/>
                  </a:cubicBezTo>
                  <a:cubicBezTo>
                    <a:pt x="762000" y="591420"/>
                    <a:pt x="591420" y="762000"/>
                    <a:pt x="381000" y="762000"/>
                  </a:cubicBezTo>
                  <a:cubicBezTo>
                    <a:pt x="170580" y="762000"/>
                    <a:pt x="0" y="591420"/>
                    <a:pt x="0" y="381000"/>
                  </a:cubicBezTo>
                  <a:cubicBezTo>
                    <a:pt x="0" y="170580"/>
                    <a:pt x="170580" y="0"/>
                    <a:pt x="381000" y="0"/>
                  </a:cubicBezTo>
                  <a:close/>
                </a:path>
              </a:pathLst>
            </a:custGeom>
            <a:ln w="28575">
              <a:solidFill>
                <a:srgbClr val="FFCB0A"/>
              </a:solidFill>
            </a:ln>
          </p:spPr>
        </p:pic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243AB578-B112-482D-B535-2FF6E8BE202B}"/>
              </a:ext>
            </a:extLst>
          </p:cNvPr>
          <p:cNvGrpSpPr/>
          <p:nvPr/>
        </p:nvGrpSpPr>
        <p:grpSpPr>
          <a:xfrm>
            <a:off x="1639369" y="4950248"/>
            <a:ext cx="4616386" cy="892552"/>
            <a:chOff x="1639369" y="4950248"/>
            <a:chExt cx="4616386" cy="892552"/>
          </a:xfrm>
        </p:grpSpPr>
        <p:sp>
          <p:nvSpPr>
            <p:cNvPr id="30" name="TextBox 58">
              <a:extLst>
                <a:ext uri="{FF2B5EF4-FFF2-40B4-BE49-F238E27FC236}">
                  <a16:creationId xmlns:a16="http://schemas.microsoft.com/office/drawing/2014/main" xmlns="" id="{6577639F-754E-4771-B05F-30F1434999D7}"/>
                </a:ext>
              </a:extLst>
            </p:cNvPr>
            <p:cNvSpPr txBox="1"/>
            <p:nvPr/>
          </p:nvSpPr>
          <p:spPr>
            <a:xfrm>
              <a:off x="2470564" y="4950248"/>
              <a:ext cx="3785191" cy="892552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女巫</a:t>
              </a:r>
              <a:endParaRPr lang="en-US" altLang="zh-CN" sz="20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600" dirty="0">
                  <a:solidFill>
                    <a:srgbClr val="FFFFFF"/>
                  </a:solidFill>
                  <a:cs typeface="+mn-ea"/>
                  <a:sym typeface="+mn-lt"/>
                </a:rPr>
                <a:t>会魔法的神奇物种。传说喜欢植物。</a:t>
              </a:r>
            </a:p>
          </p:txBody>
        </p:sp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xmlns="" id="{D392F800-A9D7-4D59-9D0F-BD843B1462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39369" y="5014924"/>
              <a:ext cx="763200" cy="763200"/>
            </a:xfrm>
            <a:custGeom>
              <a:avLst/>
              <a:gdLst>
                <a:gd name="connsiteX0" fmla="*/ 381600 w 763200"/>
                <a:gd name="connsiteY0" fmla="*/ 0 h 763200"/>
                <a:gd name="connsiteX1" fmla="*/ 763200 w 763200"/>
                <a:gd name="connsiteY1" fmla="*/ 381600 h 763200"/>
                <a:gd name="connsiteX2" fmla="*/ 381600 w 763200"/>
                <a:gd name="connsiteY2" fmla="*/ 763200 h 763200"/>
                <a:gd name="connsiteX3" fmla="*/ 0 w 763200"/>
                <a:gd name="connsiteY3" fmla="*/ 381600 h 763200"/>
                <a:gd name="connsiteX4" fmla="*/ 381600 w 763200"/>
                <a:gd name="connsiteY4" fmla="*/ 0 h 76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3200" h="763200">
                  <a:moveTo>
                    <a:pt x="381600" y="0"/>
                  </a:moveTo>
                  <a:cubicBezTo>
                    <a:pt x="592352" y="0"/>
                    <a:pt x="763200" y="170848"/>
                    <a:pt x="763200" y="381600"/>
                  </a:cubicBezTo>
                  <a:cubicBezTo>
                    <a:pt x="763200" y="592352"/>
                    <a:pt x="592352" y="763200"/>
                    <a:pt x="381600" y="763200"/>
                  </a:cubicBezTo>
                  <a:cubicBezTo>
                    <a:pt x="170848" y="763200"/>
                    <a:pt x="0" y="592352"/>
                    <a:pt x="0" y="381600"/>
                  </a:cubicBezTo>
                  <a:cubicBezTo>
                    <a:pt x="0" y="170848"/>
                    <a:pt x="170848" y="0"/>
                    <a:pt x="381600" y="0"/>
                  </a:cubicBezTo>
                  <a:close/>
                </a:path>
              </a:pathLst>
            </a:custGeom>
            <a:ln w="28575">
              <a:solidFill>
                <a:srgbClr val="FFCB0A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97171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D20ABCA9-C829-4D3B-A5B0-20C24D82A7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1"/>
            <a:ext cx="8253968" cy="68580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B68156F9-B716-45B4-900C-3518D7003C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4678" y="1"/>
            <a:ext cx="8253968" cy="6858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FEE9F7D-0E75-4DAD-93F0-6BF2A7DD50CF}"/>
              </a:ext>
            </a:extLst>
          </p:cNvPr>
          <p:cNvSpPr txBox="1"/>
          <p:nvPr/>
        </p:nvSpPr>
        <p:spPr>
          <a:xfrm>
            <a:off x="3725552" y="4399174"/>
            <a:ext cx="5429583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dirty="0">
                <a:solidFill>
                  <a:srgbClr val="F9C811"/>
                </a:solidFill>
                <a:cs typeface="+mn-ea"/>
                <a:sym typeface="+mn-lt"/>
              </a:rPr>
              <a:t>谢谢观看    感谢聆听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9C81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2CBE8A37-737B-41B4-B60E-1CC15F9692F2}"/>
              </a:ext>
            </a:extLst>
          </p:cNvPr>
          <p:cNvGrpSpPr/>
          <p:nvPr/>
        </p:nvGrpSpPr>
        <p:grpSpPr>
          <a:xfrm>
            <a:off x="1632329" y="632407"/>
            <a:ext cx="8500623" cy="3769360"/>
            <a:chOff x="1784729" y="924561"/>
            <a:chExt cx="8500623" cy="3769360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B8370B0C-BA79-4627-852F-D32F195A78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5820" r="1475" b="19570"/>
            <a:stretch/>
          </p:blipFill>
          <p:spPr>
            <a:xfrm>
              <a:off x="1784729" y="924561"/>
              <a:ext cx="8500623" cy="3769360"/>
            </a:xfrm>
            <a:prstGeom prst="rect">
              <a:avLst/>
            </a:prstGeom>
          </p:spPr>
        </p:pic>
        <p:sp>
          <p:nvSpPr>
            <p:cNvPr id="24" name="流程图: 终止 23">
              <a:extLst>
                <a:ext uri="{FF2B5EF4-FFF2-40B4-BE49-F238E27FC236}">
                  <a16:creationId xmlns:a16="http://schemas.microsoft.com/office/drawing/2014/main" xmlns="" id="{E724C5CC-5A23-43F8-9B7C-DA010C115C47}"/>
                </a:ext>
              </a:extLst>
            </p:cNvPr>
            <p:cNvSpPr/>
            <p:nvPr/>
          </p:nvSpPr>
          <p:spPr>
            <a:xfrm>
              <a:off x="4821936" y="3611725"/>
              <a:ext cx="3445764" cy="646331"/>
            </a:xfrm>
            <a:prstGeom prst="flowChartTerminator">
              <a:avLst/>
            </a:prstGeom>
            <a:solidFill>
              <a:srgbClr val="DC7C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202X 10 31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39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94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21D8394-CA2A-4DE0-8D56-9E5FC45C9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350583"/>
            <a:ext cx="12192000" cy="7208584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0FC7BCE-8CA8-4150-8741-518AB56E2AE8}"/>
              </a:ext>
            </a:extLst>
          </p:cNvPr>
          <p:cNvGrpSpPr/>
          <p:nvPr/>
        </p:nvGrpSpPr>
        <p:grpSpPr>
          <a:xfrm>
            <a:off x="857400" y="1666240"/>
            <a:ext cx="10477201" cy="2041575"/>
            <a:chOff x="1056738" y="1314579"/>
            <a:chExt cx="5686148" cy="1107996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7FDECEA9-8204-4EF7-B0C3-15253EEEE05C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18" name="流程图: 过程 17">
                <a:extLst>
                  <a:ext uri="{FF2B5EF4-FFF2-40B4-BE49-F238E27FC236}">
                    <a16:creationId xmlns:a16="http://schemas.microsoft.com/office/drawing/2014/main" xmlns="" id="{D3040CBA-1E75-4F9D-81A0-3EBACCD5DF44}"/>
                  </a:ext>
                </a:extLst>
              </p:cNvPr>
              <p:cNvSpPr/>
              <p:nvPr/>
            </p:nvSpPr>
            <p:spPr>
              <a:xfrm>
                <a:off x="1439802" y="1506472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D173DB52-F5ED-4440-AE14-968D340228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17" name="文本框 1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2B6F7F05-0F31-482C-BAEA-2094C16CB7D1}"/>
                </a:ext>
              </a:extLst>
            </p:cNvPr>
            <p:cNvSpPr txBox="1"/>
            <p:nvPr/>
          </p:nvSpPr>
          <p:spPr>
            <a:xfrm>
              <a:off x="1255465" y="1604007"/>
              <a:ext cx="5487421" cy="551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6000" dirty="0">
                  <a:solidFill>
                    <a:srgbClr val="0E4F5F"/>
                  </a:solidFill>
                  <a:cs typeface="+mn-ea"/>
                  <a:sym typeface="+mn-lt"/>
                </a:rPr>
                <a:t>一、万圣节节日由来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0E18F25-E01B-4ECC-AD6A-64C80BB2F64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89332" y="-544752"/>
            <a:ext cx="3902668" cy="390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3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F7A7735-8088-45F4-A80C-78C2AB5E95CD}"/>
              </a:ext>
            </a:extLst>
          </p:cNvPr>
          <p:cNvSpPr/>
          <p:nvPr/>
        </p:nvSpPr>
        <p:spPr>
          <a:xfrm>
            <a:off x="1077012" y="2487776"/>
            <a:ext cx="4595668" cy="3270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kern="100" dirty="0">
                <a:solidFill>
                  <a:schemeClr val="bg1"/>
                </a:solidFill>
                <a:cs typeface="+mn-ea"/>
                <a:sym typeface="+mn-lt"/>
              </a:rPr>
              <a:t>万圣节原本是赞美秋天的节日，从</a:t>
            </a:r>
            <a:r>
              <a:rPr lang="en-US" altLang="zh-CN" sz="2000" kern="100" dirty="0">
                <a:solidFill>
                  <a:schemeClr val="bg1"/>
                </a:solidFill>
                <a:cs typeface="+mn-ea"/>
                <a:sym typeface="+mn-lt"/>
              </a:rPr>
              <a:t>10</a:t>
            </a:r>
            <a:r>
              <a:rPr lang="zh-CN" altLang="en-US" sz="2000" kern="100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en-US" altLang="zh-CN" sz="2000" kern="100" dirty="0">
                <a:solidFill>
                  <a:schemeClr val="bg1"/>
                </a:solidFill>
                <a:cs typeface="+mn-ea"/>
                <a:sym typeface="+mn-lt"/>
              </a:rPr>
              <a:t>31</a:t>
            </a:r>
            <a:r>
              <a:rPr lang="zh-CN" altLang="en-US" sz="2000" kern="100" dirty="0">
                <a:solidFill>
                  <a:schemeClr val="bg1"/>
                </a:solidFill>
                <a:cs typeface="+mn-ea"/>
                <a:sym typeface="+mn-lt"/>
              </a:rPr>
              <a:t>日的午夜到次日</a:t>
            </a:r>
            <a:r>
              <a:rPr lang="en-US" altLang="zh-CN" sz="2000" kern="100" dirty="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sz="2000" kern="100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en-US" altLang="zh-CN" sz="2000" kern="1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zh-CN" altLang="en-US" sz="2000" kern="100" dirty="0">
                <a:solidFill>
                  <a:schemeClr val="bg1"/>
                </a:solidFill>
                <a:cs typeface="+mn-ea"/>
                <a:sym typeface="+mn-lt"/>
              </a:rPr>
              <a:t>日，持续整整一天。人们认为在那天晚上死神把那年死去人的鬼魂统统召来，这些恶鬼要受到托生为畜类的惩罚。于是大家点起冲天的篝火，并严密监视这些恶鬼。万圣节前夜到处有女巫和鬼魂的说法就是这么开始的。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8A5CAE3-EB8E-4956-A7C5-DD9215FFE99B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732F3630-1938-4F02-982A-00455439BF2A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17" name="流程图: 过程 16">
                <a:extLst>
                  <a:ext uri="{FF2B5EF4-FFF2-40B4-BE49-F238E27FC236}">
                    <a16:creationId xmlns:a16="http://schemas.microsoft.com/office/drawing/2014/main" xmlns="" id="{4156BB33-5A38-4372-BA55-4D8EB55A06AA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A586FCF6-2317-4E45-9B3B-798A734412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16" name="文本框 1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4D73AF3D-8047-4083-A083-536C6132D16A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万圣节节日由来</a:t>
              </a: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B07F93DF-1111-4824-B8C6-AB6E178DA4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082" y="1809017"/>
            <a:ext cx="5267325" cy="46196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94299" y="1038687"/>
            <a:ext cx="15358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053E47"/>
                </a:solidFill>
              </a:rPr>
              <a:t>https://www.ypppt.com/</a:t>
            </a:r>
            <a:endParaRPr lang="zh-CN" altLang="en-US" sz="700" dirty="0">
              <a:solidFill>
                <a:srgbClr val="053E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5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BC9501E-BA7F-47D8-8E49-45234D9A70EA}"/>
              </a:ext>
            </a:extLst>
          </p:cNvPr>
          <p:cNvSpPr/>
          <p:nvPr/>
        </p:nvSpPr>
        <p:spPr>
          <a:xfrm>
            <a:off x="724841" y="2125331"/>
            <a:ext cx="3416629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kern="100" dirty="0">
                <a:solidFill>
                  <a:schemeClr val="bg1"/>
                </a:solidFill>
                <a:cs typeface="+mn-ea"/>
                <a:sym typeface="+mn-lt"/>
              </a:rPr>
              <a:t>万圣节是纪念所有圣徒的节日，亦称“诸圣瞻礼”或“诸圣日”。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34582B1-2C47-4ECF-8CD0-ACA00F8F8E76}"/>
              </a:ext>
            </a:extLst>
          </p:cNvPr>
          <p:cNvSpPr/>
          <p:nvPr/>
        </p:nvSpPr>
        <p:spPr>
          <a:xfrm>
            <a:off x="4773729" y="2125331"/>
            <a:ext cx="3035466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kern="100" dirty="0">
                <a:solidFill>
                  <a:schemeClr val="bg1"/>
                </a:solidFill>
                <a:cs typeface="+mn-ea"/>
                <a:sym typeface="+mn-lt"/>
              </a:rPr>
              <a:t>据称初期仅为纪念有名的殉道者，以后逐步扩大到一切有名和无名的圣徒。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2C1985F9-6618-4D2E-A8DB-22F9E0C6113C}"/>
              </a:ext>
            </a:extLst>
          </p:cNvPr>
          <p:cNvSpPr/>
          <p:nvPr/>
        </p:nvSpPr>
        <p:spPr>
          <a:xfrm>
            <a:off x="8331689" y="2159422"/>
            <a:ext cx="3302781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kern="100" dirty="0">
                <a:solidFill>
                  <a:schemeClr val="bg1"/>
                </a:solidFill>
                <a:cs typeface="+mn-ea"/>
                <a:sym typeface="+mn-lt"/>
              </a:rPr>
              <a:t>天主教</a:t>
            </a:r>
            <a:r>
              <a:rPr lang="zh-CN" altLang="en-US" sz="2000" kern="100">
                <a:solidFill>
                  <a:schemeClr val="bg1"/>
                </a:solidFill>
                <a:cs typeface="+mn-ea"/>
                <a:sym typeface="+mn-lt"/>
              </a:rPr>
              <a:t>会为</a:t>
            </a:r>
            <a:r>
              <a:rPr lang="en-US" altLang="zh-CN" sz="2000" kern="10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sz="2000" kern="10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en-US" altLang="zh-CN" sz="2000" kern="1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zh-CN" altLang="en-US" sz="2000" kern="100" dirty="0">
                <a:solidFill>
                  <a:schemeClr val="bg1"/>
                </a:solidFill>
                <a:cs typeface="+mn-ea"/>
                <a:sym typeface="+mn-lt"/>
              </a:rPr>
              <a:t>日，东正教则定于圣灵降临节后的第一个星期日。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FBF66B71-BEFE-42ED-9DDF-DBDC61C41144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1DD9454C-9FEC-4F3B-9506-732DE2CCA4CD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24" name="流程图: 过程 23">
                <a:extLst>
                  <a:ext uri="{FF2B5EF4-FFF2-40B4-BE49-F238E27FC236}">
                    <a16:creationId xmlns:a16="http://schemas.microsoft.com/office/drawing/2014/main" xmlns="" id="{E21E4E62-BB0F-427E-A307-513AA8D355C4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B4E0D203-D67C-4E84-9F83-46892FD0E6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23" name="文本框 2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0DEE3CE9-AA25-4262-8D78-35AB41D28D18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万圣节节日由来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15016F13-2F8F-41C6-9808-4CC6A6B6FA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41" y="3871345"/>
            <a:ext cx="11011575" cy="254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63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6">
            <a:extLst>
              <a:ext uri="{FF2B5EF4-FFF2-40B4-BE49-F238E27FC236}">
                <a16:creationId xmlns:a16="http://schemas.microsoft.com/office/drawing/2014/main" xmlns="" id="{EA530DC6-9A92-4268-A03E-89E814EA54E0}"/>
              </a:ext>
            </a:extLst>
          </p:cNvPr>
          <p:cNvSpPr txBox="1"/>
          <p:nvPr/>
        </p:nvSpPr>
        <p:spPr>
          <a:xfrm>
            <a:off x="6287707" y="2960522"/>
            <a:ext cx="4865175" cy="20697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kern="100">
                <a:solidFill>
                  <a:schemeClr val="bg1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万圣节的服装起源于恶作剧，大人带孩子一起出门（一般是大人驾车停在路边，小孩说：“不给糖就捣蛋。大人事先要求孩子只许去门口有节日布置的并点了灯的人家，否则不许打扰。</a:t>
            </a:r>
            <a:endParaRPr lang="zh-CN" altLang="zh-CN" sz="20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D4DD84D4-9F78-4DD1-9627-744EB7DC0D97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522D7C07-7D66-4D35-9937-5ADDC4E4B53C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15" name="流程图: 过程 14">
                <a:extLst>
                  <a:ext uri="{FF2B5EF4-FFF2-40B4-BE49-F238E27FC236}">
                    <a16:creationId xmlns:a16="http://schemas.microsoft.com/office/drawing/2014/main" xmlns="" id="{59B1BD8C-72EA-4087-8DD5-A779C8FA51F5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="" id="{BEADF577-9E30-4F29-92DD-50A4DD688E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14" name="文本框 1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18B39CEA-B48B-44B9-9BBD-FB616BC6D35A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万圣节服装由来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E975A8-379F-4571-B5E0-9CF436C3D7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3816" y="1915161"/>
            <a:ext cx="4160520" cy="4160520"/>
          </a:xfrm>
          <a:prstGeom prst="rect">
            <a:avLst/>
          </a:prstGeom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xmlns="" id="{83502576-66B9-8EE9-34E7-80F1C804095B}"/>
              </a:ext>
            </a:extLst>
          </p:cNvPr>
          <p:cNvSpPr txBox="1"/>
          <p:nvPr/>
        </p:nvSpPr>
        <p:spPr>
          <a:xfrm>
            <a:off x="883736" y="672258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0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rgbClr val="0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rgbClr val="0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0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0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0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39023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B85BE43-A61A-4F6A-9B88-D97B921E0087}"/>
              </a:ext>
            </a:extLst>
          </p:cNvPr>
          <p:cNvGrpSpPr/>
          <p:nvPr/>
        </p:nvGrpSpPr>
        <p:grpSpPr>
          <a:xfrm>
            <a:off x="578177" y="1795769"/>
            <a:ext cx="3531561" cy="5009912"/>
            <a:chOff x="578177" y="1795769"/>
            <a:chExt cx="3531561" cy="5009912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9B3FEC02-BA8A-47E8-BAED-CE708635D73A}"/>
                </a:ext>
              </a:extLst>
            </p:cNvPr>
            <p:cNvSpPr txBox="1"/>
            <p:nvPr/>
          </p:nvSpPr>
          <p:spPr>
            <a:xfrm>
              <a:off x="578177" y="2243406"/>
              <a:ext cx="3531561" cy="45622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defPPr>
                <a:defRPr lang="zh-CN"/>
              </a:defPPr>
              <a:lvl1pPr algn="ctr">
                <a:defRPr b="0" i="0">
                  <a:solidFill>
                    <a:srgbClr val="333333"/>
                  </a:solidFill>
                  <a:effectLst/>
                  <a:latin typeface="-apple-system-font"/>
                </a:defRPr>
              </a:lvl1pPr>
            </a:lstStyle>
            <a:p>
              <a:pPr lvl="0" algn="just">
                <a:lnSpc>
                  <a:spcPct val="150000"/>
                </a:lnSpc>
              </a:pPr>
              <a:r>
                <a:rPr lang="zh-CN" altLang="en-US" sz="2000" kern="0" dirty="0">
                  <a:solidFill>
                    <a:prstClr val="white"/>
                  </a:solidFill>
                  <a:latin typeface="+mn-lt"/>
                  <a:cs typeface="+mn-ea"/>
                  <a:sym typeface="+mn-lt"/>
                </a:rPr>
                <a:t>南瓜灯源于古代爱尔兰。传说一个名叫</a:t>
              </a:r>
              <a:r>
                <a:rPr lang="en-US" altLang="zh-CN" sz="2000" kern="0" dirty="0">
                  <a:solidFill>
                    <a:prstClr val="white"/>
                  </a:solidFill>
                  <a:latin typeface="+mn-lt"/>
                  <a:cs typeface="+mn-ea"/>
                  <a:sym typeface="+mn-lt"/>
                </a:rPr>
                <a:t>Jack</a:t>
              </a:r>
              <a:r>
                <a:rPr lang="zh-CN" altLang="en-US" sz="2000" kern="0" dirty="0">
                  <a:solidFill>
                    <a:prstClr val="white"/>
                  </a:solidFill>
                  <a:latin typeface="+mn-lt"/>
                  <a:cs typeface="+mn-ea"/>
                  <a:sym typeface="+mn-lt"/>
                </a:rPr>
                <a:t>的人，是个醉汉且爱恶作剧。在万圣节当日，他设圈套将魔鬼困在一棵树上，他不许魔鬼下来，直至恶魔答应永远不让他住在地狱。</a:t>
              </a:r>
              <a:r>
                <a:rPr lang="en-US" altLang="zh-CN" sz="2000" kern="0" dirty="0">
                  <a:solidFill>
                    <a:prstClr val="white"/>
                  </a:solidFill>
                  <a:latin typeface="+mn-lt"/>
                  <a:cs typeface="+mn-ea"/>
                  <a:sym typeface="+mn-lt"/>
                </a:rPr>
                <a:t>Jack</a:t>
              </a:r>
              <a:r>
                <a:rPr lang="zh-CN" altLang="en-US" sz="2000" kern="0" dirty="0">
                  <a:solidFill>
                    <a:prstClr val="white"/>
                  </a:solidFill>
                  <a:latin typeface="+mn-lt"/>
                  <a:cs typeface="+mn-ea"/>
                  <a:sym typeface="+mn-lt"/>
                </a:rPr>
                <a:t>死后，因他不相信神，他不能进天堂，而魔鬼也不让他入地狱，</a:t>
              </a:r>
            </a:p>
            <a:p>
              <a:pPr lvl="0" algn="just">
                <a:lnSpc>
                  <a:spcPct val="150000"/>
                </a:lnSpc>
              </a:pPr>
              <a:endParaRPr lang="zh-CN" altLang="en-US" sz="2000" kern="0" dirty="0">
                <a:solidFill>
                  <a:prstClr val="white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" name="PA-矩形 12">
              <a:extLst>
                <a:ext uri="{FF2B5EF4-FFF2-40B4-BE49-F238E27FC236}">
                  <a16:creationId xmlns:a16="http://schemas.microsoft.com/office/drawing/2014/main" xmlns="" id="{1324032C-91D2-4399-A132-9BFEB10BAD07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966290" y="1795769"/>
              <a:ext cx="75533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4000">
                        <a:srgbClr val="FCEAD4"/>
                      </a:gs>
                      <a:gs pos="100000">
                        <a:srgbClr val="D79E73"/>
                      </a:gs>
                    </a:gsLst>
                    <a:lin ang="5400000" scaled="1"/>
                  </a:gradFill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gradFill>
                  <a:gsLst>
                    <a:gs pos="4000">
                      <a:srgbClr val="FCEAD4"/>
                    </a:gs>
                    <a:gs pos="100000">
                      <a:srgbClr val="D79E73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8837465-74DF-46B4-9874-5D0A94DFB5BA}"/>
              </a:ext>
            </a:extLst>
          </p:cNvPr>
          <p:cNvSpPr txBox="1"/>
          <p:nvPr/>
        </p:nvSpPr>
        <p:spPr>
          <a:xfrm>
            <a:off x="446779" y="2534268"/>
            <a:ext cx="108806" cy="134106"/>
          </a:xfrm>
          <a:custGeom>
            <a:avLst/>
            <a:gdLst/>
            <a:ahLst/>
            <a:cxnLst/>
            <a:rect l="l" t="t" r="r" b="b"/>
            <a:pathLst>
              <a:path w="623739" h="383902">
                <a:moveTo>
                  <a:pt x="571760" y="0"/>
                </a:moveTo>
                <a:lnTo>
                  <a:pt x="579127" y="4912"/>
                </a:lnTo>
                <a:cubicBezTo>
                  <a:pt x="560846" y="15553"/>
                  <a:pt x="545976" y="30219"/>
                  <a:pt x="534516" y="48909"/>
                </a:cubicBezTo>
                <a:cubicBezTo>
                  <a:pt x="523056" y="67599"/>
                  <a:pt x="516372" y="87858"/>
                  <a:pt x="514462" y="109687"/>
                </a:cubicBezTo>
                <a:cubicBezTo>
                  <a:pt x="551569" y="120873"/>
                  <a:pt x="579059" y="137245"/>
                  <a:pt x="596931" y="158800"/>
                </a:cubicBezTo>
                <a:cubicBezTo>
                  <a:pt x="614803" y="180355"/>
                  <a:pt x="623739" y="207504"/>
                  <a:pt x="623739" y="240246"/>
                </a:cubicBezTo>
                <a:cubicBezTo>
                  <a:pt x="623739" y="266713"/>
                  <a:pt x="617600" y="290928"/>
                  <a:pt x="605321" y="312893"/>
                </a:cubicBezTo>
                <a:cubicBezTo>
                  <a:pt x="593043" y="334857"/>
                  <a:pt x="576399" y="352183"/>
                  <a:pt x="555389" y="364871"/>
                </a:cubicBezTo>
                <a:cubicBezTo>
                  <a:pt x="534380" y="377559"/>
                  <a:pt x="511051" y="383902"/>
                  <a:pt x="485403" y="383902"/>
                </a:cubicBezTo>
                <a:cubicBezTo>
                  <a:pt x="459209" y="383902"/>
                  <a:pt x="435880" y="377422"/>
                  <a:pt x="415416" y="364462"/>
                </a:cubicBezTo>
                <a:cubicBezTo>
                  <a:pt x="394953" y="351501"/>
                  <a:pt x="378991" y="333766"/>
                  <a:pt x="367531" y="311256"/>
                </a:cubicBezTo>
                <a:cubicBezTo>
                  <a:pt x="356071" y="288745"/>
                  <a:pt x="350341" y="263438"/>
                  <a:pt x="350341" y="235335"/>
                </a:cubicBezTo>
                <a:cubicBezTo>
                  <a:pt x="350341" y="198500"/>
                  <a:pt x="360096" y="163302"/>
                  <a:pt x="379605" y="129741"/>
                </a:cubicBezTo>
                <a:cubicBezTo>
                  <a:pt x="399114" y="96180"/>
                  <a:pt x="425785" y="67804"/>
                  <a:pt x="459618" y="44611"/>
                </a:cubicBezTo>
                <a:cubicBezTo>
                  <a:pt x="493452" y="21419"/>
                  <a:pt x="530833" y="6549"/>
                  <a:pt x="571760" y="0"/>
                </a:cubicBezTo>
                <a:close/>
                <a:moveTo>
                  <a:pt x="221419" y="0"/>
                </a:moveTo>
                <a:lnTo>
                  <a:pt x="228786" y="4912"/>
                </a:lnTo>
                <a:cubicBezTo>
                  <a:pt x="210505" y="15553"/>
                  <a:pt x="195635" y="30219"/>
                  <a:pt x="184175" y="48909"/>
                </a:cubicBezTo>
                <a:cubicBezTo>
                  <a:pt x="172715" y="67599"/>
                  <a:pt x="166030" y="87858"/>
                  <a:pt x="164120" y="109687"/>
                </a:cubicBezTo>
                <a:cubicBezTo>
                  <a:pt x="201228" y="120873"/>
                  <a:pt x="228718" y="137245"/>
                  <a:pt x="246590" y="158800"/>
                </a:cubicBezTo>
                <a:cubicBezTo>
                  <a:pt x="264461" y="180355"/>
                  <a:pt x="273397" y="207504"/>
                  <a:pt x="273397" y="240246"/>
                </a:cubicBezTo>
                <a:cubicBezTo>
                  <a:pt x="273397" y="266713"/>
                  <a:pt x="267258" y="290928"/>
                  <a:pt x="254980" y="312893"/>
                </a:cubicBezTo>
                <a:cubicBezTo>
                  <a:pt x="242701" y="334857"/>
                  <a:pt x="226058" y="352183"/>
                  <a:pt x="205048" y="364871"/>
                </a:cubicBezTo>
                <a:cubicBezTo>
                  <a:pt x="184038" y="377559"/>
                  <a:pt x="160710" y="383902"/>
                  <a:pt x="135062" y="383902"/>
                </a:cubicBezTo>
                <a:cubicBezTo>
                  <a:pt x="108595" y="383902"/>
                  <a:pt x="85198" y="377422"/>
                  <a:pt x="64870" y="364462"/>
                </a:cubicBezTo>
                <a:cubicBezTo>
                  <a:pt x="44543" y="351501"/>
                  <a:pt x="28649" y="333766"/>
                  <a:pt x="17190" y="311256"/>
                </a:cubicBezTo>
                <a:cubicBezTo>
                  <a:pt x="5730" y="288745"/>
                  <a:pt x="0" y="263438"/>
                  <a:pt x="0" y="235335"/>
                </a:cubicBezTo>
                <a:cubicBezTo>
                  <a:pt x="0" y="198500"/>
                  <a:pt x="9754" y="163302"/>
                  <a:pt x="29263" y="129741"/>
                </a:cubicBezTo>
                <a:cubicBezTo>
                  <a:pt x="48772" y="96180"/>
                  <a:pt x="75443" y="67804"/>
                  <a:pt x="109277" y="44611"/>
                </a:cubicBezTo>
                <a:cubicBezTo>
                  <a:pt x="143111" y="21419"/>
                  <a:pt x="180491" y="6549"/>
                  <a:pt x="221419" y="0"/>
                </a:cubicBezTo>
                <a:close/>
              </a:path>
            </a:pathLst>
          </a:custGeom>
          <a:gradFill flip="none" rotWithShape="0">
            <a:gsLst>
              <a:gs pos="0">
                <a:sysClr val="window" lastClr="FFFFFF"/>
              </a:gs>
              <a:gs pos="100000">
                <a:sysClr val="window" lastClr="FFFFFF">
                  <a:alpha val="25000"/>
                </a:sys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>
              <a:defRPr sz="1600">
                <a:latin typeface="+mj-ea"/>
                <a:ea typeface="+mj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B428428D-241D-4E3A-9A1D-88F35FE9A838}"/>
              </a:ext>
            </a:extLst>
          </p:cNvPr>
          <p:cNvSpPr txBox="1"/>
          <p:nvPr/>
        </p:nvSpPr>
        <p:spPr>
          <a:xfrm rot="10800000">
            <a:off x="4187499" y="5697126"/>
            <a:ext cx="168002" cy="134106"/>
          </a:xfrm>
          <a:custGeom>
            <a:avLst/>
            <a:gdLst/>
            <a:ahLst/>
            <a:cxnLst/>
            <a:rect l="l" t="t" r="r" b="b"/>
            <a:pathLst>
              <a:path w="623739" h="383902">
                <a:moveTo>
                  <a:pt x="571760" y="0"/>
                </a:moveTo>
                <a:lnTo>
                  <a:pt x="579127" y="4912"/>
                </a:lnTo>
                <a:cubicBezTo>
                  <a:pt x="560846" y="15553"/>
                  <a:pt x="545976" y="30219"/>
                  <a:pt x="534516" y="48909"/>
                </a:cubicBezTo>
                <a:cubicBezTo>
                  <a:pt x="523056" y="67599"/>
                  <a:pt x="516372" y="87858"/>
                  <a:pt x="514462" y="109687"/>
                </a:cubicBezTo>
                <a:cubicBezTo>
                  <a:pt x="551569" y="120873"/>
                  <a:pt x="579059" y="137245"/>
                  <a:pt x="596931" y="158800"/>
                </a:cubicBezTo>
                <a:cubicBezTo>
                  <a:pt x="614803" y="180355"/>
                  <a:pt x="623739" y="207504"/>
                  <a:pt x="623739" y="240246"/>
                </a:cubicBezTo>
                <a:cubicBezTo>
                  <a:pt x="623739" y="266713"/>
                  <a:pt x="617600" y="290928"/>
                  <a:pt x="605321" y="312893"/>
                </a:cubicBezTo>
                <a:cubicBezTo>
                  <a:pt x="593043" y="334857"/>
                  <a:pt x="576399" y="352183"/>
                  <a:pt x="555389" y="364871"/>
                </a:cubicBezTo>
                <a:cubicBezTo>
                  <a:pt x="534380" y="377559"/>
                  <a:pt x="511051" y="383902"/>
                  <a:pt x="485403" y="383902"/>
                </a:cubicBezTo>
                <a:cubicBezTo>
                  <a:pt x="459209" y="383902"/>
                  <a:pt x="435880" y="377422"/>
                  <a:pt x="415416" y="364462"/>
                </a:cubicBezTo>
                <a:cubicBezTo>
                  <a:pt x="394953" y="351501"/>
                  <a:pt x="378991" y="333766"/>
                  <a:pt x="367531" y="311256"/>
                </a:cubicBezTo>
                <a:cubicBezTo>
                  <a:pt x="356071" y="288745"/>
                  <a:pt x="350341" y="263438"/>
                  <a:pt x="350341" y="235335"/>
                </a:cubicBezTo>
                <a:cubicBezTo>
                  <a:pt x="350341" y="198500"/>
                  <a:pt x="360096" y="163302"/>
                  <a:pt x="379605" y="129741"/>
                </a:cubicBezTo>
                <a:cubicBezTo>
                  <a:pt x="399114" y="96180"/>
                  <a:pt x="425785" y="67804"/>
                  <a:pt x="459618" y="44611"/>
                </a:cubicBezTo>
                <a:cubicBezTo>
                  <a:pt x="493452" y="21419"/>
                  <a:pt x="530833" y="6549"/>
                  <a:pt x="571760" y="0"/>
                </a:cubicBezTo>
                <a:close/>
                <a:moveTo>
                  <a:pt x="221419" y="0"/>
                </a:moveTo>
                <a:lnTo>
                  <a:pt x="228786" y="4912"/>
                </a:lnTo>
                <a:cubicBezTo>
                  <a:pt x="210505" y="15553"/>
                  <a:pt x="195635" y="30219"/>
                  <a:pt x="184175" y="48909"/>
                </a:cubicBezTo>
                <a:cubicBezTo>
                  <a:pt x="172715" y="67599"/>
                  <a:pt x="166030" y="87858"/>
                  <a:pt x="164120" y="109687"/>
                </a:cubicBezTo>
                <a:cubicBezTo>
                  <a:pt x="201228" y="120873"/>
                  <a:pt x="228718" y="137245"/>
                  <a:pt x="246590" y="158800"/>
                </a:cubicBezTo>
                <a:cubicBezTo>
                  <a:pt x="264461" y="180355"/>
                  <a:pt x="273397" y="207504"/>
                  <a:pt x="273397" y="240246"/>
                </a:cubicBezTo>
                <a:cubicBezTo>
                  <a:pt x="273397" y="266713"/>
                  <a:pt x="267258" y="290928"/>
                  <a:pt x="254980" y="312893"/>
                </a:cubicBezTo>
                <a:cubicBezTo>
                  <a:pt x="242701" y="334857"/>
                  <a:pt x="226058" y="352183"/>
                  <a:pt x="205048" y="364871"/>
                </a:cubicBezTo>
                <a:cubicBezTo>
                  <a:pt x="184038" y="377559"/>
                  <a:pt x="160710" y="383902"/>
                  <a:pt x="135062" y="383902"/>
                </a:cubicBezTo>
                <a:cubicBezTo>
                  <a:pt x="108595" y="383902"/>
                  <a:pt x="85198" y="377422"/>
                  <a:pt x="64870" y="364462"/>
                </a:cubicBezTo>
                <a:cubicBezTo>
                  <a:pt x="44543" y="351501"/>
                  <a:pt x="28649" y="333766"/>
                  <a:pt x="17190" y="311256"/>
                </a:cubicBezTo>
                <a:cubicBezTo>
                  <a:pt x="5730" y="288745"/>
                  <a:pt x="0" y="263438"/>
                  <a:pt x="0" y="235335"/>
                </a:cubicBezTo>
                <a:cubicBezTo>
                  <a:pt x="0" y="198500"/>
                  <a:pt x="9754" y="163302"/>
                  <a:pt x="29263" y="129741"/>
                </a:cubicBezTo>
                <a:cubicBezTo>
                  <a:pt x="48772" y="96180"/>
                  <a:pt x="75443" y="67804"/>
                  <a:pt x="109277" y="44611"/>
                </a:cubicBezTo>
                <a:cubicBezTo>
                  <a:pt x="143111" y="21419"/>
                  <a:pt x="180491" y="6549"/>
                  <a:pt x="221419" y="0"/>
                </a:cubicBezTo>
                <a:close/>
              </a:path>
            </a:pathLst>
          </a:custGeom>
          <a:gradFill flip="none" rotWithShape="0">
            <a:gsLst>
              <a:gs pos="0">
                <a:sysClr val="window" lastClr="FFFFFF"/>
              </a:gs>
              <a:gs pos="100000">
                <a:sysClr val="window" lastClr="FFFFFF">
                  <a:alpha val="25000"/>
                </a:sys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>
              <a:defRPr sz="1600">
                <a:latin typeface="+mj-ea"/>
                <a:ea typeface="+mj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DC18CE54-69BF-4611-92FC-0B93EF0A285C}"/>
              </a:ext>
            </a:extLst>
          </p:cNvPr>
          <p:cNvGrpSpPr/>
          <p:nvPr/>
        </p:nvGrpSpPr>
        <p:grpSpPr>
          <a:xfrm>
            <a:off x="7781603" y="1795769"/>
            <a:ext cx="3832220" cy="4325365"/>
            <a:chOff x="7781603" y="1795769"/>
            <a:chExt cx="3832220" cy="4325365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9D64D750-F6A2-4193-8781-62A84982538E}"/>
                </a:ext>
              </a:extLst>
            </p:cNvPr>
            <p:cNvGrpSpPr/>
            <p:nvPr/>
          </p:nvGrpSpPr>
          <p:grpSpPr>
            <a:xfrm>
              <a:off x="8082262" y="1795769"/>
              <a:ext cx="3531561" cy="4325365"/>
              <a:chOff x="8082262" y="1795769"/>
              <a:chExt cx="3531561" cy="4325365"/>
            </a:xfrm>
          </p:grpSpPr>
          <p:sp>
            <p:nvSpPr>
              <p:cNvPr id="29" name="PA-矩形 12">
                <a:extLst>
                  <a:ext uri="{FF2B5EF4-FFF2-40B4-BE49-F238E27FC236}">
                    <a16:creationId xmlns:a16="http://schemas.microsoft.com/office/drawing/2014/main" xmlns="" id="{0F1B8967-9255-442A-BE50-92061D780DDA}"/>
                  </a:ext>
                </a:extLst>
              </p:cNvPr>
              <p:cNvSpPr/>
              <p:nvPr>
                <p:custDataLst>
                  <p:tags r:id="rId1"/>
                </p:custDataLst>
              </p:nvPr>
            </p:nvSpPr>
            <p:spPr>
              <a:xfrm>
                <a:off x="9470375" y="1795769"/>
                <a:ext cx="75533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6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4000">
                          <a:srgbClr val="FCEAD4"/>
                        </a:gs>
                        <a:gs pos="100000">
                          <a:srgbClr val="D79E73"/>
                        </a:gs>
                      </a:gsLst>
                      <a:lin ang="5400000" scaled="1"/>
                    </a:gradFill>
                    <a:uLnTx/>
                    <a:uFillTx/>
                    <a:cs typeface="+mn-ea"/>
                    <a:sym typeface="+mn-lt"/>
                  </a:rPr>
                  <a:t>02</a:t>
                </a:r>
                <a:endParaRPr kumimoji="0" lang="zh-CN" altLang="en-US" sz="36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4000">
                        <a:srgbClr val="FCEAD4"/>
                      </a:gs>
                      <a:gs pos="100000">
                        <a:srgbClr val="D79E73"/>
                      </a:gs>
                    </a:gsLst>
                    <a:lin ang="5400000" scaled="1"/>
                  </a:gradFill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2C8A79C6-AA4C-4D95-B952-D59392A5F986}"/>
                  </a:ext>
                </a:extLst>
              </p:cNvPr>
              <p:cNvSpPr txBox="1"/>
              <p:nvPr/>
            </p:nvSpPr>
            <p:spPr>
              <a:xfrm>
                <a:off x="8082262" y="2466287"/>
                <a:ext cx="3531561" cy="365484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defPPr>
                  <a:defRPr lang="zh-CN"/>
                </a:defPPr>
                <a:lvl1pPr algn="ctr">
                  <a:defRPr b="0" i="0">
                    <a:solidFill>
                      <a:srgbClr val="333333"/>
                    </a:solidFill>
                    <a:effectLst/>
                    <a:latin typeface="-apple-system-font"/>
                  </a:defRPr>
                </a:lvl1pPr>
              </a:lstStyle>
              <a:p>
                <a:pPr lvl="0" algn="just">
                  <a:lnSpc>
                    <a:spcPct val="150000"/>
                  </a:lnSpc>
                </a:pPr>
                <a:r>
                  <a:rPr lang="zh-CN" altLang="en-US" sz="2000" kern="0" dirty="0">
                    <a:solidFill>
                      <a:prstClr val="white"/>
                    </a:solidFill>
                    <a:latin typeface="+mn-lt"/>
                    <a:cs typeface="+mn-ea"/>
                    <a:sym typeface="+mn-lt"/>
                  </a:rPr>
                  <a:t>为了协助</a:t>
                </a:r>
                <a:r>
                  <a:rPr lang="en-US" altLang="zh-CN" sz="2000" kern="0" dirty="0">
                    <a:solidFill>
                      <a:prstClr val="white"/>
                    </a:solidFill>
                    <a:latin typeface="+mn-lt"/>
                    <a:cs typeface="+mn-ea"/>
                    <a:sym typeface="+mn-lt"/>
                  </a:rPr>
                  <a:t>Jack</a:t>
                </a:r>
                <a:r>
                  <a:rPr lang="zh-CN" altLang="en-US" sz="2000" kern="0" dirty="0">
                    <a:solidFill>
                      <a:prstClr val="white"/>
                    </a:solidFill>
                    <a:latin typeface="+mn-lt"/>
                    <a:cs typeface="+mn-ea"/>
                    <a:sym typeface="+mn-lt"/>
                  </a:rPr>
                  <a:t>找到回人间的路径，魔鬼给了他一块燃烧的炭，</a:t>
                </a:r>
                <a:r>
                  <a:rPr lang="en-US" altLang="zh-CN" sz="2000" kern="0" dirty="0">
                    <a:solidFill>
                      <a:prstClr val="white"/>
                    </a:solidFill>
                    <a:latin typeface="+mn-lt"/>
                    <a:cs typeface="+mn-ea"/>
                    <a:sym typeface="+mn-lt"/>
                  </a:rPr>
                  <a:t>Jack</a:t>
                </a:r>
                <a:r>
                  <a:rPr lang="zh-CN" altLang="en-US" sz="2000" kern="0" dirty="0">
                    <a:solidFill>
                      <a:prstClr val="white"/>
                    </a:solidFill>
                    <a:latin typeface="+mn-lt"/>
                    <a:cs typeface="+mn-ea"/>
                    <a:sym typeface="+mn-lt"/>
                  </a:rPr>
                  <a:t>将这燃烧的炭放在他以大红萝卜雕刻成的一个灯笼内，这第一个“</a:t>
                </a:r>
                <a:r>
                  <a:rPr lang="en-US" altLang="zh-CN" sz="2000" kern="0" dirty="0">
                    <a:solidFill>
                      <a:prstClr val="white"/>
                    </a:solidFill>
                    <a:latin typeface="+mn-lt"/>
                    <a:cs typeface="+mn-ea"/>
                    <a:sym typeface="+mn-lt"/>
                  </a:rPr>
                  <a:t>Jack</a:t>
                </a:r>
                <a:r>
                  <a:rPr lang="zh-CN" altLang="en-US" sz="2000" kern="0" dirty="0">
                    <a:solidFill>
                      <a:prstClr val="white"/>
                    </a:solidFill>
                    <a:latin typeface="+mn-lt"/>
                    <a:cs typeface="+mn-ea"/>
                    <a:sym typeface="+mn-lt"/>
                  </a:rPr>
                  <a:t>的灯笼”，帮助积找寻他的路径回爱尔兰，但他从没找着，于是他永远带著灯笼流浪人间。</a:t>
                </a: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BD79BA69-E9FC-47CA-84B6-A87005C2FB0A}"/>
                </a:ext>
              </a:extLst>
            </p:cNvPr>
            <p:cNvSpPr txBox="1"/>
            <p:nvPr/>
          </p:nvSpPr>
          <p:spPr>
            <a:xfrm>
              <a:off x="7781603" y="2570618"/>
              <a:ext cx="168004" cy="134106"/>
            </a:xfrm>
            <a:custGeom>
              <a:avLst/>
              <a:gdLst/>
              <a:ahLst/>
              <a:cxnLst/>
              <a:rect l="l" t="t" r="r" b="b"/>
              <a:pathLst>
                <a:path w="623739" h="383902">
                  <a:moveTo>
                    <a:pt x="571760" y="0"/>
                  </a:moveTo>
                  <a:lnTo>
                    <a:pt x="579127" y="4912"/>
                  </a:lnTo>
                  <a:cubicBezTo>
                    <a:pt x="560846" y="15553"/>
                    <a:pt x="545976" y="30219"/>
                    <a:pt x="534516" y="48909"/>
                  </a:cubicBezTo>
                  <a:cubicBezTo>
                    <a:pt x="523056" y="67599"/>
                    <a:pt x="516372" y="87858"/>
                    <a:pt x="514462" y="109687"/>
                  </a:cubicBezTo>
                  <a:cubicBezTo>
                    <a:pt x="551569" y="120873"/>
                    <a:pt x="579059" y="137245"/>
                    <a:pt x="596931" y="158800"/>
                  </a:cubicBezTo>
                  <a:cubicBezTo>
                    <a:pt x="614803" y="180355"/>
                    <a:pt x="623739" y="207504"/>
                    <a:pt x="623739" y="240246"/>
                  </a:cubicBezTo>
                  <a:cubicBezTo>
                    <a:pt x="623739" y="266713"/>
                    <a:pt x="617600" y="290928"/>
                    <a:pt x="605321" y="312893"/>
                  </a:cubicBezTo>
                  <a:cubicBezTo>
                    <a:pt x="593043" y="334857"/>
                    <a:pt x="576399" y="352183"/>
                    <a:pt x="555389" y="364871"/>
                  </a:cubicBezTo>
                  <a:cubicBezTo>
                    <a:pt x="534380" y="377559"/>
                    <a:pt x="511051" y="383902"/>
                    <a:pt x="485403" y="383902"/>
                  </a:cubicBezTo>
                  <a:cubicBezTo>
                    <a:pt x="459209" y="383902"/>
                    <a:pt x="435880" y="377422"/>
                    <a:pt x="415416" y="364462"/>
                  </a:cubicBezTo>
                  <a:cubicBezTo>
                    <a:pt x="394953" y="351501"/>
                    <a:pt x="378991" y="333766"/>
                    <a:pt x="367531" y="311256"/>
                  </a:cubicBezTo>
                  <a:cubicBezTo>
                    <a:pt x="356071" y="288745"/>
                    <a:pt x="350341" y="263438"/>
                    <a:pt x="350341" y="235335"/>
                  </a:cubicBezTo>
                  <a:cubicBezTo>
                    <a:pt x="350341" y="198500"/>
                    <a:pt x="360096" y="163302"/>
                    <a:pt x="379605" y="129741"/>
                  </a:cubicBezTo>
                  <a:cubicBezTo>
                    <a:pt x="399114" y="96180"/>
                    <a:pt x="425785" y="67804"/>
                    <a:pt x="459618" y="44611"/>
                  </a:cubicBezTo>
                  <a:cubicBezTo>
                    <a:pt x="493452" y="21419"/>
                    <a:pt x="530833" y="6549"/>
                    <a:pt x="571760" y="0"/>
                  </a:cubicBezTo>
                  <a:close/>
                  <a:moveTo>
                    <a:pt x="221419" y="0"/>
                  </a:moveTo>
                  <a:lnTo>
                    <a:pt x="228786" y="4912"/>
                  </a:lnTo>
                  <a:cubicBezTo>
                    <a:pt x="210505" y="15553"/>
                    <a:pt x="195635" y="30219"/>
                    <a:pt x="184175" y="48909"/>
                  </a:cubicBezTo>
                  <a:cubicBezTo>
                    <a:pt x="172715" y="67599"/>
                    <a:pt x="166030" y="87858"/>
                    <a:pt x="164120" y="109687"/>
                  </a:cubicBezTo>
                  <a:cubicBezTo>
                    <a:pt x="201228" y="120873"/>
                    <a:pt x="228718" y="137245"/>
                    <a:pt x="246590" y="158800"/>
                  </a:cubicBezTo>
                  <a:cubicBezTo>
                    <a:pt x="264461" y="180355"/>
                    <a:pt x="273397" y="207504"/>
                    <a:pt x="273397" y="240246"/>
                  </a:cubicBezTo>
                  <a:cubicBezTo>
                    <a:pt x="273397" y="266713"/>
                    <a:pt x="267258" y="290928"/>
                    <a:pt x="254980" y="312893"/>
                  </a:cubicBezTo>
                  <a:cubicBezTo>
                    <a:pt x="242701" y="334857"/>
                    <a:pt x="226058" y="352183"/>
                    <a:pt x="205048" y="364871"/>
                  </a:cubicBezTo>
                  <a:cubicBezTo>
                    <a:pt x="184038" y="377559"/>
                    <a:pt x="160710" y="383902"/>
                    <a:pt x="135062" y="383902"/>
                  </a:cubicBezTo>
                  <a:cubicBezTo>
                    <a:pt x="108595" y="383902"/>
                    <a:pt x="85198" y="377422"/>
                    <a:pt x="64870" y="364462"/>
                  </a:cubicBezTo>
                  <a:cubicBezTo>
                    <a:pt x="44543" y="351501"/>
                    <a:pt x="28649" y="333766"/>
                    <a:pt x="17190" y="311256"/>
                  </a:cubicBezTo>
                  <a:cubicBezTo>
                    <a:pt x="5730" y="288745"/>
                    <a:pt x="0" y="263438"/>
                    <a:pt x="0" y="235335"/>
                  </a:cubicBezTo>
                  <a:cubicBezTo>
                    <a:pt x="0" y="198500"/>
                    <a:pt x="9754" y="163302"/>
                    <a:pt x="29263" y="129741"/>
                  </a:cubicBezTo>
                  <a:cubicBezTo>
                    <a:pt x="48772" y="96180"/>
                    <a:pt x="75443" y="67804"/>
                    <a:pt x="109277" y="44611"/>
                  </a:cubicBezTo>
                  <a:cubicBezTo>
                    <a:pt x="143111" y="21419"/>
                    <a:pt x="180491" y="6549"/>
                    <a:pt x="221419" y="0"/>
                  </a:cubicBezTo>
                  <a:close/>
                </a:path>
              </a:pathLst>
            </a:custGeom>
            <a:gradFill flip="none" rotWithShape="0">
              <a:gsLst>
                <a:gs pos="0">
                  <a:sysClr val="window" lastClr="FFFFFF"/>
                </a:gs>
                <a:gs pos="100000">
                  <a:sysClr val="window" lastClr="FFFFFF">
                    <a:alpha val="25000"/>
                  </a:sys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latin typeface="+mj-ea"/>
                  <a:ea typeface="+mj-ea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515E188B-15EF-4F0E-BF52-18E45746D29F}"/>
                </a:ext>
              </a:extLst>
            </p:cNvPr>
            <p:cNvSpPr txBox="1"/>
            <p:nvPr/>
          </p:nvSpPr>
          <p:spPr>
            <a:xfrm rot="10800000">
              <a:off x="9249348" y="5779232"/>
              <a:ext cx="168002" cy="134106"/>
            </a:xfrm>
            <a:custGeom>
              <a:avLst/>
              <a:gdLst/>
              <a:ahLst/>
              <a:cxnLst/>
              <a:rect l="l" t="t" r="r" b="b"/>
              <a:pathLst>
                <a:path w="623739" h="383902">
                  <a:moveTo>
                    <a:pt x="571760" y="0"/>
                  </a:moveTo>
                  <a:lnTo>
                    <a:pt x="579127" y="4912"/>
                  </a:lnTo>
                  <a:cubicBezTo>
                    <a:pt x="560846" y="15553"/>
                    <a:pt x="545976" y="30219"/>
                    <a:pt x="534516" y="48909"/>
                  </a:cubicBezTo>
                  <a:cubicBezTo>
                    <a:pt x="523056" y="67599"/>
                    <a:pt x="516372" y="87858"/>
                    <a:pt x="514462" y="109687"/>
                  </a:cubicBezTo>
                  <a:cubicBezTo>
                    <a:pt x="551569" y="120873"/>
                    <a:pt x="579059" y="137245"/>
                    <a:pt x="596931" y="158800"/>
                  </a:cubicBezTo>
                  <a:cubicBezTo>
                    <a:pt x="614803" y="180355"/>
                    <a:pt x="623739" y="207504"/>
                    <a:pt x="623739" y="240246"/>
                  </a:cubicBezTo>
                  <a:cubicBezTo>
                    <a:pt x="623739" y="266713"/>
                    <a:pt x="617600" y="290928"/>
                    <a:pt x="605321" y="312893"/>
                  </a:cubicBezTo>
                  <a:cubicBezTo>
                    <a:pt x="593043" y="334857"/>
                    <a:pt x="576399" y="352183"/>
                    <a:pt x="555389" y="364871"/>
                  </a:cubicBezTo>
                  <a:cubicBezTo>
                    <a:pt x="534380" y="377559"/>
                    <a:pt x="511051" y="383902"/>
                    <a:pt x="485403" y="383902"/>
                  </a:cubicBezTo>
                  <a:cubicBezTo>
                    <a:pt x="459209" y="383902"/>
                    <a:pt x="435880" y="377422"/>
                    <a:pt x="415416" y="364462"/>
                  </a:cubicBezTo>
                  <a:cubicBezTo>
                    <a:pt x="394953" y="351501"/>
                    <a:pt x="378991" y="333766"/>
                    <a:pt x="367531" y="311256"/>
                  </a:cubicBezTo>
                  <a:cubicBezTo>
                    <a:pt x="356071" y="288745"/>
                    <a:pt x="350341" y="263438"/>
                    <a:pt x="350341" y="235335"/>
                  </a:cubicBezTo>
                  <a:cubicBezTo>
                    <a:pt x="350341" y="198500"/>
                    <a:pt x="360096" y="163302"/>
                    <a:pt x="379605" y="129741"/>
                  </a:cubicBezTo>
                  <a:cubicBezTo>
                    <a:pt x="399114" y="96180"/>
                    <a:pt x="425785" y="67804"/>
                    <a:pt x="459618" y="44611"/>
                  </a:cubicBezTo>
                  <a:cubicBezTo>
                    <a:pt x="493452" y="21419"/>
                    <a:pt x="530833" y="6549"/>
                    <a:pt x="571760" y="0"/>
                  </a:cubicBezTo>
                  <a:close/>
                  <a:moveTo>
                    <a:pt x="221419" y="0"/>
                  </a:moveTo>
                  <a:lnTo>
                    <a:pt x="228786" y="4912"/>
                  </a:lnTo>
                  <a:cubicBezTo>
                    <a:pt x="210505" y="15553"/>
                    <a:pt x="195635" y="30219"/>
                    <a:pt x="184175" y="48909"/>
                  </a:cubicBezTo>
                  <a:cubicBezTo>
                    <a:pt x="172715" y="67599"/>
                    <a:pt x="166030" y="87858"/>
                    <a:pt x="164120" y="109687"/>
                  </a:cubicBezTo>
                  <a:cubicBezTo>
                    <a:pt x="201228" y="120873"/>
                    <a:pt x="228718" y="137245"/>
                    <a:pt x="246590" y="158800"/>
                  </a:cubicBezTo>
                  <a:cubicBezTo>
                    <a:pt x="264461" y="180355"/>
                    <a:pt x="273397" y="207504"/>
                    <a:pt x="273397" y="240246"/>
                  </a:cubicBezTo>
                  <a:cubicBezTo>
                    <a:pt x="273397" y="266713"/>
                    <a:pt x="267258" y="290928"/>
                    <a:pt x="254980" y="312893"/>
                  </a:cubicBezTo>
                  <a:cubicBezTo>
                    <a:pt x="242701" y="334857"/>
                    <a:pt x="226058" y="352183"/>
                    <a:pt x="205048" y="364871"/>
                  </a:cubicBezTo>
                  <a:cubicBezTo>
                    <a:pt x="184038" y="377559"/>
                    <a:pt x="160710" y="383902"/>
                    <a:pt x="135062" y="383902"/>
                  </a:cubicBezTo>
                  <a:cubicBezTo>
                    <a:pt x="108595" y="383902"/>
                    <a:pt x="85198" y="377422"/>
                    <a:pt x="64870" y="364462"/>
                  </a:cubicBezTo>
                  <a:cubicBezTo>
                    <a:pt x="44543" y="351501"/>
                    <a:pt x="28649" y="333766"/>
                    <a:pt x="17190" y="311256"/>
                  </a:cubicBezTo>
                  <a:cubicBezTo>
                    <a:pt x="5730" y="288745"/>
                    <a:pt x="0" y="263438"/>
                    <a:pt x="0" y="235335"/>
                  </a:cubicBezTo>
                  <a:cubicBezTo>
                    <a:pt x="0" y="198500"/>
                    <a:pt x="9754" y="163302"/>
                    <a:pt x="29263" y="129741"/>
                  </a:cubicBezTo>
                  <a:cubicBezTo>
                    <a:pt x="48772" y="96180"/>
                    <a:pt x="75443" y="67804"/>
                    <a:pt x="109277" y="44611"/>
                  </a:cubicBezTo>
                  <a:cubicBezTo>
                    <a:pt x="143111" y="21419"/>
                    <a:pt x="180491" y="6549"/>
                    <a:pt x="221419" y="0"/>
                  </a:cubicBezTo>
                  <a:close/>
                </a:path>
              </a:pathLst>
            </a:custGeom>
            <a:gradFill flip="none" rotWithShape="0">
              <a:gsLst>
                <a:gs pos="0">
                  <a:sysClr val="window" lastClr="FFFFFF"/>
                </a:gs>
                <a:gs pos="100000">
                  <a:sysClr val="window" lastClr="FFFFFF">
                    <a:alpha val="25000"/>
                  </a:sys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1600">
                  <a:latin typeface="+mj-ea"/>
                  <a:ea typeface="+mj-ea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487C10EE-6582-43D0-B685-A9AF70CE261B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6A2E2F94-E71B-491A-975C-84256CFEDF03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25" name="流程图: 过程 24">
                <a:extLst>
                  <a:ext uri="{FF2B5EF4-FFF2-40B4-BE49-F238E27FC236}">
                    <a16:creationId xmlns:a16="http://schemas.microsoft.com/office/drawing/2014/main" xmlns="" id="{6350CE01-A741-4ED9-A9DA-EC1C6A33C07D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C7728E83-B0A5-443D-A6CE-80FEDFF707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24" name="文本框 2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D3859347-5EDF-4E8D-99B3-DFE4CB267EBD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万圣节南瓜灯由来</a:t>
              </a: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ACEF7606-DF0B-4D23-A062-F478F3965D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408" y="2442100"/>
            <a:ext cx="3255184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94D6B83-4B32-4988-A001-9E86F8ACE202}"/>
              </a:ext>
            </a:extLst>
          </p:cNvPr>
          <p:cNvSpPr/>
          <p:nvPr/>
        </p:nvSpPr>
        <p:spPr>
          <a:xfrm>
            <a:off x="1891813" y="3005123"/>
            <a:ext cx="3872805" cy="18081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kern="0" dirty="0">
                <a:solidFill>
                  <a:prstClr val="white"/>
                </a:solidFill>
                <a:cs typeface="+mn-ea"/>
                <a:sym typeface="+mn-lt"/>
              </a:rPr>
              <a:t>万圣节主要流行于英语世界，如不列颠群岛和北美，其次是澳大利亚和新西兰。如今一些亚洲国家的年轻一辈也开始倾向于过“洋节”。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5063628-7C52-4924-854F-171CC440DD5D}"/>
              </a:ext>
            </a:extLst>
          </p:cNvPr>
          <p:cNvGrpSpPr/>
          <p:nvPr/>
        </p:nvGrpSpPr>
        <p:grpSpPr>
          <a:xfrm>
            <a:off x="3374846" y="782319"/>
            <a:ext cx="5686148" cy="909485"/>
            <a:chOff x="1056738" y="1314579"/>
            <a:chExt cx="5686148" cy="1107996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C03F1212-0365-4519-90AC-437B377EF8D6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17" name="流程图: 过程 16">
                <a:extLst>
                  <a:ext uri="{FF2B5EF4-FFF2-40B4-BE49-F238E27FC236}">
                    <a16:creationId xmlns:a16="http://schemas.microsoft.com/office/drawing/2014/main" xmlns="" id="{71D42AAC-19F7-4C16-9F39-7AF2195D2616}"/>
                  </a:ext>
                </a:extLst>
              </p:cNvPr>
              <p:cNvSpPr/>
              <p:nvPr/>
            </p:nvSpPr>
            <p:spPr>
              <a:xfrm>
                <a:off x="1439802" y="1506471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9779FA8E-1419-4DA3-AB31-01454F5DD1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16" name="文本框 1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1BA1D44B-B938-4206-AEA7-1A8E0533C58C}"/>
                </a:ext>
              </a:extLst>
            </p:cNvPr>
            <p:cNvSpPr txBox="1"/>
            <p:nvPr/>
          </p:nvSpPr>
          <p:spPr>
            <a:xfrm>
              <a:off x="1255465" y="1517363"/>
              <a:ext cx="5487421" cy="71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9937"/>
              <a:r>
                <a:rPr lang="zh-CN" altLang="en-US" sz="3200" dirty="0">
                  <a:solidFill>
                    <a:srgbClr val="0E4F5F"/>
                  </a:solidFill>
                  <a:cs typeface="+mn-ea"/>
                  <a:sym typeface="+mn-lt"/>
                </a:rPr>
                <a:t>万圣节流行地区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EEA1AEE3-5198-4E4F-87FF-D7C4BF706E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9619" y="1959464"/>
            <a:ext cx="3260866" cy="358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36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21D8394-CA2A-4DE0-8D56-9E5FC45C9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350583"/>
            <a:ext cx="12192000" cy="7208584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0FC7BCE-8CA8-4150-8741-518AB56E2AE8}"/>
              </a:ext>
            </a:extLst>
          </p:cNvPr>
          <p:cNvGrpSpPr/>
          <p:nvPr/>
        </p:nvGrpSpPr>
        <p:grpSpPr>
          <a:xfrm>
            <a:off x="857400" y="1666240"/>
            <a:ext cx="10477201" cy="2041575"/>
            <a:chOff x="1056738" y="1314579"/>
            <a:chExt cx="5686148" cy="1107996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7FDECEA9-8204-4EF7-B0C3-15253EEEE05C}"/>
                </a:ext>
              </a:extLst>
            </p:cNvPr>
            <p:cNvGrpSpPr/>
            <p:nvPr/>
          </p:nvGrpSpPr>
          <p:grpSpPr>
            <a:xfrm>
              <a:off x="1056738" y="1314579"/>
              <a:ext cx="5287899" cy="1107996"/>
              <a:chOff x="901978" y="1327581"/>
              <a:chExt cx="5287899" cy="1107996"/>
            </a:xfrm>
          </p:grpSpPr>
          <p:sp>
            <p:nvSpPr>
              <p:cNvPr id="18" name="流程图: 过程 17">
                <a:extLst>
                  <a:ext uri="{FF2B5EF4-FFF2-40B4-BE49-F238E27FC236}">
                    <a16:creationId xmlns:a16="http://schemas.microsoft.com/office/drawing/2014/main" xmlns="" id="{D3040CBA-1E75-4F9D-81A0-3EBACCD5DF44}"/>
                  </a:ext>
                </a:extLst>
              </p:cNvPr>
              <p:cNvSpPr/>
              <p:nvPr/>
            </p:nvSpPr>
            <p:spPr>
              <a:xfrm>
                <a:off x="1439802" y="1506472"/>
                <a:ext cx="4750075" cy="824935"/>
              </a:xfrm>
              <a:prstGeom prst="flowChartProcess">
                <a:avLst/>
              </a:prstGeom>
              <a:solidFill>
                <a:srgbClr val="FFCB0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D173DB52-F5ED-4440-AE14-968D340228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01978" y="1327581"/>
                <a:ext cx="1099460" cy="1107996"/>
              </a:xfrm>
              <a:prstGeom prst="rect">
                <a:avLst/>
              </a:prstGeom>
            </p:spPr>
          </p:pic>
        </p:grpSp>
        <p:sp>
          <p:nvSpPr>
            <p:cNvPr id="17" name="文本框 1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>
              <a:extLst>
                <a:ext uri="{FF2B5EF4-FFF2-40B4-BE49-F238E27FC236}">
                  <a16:creationId xmlns:a16="http://schemas.microsoft.com/office/drawing/2014/main" xmlns="" id="{2B6F7F05-0F31-482C-BAEA-2094C16CB7D1}"/>
                </a:ext>
              </a:extLst>
            </p:cNvPr>
            <p:cNvSpPr txBox="1"/>
            <p:nvPr/>
          </p:nvSpPr>
          <p:spPr>
            <a:xfrm>
              <a:off x="1255465" y="1604007"/>
              <a:ext cx="5487421" cy="551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599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0E4F5F"/>
                  </a:solidFill>
                  <a:effectLst/>
                  <a:uLnTx/>
                  <a:uFillTx/>
                  <a:cs typeface="+mn-ea"/>
                  <a:sym typeface="+mn-lt"/>
                </a:rPr>
                <a:t>二、万圣节节日习俗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0E18F25-E01B-4ECC-AD6A-64C80BB2F64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89332" y="-544752"/>
            <a:ext cx="3902668" cy="390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55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ltefpwp">
      <a:majorFont>
        <a:latin typeface="三极趣味广告体" panose="020F0302020204030204"/>
        <a:ea typeface="三极趣味广告体"/>
        <a:cs typeface=""/>
      </a:majorFont>
      <a:minorFont>
        <a:latin typeface="三极趣味广告体" panose="020F0502020204030204"/>
        <a:ea typeface="三极趣味广告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</TotalTime>
  <Words>1075</Words>
  <Application>Microsoft Office PowerPoint</Application>
  <PresentationFormat>宽屏</PresentationFormat>
  <Paragraphs>92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等线</vt:lpstr>
      <vt:lpstr>三极趣味广告体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63</cp:revision>
  <dcterms:created xsi:type="dcterms:W3CDTF">2019-10-23T13:37:45Z</dcterms:created>
  <dcterms:modified xsi:type="dcterms:W3CDTF">2023-05-17T02:00:39Z</dcterms:modified>
</cp:coreProperties>
</file>