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2.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83" r:id="rId2"/>
    <p:sldMasterId id="2147483687" r:id="rId3"/>
  </p:sldMasterIdLst>
  <p:notesMasterIdLst>
    <p:notesMasterId r:id="rId23"/>
  </p:notesMasterIdLst>
  <p:sldIdLst>
    <p:sldId id="338" r:id="rId4"/>
    <p:sldId id="325" r:id="rId5"/>
    <p:sldId id="323" r:id="rId6"/>
    <p:sldId id="258" r:id="rId7"/>
    <p:sldId id="310" r:id="rId8"/>
    <p:sldId id="326" r:id="rId9"/>
    <p:sldId id="327" r:id="rId10"/>
    <p:sldId id="329" r:id="rId11"/>
    <p:sldId id="330" r:id="rId12"/>
    <p:sldId id="331" r:id="rId13"/>
    <p:sldId id="332" r:id="rId14"/>
    <p:sldId id="316" r:id="rId15"/>
    <p:sldId id="333" r:id="rId16"/>
    <p:sldId id="334" r:id="rId17"/>
    <p:sldId id="335" r:id="rId18"/>
    <p:sldId id="336" r:id="rId19"/>
    <p:sldId id="337" r:id="rId20"/>
    <p:sldId id="339" r:id="rId21"/>
    <p:sldId id="340" r:id="rId22"/>
  </p:sldIdLst>
  <p:sldSz cx="9144000" cy="5143500" type="screen16x9"/>
  <p:notesSz cx="6858000" cy="9144000"/>
  <p:defaultTextStyle>
    <a:defPPr>
      <a:defRPr lang="zh-CN"/>
    </a:defPPr>
    <a:lvl1pPr algn="l" defTabSz="685800" rtl="0" eaLnBrk="0" fontAlgn="base" hangingPunct="0">
      <a:spcBef>
        <a:spcPct val="0"/>
      </a:spcBef>
      <a:spcAft>
        <a:spcPct val="0"/>
      </a:spcAft>
      <a:defRPr sz="1300" kern="1200">
        <a:solidFill>
          <a:schemeClr val="tx1"/>
        </a:solidFill>
        <a:latin typeface="Lao UI" panose="020B0502040204020203" pitchFamily="34" charset="0"/>
        <a:ea typeface="方正启体简体" panose="03000509000000000000" pitchFamily="65" charset="-122"/>
        <a:cs typeface="+mn-cs"/>
      </a:defRPr>
    </a:lvl1pPr>
    <a:lvl2pPr marL="342900" indent="114300" algn="l" defTabSz="685800" rtl="0" eaLnBrk="0" fontAlgn="base" hangingPunct="0">
      <a:spcBef>
        <a:spcPct val="0"/>
      </a:spcBef>
      <a:spcAft>
        <a:spcPct val="0"/>
      </a:spcAft>
      <a:defRPr sz="1300" kern="1200">
        <a:solidFill>
          <a:schemeClr val="tx1"/>
        </a:solidFill>
        <a:latin typeface="Lao UI" panose="020B0502040204020203" pitchFamily="34" charset="0"/>
        <a:ea typeface="方正启体简体" panose="03000509000000000000" pitchFamily="65" charset="-122"/>
        <a:cs typeface="+mn-cs"/>
      </a:defRPr>
    </a:lvl2pPr>
    <a:lvl3pPr marL="685800" indent="228600" algn="l" defTabSz="685800" rtl="0" eaLnBrk="0" fontAlgn="base" hangingPunct="0">
      <a:spcBef>
        <a:spcPct val="0"/>
      </a:spcBef>
      <a:spcAft>
        <a:spcPct val="0"/>
      </a:spcAft>
      <a:defRPr sz="1300" kern="1200">
        <a:solidFill>
          <a:schemeClr val="tx1"/>
        </a:solidFill>
        <a:latin typeface="Lao UI" panose="020B0502040204020203" pitchFamily="34" charset="0"/>
        <a:ea typeface="方正启体简体" panose="03000509000000000000" pitchFamily="65" charset="-122"/>
        <a:cs typeface="+mn-cs"/>
      </a:defRPr>
    </a:lvl3pPr>
    <a:lvl4pPr marL="1028700" indent="342900" algn="l" defTabSz="685800" rtl="0" eaLnBrk="0" fontAlgn="base" hangingPunct="0">
      <a:spcBef>
        <a:spcPct val="0"/>
      </a:spcBef>
      <a:spcAft>
        <a:spcPct val="0"/>
      </a:spcAft>
      <a:defRPr sz="1300" kern="1200">
        <a:solidFill>
          <a:schemeClr val="tx1"/>
        </a:solidFill>
        <a:latin typeface="Lao UI" panose="020B0502040204020203" pitchFamily="34" charset="0"/>
        <a:ea typeface="方正启体简体" panose="03000509000000000000" pitchFamily="65" charset="-122"/>
        <a:cs typeface="+mn-cs"/>
      </a:defRPr>
    </a:lvl4pPr>
    <a:lvl5pPr marL="1371600" indent="457200" algn="l" defTabSz="685800" rtl="0" eaLnBrk="0" fontAlgn="base" hangingPunct="0">
      <a:spcBef>
        <a:spcPct val="0"/>
      </a:spcBef>
      <a:spcAft>
        <a:spcPct val="0"/>
      </a:spcAft>
      <a:defRPr sz="1300" kern="1200">
        <a:solidFill>
          <a:schemeClr val="tx1"/>
        </a:solidFill>
        <a:latin typeface="Lao UI" panose="020B0502040204020203" pitchFamily="34" charset="0"/>
        <a:ea typeface="方正启体简体" panose="03000509000000000000" pitchFamily="65" charset="-122"/>
        <a:cs typeface="+mn-cs"/>
      </a:defRPr>
    </a:lvl5pPr>
    <a:lvl6pPr marL="2286000" algn="l" defTabSz="914400" rtl="0" eaLnBrk="1" latinLnBrk="0" hangingPunct="1">
      <a:defRPr sz="1300" kern="1200">
        <a:solidFill>
          <a:schemeClr val="tx1"/>
        </a:solidFill>
        <a:latin typeface="Lao UI" panose="020B0502040204020203" pitchFamily="34" charset="0"/>
        <a:ea typeface="方正启体简体" panose="03000509000000000000" pitchFamily="65" charset="-122"/>
        <a:cs typeface="+mn-cs"/>
      </a:defRPr>
    </a:lvl6pPr>
    <a:lvl7pPr marL="2743200" algn="l" defTabSz="914400" rtl="0" eaLnBrk="1" latinLnBrk="0" hangingPunct="1">
      <a:defRPr sz="1300" kern="1200">
        <a:solidFill>
          <a:schemeClr val="tx1"/>
        </a:solidFill>
        <a:latin typeface="Lao UI" panose="020B0502040204020203" pitchFamily="34" charset="0"/>
        <a:ea typeface="方正启体简体" panose="03000509000000000000" pitchFamily="65" charset="-122"/>
        <a:cs typeface="+mn-cs"/>
      </a:defRPr>
    </a:lvl7pPr>
    <a:lvl8pPr marL="3200400" algn="l" defTabSz="914400" rtl="0" eaLnBrk="1" latinLnBrk="0" hangingPunct="1">
      <a:defRPr sz="1300" kern="1200">
        <a:solidFill>
          <a:schemeClr val="tx1"/>
        </a:solidFill>
        <a:latin typeface="Lao UI" panose="020B0502040204020203" pitchFamily="34" charset="0"/>
        <a:ea typeface="方正启体简体" panose="03000509000000000000" pitchFamily="65" charset="-122"/>
        <a:cs typeface="+mn-cs"/>
      </a:defRPr>
    </a:lvl8pPr>
    <a:lvl9pPr marL="3657600" algn="l" defTabSz="914400" rtl="0" eaLnBrk="1" latinLnBrk="0" hangingPunct="1">
      <a:defRPr sz="1300" kern="1200">
        <a:solidFill>
          <a:schemeClr val="tx1"/>
        </a:solidFill>
        <a:latin typeface="Lao UI" panose="020B0502040204020203" pitchFamily="34" charset="0"/>
        <a:ea typeface="方正启体简体" panose="03000509000000000000" pitchFamily="65" charset="-122"/>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B3858"/>
    <a:srgbClr val="F8DC74"/>
    <a:srgbClr val="F5CF41"/>
    <a:srgbClr val="FFFFB7"/>
    <a:srgbClr val="FFFFD7"/>
    <a:srgbClr val="FFFFEB"/>
    <a:srgbClr val="FFFFE1"/>
    <a:srgbClr val="FFFFCD"/>
    <a:srgbClr val="FFFA00"/>
    <a:srgbClr val="0D153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6195" autoAdjust="0"/>
  </p:normalViewPr>
  <p:slideViewPr>
    <p:cSldViewPr snapToGrid="0">
      <p:cViewPr varScale="1">
        <p:scale>
          <a:sx n="143" d="100"/>
          <a:sy n="143" d="100"/>
        </p:scale>
        <p:origin x="720" y="114"/>
      </p:cViewPr>
      <p:guideLst>
        <p:guide orient="horz" pos="1620"/>
        <p:guide pos="2880"/>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theme" Target="theme/theme1.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notesMaster" Target="notesMasters/notesMaster1.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ea typeface="方正苏新诗柳楷简体" panose="02000000000000000000" pitchFamily="2" charset="-122"/>
              </a:defRPr>
            </a:lvl1pPr>
          </a:lstStyle>
          <a:p>
            <a:endParaRPr lang="zh-CN" altLang="en-US" dirty="0"/>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ea typeface="方正苏新诗柳楷简体" panose="02000000000000000000" pitchFamily="2" charset="-122"/>
              </a:defRPr>
            </a:lvl1pPr>
          </a:lstStyle>
          <a:p>
            <a:fld id="{5DA18A93-C70C-4749-83C0-4B1645AF2742}" type="datetimeFigureOut">
              <a:rPr lang="zh-CN" altLang="en-US" smtClean="0"/>
              <a:t>2023/5/21</a:t>
            </a:fld>
            <a:endParaRPr lang="zh-CN" altLang="en-US" dirty="0"/>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ea typeface="方正苏新诗柳楷简体" panose="02000000000000000000" pitchFamily="2" charset="-122"/>
              </a:defRPr>
            </a:lvl1pPr>
          </a:lstStyle>
          <a:p>
            <a:endParaRPr lang="zh-CN" altLang="en-US" dirty="0"/>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ea typeface="方正苏新诗柳楷简体" panose="02000000000000000000" pitchFamily="2" charset="-122"/>
              </a:defRPr>
            </a:lvl1pPr>
          </a:lstStyle>
          <a:p>
            <a:fld id="{3D206E3B-942E-4054-A26D-DC0E719D4F84}" type="slidenum">
              <a:rPr lang="zh-CN" altLang="en-US" smtClean="0"/>
              <a:t>‹#›</a:t>
            </a:fld>
            <a:endParaRPr lang="zh-CN" altLang="en-US" dirty="0"/>
          </a:p>
        </p:txBody>
      </p:sp>
    </p:spTree>
    <p:extLst>
      <p:ext uri="{BB962C8B-B14F-4D97-AF65-F5344CB8AC3E}">
        <p14:creationId xmlns:p14="http://schemas.microsoft.com/office/powerpoint/2010/main" val="1092719875"/>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 </a:t>
            </a:r>
          </a:p>
        </p:txBody>
      </p:sp>
      <p:sp>
        <p:nvSpPr>
          <p:cNvPr id="4" name="灯片编号占位符 3"/>
          <p:cNvSpPr>
            <a:spLocks noGrp="1"/>
          </p:cNvSpPr>
          <p:nvPr>
            <p:ph type="sldNum" sz="quarter" idx="10"/>
          </p:nvPr>
        </p:nvSpPr>
        <p:spPr/>
        <p:txBody>
          <a:bodyPr/>
          <a:lstStyle/>
          <a:p>
            <a:r>
              <a:rPr lang="zh-CN" altLang="en-US"/>
              <a:t> </a:t>
            </a:r>
            <a:endParaRPr lang="zh-CN" altLang="en-US" dirty="0"/>
          </a:p>
        </p:txBody>
      </p:sp>
    </p:spTree>
    <p:extLst>
      <p:ext uri="{BB962C8B-B14F-4D97-AF65-F5344CB8AC3E}">
        <p14:creationId xmlns:p14="http://schemas.microsoft.com/office/powerpoint/2010/main" val="39497499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r>
              <a:rPr lang="zh-CN" altLang="en-US"/>
              <a:t> </a:t>
            </a:r>
          </a:p>
        </p:txBody>
      </p:sp>
    </p:spTree>
    <p:extLst>
      <p:ext uri="{BB962C8B-B14F-4D97-AF65-F5344CB8AC3E}">
        <p14:creationId xmlns:p14="http://schemas.microsoft.com/office/powerpoint/2010/main" val="2561039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r>
              <a:rPr lang="zh-CN" altLang="en-US"/>
              <a:t> </a:t>
            </a:r>
            <a:endParaRPr lang="zh-CN" altLang="en-US" dirty="0"/>
          </a:p>
        </p:txBody>
      </p:sp>
    </p:spTree>
    <p:extLst>
      <p:ext uri="{BB962C8B-B14F-4D97-AF65-F5344CB8AC3E}">
        <p14:creationId xmlns:p14="http://schemas.microsoft.com/office/powerpoint/2010/main" val="125223134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r>
              <a:rPr lang="zh-CN" altLang="en-US"/>
              <a:t> </a:t>
            </a:r>
          </a:p>
        </p:txBody>
      </p:sp>
    </p:spTree>
    <p:extLst>
      <p:ext uri="{BB962C8B-B14F-4D97-AF65-F5344CB8AC3E}">
        <p14:creationId xmlns:p14="http://schemas.microsoft.com/office/powerpoint/2010/main" val="18301520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r>
              <a:rPr lang="zh-CN" altLang="en-US"/>
              <a:t> </a:t>
            </a:r>
            <a:endParaRPr lang="zh-CN" altLang="en-US" dirty="0"/>
          </a:p>
        </p:txBody>
      </p:sp>
    </p:spTree>
    <p:extLst>
      <p:ext uri="{BB962C8B-B14F-4D97-AF65-F5344CB8AC3E}">
        <p14:creationId xmlns:p14="http://schemas.microsoft.com/office/powerpoint/2010/main" val="1829093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r>
              <a:rPr lang="zh-CN" altLang="en-US"/>
              <a:t> </a:t>
            </a:r>
            <a:endParaRPr lang="zh-CN" altLang="en-US" dirty="0"/>
          </a:p>
        </p:txBody>
      </p:sp>
    </p:spTree>
    <p:extLst>
      <p:ext uri="{BB962C8B-B14F-4D97-AF65-F5344CB8AC3E}">
        <p14:creationId xmlns:p14="http://schemas.microsoft.com/office/powerpoint/2010/main" val="329696325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r>
              <a:rPr lang="zh-CN" altLang="en-US"/>
              <a:t> </a:t>
            </a:r>
            <a:endParaRPr lang="zh-CN" altLang="en-US" dirty="0"/>
          </a:p>
        </p:txBody>
      </p:sp>
    </p:spTree>
    <p:extLst>
      <p:ext uri="{BB962C8B-B14F-4D97-AF65-F5344CB8AC3E}">
        <p14:creationId xmlns:p14="http://schemas.microsoft.com/office/powerpoint/2010/main" val="122381330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r>
              <a:rPr lang="zh-CN" altLang="en-US"/>
              <a:t> </a:t>
            </a:r>
            <a:endParaRPr lang="zh-CN" altLang="en-US" dirty="0"/>
          </a:p>
        </p:txBody>
      </p:sp>
    </p:spTree>
    <p:extLst>
      <p:ext uri="{BB962C8B-B14F-4D97-AF65-F5344CB8AC3E}">
        <p14:creationId xmlns:p14="http://schemas.microsoft.com/office/powerpoint/2010/main" val="381135427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r>
              <a:rPr lang="zh-CN" altLang="en-US"/>
              <a:t> </a:t>
            </a:r>
            <a:endParaRPr lang="zh-CN" altLang="en-US" dirty="0"/>
          </a:p>
        </p:txBody>
      </p:sp>
    </p:spTree>
    <p:extLst>
      <p:ext uri="{BB962C8B-B14F-4D97-AF65-F5344CB8AC3E}">
        <p14:creationId xmlns:p14="http://schemas.microsoft.com/office/powerpoint/2010/main" val="99166938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r>
              <a:rPr lang="zh-CN" altLang="en-US"/>
              <a:t> </a:t>
            </a:r>
            <a:endParaRPr lang="zh-CN" altLang="en-US" dirty="0"/>
          </a:p>
        </p:txBody>
      </p:sp>
    </p:spTree>
    <p:extLst>
      <p:ext uri="{BB962C8B-B14F-4D97-AF65-F5344CB8AC3E}">
        <p14:creationId xmlns:p14="http://schemas.microsoft.com/office/powerpoint/2010/main" val="96069101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19</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3630193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r>
              <a:rPr lang="zh-CN" altLang="en-US"/>
              <a:t> </a:t>
            </a:r>
          </a:p>
        </p:txBody>
      </p:sp>
    </p:spTree>
    <p:extLst>
      <p:ext uri="{BB962C8B-B14F-4D97-AF65-F5344CB8AC3E}">
        <p14:creationId xmlns:p14="http://schemas.microsoft.com/office/powerpoint/2010/main" val="30553527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r>
              <a:rPr lang="zh-CN" altLang="en-US"/>
              <a:t> </a:t>
            </a:r>
            <a:endParaRPr lang="zh-CN" altLang="en-US" dirty="0"/>
          </a:p>
        </p:txBody>
      </p:sp>
    </p:spTree>
    <p:extLst>
      <p:ext uri="{BB962C8B-B14F-4D97-AF65-F5344CB8AC3E}">
        <p14:creationId xmlns:p14="http://schemas.microsoft.com/office/powerpoint/2010/main" val="669081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r>
              <a:rPr lang="zh-CN" altLang="en-US"/>
              <a:t> </a:t>
            </a:r>
          </a:p>
        </p:txBody>
      </p:sp>
    </p:spTree>
    <p:extLst>
      <p:ext uri="{BB962C8B-B14F-4D97-AF65-F5344CB8AC3E}">
        <p14:creationId xmlns:p14="http://schemas.microsoft.com/office/powerpoint/2010/main" val="14305259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r>
              <a:rPr lang="zh-CN" altLang="en-US"/>
              <a:t> </a:t>
            </a:r>
          </a:p>
        </p:txBody>
      </p:sp>
    </p:spTree>
    <p:extLst>
      <p:ext uri="{BB962C8B-B14F-4D97-AF65-F5344CB8AC3E}">
        <p14:creationId xmlns:p14="http://schemas.microsoft.com/office/powerpoint/2010/main" val="8603159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r>
              <a:rPr lang="zh-CN" altLang="en-US"/>
              <a:t> </a:t>
            </a:r>
            <a:endParaRPr lang="zh-CN" altLang="en-US" dirty="0"/>
          </a:p>
        </p:txBody>
      </p:sp>
    </p:spTree>
    <p:extLst>
      <p:ext uri="{BB962C8B-B14F-4D97-AF65-F5344CB8AC3E}">
        <p14:creationId xmlns:p14="http://schemas.microsoft.com/office/powerpoint/2010/main" val="4503760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r>
              <a:rPr lang="zh-CN" altLang="en-US"/>
              <a:t> </a:t>
            </a:r>
          </a:p>
        </p:txBody>
      </p:sp>
    </p:spTree>
    <p:extLst>
      <p:ext uri="{BB962C8B-B14F-4D97-AF65-F5344CB8AC3E}">
        <p14:creationId xmlns:p14="http://schemas.microsoft.com/office/powerpoint/2010/main" val="26490579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r>
              <a:rPr lang="zh-CN" altLang="en-US"/>
              <a:t> </a:t>
            </a:r>
          </a:p>
        </p:txBody>
      </p:sp>
    </p:spTree>
    <p:extLst>
      <p:ext uri="{BB962C8B-B14F-4D97-AF65-F5344CB8AC3E}">
        <p14:creationId xmlns:p14="http://schemas.microsoft.com/office/powerpoint/2010/main" val="5032274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r>
              <a:rPr lang="zh-CN" altLang="en-US"/>
              <a:t> </a:t>
            </a:r>
          </a:p>
        </p:txBody>
      </p:sp>
    </p:spTree>
    <p:extLst>
      <p:ext uri="{BB962C8B-B14F-4D97-AF65-F5344CB8AC3E}">
        <p14:creationId xmlns:p14="http://schemas.microsoft.com/office/powerpoint/2010/main" val="35430363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hyperlink" Target="http://www.1ppt.com/hangye/" TargetMode="External"/><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自定义版式">
    <p:bg>
      <p:bgPr>
        <a:solidFill>
          <a:srgbClr val="1B3858"/>
        </a:solidFill>
        <a:effectLst/>
      </p:bgPr>
    </p:bg>
    <p:spTree>
      <p:nvGrpSpPr>
        <p:cNvPr id="1" name=""/>
        <p:cNvGrpSpPr/>
        <p:nvPr/>
      </p:nvGrpSpPr>
      <p:grpSpPr>
        <a:xfrm>
          <a:off x="0" y="0"/>
          <a:ext cx="0" cy="0"/>
          <a:chOff x="0" y="0"/>
          <a:chExt cx="0" cy="0"/>
        </a:xfrm>
      </p:grpSpPr>
    </p:spTree>
  </p:cSld>
  <p:clrMapOvr>
    <a:masterClrMapping/>
  </p:clrMapOvr>
  <p:transition spd="slow">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9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pPr>
              <a:defRPr/>
            </a:pPr>
            <a:fld id="{B6D4108B-059E-454A-A7C2-B9CE180EAD72}" type="datetimeFigureOut">
              <a:rPr lang="zh-CN" altLang="en-US" smtClean="0"/>
              <a:t>2023/5/21</a:t>
            </a:fld>
            <a:endParaRPr lang="zh-CN" altLang="en-US"/>
          </a:p>
        </p:txBody>
      </p:sp>
      <p:sp>
        <p:nvSpPr>
          <p:cNvPr id="4" name="页脚占位符 3"/>
          <p:cNvSpPr>
            <a:spLocks noGrp="1"/>
          </p:cNvSpPr>
          <p:nvPr>
            <p:ph type="ftr" sz="quarter" idx="11"/>
          </p:nvPr>
        </p:nvSpPr>
        <p:spPr/>
        <p:txBody>
          <a:bodyPr/>
          <a:lstStyle/>
          <a:p>
            <a:pPr>
              <a:defRPr/>
            </a:pPr>
            <a:endParaRPr lang="zh-CN" altLang="en-US"/>
          </a:p>
        </p:txBody>
      </p:sp>
      <p:sp>
        <p:nvSpPr>
          <p:cNvPr id="5" name="灯片编号占位符 4"/>
          <p:cNvSpPr>
            <a:spLocks noGrp="1"/>
          </p:cNvSpPr>
          <p:nvPr>
            <p:ph type="sldNum" sz="quarter" idx="12"/>
          </p:nvPr>
        </p:nvSpPr>
        <p:spPr/>
        <p:txBody>
          <a:bodyPr/>
          <a:lstStyle/>
          <a:p>
            <a:pPr>
              <a:defRPr/>
            </a:pPr>
            <a:fld id="{CCE9FD14-819A-406F-B9D4-BC870D94739C}" type="slidenum">
              <a:rPr lang="zh-CN" altLang="en-US" smtClean="0"/>
              <a:t>‹#›</a:t>
            </a:fld>
            <a:endParaRPr lang="zh-CN" altLang="en-US"/>
          </a:p>
        </p:txBody>
      </p:sp>
    </p:spTree>
    <p:extLst>
      <p:ext uri="{BB962C8B-B14F-4D97-AF65-F5344CB8AC3E}">
        <p14:creationId xmlns:p14="http://schemas.microsoft.com/office/powerpoint/2010/main" val="2146529672"/>
      </p:ext>
    </p:extLst>
  </p:cSld>
  <p:clrMapOvr>
    <a:masterClrMapping/>
  </p:clrMapOvr>
  <p:transition spd="slow">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0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pPr>
              <a:defRPr/>
            </a:pPr>
            <a:fld id="{B6D4108B-059E-454A-A7C2-B9CE180EAD72}" type="datetimeFigureOut">
              <a:rPr lang="zh-CN" altLang="en-US" smtClean="0"/>
              <a:t>2023/5/21</a:t>
            </a:fld>
            <a:endParaRPr lang="zh-CN" altLang="en-US"/>
          </a:p>
        </p:txBody>
      </p:sp>
      <p:sp>
        <p:nvSpPr>
          <p:cNvPr id="4" name="页脚占位符 3"/>
          <p:cNvSpPr>
            <a:spLocks noGrp="1"/>
          </p:cNvSpPr>
          <p:nvPr>
            <p:ph type="ftr" sz="quarter" idx="11"/>
          </p:nvPr>
        </p:nvSpPr>
        <p:spPr/>
        <p:txBody>
          <a:bodyPr/>
          <a:lstStyle/>
          <a:p>
            <a:pPr>
              <a:defRPr/>
            </a:pPr>
            <a:endParaRPr lang="zh-CN" altLang="en-US"/>
          </a:p>
        </p:txBody>
      </p:sp>
      <p:sp>
        <p:nvSpPr>
          <p:cNvPr id="5" name="灯片编号占位符 4"/>
          <p:cNvSpPr>
            <a:spLocks noGrp="1"/>
          </p:cNvSpPr>
          <p:nvPr>
            <p:ph type="sldNum" sz="quarter" idx="12"/>
          </p:nvPr>
        </p:nvSpPr>
        <p:spPr/>
        <p:txBody>
          <a:bodyPr/>
          <a:lstStyle/>
          <a:p>
            <a:pPr>
              <a:defRPr/>
            </a:pPr>
            <a:fld id="{CCE9FD14-819A-406F-B9D4-BC870D94739C}" type="slidenum">
              <a:rPr lang="zh-CN" altLang="en-US" smtClean="0"/>
              <a:t>‹#›</a:t>
            </a:fld>
            <a:endParaRPr lang="zh-CN" altLang="en-US"/>
          </a:p>
        </p:txBody>
      </p:sp>
    </p:spTree>
    <p:extLst>
      <p:ext uri="{BB962C8B-B14F-4D97-AF65-F5344CB8AC3E}">
        <p14:creationId xmlns:p14="http://schemas.microsoft.com/office/powerpoint/2010/main" val="3952327530"/>
      </p:ext>
    </p:extLst>
  </p:cSld>
  <p:clrMapOvr>
    <a:masterClrMapping/>
  </p:clrMapOvr>
  <p:transition spd="slow">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1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pPr>
              <a:defRPr/>
            </a:pPr>
            <a:fld id="{B6D4108B-059E-454A-A7C2-B9CE180EAD72}" type="datetimeFigureOut">
              <a:rPr lang="zh-CN" altLang="en-US" smtClean="0"/>
              <a:t>2023/5/21</a:t>
            </a:fld>
            <a:endParaRPr lang="zh-CN" altLang="en-US"/>
          </a:p>
        </p:txBody>
      </p:sp>
      <p:sp>
        <p:nvSpPr>
          <p:cNvPr id="4" name="页脚占位符 3"/>
          <p:cNvSpPr>
            <a:spLocks noGrp="1"/>
          </p:cNvSpPr>
          <p:nvPr>
            <p:ph type="ftr" sz="quarter" idx="11"/>
          </p:nvPr>
        </p:nvSpPr>
        <p:spPr/>
        <p:txBody>
          <a:bodyPr/>
          <a:lstStyle/>
          <a:p>
            <a:pPr>
              <a:defRPr/>
            </a:pPr>
            <a:endParaRPr lang="zh-CN" altLang="en-US"/>
          </a:p>
        </p:txBody>
      </p:sp>
      <p:sp>
        <p:nvSpPr>
          <p:cNvPr id="5" name="灯片编号占位符 4"/>
          <p:cNvSpPr>
            <a:spLocks noGrp="1"/>
          </p:cNvSpPr>
          <p:nvPr>
            <p:ph type="sldNum" sz="quarter" idx="12"/>
          </p:nvPr>
        </p:nvSpPr>
        <p:spPr/>
        <p:txBody>
          <a:bodyPr/>
          <a:lstStyle/>
          <a:p>
            <a:pPr>
              <a:defRPr/>
            </a:pPr>
            <a:fld id="{CCE9FD14-819A-406F-B9D4-BC870D94739C}" type="slidenum">
              <a:rPr lang="zh-CN" altLang="en-US" smtClean="0"/>
              <a:t>‹#›</a:t>
            </a:fld>
            <a:endParaRPr lang="zh-CN" altLang="en-US"/>
          </a:p>
        </p:txBody>
      </p:sp>
    </p:spTree>
    <p:extLst>
      <p:ext uri="{BB962C8B-B14F-4D97-AF65-F5344CB8AC3E}">
        <p14:creationId xmlns:p14="http://schemas.microsoft.com/office/powerpoint/2010/main" val="476990721"/>
      </p:ext>
    </p:extLst>
  </p:cSld>
  <p:clrMapOvr>
    <a:masterClrMapping/>
  </p:clrMapOvr>
  <p:transition spd="slow">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2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pPr>
              <a:defRPr/>
            </a:pPr>
            <a:fld id="{B6D4108B-059E-454A-A7C2-B9CE180EAD72}" type="datetimeFigureOut">
              <a:rPr lang="zh-CN" altLang="en-US" smtClean="0"/>
              <a:t>2023/5/21</a:t>
            </a:fld>
            <a:endParaRPr lang="zh-CN" altLang="en-US"/>
          </a:p>
        </p:txBody>
      </p:sp>
      <p:sp>
        <p:nvSpPr>
          <p:cNvPr id="4" name="页脚占位符 3"/>
          <p:cNvSpPr>
            <a:spLocks noGrp="1"/>
          </p:cNvSpPr>
          <p:nvPr>
            <p:ph type="ftr" sz="quarter" idx="11"/>
          </p:nvPr>
        </p:nvSpPr>
        <p:spPr/>
        <p:txBody>
          <a:bodyPr/>
          <a:lstStyle/>
          <a:p>
            <a:pPr>
              <a:defRPr/>
            </a:pPr>
            <a:endParaRPr lang="zh-CN" altLang="en-US"/>
          </a:p>
        </p:txBody>
      </p:sp>
      <p:sp>
        <p:nvSpPr>
          <p:cNvPr id="5" name="灯片编号占位符 4"/>
          <p:cNvSpPr>
            <a:spLocks noGrp="1"/>
          </p:cNvSpPr>
          <p:nvPr>
            <p:ph type="sldNum" sz="quarter" idx="12"/>
          </p:nvPr>
        </p:nvSpPr>
        <p:spPr/>
        <p:txBody>
          <a:bodyPr/>
          <a:lstStyle/>
          <a:p>
            <a:pPr>
              <a:defRPr/>
            </a:pPr>
            <a:fld id="{CCE9FD14-819A-406F-B9D4-BC870D94739C}" type="slidenum">
              <a:rPr lang="zh-CN" altLang="en-US" smtClean="0"/>
              <a:t>‹#›</a:t>
            </a:fld>
            <a:endParaRPr lang="zh-CN" altLang="en-US"/>
          </a:p>
        </p:txBody>
      </p:sp>
    </p:spTree>
    <p:extLst>
      <p:ext uri="{BB962C8B-B14F-4D97-AF65-F5344CB8AC3E}">
        <p14:creationId xmlns:p14="http://schemas.microsoft.com/office/powerpoint/2010/main" val="2747812610"/>
      </p:ext>
    </p:extLst>
  </p:cSld>
  <p:clrMapOvr>
    <a:masterClrMapping/>
  </p:clrMapOvr>
  <p:transition spd="slow">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3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pPr>
              <a:defRPr/>
            </a:pPr>
            <a:fld id="{B6D4108B-059E-454A-A7C2-B9CE180EAD72}" type="datetimeFigureOut">
              <a:rPr lang="zh-CN" altLang="en-US" smtClean="0"/>
              <a:t>2023/5/21</a:t>
            </a:fld>
            <a:endParaRPr lang="zh-CN" altLang="en-US"/>
          </a:p>
        </p:txBody>
      </p:sp>
      <p:sp>
        <p:nvSpPr>
          <p:cNvPr id="4" name="页脚占位符 3"/>
          <p:cNvSpPr>
            <a:spLocks noGrp="1"/>
          </p:cNvSpPr>
          <p:nvPr>
            <p:ph type="ftr" sz="quarter" idx="11"/>
          </p:nvPr>
        </p:nvSpPr>
        <p:spPr/>
        <p:txBody>
          <a:bodyPr/>
          <a:lstStyle/>
          <a:p>
            <a:pPr>
              <a:defRPr/>
            </a:pPr>
            <a:endParaRPr lang="zh-CN" altLang="en-US"/>
          </a:p>
        </p:txBody>
      </p:sp>
      <p:sp>
        <p:nvSpPr>
          <p:cNvPr id="5" name="灯片编号占位符 4"/>
          <p:cNvSpPr>
            <a:spLocks noGrp="1"/>
          </p:cNvSpPr>
          <p:nvPr>
            <p:ph type="sldNum" sz="quarter" idx="12"/>
          </p:nvPr>
        </p:nvSpPr>
        <p:spPr/>
        <p:txBody>
          <a:bodyPr/>
          <a:lstStyle/>
          <a:p>
            <a:pPr>
              <a:defRPr/>
            </a:pPr>
            <a:fld id="{CCE9FD14-819A-406F-B9D4-BC870D94739C}" type="slidenum">
              <a:rPr lang="zh-CN" altLang="en-US" smtClean="0"/>
              <a:t>‹#›</a:t>
            </a:fld>
            <a:endParaRPr lang="zh-CN" altLang="en-US"/>
          </a:p>
        </p:txBody>
      </p:sp>
    </p:spTree>
    <p:extLst>
      <p:ext uri="{BB962C8B-B14F-4D97-AF65-F5344CB8AC3E}">
        <p14:creationId xmlns:p14="http://schemas.microsoft.com/office/powerpoint/2010/main" val="1904193503"/>
      </p:ext>
    </p:extLst>
  </p:cSld>
  <p:clrMapOvr>
    <a:masterClrMapping/>
  </p:clrMapOvr>
  <p:transition spd="slow">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4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pPr>
              <a:defRPr/>
            </a:pPr>
            <a:fld id="{B6D4108B-059E-454A-A7C2-B9CE180EAD72}" type="datetimeFigureOut">
              <a:rPr lang="zh-CN" altLang="en-US" smtClean="0"/>
              <a:t>2023/5/21</a:t>
            </a:fld>
            <a:endParaRPr lang="zh-CN" altLang="en-US"/>
          </a:p>
        </p:txBody>
      </p:sp>
      <p:sp>
        <p:nvSpPr>
          <p:cNvPr id="4" name="页脚占位符 3"/>
          <p:cNvSpPr>
            <a:spLocks noGrp="1"/>
          </p:cNvSpPr>
          <p:nvPr>
            <p:ph type="ftr" sz="quarter" idx="11"/>
          </p:nvPr>
        </p:nvSpPr>
        <p:spPr/>
        <p:txBody>
          <a:bodyPr/>
          <a:lstStyle/>
          <a:p>
            <a:pPr>
              <a:defRPr/>
            </a:pPr>
            <a:endParaRPr lang="zh-CN" altLang="en-US"/>
          </a:p>
        </p:txBody>
      </p:sp>
      <p:sp>
        <p:nvSpPr>
          <p:cNvPr id="5" name="灯片编号占位符 4"/>
          <p:cNvSpPr>
            <a:spLocks noGrp="1"/>
          </p:cNvSpPr>
          <p:nvPr>
            <p:ph type="sldNum" sz="quarter" idx="12"/>
          </p:nvPr>
        </p:nvSpPr>
        <p:spPr/>
        <p:txBody>
          <a:bodyPr/>
          <a:lstStyle/>
          <a:p>
            <a:pPr>
              <a:defRPr/>
            </a:pPr>
            <a:fld id="{CCE9FD14-819A-406F-B9D4-BC870D94739C}" type="slidenum">
              <a:rPr lang="zh-CN" altLang="en-US" smtClean="0"/>
              <a:t>‹#›</a:t>
            </a:fld>
            <a:endParaRPr lang="zh-CN" altLang="en-US"/>
          </a:p>
        </p:txBody>
      </p:sp>
    </p:spTree>
    <p:extLst>
      <p:ext uri="{BB962C8B-B14F-4D97-AF65-F5344CB8AC3E}">
        <p14:creationId xmlns:p14="http://schemas.microsoft.com/office/powerpoint/2010/main" val="1010183157"/>
      </p:ext>
    </p:extLst>
  </p:cSld>
  <p:clrMapOvr>
    <a:masterClrMapping/>
  </p:clrMapOvr>
  <p:transition spd="slow">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5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pPr>
              <a:defRPr/>
            </a:pPr>
            <a:fld id="{B6D4108B-059E-454A-A7C2-B9CE180EAD72}" type="datetimeFigureOut">
              <a:rPr lang="zh-CN" altLang="en-US" smtClean="0"/>
              <a:t>2023/5/21</a:t>
            </a:fld>
            <a:endParaRPr lang="zh-CN" altLang="en-US"/>
          </a:p>
        </p:txBody>
      </p:sp>
      <p:sp>
        <p:nvSpPr>
          <p:cNvPr id="4" name="页脚占位符 3"/>
          <p:cNvSpPr>
            <a:spLocks noGrp="1"/>
          </p:cNvSpPr>
          <p:nvPr>
            <p:ph type="ftr" sz="quarter" idx="11"/>
          </p:nvPr>
        </p:nvSpPr>
        <p:spPr/>
        <p:txBody>
          <a:bodyPr/>
          <a:lstStyle/>
          <a:p>
            <a:pPr>
              <a:defRPr/>
            </a:pPr>
            <a:endParaRPr lang="zh-CN" altLang="en-US"/>
          </a:p>
        </p:txBody>
      </p:sp>
      <p:sp>
        <p:nvSpPr>
          <p:cNvPr id="5" name="灯片编号占位符 4"/>
          <p:cNvSpPr>
            <a:spLocks noGrp="1"/>
          </p:cNvSpPr>
          <p:nvPr>
            <p:ph type="sldNum" sz="quarter" idx="12"/>
          </p:nvPr>
        </p:nvSpPr>
        <p:spPr/>
        <p:txBody>
          <a:bodyPr/>
          <a:lstStyle/>
          <a:p>
            <a:pPr>
              <a:defRPr/>
            </a:pPr>
            <a:fld id="{CCE9FD14-819A-406F-B9D4-BC870D94739C}" type="slidenum">
              <a:rPr lang="zh-CN" altLang="en-US" smtClean="0"/>
              <a:t>‹#›</a:t>
            </a:fld>
            <a:endParaRPr lang="zh-CN" altLang="en-US"/>
          </a:p>
        </p:txBody>
      </p:sp>
    </p:spTree>
    <p:extLst>
      <p:ext uri="{BB962C8B-B14F-4D97-AF65-F5344CB8AC3E}">
        <p14:creationId xmlns:p14="http://schemas.microsoft.com/office/powerpoint/2010/main" val="746164702"/>
      </p:ext>
    </p:extLst>
  </p:cSld>
  <p:clrMapOvr>
    <a:masterClrMapping/>
  </p:clrMapOvr>
  <p:transition spd="slow">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6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pPr>
              <a:defRPr/>
            </a:pPr>
            <a:fld id="{B6D4108B-059E-454A-A7C2-B9CE180EAD72}" type="datetimeFigureOut">
              <a:rPr lang="zh-CN" altLang="en-US" smtClean="0"/>
              <a:t>2023/5/21</a:t>
            </a:fld>
            <a:endParaRPr lang="zh-CN" altLang="en-US"/>
          </a:p>
        </p:txBody>
      </p:sp>
      <p:sp>
        <p:nvSpPr>
          <p:cNvPr id="4" name="页脚占位符 3"/>
          <p:cNvSpPr>
            <a:spLocks noGrp="1"/>
          </p:cNvSpPr>
          <p:nvPr>
            <p:ph type="ftr" sz="quarter" idx="11"/>
          </p:nvPr>
        </p:nvSpPr>
        <p:spPr/>
        <p:txBody>
          <a:bodyPr/>
          <a:lstStyle/>
          <a:p>
            <a:pPr>
              <a:defRPr/>
            </a:pPr>
            <a:endParaRPr lang="zh-CN" altLang="en-US"/>
          </a:p>
        </p:txBody>
      </p:sp>
      <p:sp>
        <p:nvSpPr>
          <p:cNvPr id="5" name="灯片编号占位符 4"/>
          <p:cNvSpPr>
            <a:spLocks noGrp="1"/>
          </p:cNvSpPr>
          <p:nvPr>
            <p:ph type="sldNum" sz="quarter" idx="12"/>
          </p:nvPr>
        </p:nvSpPr>
        <p:spPr/>
        <p:txBody>
          <a:bodyPr/>
          <a:lstStyle/>
          <a:p>
            <a:pPr>
              <a:defRPr/>
            </a:pPr>
            <a:fld id="{CCE9FD14-819A-406F-B9D4-BC870D94739C}" type="slidenum">
              <a:rPr lang="zh-CN" altLang="en-US" smtClean="0"/>
              <a:t>‹#›</a:t>
            </a:fld>
            <a:endParaRPr lang="zh-CN" altLang="en-US"/>
          </a:p>
        </p:txBody>
      </p:sp>
    </p:spTree>
    <p:extLst>
      <p:ext uri="{BB962C8B-B14F-4D97-AF65-F5344CB8AC3E}">
        <p14:creationId xmlns:p14="http://schemas.microsoft.com/office/powerpoint/2010/main" val="3358052050"/>
      </p:ext>
    </p:extLst>
  </p:cSld>
  <p:clrMapOvr>
    <a:masterClrMapping/>
  </p:clrMapOvr>
  <p:transition spd="slow">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7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pPr>
              <a:defRPr/>
            </a:pPr>
            <a:fld id="{B6D4108B-059E-454A-A7C2-B9CE180EAD72}" type="datetimeFigureOut">
              <a:rPr lang="zh-CN" altLang="en-US" smtClean="0"/>
              <a:t>2023/5/21</a:t>
            </a:fld>
            <a:endParaRPr lang="zh-CN" altLang="en-US"/>
          </a:p>
        </p:txBody>
      </p:sp>
      <p:sp>
        <p:nvSpPr>
          <p:cNvPr id="4" name="页脚占位符 3"/>
          <p:cNvSpPr>
            <a:spLocks noGrp="1"/>
          </p:cNvSpPr>
          <p:nvPr>
            <p:ph type="ftr" sz="quarter" idx="11"/>
          </p:nvPr>
        </p:nvSpPr>
        <p:spPr/>
        <p:txBody>
          <a:bodyPr/>
          <a:lstStyle/>
          <a:p>
            <a:pPr>
              <a:defRPr/>
            </a:pPr>
            <a:endParaRPr lang="zh-CN" altLang="en-US"/>
          </a:p>
        </p:txBody>
      </p:sp>
      <p:sp>
        <p:nvSpPr>
          <p:cNvPr id="5" name="灯片编号占位符 4"/>
          <p:cNvSpPr>
            <a:spLocks noGrp="1"/>
          </p:cNvSpPr>
          <p:nvPr>
            <p:ph type="sldNum" sz="quarter" idx="12"/>
          </p:nvPr>
        </p:nvSpPr>
        <p:spPr/>
        <p:txBody>
          <a:bodyPr/>
          <a:lstStyle/>
          <a:p>
            <a:pPr>
              <a:defRPr/>
            </a:pPr>
            <a:fld id="{CCE9FD14-819A-406F-B9D4-BC870D94739C}" type="slidenum">
              <a:rPr lang="zh-CN" altLang="en-US" smtClean="0"/>
              <a:t>‹#›</a:t>
            </a:fld>
            <a:endParaRPr lang="zh-CN" altLang="en-US"/>
          </a:p>
        </p:txBody>
      </p:sp>
    </p:spTree>
    <p:extLst>
      <p:ext uri="{BB962C8B-B14F-4D97-AF65-F5344CB8AC3E}">
        <p14:creationId xmlns:p14="http://schemas.microsoft.com/office/powerpoint/2010/main" val="1702574150"/>
      </p:ext>
    </p:extLst>
  </p:cSld>
  <p:clrMapOvr>
    <a:masterClrMapping/>
  </p:clrMapOvr>
  <p:transition spd="slow">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8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pPr>
              <a:defRPr/>
            </a:pPr>
            <a:fld id="{B6D4108B-059E-454A-A7C2-B9CE180EAD72}" type="datetimeFigureOut">
              <a:rPr lang="zh-CN" altLang="en-US" smtClean="0"/>
              <a:t>2023/5/21</a:t>
            </a:fld>
            <a:endParaRPr lang="zh-CN" altLang="en-US"/>
          </a:p>
        </p:txBody>
      </p:sp>
      <p:sp>
        <p:nvSpPr>
          <p:cNvPr id="4" name="页脚占位符 3"/>
          <p:cNvSpPr>
            <a:spLocks noGrp="1"/>
          </p:cNvSpPr>
          <p:nvPr>
            <p:ph type="ftr" sz="quarter" idx="11"/>
          </p:nvPr>
        </p:nvSpPr>
        <p:spPr/>
        <p:txBody>
          <a:bodyPr/>
          <a:lstStyle/>
          <a:p>
            <a:pPr>
              <a:defRPr/>
            </a:pPr>
            <a:endParaRPr lang="zh-CN" altLang="en-US"/>
          </a:p>
        </p:txBody>
      </p:sp>
      <p:sp>
        <p:nvSpPr>
          <p:cNvPr id="5" name="灯片编号占位符 4"/>
          <p:cNvSpPr>
            <a:spLocks noGrp="1"/>
          </p:cNvSpPr>
          <p:nvPr>
            <p:ph type="sldNum" sz="quarter" idx="12"/>
          </p:nvPr>
        </p:nvSpPr>
        <p:spPr/>
        <p:txBody>
          <a:bodyPr/>
          <a:lstStyle/>
          <a:p>
            <a:pPr>
              <a:defRPr/>
            </a:pPr>
            <a:fld id="{CCE9FD14-819A-406F-B9D4-BC870D94739C}" type="slidenum">
              <a:rPr lang="zh-CN" altLang="en-US" smtClean="0"/>
              <a:t>‹#›</a:t>
            </a:fld>
            <a:endParaRPr lang="zh-CN" altLang="en-US"/>
          </a:p>
        </p:txBody>
      </p:sp>
    </p:spTree>
    <p:extLst>
      <p:ext uri="{BB962C8B-B14F-4D97-AF65-F5344CB8AC3E}">
        <p14:creationId xmlns:p14="http://schemas.microsoft.com/office/powerpoint/2010/main" val="1751512767"/>
      </p:ext>
    </p:extLst>
  </p:cSld>
  <p:clrMapOvr>
    <a:masterClrMapping/>
  </p:clrMapOvr>
  <p:transition spd="slow">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pPr>
              <a:defRPr/>
            </a:pPr>
            <a:fld id="{B6D4108B-059E-454A-A7C2-B9CE180EAD72}" type="datetimeFigureOut">
              <a:rPr lang="zh-CN" altLang="en-US" smtClean="0"/>
              <a:t>2023/5/21</a:t>
            </a:fld>
            <a:endParaRPr lang="zh-CN" altLang="en-US"/>
          </a:p>
        </p:txBody>
      </p:sp>
      <p:sp>
        <p:nvSpPr>
          <p:cNvPr id="4" name="页脚占位符 3"/>
          <p:cNvSpPr>
            <a:spLocks noGrp="1"/>
          </p:cNvSpPr>
          <p:nvPr>
            <p:ph type="ftr" sz="quarter" idx="11"/>
          </p:nvPr>
        </p:nvSpPr>
        <p:spPr/>
        <p:txBody>
          <a:bodyPr/>
          <a:lstStyle/>
          <a:p>
            <a:pPr>
              <a:defRPr/>
            </a:pPr>
            <a:endParaRPr lang="zh-CN" altLang="en-US"/>
          </a:p>
        </p:txBody>
      </p:sp>
      <p:sp>
        <p:nvSpPr>
          <p:cNvPr id="5" name="灯片编号占位符 4"/>
          <p:cNvSpPr>
            <a:spLocks noGrp="1"/>
          </p:cNvSpPr>
          <p:nvPr>
            <p:ph type="sldNum" sz="quarter" idx="12"/>
          </p:nvPr>
        </p:nvSpPr>
        <p:spPr/>
        <p:txBody>
          <a:bodyPr/>
          <a:lstStyle/>
          <a:p>
            <a:pPr>
              <a:defRPr/>
            </a:pPr>
            <a:fld id="{CCE9FD14-819A-406F-B9D4-BC870D94739C}" type="slidenum">
              <a:rPr lang="zh-CN" altLang="en-US" smtClean="0"/>
              <a:t>‹#›</a:t>
            </a:fld>
            <a:endParaRPr lang="zh-CN" altLang="en-US"/>
          </a:p>
        </p:txBody>
      </p:sp>
    </p:spTree>
    <p:extLst>
      <p:ext uri="{BB962C8B-B14F-4D97-AF65-F5344CB8AC3E}">
        <p14:creationId xmlns:p14="http://schemas.microsoft.com/office/powerpoint/2010/main" val="613070250"/>
      </p:ext>
    </p:extLst>
  </p:cSld>
  <p:clrMapOvr>
    <a:masterClrMapping/>
  </p:clrMapOvr>
  <p:transition spd="slow">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9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pPr>
              <a:defRPr/>
            </a:pPr>
            <a:fld id="{B6D4108B-059E-454A-A7C2-B9CE180EAD72}" type="datetimeFigureOut">
              <a:rPr lang="zh-CN" altLang="en-US" smtClean="0"/>
              <a:t>2023/5/21</a:t>
            </a:fld>
            <a:endParaRPr lang="zh-CN" altLang="en-US"/>
          </a:p>
        </p:txBody>
      </p:sp>
      <p:sp>
        <p:nvSpPr>
          <p:cNvPr id="4" name="页脚占位符 3"/>
          <p:cNvSpPr>
            <a:spLocks noGrp="1"/>
          </p:cNvSpPr>
          <p:nvPr>
            <p:ph type="ftr" sz="quarter" idx="11"/>
          </p:nvPr>
        </p:nvSpPr>
        <p:spPr/>
        <p:txBody>
          <a:bodyPr/>
          <a:lstStyle/>
          <a:p>
            <a:pPr>
              <a:defRPr/>
            </a:pPr>
            <a:endParaRPr lang="zh-CN" altLang="en-US"/>
          </a:p>
        </p:txBody>
      </p:sp>
      <p:sp>
        <p:nvSpPr>
          <p:cNvPr id="5" name="灯片编号占位符 4"/>
          <p:cNvSpPr>
            <a:spLocks noGrp="1"/>
          </p:cNvSpPr>
          <p:nvPr>
            <p:ph type="sldNum" sz="quarter" idx="12"/>
          </p:nvPr>
        </p:nvSpPr>
        <p:spPr/>
        <p:txBody>
          <a:bodyPr/>
          <a:lstStyle/>
          <a:p>
            <a:pPr>
              <a:defRPr/>
            </a:pPr>
            <a:fld id="{CCE9FD14-819A-406F-B9D4-BC870D94739C}" type="slidenum">
              <a:rPr lang="zh-CN" altLang="en-US" smtClean="0"/>
              <a:t>‹#›</a:t>
            </a:fld>
            <a:endParaRPr lang="zh-CN" altLang="en-US"/>
          </a:p>
        </p:txBody>
      </p:sp>
    </p:spTree>
    <p:extLst>
      <p:ext uri="{BB962C8B-B14F-4D97-AF65-F5344CB8AC3E}">
        <p14:creationId xmlns:p14="http://schemas.microsoft.com/office/powerpoint/2010/main" val="2728573292"/>
      </p:ext>
    </p:extLst>
  </p:cSld>
  <p:clrMapOvr>
    <a:masterClrMapping/>
  </p:clrMapOvr>
  <p:transition spd="slow">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0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pPr>
              <a:defRPr/>
            </a:pPr>
            <a:fld id="{B6D4108B-059E-454A-A7C2-B9CE180EAD72}" type="datetimeFigureOut">
              <a:rPr lang="zh-CN" altLang="en-US" smtClean="0"/>
              <a:t>2023/5/21</a:t>
            </a:fld>
            <a:endParaRPr lang="zh-CN" altLang="en-US"/>
          </a:p>
        </p:txBody>
      </p:sp>
      <p:sp>
        <p:nvSpPr>
          <p:cNvPr id="4" name="页脚占位符 3"/>
          <p:cNvSpPr>
            <a:spLocks noGrp="1"/>
          </p:cNvSpPr>
          <p:nvPr>
            <p:ph type="ftr" sz="quarter" idx="11"/>
          </p:nvPr>
        </p:nvSpPr>
        <p:spPr/>
        <p:txBody>
          <a:bodyPr/>
          <a:lstStyle/>
          <a:p>
            <a:pPr>
              <a:defRPr/>
            </a:pPr>
            <a:endParaRPr lang="zh-CN" altLang="en-US"/>
          </a:p>
        </p:txBody>
      </p:sp>
      <p:sp>
        <p:nvSpPr>
          <p:cNvPr id="5" name="灯片编号占位符 4"/>
          <p:cNvSpPr>
            <a:spLocks noGrp="1"/>
          </p:cNvSpPr>
          <p:nvPr>
            <p:ph type="sldNum" sz="quarter" idx="12"/>
          </p:nvPr>
        </p:nvSpPr>
        <p:spPr/>
        <p:txBody>
          <a:bodyPr/>
          <a:lstStyle/>
          <a:p>
            <a:pPr>
              <a:defRPr/>
            </a:pPr>
            <a:fld id="{CCE9FD14-819A-406F-B9D4-BC870D94739C}" type="slidenum">
              <a:rPr lang="zh-CN" altLang="en-US" smtClean="0"/>
              <a:t>‹#›</a:t>
            </a:fld>
            <a:endParaRPr lang="zh-CN" altLang="en-US"/>
          </a:p>
        </p:txBody>
      </p:sp>
    </p:spTree>
    <p:extLst>
      <p:ext uri="{BB962C8B-B14F-4D97-AF65-F5344CB8AC3E}">
        <p14:creationId xmlns:p14="http://schemas.microsoft.com/office/powerpoint/2010/main" val="2690393559"/>
      </p:ext>
    </p:extLst>
  </p:cSld>
  <p:clrMapOvr>
    <a:masterClrMapping/>
  </p:clrMapOvr>
  <p:transition spd="slow">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1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pPr>
              <a:defRPr/>
            </a:pPr>
            <a:fld id="{B6D4108B-059E-454A-A7C2-B9CE180EAD72}" type="datetimeFigureOut">
              <a:rPr lang="zh-CN" altLang="en-US" smtClean="0"/>
              <a:t>2023/5/21</a:t>
            </a:fld>
            <a:endParaRPr lang="zh-CN" altLang="en-US"/>
          </a:p>
        </p:txBody>
      </p:sp>
      <p:sp>
        <p:nvSpPr>
          <p:cNvPr id="4" name="页脚占位符 3"/>
          <p:cNvSpPr>
            <a:spLocks noGrp="1"/>
          </p:cNvSpPr>
          <p:nvPr>
            <p:ph type="ftr" sz="quarter" idx="11"/>
          </p:nvPr>
        </p:nvSpPr>
        <p:spPr/>
        <p:txBody>
          <a:bodyPr/>
          <a:lstStyle/>
          <a:p>
            <a:pPr>
              <a:defRPr/>
            </a:pPr>
            <a:endParaRPr lang="zh-CN" altLang="en-US"/>
          </a:p>
        </p:txBody>
      </p:sp>
      <p:sp>
        <p:nvSpPr>
          <p:cNvPr id="5" name="灯片编号占位符 4"/>
          <p:cNvSpPr>
            <a:spLocks noGrp="1"/>
          </p:cNvSpPr>
          <p:nvPr>
            <p:ph type="sldNum" sz="quarter" idx="12"/>
          </p:nvPr>
        </p:nvSpPr>
        <p:spPr/>
        <p:txBody>
          <a:bodyPr/>
          <a:lstStyle/>
          <a:p>
            <a:pPr>
              <a:defRPr/>
            </a:pPr>
            <a:fld id="{CCE9FD14-819A-406F-B9D4-BC870D94739C}" type="slidenum">
              <a:rPr lang="zh-CN" altLang="en-US" smtClean="0"/>
              <a:t>‹#›</a:t>
            </a:fld>
            <a:endParaRPr lang="zh-CN" altLang="en-US"/>
          </a:p>
        </p:txBody>
      </p:sp>
    </p:spTree>
    <p:extLst>
      <p:ext uri="{BB962C8B-B14F-4D97-AF65-F5344CB8AC3E}">
        <p14:creationId xmlns:p14="http://schemas.microsoft.com/office/powerpoint/2010/main" val="2573491157"/>
      </p:ext>
    </p:extLst>
  </p:cSld>
  <p:clrMapOvr>
    <a:masterClrMapping/>
  </p:clrMapOvr>
  <p:transition spd="slow">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2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pPr>
              <a:defRPr/>
            </a:pPr>
            <a:fld id="{B6D4108B-059E-454A-A7C2-B9CE180EAD72}" type="datetimeFigureOut">
              <a:rPr lang="zh-CN" altLang="en-US" smtClean="0"/>
              <a:t>2023/5/21</a:t>
            </a:fld>
            <a:endParaRPr lang="zh-CN" altLang="en-US"/>
          </a:p>
        </p:txBody>
      </p:sp>
      <p:sp>
        <p:nvSpPr>
          <p:cNvPr id="4" name="页脚占位符 3"/>
          <p:cNvSpPr>
            <a:spLocks noGrp="1"/>
          </p:cNvSpPr>
          <p:nvPr>
            <p:ph type="ftr" sz="quarter" idx="11"/>
          </p:nvPr>
        </p:nvSpPr>
        <p:spPr/>
        <p:txBody>
          <a:bodyPr/>
          <a:lstStyle/>
          <a:p>
            <a:pPr>
              <a:defRPr/>
            </a:pPr>
            <a:endParaRPr lang="zh-CN" altLang="en-US"/>
          </a:p>
        </p:txBody>
      </p:sp>
      <p:sp>
        <p:nvSpPr>
          <p:cNvPr id="5" name="灯片编号占位符 4"/>
          <p:cNvSpPr>
            <a:spLocks noGrp="1"/>
          </p:cNvSpPr>
          <p:nvPr>
            <p:ph type="sldNum" sz="quarter" idx="12"/>
          </p:nvPr>
        </p:nvSpPr>
        <p:spPr/>
        <p:txBody>
          <a:bodyPr/>
          <a:lstStyle/>
          <a:p>
            <a:pPr>
              <a:defRPr/>
            </a:pPr>
            <a:fld id="{CCE9FD14-819A-406F-B9D4-BC870D94739C}" type="slidenum">
              <a:rPr lang="zh-CN" altLang="en-US" smtClean="0"/>
              <a:t>‹#›</a:t>
            </a:fld>
            <a:endParaRPr lang="zh-CN" altLang="en-US"/>
          </a:p>
        </p:txBody>
      </p:sp>
    </p:spTree>
    <p:extLst>
      <p:ext uri="{BB962C8B-B14F-4D97-AF65-F5344CB8AC3E}">
        <p14:creationId xmlns:p14="http://schemas.microsoft.com/office/powerpoint/2010/main" val="2861011372"/>
      </p:ext>
    </p:extLst>
  </p:cSld>
  <p:clrMapOvr>
    <a:masterClrMapping/>
  </p:clrMapOvr>
  <p:transition spd="slow">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3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pPr>
              <a:defRPr/>
            </a:pPr>
            <a:fld id="{B6D4108B-059E-454A-A7C2-B9CE180EAD72}" type="datetimeFigureOut">
              <a:rPr lang="zh-CN" altLang="en-US" smtClean="0"/>
              <a:t>2023/5/21</a:t>
            </a:fld>
            <a:endParaRPr lang="zh-CN" altLang="en-US"/>
          </a:p>
        </p:txBody>
      </p:sp>
      <p:sp>
        <p:nvSpPr>
          <p:cNvPr id="4" name="页脚占位符 3"/>
          <p:cNvSpPr>
            <a:spLocks noGrp="1"/>
          </p:cNvSpPr>
          <p:nvPr>
            <p:ph type="ftr" sz="quarter" idx="11"/>
          </p:nvPr>
        </p:nvSpPr>
        <p:spPr/>
        <p:txBody>
          <a:bodyPr/>
          <a:lstStyle/>
          <a:p>
            <a:pPr>
              <a:defRPr/>
            </a:pPr>
            <a:endParaRPr lang="zh-CN" altLang="en-US"/>
          </a:p>
        </p:txBody>
      </p:sp>
      <p:sp>
        <p:nvSpPr>
          <p:cNvPr id="5" name="灯片编号占位符 4"/>
          <p:cNvSpPr>
            <a:spLocks noGrp="1"/>
          </p:cNvSpPr>
          <p:nvPr>
            <p:ph type="sldNum" sz="quarter" idx="12"/>
          </p:nvPr>
        </p:nvSpPr>
        <p:spPr/>
        <p:txBody>
          <a:bodyPr/>
          <a:lstStyle/>
          <a:p>
            <a:pPr>
              <a:defRPr/>
            </a:pPr>
            <a:fld id="{CCE9FD14-819A-406F-B9D4-BC870D94739C}" type="slidenum">
              <a:rPr lang="zh-CN" altLang="en-US" smtClean="0"/>
              <a:t>‹#›</a:t>
            </a:fld>
            <a:endParaRPr lang="zh-CN" altLang="en-US"/>
          </a:p>
        </p:txBody>
      </p:sp>
    </p:spTree>
    <p:extLst>
      <p:ext uri="{BB962C8B-B14F-4D97-AF65-F5344CB8AC3E}">
        <p14:creationId xmlns:p14="http://schemas.microsoft.com/office/powerpoint/2010/main" val="2569813566"/>
      </p:ext>
    </p:extLst>
  </p:cSld>
  <p:clrMapOvr>
    <a:masterClrMapping/>
  </p:clrMapOvr>
  <p:transition spd="slow">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4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pPr>
              <a:defRPr/>
            </a:pPr>
            <a:fld id="{B6D4108B-059E-454A-A7C2-B9CE180EAD72}" type="datetimeFigureOut">
              <a:rPr lang="zh-CN" altLang="en-US" smtClean="0"/>
              <a:t>2023/5/21</a:t>
            </a:fld>
            <a:endParaRPr lang="zh-CN" altLang="en-US"/>
          </a:p>
        </p:txBody>
      </p:sp>
      <p:sp>
        <p:nvSpPr>
          <p:cNvPr id="4" name="页脚占位符 3"/>
          <p:cNvSpPr>
            <a:spLocks noGrp="1"/>
          </p:cNvSpPr>
          <p:nvPr>
            <p:ph type="ftr" sz="quarter" idx="11"/>
          </p:nvPr>
        </p:nvSpPr>
        <p:spPr/>
        <p:txBody>
          <a:bodyPr/>
          <a:lstStyle/>
          <a:p>
            <a:pPr>
              <a:defRPr/>
            </a:pPr>
            <a:endParaRPr lang="zh-CN" altLang="en-US"/>
          </a:p>
        </p:txBody>
      </p:sp>
      <p:sp>
        <p:nvSpPr>
          <p:cNvPr id="5" name="灯片编号占位符 4"/>
          <p:cNvSpPr>
            <a:spLocks noGrp="1"/>
          </p:cNvSpPr>
          <p:nvPr>
            <p:ph type="sldNum" sz="quarter" idx="12"/>
          </p:nvPr>
        </p:nvSpPr>
        <p:spPr/>
        <p:txBody>
          <a:bodyPr/>
          <a:lstStyle/>
          <a:p>
            <a:pPr>
              <a:defRPr/>
            </a:pPr>
            <a:fld id="{CCE9FD14-819A-406F-B9D4-BC870D94739C}" type="slidenum">
              <a:rPr lang="zh-CN" altLang="en-US" smtClean="0"/>
              <a:t>‹#›</a:t>
            </a:fld>
            <a:endParaRPr lang="zh-CN" altLang="en-US"/>
          </a:p>
        </p:txBody>
      </p:sp>
    </p:spTree>
    <p:extLst>
      <p:ext uri="{BB962C8B-B14F-4D97-AF65-F5344CB8AC3E}">
        <p14:creationId xmlns:p14="http://schemas.microsoft.com/office/powerpoint/2010/main" val="3779099859"/>
      </p:ext>
    </p:extLst>
  </p:cSld>
  <p:clrMapOvr>
    <a:masterClrMapping/>
  </p:clrMapOvr>
  <p:transition spd="slow">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5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pPr>
              <a:defRPr/>
            </a:pPr>
            <a:fld id="{B6D4108B-059E-454A-A7C2-B9CE180EAD72}" type="datetimeFigureOut">
              <a:rPr lang="zh-CN" altLang="en-US" smtClean="0"/>
              <a:t>2023/5/21</a:t>
            </a:fld>
            <a:endParaRPr lang="zh-CN" altLang="en-US"/>
          </a:p>
        </p:txBody>
      </p:sp>
      <p:sp>
        <p:nvSpPr>
          <p:cNvPr id="4" name="页脚占位符 3"/>
          <p:cNvSpPr>
            <a:spLocks noGrp="1"/>
          </p:cNvSpPr>
          <p:nvPr>
            <p:ph type="ftr" sz="quarter" idx="11"/>
          </p:nvPr>
        </p:nvSpPr>
        <p:spPr/>
        <p:txBody>
          <a:bodyPr/>
          <a:lstStyle/>
          <a:p>
            <a:pPr>
              <a:defRPr/>
            </a:pPr>
            <a:endParaRPr lang="zh-CN" altLang="en-US"/>
          </a:p>
        </p:txBody>
      </p:sp>
      <p:sp>
        <p:nvSpPr>
          <p:cNvPr id="5" name="灯片编号占位符 4"/>
          <p:cNvSpPr>
            <a:spLocks noGrp="1"/>
          </p:cNvSpPr>
          <p:nvPr>
            <p:ph type="sldNum" sz="quarter" idx="12"/>
          </p:nvPr>
        </p:nvSpPr>
        <p:spPr/>
        <p:txBody>
          <a:bodyPr/>
          <a:lstStyle/>
          <a:p>
            <a:pPr>
              <a:defRPr/>
            </a:pPr>
            <a:fld id="{CCE9FD14-819A-406F-B9D4-BC870D94739C}" type="slidenum">
              <a:rPr lang="zh-CN" altLang="en-US" smtClean="0"/>
              <a:t>‹#›</a:t>
            </a:fld>
            <a:endParaRPr lang="zh-CN" altLang="en-US"/>
          </a:p>
        </p:txBody>
      </p:sp>
    </p:spTree>
    <p:extLst>
      <p:ext uri="{BB962C8B-B14F-4D97-AF65-F5344CB8AC3E}">
        <p14:creationId xmlns:p14="http://schemas.microsoft.com/office/powerpoint/2010/main" val="4165706181"/>
      </p:ext>
    </p:extLst>
  </p:cSld>
  <p:clrMapOvr>
    <a:masterClrMapping/>
  </p:clrMapOvr>
  <p:transition spd="slow">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6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pPr>
              <a:defRPr/>
            </a:pPr>
            <a:fld id="{B6D4108B-059E-454A-A7C2-B9CE180EAD72}" type="datetimeFigureOut">
              <a:rPr lang="zh-CN" altLang="en-US" smtClean="0"/>
              <a:t>2023/5/21</a:t>
            </a:fld>
            <a:endParaRPr lang="zh-CN" altLang="en-US"/>
          </a:p>
        </p:txBody>
      </p:sp>
      <p:sp>
        <p:nvSpPr>
          <p:cNvPr id="4" name="页脚占位符 3"/>
          <p:cNvSpPr>
            <a:spLocks noGrp="1"/>
          </p:cNvSpPr>
          <p:nvPr>
            <p:ph type="ftr" sz="quarter" idx="11"/>
          </p:nvPr>
        </p:nvSpPr>
        <p:spPr/>
        <p:txBody>
          <a:bodyPr/>
          <a:lstStyle/>
          <a:p>
            <a:pPr>
              <a:defRPr/>
            </a:pPr>
            <a:endParaRPr lang="zh-CN" altLang="en-US"/>
          </a:p>
        </p:txBody>
      </p:sp>
      <p:sp>
        <p:nvSpPr>
          <p:cNvPr id="5" name="灯片编号占位符 4"/>
          <p:cNvSpPr>
            <a:spLocks noGrp="1"/>
          </p:cNvSpPr>
          <p:nvPr>
            <p:ph type="sldNum" sz="quarter" idx="12"/>
          </p:nvPr>
        </p:nvSpPr>
        <p:spPr/>
        <p:txBody>
          <a:bodyPr/>
          <a:lstStyle/>
          <a:p>
            <a:pPr>
              <a:defRPr/>
            </a:pPr>
            <a:fld id="{CCE9FD14-819A-406F-B9D4-BC870D94739C}" type="slidenum">
              <a:rPr lang="zh-CN" altLang="en-US" smtClean="0"/>
              <a:t>‹#›</a:t>
            </a:fld>
            <a:endParaRPr lang="zh-CN" altLang="en-US"/>
          </a:p>
        </p:txBody>
      </p:sp>
    </p:spTree>
    <p:extLst>
      <p:ext uri="{BB962C8B-B14F-4D97-AF65-F5344CB8AC3E}">
        <p14:creationId xmlns:p14="http://schemas.microsoft.com/office/powerpoint/2010/main" val="2345683983"/>
      </p:ext>
    </p:extLst>
  </p:cSld>
  <p:clrMapOvr>
    <a:masterClrMapping/>
  </p:clrMapOvr>
  <p:transition spd="slow">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7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pPr>
              <a:defRPr/>
            </a:pPr>
            <a:fld id="{B6D4108B-059E-454A-A7C2-B9CE180EAD72}" type="datetimeFigureOut">
              <a:rPr lang="zh-CN" altLang="en-US" smtClean="0"/>
              <a:t>2023/5/21</a:t>
            </a:fld>
            <a:endParaRPr lang="zh-CN" altLang="en-US"/>
          </a:p>
        </p:txBody>
      </p:sp>
      <p:sp>
        <p:nvSpPr>
          <p:cNvPr id="4" name="页脚占位符 3"/>
          <p:cNvSpPr>
            <a:spLocks noGrp="1"/>
          </p:cNvSpPr>
          <p:nvPr>
            <p:ph type="ftr" sz="quarter" idx="11"/>
          </p:nvPr>
        </p:nvSpPr>
        <p:spPr/>
        <p:txBody>
          <a:bodyPr/>
          <a:lstStyle/>
          <a:p>
            <a:pPr>
              <a:defRPr/>
            </a:pPr>
            <a:endParaRPr lang="zh-CN" altLang="en-US"/>
          </a:p>
        </p:txBody>
      </p:sp>
      <p:sp>
        <p:nvSpPr>
          <p:cNvPr id="5" name="灯片编号占位符 4"/>
          <p:cNvSpPr>
            <a:spLocks noGrp="1"/>
          </p:cNvSpPr>
          <p:nvPr>
            <p:ph type="sldNum" sz="quarter" idx="12"/>
          </p:nvPr>
        </p:nvSpPr>
        <p:spPr/>
        <p:txBody>
          <a:bodyPr/>
          <a:lstStyle/>
          <a:p>
            <a:pPr>
              <a:defRPr/>
            </a:pPr>
            <a:fld id="{CCE9FD14-819A-406F-B9D4-BC870D94739C}" type="slidenum">
              <a:rPr lang="zh-CN" altLang="en-US" smtClean="0"/>
              <a:t>‹#›</a:t>
            </a:fld>
            <a:endParaRPr lang="zh-CN" altLang="en-US"/>
          </a:p>
        </p:txBody>
      </p:sp>
    </p:spTree>
    <p:extLst>
      <p:ext uri="{BB962C8B-B14F-4D97-AF65-F5344CB8AC3E}">
        <p14:creationId xmlns:p14="http://schemas.microsoft.com/office/powerpoint/2010/main" val="2663411659"/>
      </p:ext>
    </p:extLst>
  </p:cSld>
  <p:clrMapOvr>
    <a:masterClrMapping/>
  </p:clrMapOvr>
  <p:transition spd="slow">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8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pPr>
              <a:defRPr/>
            </a:pPr>
            <a:fld id="{B6D4108B-059E-454A-A7C2-B9CE180EAD72}" type="datetimeFigureOut">
              <a:rPr lang="zh-CN" altLang="en-US" smtClean="0"/>
              <a:t>2023/5/21</a:t>
            </a:fld>
            <a:endParaRPr lang="zh-CN" altLang="en-US"/>
          </a:p>
        </p:txBody>
      </p:sp>
      <p:sp>
        <p:nvSpPr>
          <p:cNvPr id="4" name="页脚占位符 3"/>
          <p:cNvSpPr>
            <a:spLocks noGrp="1"/>
          </p:cNvSpPr>
          <p:nvPr>
            <p:ph type="ftr" sz="quarter" idx="11"/>
          </p:nvPr>
        </p:nvSpPr>
        <p:spPr/>
        <p:txBody>
          <a:bodyPr/>
          <a:lstStyle/>
          <a:p>
            <a:pPr>
              <a:defRPr/>
            </a:pPr>
            <a:endParaRPr lang="zh-CN" altLang="en-US"/>
          </a:p>
        </p:txBody>
      </p:sp>
      <p:sp>
        <p:nvSpPr>
          <p:cNvPr id="5" name="灯片编号占位符 4"/>
          <p:cNvSpPr>
            <a:spLocks noGrp="1"/>
          </p:cNvSpPr>
          <p:nvPr>
            <p:ph type="sldNum" sz="quarter" idx="12"/>
          </p:nvPr>
        </p:nvSpPr>
        <p:spPr/>
        <p:txBody>
          <a:bodyPr/>
          <a:lstStyle/>
          <a:p>
            <a:pPr>
              <a:defRPr/>
            </a:pPr>
            <a:fld id="{CCE9FD14-819A-406F-B9D4-BC870D94739C}" type="slidenum">
              <a:rPr lang="zh-CN" altLang="en-US" smtClean="0"/>
              <a:t>‹#›</a:t>
            </a:fld>
            <a:endParaRPr lang="zh-CN" altLang="en-US"/>
          </a:p>
        </p:txBody>
      </p:sp>
    </p:spTree>
    <p:extLst>
      <p:ext uri="{BB962C8B-B14F-4D97-AF65-F5344CB8AC3E}">
        <p14:creationId xmlns:p14="http://schemas.microsoft.com/office/powerpoint/2010/main" val="3139338976"/>
      </p:ext>
    </p:extLst>
  </p:cSld>
  <p:clrMapOvr>
    <a:masterClrMapping/>
  </p:clrMapOvr>
  <p:transition spd="slow">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pPr>
              <a:defRPr/>
            </a:pPr>
            <a:fld id="{B6D4108B-059E-454A-A7C2-B9CE180EAD72}" type="datetimeFigureOut">
              <a:rPr lang="zh-CN" altLang="en-US" smtClean="0"/>
              <a:t>2023/5/21</a:t>
            </a:fld>
            <a:endParaRPr lang="zh-CN" altLang="en-US"/>
          </a:p>
        </p:txBody>
      </p:sp>
      <p:sp>
        <p:nvSpPr>
          <p:cNvPr id="4" name="页脚占位符 3"/>
          <p:cNvSpPr>
            <a:spLocks noGrp="1"/>
          </p:cNvSpPr>
          <p:nvPr>
            <p:ph type="ftr" sz="quarter" idx="11"/>
          </p:nvPr>
        </p:nvSpPr>
        <p:spPr/>
        <p:txBody>
          <a:bodyPr/>
          <a:lstStyle/>
          <a:p>
            <a:pPr>
              <a:defRPr/>
            </a:pPr>
            <a:endParaRPr lang="zh-CN" altLang="en-US"/>
          </a:p>
        </p:txBody>
      </p:sp>
      <p:sp>
        <p:nvSpPr>
          <p:cNvPr id="5" name="灯片编号占位符 4"/>
          <p:cNvSpPr>
            <a:spLocks noGrp="1"/>
          </p:cNvSpPr>
          <p:nvPr>
            <p:ph type="sldNum" sz="quarter" idx="12"/>
          </p:nvPr>
        </p:nvSpPr>
        <p:spPr/>
        <p:txBody>
          <a:bodyPr/>
          <a:lstStyle/>
          <a:p>
            <a:pPr>
              <a:defRPr/>
            </a:pPr>
            <a:fld id="{CCE9FD14-819A-406F-B9D4-BC870D94739C}" type="slidenum">
              <a:rPr lang="zh-CN" altLang="en-US" smtClean="0"/>
              <a:t>‹#›</a:t>
            </a:fld>
            <a:endParaRPr lang="zh-CN" altLang="en-US"/>
          </a:p>
        </p:txBody>
      </p:sp>
    </p:spTree>
    <p:extLst>
      <p:ext uri="{BB962C8B-B14F-4D97-AF65-F5344CB8AC3E}">
        <p14:creationId xmlns:p14="http://schemas.microsoft.com/office/powerpoint/2010/main" val="4042209417"/>
      </p:ext>
    </p:extLst>
  </p:cSld>
  <p:clrMapOvr>
    <a:masterClrMapping/>
  </p:clrMapOvr>
  <p:transition spd="slow">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29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pPr>
              <a:defRPr/>
            </a:pPr>
            <a:fld id="{B6D4108B-059E-454A-A7C2-B9CE180EAD72}" type="datetimeFigureOut">
              <a:rPr lang="zh-CN" altLang="en-US" smtClean="0"/>
              <a:t>2023/5/21</a:t>
            </a:fld>
            <a:endParaRPr lang="zh-CN" altLang="en-US"/>
          </a:p>
        </p:txBody>
      </p:sp>
      <p:sp>
        <p:nvSpPr>
          <p:cNvPr id="4" name="页脚占位符 3"/>
          <p:cNvSpPr>
            <a:spLocks noGrp="1"/>
          </p:cNvSpPr>
          <p:nvPr>
            <p:ph type="ftr" sz="quarter" idx="11"/>
          </p:nvPr>
        </p:nvSpPr>
        <p:spPr/>
        <p:txBody>
          <a:bodyPr/>
          <a:lstStyle/>
          <a:p>
            <a:pPr>
              <a:defRPr/>
            </a:pPr>
            <a:endParaRPr lang="zh-CN" altLang="en-US"/>
          </a:p>
        </p:txBody>
      </p:sp>
      <p:sp>
        <p:nvSpPr>
          <p:cNvPr id="5" name="灯片编号占位符 4"/>
          <p:cNvSpPr>
            <a:spLocks noGrp="1"/>
          </p:cNvSpPr>
          <p:nvPr>
            <p:ph type="sldNum" sz="quarter" idx="12"/>
          </p:nvPr>
        </p:nvSpPr>
        <p:spPr/>
        <p:txBody>
          <a:bodyPr/>
          <a:lstStyle/>
          <a:p>
            <a:pPr>
              <a:defRPr/>
            </a:pPr>
            <a:fld id="{CCE9FD14-819A-406F-B9D4-BC870D94739C}" type="slidenum">
              <a:rPr lang="zh-CN" altLang="en-US" smtClean="0"/>
              <a:t>‹#›</a:t>
            </a:fld>
            <a:endParaRPr lang="zh-CN" altLang="en-US"/>
          </a:p>
        </p:txBody>
      </p:sp>
    </p:spTree>
    <p:extLst>
      <p:ext uri="{BB962C8B-B14F-4D97-AF65-F5344CB8AC3E}">
        <p14:creationId xmlns:p14="http://schemas.microsoft.com/office/powerpoint/2010/main" val="2342572781"/>
      </p:ext>
    </p:extLst>
  </p:cSld>
  <p:clrMapOvr>
    <a:masterClrMapping/>
  </p:clrMapOvr>
  <p:transition spd="slow">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30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pPr>
              <a:defRPr/>
            </a:pPr>
            <a:fld id="{B6D4108B-059E-454A-A7C2-B9CE180EAD72}" type="datetimeFigureOut">
              <a:rPr lang="zh-CN" altLang="en-US" smtClean="0"/>
              <a:t>2023/5/21</a:t>
            </a:fld>
            <a:endParaRPr lang="zh-CN" altLang="en-US"/>
          </a:p>
        </p:txBody>
      </p:sp>
      <p:sp>
        <p:nvSpPr>
          <p:cNvPr id="4" name="页脚占位符 3"/>
          <p:cNvSpPr>
            <a:spLocks noGrp="1"/>
          </p:cNvSpPr>
          <p:nvPr>
            <p:ph type="ftr" sz="quarter" idx="11"/>
          </p:nvPr>
        </p:nvSpPr>
        <p:spPr/>
        <p:txBody>
          <a:bodyPr/>
          <a:lstStyle/>
          <a:p>
            <a:pPr>
              <a:defRPr/>
            </a:pPr>
            <a:endParaRPr lang="zh-CN" altLang="en-US"/>
          </a:p>
        </p:txBody>
      </p:sp>
      <p:sp>
        <p:nvSpPr>
          <p:cNvPr id="5" name="灯片编号占位符 4"/>
          <p:cNvSpPr>
            <a:spLocks noGrp="1"/>
          </p:cNvSpPr>
          <p:nvPr>
            <p:ph type="sldNum" sz="quarter" idx="12"/>
          </p:nvPr>
        </p:nvSpPr>
        <p:spPr/>
        <p:txBody>
          <a:bodyPr/>
          <a:lstStyle/>
          <a:p>
            <a:pPr>
              <a:defRPr/>
            </a:pPr>
            <a:fld id="{CCE9FD14-819A-406F-B9D4-BC870D94739C}" type="slidenum">
              <a:rPr lang="zh-CN" altLang="en-US" smtClean="0"/>
              <a:t>‹#›</a:t>
            </a:fld>
            <a:endParaRPr lang="zh-CN" altLang="en-US"/>
          </a:p>
        </p:txBody>
      </p:sp>
    </p:spTree>
    <p:extLst>
      <p:ext uri="{BB962C8B-B14F-4D97-AF65-F5344CB8AC3E}">
        <p14:creationId xmlns:p14="http://schemas.microsoft.com/office/powerpoint/2010/main" val="2829107603"/>
      </p:ext>
    </p:extLst>
  </p:cSld>
  <p:clrMapOvr>
    <a:masterClrMapping/>
  </p:clrMapOvr>
  <p:transition spd="slow">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31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pPr>
              <a:defRPr/>
            </a:pPr>
            <a:fld id="{B6D4108B-059E-454A-A7C2-B9CE180EAD72}" type="datetimeFigureOut">
              <a:rPr lang="zh-CN" altLang="en-US" smtClean="0"/>
              <a:t>2023/5/21</a:t>
            </a:fld>
            <a:endParaRPr lang="zh-CN" altLang="en-US"/>
          </a:p>
        </p:txBody>
      </p:sp>
      <p:sp>
        <p:nvSpPr>
          <p:cNvPr id="4" name="页脚占位符 3"/>
          <p:cNvSpPr>
            <a:spLocks noGrp="1"/>
          </p:cNvSpPr>
          <p:nvPr>
            <p:ph type="ftr" sz="quarter" idx="11"/>
          </p:nvPr>
        </p:nvSpPr>
        <p:spPr/>
        <p:txBody>
          <a:bodyPr/>
          <a:lstStyle/>
          <a:p>
            <a:pPr>
              <a:defRPr/>
            </a:pPr>
            <a:endParaRPr lang="zh-CN" altLang="en-US"/>
          </a:p>
        </p:txBody>
      </p:sp>
      <p:sp>
        <p:nvSpPr>
          <p:cNvPr id="5" name="灯片编号占位符 4"/>
          <p:cNvSpPr>
            <a:spLocks noGrp="1"/>
          </p:cNvSpPr>
          <p:nvPr>
            <p:ph type="sldNum" sz="quarter" idx="12"/>
          </p:nvPr>
        </p:nvSpPr>
        <p:spPr/>
        <p:txBody>
          <a:bodyPr/>
          <a:lstStyle/>
          <a:p>
            <a:pPr>
              <a:defRPr/>
            </a:pPr>
            <a:fld id="{CCE9FD14-819A-406F-B9D4-BC870D94739C}" type="slidenum">
              <a:rPr lang="zh-CN" altLang="en-US" smtClean="0"/>
              <a:t>‹#›</a:t>
            </a:fld>
            <a:endParaRPr lang="zh-CN" altLang="en-US"/>
          </a:p>
        </p:txBody>
      </p:sp>
      <p:sp>
        <p:nvSpPr>
          <p:cNvPr id="6" name="TextBox 5"/>
          <p:cNvSpPr txBox="1"/>
          <p:nvPr userDrawn="1"/>
        </p:nvSpPr>
        <p:spPr>
          <a:xfrm>
            <a:off x="453650" y="0"/>
            <a:ext cx="540060" cy="123111"/>
          </a:xfrm>
          <a:prstGeom prst="rect">
            <a:avLst/>
          </a:prstGeom>
          <a:noFill/>
        </p:spPr>
        <p:txBody>
          <a:bodyPr wrap="square" rtlCol="0">
            <a:spAutoFit/>
          </a:bodyPr>
          <a:lstStyle/>
          <a:p>
            <a:pPr>
              <a:lnSpc>
                <a:spcPct val="200000"/>
              </a:lnSpc>
            </a:pPr>
            <a:r>
              <a:rPr lang="zh-CN" altLang="en-US" sz="100" dirty="0">
                <a:solidFill>
                  <a:schemeClr val="tx1">
                    <a:alpha val="0"/>
                  </a:schemeClr>
                </a:solidFill>
                <a:latin typeface="微软雅黑" panose="020B0503020204020204" pitchFamily="34" charset="-122"/>
                <a:ea typeface="微软雅黑" panose="020B0503020204020204" pitchFamily="34" charset="-122"/>
                <a:hlinkClick r:id="rId2"/>
              </a:rPr>
              <a:t>行业</a:t>
            </a:r>
            <a:r>
              <a:rPr lang="en-US" altLang="zh-CN" sz="100" dirty="0">
                <a:solidFill>
                  <a:schemeClr val="tx1">
                    <a:alpha val="0"/>
                  </a:schemeClr>
                </a:solidFill>
                <a:latin typeface="微软雅黑" panose="020B0503020204020204" pitchFamily="34" charset="-122"/>
                <a:ea typeface="微软雅黑" panose="020B0503020204020204" pitchFamily="34" charset="-122"/>
                <a:hlinkClick r:id="rId2"/>
              </a:rPr>
              <a:t>PPT</a:t>
            </a:r>
            <a:r>
              <a:rPr lang="zh-CN" altLang="en-US" sz="100" dirty="0">
                <a:solidFill>
                  <a:schemeClr val="tx1">
                    <a:alpha val="0"/>
                  </a:schemeClr>
                </a:solidFill>
                <a:latin typeface="微软雅黑" panose="020B0503020204020204" pitchFamily="34" charset="-122"/>
                <a:ea typeface="微软雅黑" panose="020B0503020204020204" pitchFamily="34" charset="-122"/>
                <a:hlinkClick r:id="rId2"/>
              </a:rPr>
              <a:t>模板</a:t>
            </a:r>
            <a:r>
              <a:rPr lang="en-US" altLang="zh-CN" sz="100" dirty="0">
                <a:solidFill>
                  <a:schemeClr val="tx1">
                    <a:alpha val="0"/>
                  </a:schemeClr>
                </a:solidFill>
                <a:latin typeface="微软雅黑" panose="020B0503020204020204" pitchFamily="34" charset="-122"/>
                <a:ea typeface="微软雅黑" panose="020B0503020204020204" pitchFamily="34" charset="-122"/>
              </a:rPr>
              <a:t>http://</a:t>
            </a:r>
            <a:r>
              <a:rPr lang="en-US" altLang="zh-CN" sz="100" dirty="0" smtClean="0">
                <a:solidFill>
                  <a:schemeClr val="tx1">
                    <a:alpha val="0"/>
                  </a:schemeClr>
                </a:solidFill>
                <a:latin typeface="微软雅黑" panose="020B0503020204020204" pitchFamily="34" charset="-122"/>
                <a:ea typeface="微软雅黑" panose="020B0503020204020204" pitchFamily="34" charset="-122"/>
              </a:rPr>
              <a:t>www.ypppt.com/hangye</a:t>
            </a:r>
            <a:r>
              <a:rPr lang="en-US" altLang="zh-CN" sz="100" dirty="0">
                <a:solidFill>
                  <a:schemeClr val="tx1">
                    <a:alpha val="0"/>
                  </a:schemeClr>
                </a:solidFill>
                <a:latin typeface="微软雅黑" panose="020B0503020204020204" pitchFamily="34" charset="-122"/>
                <a:ea typeface="微软雅黑" panose="020B0503020204020204" pitchFamily="34" charset="-122"/>
              </a:rPr>
              <a:t>/</a:t>
            </a:r>
          </a:p>
        </p:txBody>
      </p:sp>
    </p:spTree>
    <p:extLst>
      <p:ext uri="{BB962C8B-B14F-4D97-AF65-F5344CB8AC3E}">
        <p14:creationId xmlns:p14="http://schemas.microsoft.com/office/powerpoint/2010/main" val="2602809514"/>
      </p:ext>
    </p:extLst>
  </p:cSld>
  <p:clrMapOvr>
    <a:masterClrMapping/>
  </p:clrMapOvr>
  <p:transition spd="slow">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32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pPr>
              <a:defRPr/>
            </a:pPr>
            <a:fld id="{B6D4108B-059E-454A-A7C2-B9CE180EAD72}" type="datetimeFigureOut">
              <a:rPr lang="zh-CN" altLang="en-US" smtClean="0"/>
              <a:t>2023/5/21</a:t>
            </a:fld>
            <a:endParaRPr lang="zh-CN" altLang="en-US"/>
          </a:p>
        </p:txBody>
      </p:sp>
      <p:sp>
        <p:nvSpPr>
          <p:cNvPr id="4" name="页脚占位符 3"/>
          <p:cNvSpPr>
            <a:spLocks noGrp="1"/>
          </p:cNvSpPr>
          <p:nvPr>
            <p:ph type="ftr" sz="quarter" idx="11"/>
          </p:nvPr>
        </p:nvSpPr>
        <p:spPr/>
        <p:txBody>
          <a:bodyPr/>
          <a:lstStyle/>
          <a:p>
            <a:pPr>
              <a:defRPr/>
            </a:pPr>
            <a:endParaRPr lang="zh-CN" altLang="en-US"/>
          </a:p>
        </p:txBody>
      </p:sp>
      <p:sp>
        <p:nvSpPr>
          <p:cNvPr id="5" name="灯片编号占位符 4"/>
          <p:cNvSpPr>
            <a:spLocks noGrp="1"/>
          </p:cNvSpPr>
          <p:nvPr>
            <p:ph type="sldNum" sz="quarter" idx="12"/>
          </p:nvPr>
        </p:nvSpPr>
        <p:spPr/>
        <p:txBody>
          <a:bodyPr/>
          <a:lstStyle/>
          <a:p>
            <a:pPr>
              <a:defRPr/>
            </a:pPr>
            <a:fld id="{CCE9FD14-819A-406F-B9D4-BC870D94739C}" type="slidenum">
              <a:rPr lang="zh-CN" altLang="en-US" smtClean="0"/>
              <a:t>‹#›</a:t>
            </a:fld>
            <a:endParaRPr lang="zh-CN" altLang="en-US"/>
          </a:p>
        </p:txBody>
      </p:sp>
    </p:spTree>
    <p:extLst>
      <p:ext uri="{BB962C8B-B14F-4D97-AF65-F5344CB8AC3E}">
        <p14:creationId xmlns:p14="http://schemas.microsoft.com/office/powerpoint/2010/main" val="1497134007"/>
      </p:ext>
    </p:extLst>
  </p:cSld>
  <p:clrMapOvr>
    <a:masterClrMapping/>
  </p:clrMapOvr>
  <p:transition spd="slow">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33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pPr>
              <a:defRPr/>
            </a:pPr>
            <a:fld id="{B6D4108B-059E-454A-A7C2-B9CE180EAD72}" type="datetimeFigureOut">
              <a:rPr lang="zh-CN" altLang="en-US" smtClean="0"/>
              <a:t>2023/5/21</a:t>
            </a:fld>
            <a:endParaRPr lang="zh-CN" altLang="en-US"/>
          </a:p>
        </p:txBody>
      </p:sp>
      <p:sp>
        <p:nvSpPr>
          <p:cNvPr id="4" name="页脚占位符 3"/>
          <p:cNvSpPr>
            <a:spLocks noGrp="1"/>
          </p:cNvSpPr>
          <p:nvPr>
            <p:ph type="ftr" sz="quarter" idx="11"/>
          </p:nvPr>
        </p:nvSpPr>
        <p:spPr/>
        <p:txBody>
          <a:bodyPr/>
          <a:lstStyle/>
          <a:p>
            <a:pPr>
              <a:defRPr/>
            </a:pPr>
            <a:endParaRPr lang="zh-CN" altLang="en-US"/>
          </a:p>
        </p:txBody>
      </p:sp>
      <p:sp>
        <p:nvSpPr>
          <p:cNvPr id="5" name="灯片编号占位符 4"/>
          <p:cNvSpPr>
            <a:spLocks noGrp="1"/>
          </p:cNvSpPr>
          <p:nvPr>
            <p:ph type="sldNum" sz="quarter" idx="12"/>
          </p:nvPr>
        </p:nvSpPr>
        <p:spPr/>
        <p:txBody>
          <a:bodyPr/>
          <a:lstStyle/>
          <a:p>
            <a:pPr>
              <a:defRPr/>
            </a:pPr>
            <a:fld id="{CCE9FD14-819A-406F-B9D4-BC870D94739C}" type="slidenum">
              <a:rPr lang="zh-CN" altLang="en-US" smtClean="0"/>
              <a:t>‹#›</a:t>
            </a:fld>
            <a:endParaRPr lang="zh-CN" altLang="en-US"/>
          </a:p>
        </p:txBody>
      </p:sp>
    </p:spTree>
    <p:extLst>
      <p:ext uri="{BB962C8B-B14F-4D97-AF65-F5344CB8AC3E}">
        <p14:creationId xmlns:p14="http://schemas.microsoft.com/office/powerpoint/2010/main" val="497388764"/>
      </p:ext>
    </p:extLst>
  </p:cSld>
  <p:clrMapOvr>
    <a:masterClrMapping/>
  </p:clrMapOvr>
  <p:transition spd="slow">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a:t>单击此处编辑母版标题样式</a:t>
            </a:r>
          </a:p>
        </p:txBody>
      </p:sp>
      <p:sp>
        <p:nvSpPr>
          <p:cNvPr id="3" name="竖排文字占位符 2"/>
          <p:cNvSpPr>
            <a:spLocks noGrp="1"/>
          </p:cNvSpPr>
          <p:nvPr>
            <p:ph type="body" orient="vert" idx="1"/>
          </p:nvPr>
        </p:nvSpPr>
        <p:spPr>
          <a:xfrm>
            <a:off x="457200" y="1200151"/>
            <a:ext cx="8229600" cy="3394472"/>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457200" y="4767263"/>
            <a:ext cx="2133600" cy="273844"/>
          </a:xfrm>
          <a:prstGeom prst="rect">
            <a:avLst/>
          </a:prstGeom>
        </p:spPr>
        <p:txBody>
          <a:bodyPr/>
          <a:lstStyle/>
          <a:p>
            <a:pPr defTabSz="914400" eaLnBrk="1" fontAlgn="auto" hangingPunct="1">
              <a:spcBef>
                <a:spcPts val="0"/>
              </a:spcBef>
              <a:spcAft>
                <a:spcPts val="0"/>
              </a:spcAft>
            </a:pPr>
            <a:fld id="{2E3AAC11-D570-4EA9-AFC0-30FB72BA45EB}" type="datetimeFigureOut">
              <a:rPr lang="zh-CN" altLang="en-US" sz="1800" smtClean="0">
                <a:solidFill>
                  <a:prstClr val="black"/>
                </a:solidFill>
                <a:latin typeface="Calibri"/>
                <a:ea typeface="宋体"/>
              </a:rPr>
              <a:pPr defTabSz="914400" eaLnBrk="1" fontAlgn="auto" hangingPunct="1">
                <a:spcBef>
                  <a:spcPts val="0"/>
                </a:spcBef>
                <a:spcAft>
                  <a:spcPts val="0"/>
                </a:spcAft>
              </a:pPr>
              <a:t>2023/5/21</a:t>
            </a:fld>
            <a:endParaRPr lang="zh-CN" altLang="en-US" sz="1800">
              <a:solidFill>
                <a:prstClr val="black"/>
              </a:solidFill>
              <a:latin typeface="Calibri"/>
              <a:ea typeface="宋体"/>
            </a:endParaRPr>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pPr defTabSz="914400" eaLnBrk="1" fontAlgn="auto" hangingPunct="1">
              <a:spcBef>
                <a:spcPts val="0"/>
              </a:spcBef>
              <a:spcAft>
                <a:spcPts val="0"/>
              </a:spcAft>
            </a:pPr>
            <a:endParaRPr lang="zh-CN" altLang="en-US" sz="1800">
              <a:solidFill>
                <a:prstClr val="black"/>
              </a:solidFill>
              <a:latin typeface="Calibri"/>
              <a:ea typeface="宋体"/>
            </a:endParaRPr>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pPr defTabSz="914400" eaLnBrk="1" fontAlgn="auto" hangingPunct="1">
              <a:spcBef>
                <a:spcPts val="0"/>
              </a:spcBef>
              <a:spcAft>
                <a:spcPts val="0"/>
              </a:spcAft>
            </a:pPr>
            <a:fld id="{55ECCFAA-F4FB-487C-9F1E-C8836D0C3DC9}" type="slidenum">
              <a:rPr lang="zh-CN" altLang="en-US" sz="1800" smtClean="0">
                <a:solidFill>
                  <a:prstClr val="black"/>
                </a:solidFill>
                <a:latin typeface="Calibri"/>
                <a:ea typeface="宋体"/>
              </a:rPr>
              <a:pPr defTabSz="914400" eaLnBrk="1" fontAlgn="auto" hangingPunct="1">
                <a:spcBef>
                  <a:spcPts val="0"/>
                </a:spcBef>
                <a:spcAft>
                  <a:spcPts val="0"/>
                </a:spcAft>
              </a:pPr>
              <a:t>‹#›</a:t>
            </a:fld>
            <a:endParaRPr lang="zh-CN" altLang="en-US" sz="1800">
              <a:solidFill>
                <a:prstClr val="black"/>
              </a:solidFill>
              <a:latin typeface="Calibri"/>
              <a:ea typeface="宋体"/>
            </a:endParaRPr>
          </a:p>
        </p:txBody>
      </p:sp>
    </p:spTree>
    <p:extLst>
      <p:ext uri="{BB962C8B-B14F-4D97-AF65-F5344CB8AC3E}">
        <p14:creationId xmlns:p14="http://schemas.microsoft.com/office/powerpoint/2010/main" val="40245479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a:prstGeom prst="rect">
            <a:avLst/>
          </a:prstGeo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205979"/>
            <a:ext cx="6019800" cy="4388644"/>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457200" y="4767263"/>
            <a:ext cx="2133600" cy="273844"/>
          </a:xfrm>
          <a:prstGeom prst="rect">
            <a:avLst/>
          </a:prstGeom>
        </p:spPr>
        <p:txBody>
          <a:bodyPr/>
          <a:lstStyle/>
          <a:p>
            <a:pPr defTabSz="914400" eaLnBrk="1" fontAlgn="auto" hangingPunct="1">
              <a:spcBef>
                <a:spcPts val="0"/>
              </a:spcBef>
              <a:spcAft>
                <a:spcPts val="0"/>
              </a:spcAft>
            </a:pPr>
            <a:fld id="{2E3AAC11-D570-4EA9-AFC0-30FB72BA45EB}" type="datetimeFigureOut">
              <a:rPr lang="zh-CN" altLang="en-US" sz="1800" smtClean="0">
                <a:solidFill>
                  <a:prstClr val="black"/>
                </a:solidFill>
                <a:latin typeface="Calibri"/>
                <a:ea typeface="宋体"/>
              </a:rPr>
              <a:pPr defTabSz="914400" eaLnBrk="1" fontAlgn="auto" hangingPunct="1">
                <a:spcBef>
                  <a:spcPts val="0"/>
                </a:spcBef>
                <a:spcAft>
                  <a:spcPts val="0"/>
                </a:spcAft>
              </a:pPr>
              <a:t>2023/5/21</a:t>
            </a:fld>
            <a:endParaRPr lang="zh-CN" altLang="en-US" sz="1800">
              <a:solidFill>
                <a:prstClr val="black"/>
              </a:solidFill>
              <a:latin typeface="Calibri"/>
              <a:ea typeface="宋体"/>
            </a:endParaRPr>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pPr defTabSz="914400" eaLnBrk="1" fontAlgn="auto" hangingPunct="1">
              <a:spcBef>
                <a:spcPts val="0"/>
              </a:spcBef>
              <a:spcAft>
                <a:spcPts val="0"/>
              </a:spcAft>
            </a:pPr>
            <a:endParaRPr lang="zh-CN" altLang="en-US" sz="1800">
              <a:solidFill>
                <a:prstClr val="black"/>
              </a:solidFill>
              <a:latin typeface="Calibri"/>
              <a:ea typeface="宋体"/>
            </a:endParaRPr>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pPr defTabSz="914400" eaLnBrk="1" fontAlgn="auto" hangingPunct="1">
              <a:spcBef>
                <a:spcPts val="0"/>
              </a:spcBef>
              <a:spcAft>
                <a:spcPts val="0"/>
              </a:spcAft>
            </a:pPr>
            <a:fld id="{55ECCFAA-F4FB-487C-9F1E-C8836D0C3DC9}" type="slidenum">
              <a:rPr lang="zh-CN" altLang="en-US" sz="1800" smtClean="0">
                <a:solidFill>
                  <a:prstClr val="black"/>
                </a:solidFill>
                <a:latin typeface="Calibri"/>
                <a:ea typeface="宋体"/>
              </a:rPr>
              <a:pPr defTabSz="914400" eaLnBrk="1" fontAlgn="auto" hangingPunct="1">
                <a:spcBef>
                  <a:spcPts val="0"/>
                </a:spcBef>
                <a:spcAft>
                  <a:spcPts val="0"/>
                </a:spcAft>
              </a:pPr>
              <a:t>‹#›</a:t>
            </a:fld>
            <a:endParaRPr lang="zh-CN" altLang="en-US" sz="1800">
              <a:solidFill>
                <a:prstClr val="black"/>
              </a:solidFill>
              <a:latin typeface="Calibri"/>
              <a:ea typeface="宋体"/>
            </a:endParaRPr>
          </a:p>
        </p:txBody>
      </p:sp>
    </p:spTree>
    <p:extLst>
      <p:ext uri="{BB962C8B-B14F-4D97-AF65-F5344CB8AC3E}">
        <p14:creationId xmlns:p14="http://schemas.microsoft.com/office/powerpoint/2010/main" val="388359941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111255358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2023/5/21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6909747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2023/5/21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889460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pPr>
              <a:defRPr/>
            </a:pPr>
            <a:fld id="{B6D4108B-059E-454A-A7C2-B9CE180EAD72}" type="datetimeFigureOut">
              <a:rPr lang="zh-CN" altLang="en-US" smtClean="0"/>
              <a:t>2023/5/21</a:t>
            </a:fld>
            <a:endParaRPr lang="zh-CN" altLang="en-US"/>
          </a:p>
        </p:txBody>
      </p:sp>
      <p:sp>
        <p:nvSpPr>
          <p:cNvPr id="4" name="页脚占位符 3"/>
          <p:cNvSpPr>
            <a:spLocks noGrp="1"/>
          </p:cNvSpPr>
          <p:nvPr>
            <p:ph type="ftr" sz="quarter" idx="11"/>
          </p:nvPr>
        </p:nvSpPr>
        <p:spPr/>
        <p:txBody>
          <a:bodyPr/>
          <a:lstStyle/>
          <a:p>
            <a:pPr>
              <a:defRPr/>
            </a:pPr>
            <a:endParaRPr lang="zh-CN" altLang="en-US"/>
          </a:p>
        </p:txBody>
      </p:sp>
      <p:sp>
        <p:nvSpPr>
          <p:cNvPr id="5" name="灯片编号占位符 4"/>
          <p:cNvSpPr>
            <a:spLocks noGrp="1"/>
          </p:cNvSpPr>
          <p:nvPr>
            <p:ph type="sldNum" sz="quarter" idx="12"/>
          </p:nvPr>
        </p:nvSpPr>
        <p:spPr/>
        <p:txBody>
          <a:bodyPr/>
          <a:lstStyle/>
          <a:p>
            <a:pPr>
              <a:defRPr/>
            </a:pPr>
            <a:fld id="{CCE9FD14-819A-406F-B9D4-BC870D94739C}" type="slidenum">
              <a:rPr lang="zh-CN" altLang="en-US" smtClean="0"/>
              <a:t>‹#›</a:t>
            </a:fld>
            <a:endParaRPr lang="zh-CN" altLang="en-US"/>
          </a:p>
        </p:txBody>
      </p:sp>
    </p:spTree>
    <p:extLst>
      <p:ext uri="{BB962C8B-B14F-4D97-AF65-F5344CB8AC3E}">
        <p14:creationId xmlns:p14="http://schemas.microsoft.com/office/powerpoint/2010/main" val="679964184"/>
      </p:ext>
    </p:extLst>
  </p:cSld>
  <p:clrMapOvr>
    <a:masterClrMapping/>
  </p:clrMapOvr>
  <p:transition spd="slow">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2023/5/21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0928779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2023/5/21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8705352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2023/5/21</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5587197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2023/5/21</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5072569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2023/5/21</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2277875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2023/5/21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3506748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2023/5/21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1370216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2023/5/21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0039818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2023/5/21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904283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pPr>
              <a:defRPr/>
            </a:pPr>
            <a:fld id="{B6D4108B-059E-454A-A7C2-B9CE180EAD72}" type="datetimeFigureOut">
              <a:rPr lang="zh-CN" altLang="en-US" smtClean="0"/>
              <a:t>2023/5/21</a:t>
            </a:fld>
            <a:endParaRPr lang="zh-CN" altLang="en-US"/>
          </a:p>
        </p:txBody>
      </p:sp>
      <p:sp>
        <p:nvSpPr>
          <p:cNvPr id="4" name="页脚占位符 3"/>
          <p:cNvSpPr>
            <a:spLocks noGrp="1"/>
          </p:cNvSpPr>
          <p:nvPr>
            <p:ph type="ftr" sz="quarter" idx="11"/>
          </p:nvPr>
        </p:nvSpPr>
        <p:spPr/>
        <p:txBody>
          <a:bodyPr/>
          <a:lstStyle/>
          <a:p>
            <a:pPr>
              <a:defRPr/>
            </a:pPr>
            <a:endParaRPr lang="zh-CN" altLang="en-US"/>
          </a:p>
        </p:txBody>
      </p:sp>
      <p:sp>
        <p:nvSpPr>
          <p:cNvPr id="5" name="灯片编号占位符 4"/>
          <p:cNvSpPr>
            <a:spLocks noGrp="1"/>
          </p:cNvSpPr>
          <p:nvPr>
            <p:ph type="sldNum" sz="quarter" idx="12"/>
          </p:nvPr>
        </p:nvSpPr>
        <p:spPr/>
        <p:txBody>
          <a:bodyPr/>
          <a:lstStyle/>
          <a:p>
            <a:pPr>
              <a:defRPr/>
            </a:pPr>
            <a:fld id="{CCE9FD14-819A-406F-B9D4-BC870D94739C}" type="slidenum">
              <a:rPr lang="zh-CN" altLang="en-US" smtClean="0"/>
              <a:t>‹#›</a:t>
            </a:fld>
            <a:endParaRPr lang="zh-CN" altLang="en-US"/>
          </a:p>
        </p:txBody>
      </p:sp>
    </p:spTree>
    <p:extLst>
      <p:ext uri="{BB962C8B-B14F-4D97-AF65-F5344CB8AC3E}">
        <p14:creationId xmlns:p14="http://schemas.microsoft.com/office/powerpoint/2010/main" val="2393069496"/>
      </p:ext>
    </p:extLst>
  </p:cSld>
  <p:clrMapOvr>
    <a:masterClrMapping/>
  </p:clrMapOvr>
  <p:transition spd="slow">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pPr>
              <a:defRPr/>
            </a:pPr>
            <a:fld id="{B6D4108B-059E-454A-A7C2-B9CE180EAD72}" type="datetimeFigureOut">
              <a:rPr lang="zh-CN" altLang="en-US" smtClean="0"/>
              <a:t>2023/5/21</a:t>
            </a:fld>
            <a:endParaRPr lang="zh-CN" altLang="en-US"/>
          </a:p>
        </p:txBody>
      </p:sp>
      <p:sp>
        <p:nvSpPr>
          <p:cNvPr id="4" name="页脚占位符 3"/>
          <p:cNvSpPr>
            <a:spLocks noGrp="1"/>
          </p:cNvSpPr>
          <p:nvPr>
            <p:ph type="ftr" sz="quarter" idx="11"/>
          </p:nvPr>
        </p:nvSpPr>
        <p:spPr/>
        <p:txBody>
          <a:bodyPr/>
          <a:lstStyle/>
          <a:p>
            <a:pPr>
              <a:defRPr/>
            </a:pPr>
            <a:endParaRPr lang="zh-CN" altLang="en-US"/>
          </a:p>
        </p:txBody>
      </p:sp>
      <p:sp>
        <p:nvSpPr>
          <p:cNvPr id="5" name="灯片编号占位符 4"/>
          <p:cNvSpPr>
            <a:spLocks noGrp="1"/>
          </p:cNvSpPr>
          <p:nvPr>
            <p:ph type="sldNum" sz="quarter" idx="12"/>
          </p:nvPr>
        </p:nvSpPr>
        <p:spPr/>
        <p:txBody>
          <a:bodyPr/>
          <a:lstStyle/>
          <a:p>
            <a:pPr>
              <a:defRPr/>
            </a:pPr>
            <a:fld id="{CCE9FD14-819A-406F-B9D4-BC870D94739C}" type="slidenum">
              <a:rPr lang="zh-CN" altLang="en-US" smtClean="0"/>
              <a:t>‹#›</a:t>
            </a:fld>
            <a:endParaRPr lang="zh-CN" altLang="en-US"/>
          </a:p>
        </p:txBody>
      </p:sp>
    </p:spTree>
    <p:extLst>
      <p:ext uri="{BB962C8B-B14F-4D97-AF65-F5344CB8AC3E}">
        <p14:creationId xmlns:p14="http://schemas.microsoft.com/office/powerpoint/2010/main" val="4086653667"/>
      </p:ext>
    </p:extLst>
  </p:cSld>
  <p:clrMapOvr>
    <a:masterClrMapping/>
  </p:clrMapOvr>
  <p:transition spd="slow">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pPr>
              <a:defRPr/>
            </a:pPr>
            <a:fld id="{B6D4108B-059E-454A-A7C2-B9CE180EAD72}" type="datetimeFigureOut">
              <a:rPr lang="zh-CN" altLang="en-US" smtClean="0"/>
              <a:t>2023/5/21</a:t>
            </a:fld>
            <a:endParaRPr lang="zh-CN" altLang="en-US"/>
          </a:p>
        </p:txBody>
      </p:sp>
      <p:sp>
        <p:nvSpPr>
          <p:cNvPr id="4" name="页脚占位符 3"/>
          <p:cNvSpPr>
            <a:spLocks noGrp="1"/>
          </p:cNvSpPr>
          <p:nvPr>
            <p:ph type="ftr" sz="quarter" idx="11"/>
          </p:nvPr>
        </p:nvSpPr>
        <p:spPr/>
        <p:txBody>
          <a:bodyPr/>
          <a:lstStyle/>
          <a:p>
            <a:pPr>
              <a:defRPr/>
            </a:pPr>
            <a:endParaRPr lang="zh-CN" altLang="en-US"/>
          </a:p>
        </p:txBody>
      </p:sp>
      <p:sp>
        <p:nvSpPr>
          <p:cNvPr id="5" name="灯片编号占位符 4"/>
          <p:cNvSpPr>
            <a:spLocks noGrp="1"/>
          </p:cNvSpPr>
          <p:nvPr>
            <p:ph type="sldNum" sz="quarter" idx="12"/>
          </p:nvPr>
        </p:nvSpPr>
        <p:spPr/>
        <p:txBody>
          <a:bodyPr/>
          <a:lstStyle/>
          <a:p>
            <a:pPr>
              <a:defRPr/>
            </a:pPr>
            <a:fld id="{CCE9FD14-819A-406F-B9D4-BC870D94739C}" type="slidenum">
              <a:rPr lang="zh-CN" altLang="en-US" smtClean="0"/>
              <a:t>‹#›</a:t>
            </a:fld>
            <a:endParaRPr lang="zh-CN" altLang="en-US"/>
          </a:p>
        </p:txBody>
      </p:sp>
    </p:spTree>
    <p:extLst>
      <p:ext uri="{BB962C8B-B14F-4D97-AF65-F5344CB8AC3E}">
        <p14:creationId xmlns:p14="http://schemas.microsoft.com/office/powerpoint/2010/main" val="3744609502"/>
      </p:ext>
    </p:extLst>
  </p:cSld>
  <p:clrMapOvr>
    <a:masterClrMapping/>
  </p:clrMapOvr>
  <p:transition spd="slow">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7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pPr>
              <a:defRPr/>
            </a:pPr>
            <a:fld id="{B6D4108B-059E-454A-A7C2-B9CE180EAD72}" type="datetimeFigureOut">
              <a:rPr lang="zh-CN" altLang="en-US" smtClean="0"/>
              <a:t>2023/5/21</a:t>
            </a:fld>
            <a:endParaRPr lang="zh-CN" altLang="en-US"/>
          </a:p>
        </p:txBody>
      </p:sp>
      <p:sp>
        <p:nvSpPr>
          <p:cNvPr id="4" name="页脚占位符 3"/>
          <p:cNvSpPr>
            <a:spLocks noGrp="1"/>
          </p:cNvSpPr>
          <p:nvPr>
            <p:ph type="ftr" sz="quarter" idx="11"/>
          </p:nvPr>
        </p:nvSpPr>
        <p:spPr/>
        <p:txBody>
          <a:bodyPr/>
          <a:lstStyle/>
          <a:p>
            <a:pPr>
              <a:defRPr/>
            </a:pPr>
            <a:endParaRPr lang="zh-CN" altLang="en-US"/>
          </a:p>
        </p:txBody>
      </p:sp>
      <p:sp>
        <p:nvSpPr>
          <p:cNvPr id="5" name="灯片编号占位符 4"/>
          <p:cNvSpPr>
            <a:spLocks noGrp="1"/>
          </p:cNvSpPr>
          <p:nvPr>
            <p:ph type="sldNum" sz="quarter" idx="12"/>
          </p:nvPr>
        </p:nvSpPr>
        <p:spPr/>
        <p:txBody>
          <a:bodyPr/>
          <a:lstStyle/>
          <a:p>
            <a:pPr>
              <a:defRPr/>
            </a:pPr>
            <a:fld id="{CCE9FD14-819A-406F-B9D4-BC870D94739C}" type="slidenum">
              <a:rPr lang="zh-CN" altLang="en-US" smtClean="0"/>
              <a:t>‹#›</a:t>
            </a:fld>
            <a:endParaRPr lang="zh-CN" altLang="en-US"/>
          </a:p>
        </p:txBody>
      </p:sp>
    </p:spTree>
    <p:extLst>
      <p:ext uri="{BB962C8B-B14F-4D97-AF65-F5344CB8AC3E}">
        <p14:creationId xmlns:p14="http://schemas.microsoft.com/office/powerpoint/2010/main" val="171727164"/>
      </p:ext>
    </p:extLst>
  </p:cSld>
  <p:clrMapOvr>
    <a:masterClrMapping/>
  </p:clrMapOvr>
  <p:transition spd="slow">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8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pPr>
              <a:defRPr/>
            </a:pPr>
            <a:fld id="{B6D4108B-059E-454A-A7C2-B9CE180EAD72}" type="datetimeFigureOut">
              <a:rPr lang="zh-CN" altLang="en-US" smtClean="0"/>
              <a:t>2023/5/21</a:t>
            </a:fld>
            <a:endParaRPr lang="zh-CN" altLang="en-US"/>
          </a:p>
        </p:txBody>
      </p:sp>
      <p:sp>
        <p:nvSpPr>
          <p:cNvPr id="4" name="页脚占位符 3"/>
          <p:cNvSpPr>
            <a:spLocks noGrp="1"/>
          </p:cNvSpPr>
          <p:nvPr>
            <p:ph type="ftr" sz="quarter" idx="11"/>
          </p:nvPr>
        </p:nvSpPr>
        <p:spPr/>
        <p:txBody>
          <a:bodyPr/>
          <a:lstStyle/>
          <a:p>
            <a:pPr>
              <a:defRPr/>
            </a:pPr>
            <a:endParaRPr lang="zh-CN" altLang="en-US"/>
          </a:p>
        </p:txBody>
      </p:sp>
      <p:sp>
        <p:nvSpPr>
          <p:cNvPr id="5" name="灯片编号占位符 4"/>
          <p:cNvSpPr>
            <a:spLocks noGrp="1"/>
          </p:cNvSpPr>
          <p:nvPr>
            <p:ph type="sldNum" sz="quarter" idx="12"/>
          </p:nvPr>
        </p:nvSpPr>
        <p:spPr/>
        <p:txBody>
          <a:bodyPr/>
          <a:lstStyle/>
          <a:p>
            <a:pPr>
              <a:defRPr/>
            </a:pPr>
            <a:fld id="{CCE9FD14-819A-406F-B9D4-BC870D94739C}" type="slidenum">
              <a:rPr lang="zh-CN" altLang="en-US" smtClean="0"/>
              <a:t>‹#›</a:t>
            </a:fld>
            <a:endParaRPr lang="zh-CN" altLang="en-US"/>
          </a:p>
        </p:txBody>
      </p:sp>
    </p:spTree>
    <p:extLst>
      <p:ext uri="{BB962C8B-B14F-4D97-AF65-F5344CB8AC3E}">
        <p14:creationId xmlns:p14="http://schemas.microsoft.com/office/powerpoint/2010/main" val="2739926658"/>
      </p:ext>
    </p:extLst>
  </p:cSld>
  <p:clrMapOvr>
    <a:masterClrMapping/>
  </p:clrMapOvr>
  <p:transition spd="slow">
    <p:fade/>
  </p:transition>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heme" Target="../theme/theme1.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37.xml"/><Relationship Id="rId2" Type="http://schemas.openxmlformats.org/officeDocument/2006/relationships/slideLayout" Target="../slideLayouts/slideLayout36.xml"/><Relationship Id="rId1" Type="http://schemas.openxmlformats.org/officeDocument/2006/relationships/slideLayout" Target="../slideLayouts/slideLayout35.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5.xml"/><Relationship Id="rId3" Type="http://schemas.openxmlformats.org/officeDocument/2006/relationships/slideLayout" Target="../slideLayouts/slideLayout40.xml"/><Relationship Id="rId7" Type="http://schemas.openxmlformats.org/officeDocument/2006/relationships/slideLayout" Target="../slideLayouts/slideLayout44.xml"/><Relationship Id="rId12" Type="http://schemas.openxmlformats.org/officeDocument/2006/relationships/theme" Target="../theme/theme3.xml"/><Relationship Id="rId2" Type="http://schemas.openxmlformats.org/officeDocument/2006/relationships/slideLayout" Target="../slideLayouts/slideLayout39.xml"/><Relationship Id="rId1" Type="http://schemas.openxmlformats.org/officeDocument/2006/relationships/slideLayout" Target="../slideLayouts/slideLayout38.xml"/><Relationship Id="rId6" Type="http://schemas.openxmlformats.org/officeDocument/2006/relationships/slideLayout" Target="../slideLayouts/slideLayout43.xml"/><Relationship Id="rId11" Type="http://schemas.openxmlformats.org/officeDocument/2006/relationships/slideLayout" Target="../slideLayouts/slideLayout48.xml"/><Relationship Id="rId5" Type="http://schemas.openxmlformats.org/officeDocument/2006/relationships/slideLayout" Target="../slideLayouts/slideLayout42.xml"/><Relationship Id="rId10" Type="http://schemas.openxmlformats.org/officeDocument/2006/relationships/slideLayout" Target="../slideLayouts/slideLayout47.xml"/><Relationship Id="rId4" Type="http://schemas.openxmlformats.org/officeDocument/2006/relationships/slideLayout" Target="../slideLayouts/slideLayout41.xml"/><Relationship Id="rId9" Type="http://schemas.openxmlformats.org/officeDocument/2006/relationships/slideLayout" Target="../slideLayouts/slideLayout4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28650" y="274638"/>
            <a:ext cx="7886700" cy="993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endParaRPr lang="en-US"/>
          </a:p>
        </p:txBody>
      </p:sp>
      <p:sp>
        <p:nvSpPr>
          <p:cNvPr id="3" name="Text Placeholder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eaLnBrk="1" fontAlgn="auto" hangingPunct="1">
              <a:spcBef>
                <a:spcPts val="0"/>
              </a:spcBef>
              <a:spcAft>
                <a:spcPts val="0"/>
              </a:spcAft>
              <a:defRPr sz="900" smtClean="0">
                <a:solidFill>
                  <a:schemeClr val="tx1">
                    <a:tint val="75000"/>
                  </a:schemeClr>
                </a:solidFill>
                <a:latin typeface="+mn-lt"/>
                <a:ea typeface="+mn-ea"/>
              </a:defRPr>
            </a:lvl1pPr>
          </a:lstStyle>
          <a:p>
            <a:pPr>
              <a:defRPr/>
            </a:pPr>
            <a:fld id="{B6D4108B-059E-454A-A7C2-B9CE180EAD72}" type="datetimeFigureOut">
              <a:rPr lang="zh-CN" altLang="en-US"/>
              <a:t>2023/5/21</a:t>
            </a:fld>
            <a:endParaRPr lang="zh-CN" altLang="en-US"/>
          </a:p>
        </p:txBody>
      </p:sp>
      <p:sp>
        <p:nvSpPr>
          <p:cNvPr id="5" name="Footer Placeholder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eaLnBrk="1" fontAlgn="auto" hangingPunct="1">
              <a:spcBef>
                <a:spcPts val="0"/>
              </a:spcBef>
              <a:spcAft>
                <a:spcPts val="0"/>
              </a:spcAft>
              <a:defRPr sz="900">
                <a:solidFill>
                  <a:schemeClr val="tx1">
                    <a:tint val="75000"/>
                  </a:schemeClr>
                </a:solidFill>
                <a:latin typeface="+mn-lt"/>
                <a:ea typeface="+mn-ea"/>
              </a:defRPr>
            </a:lvl1pPr>
          </a:lstStyle>
          <a:p>
            <a:pPr>
              <a:defRPr/>
            </a:pPr>
            <a:endParaRPr lang="zh-CN" altLang="en-US"/>
          </a:p>
        </p:txBody>
      </p:sp>
      <p:sp>
        <p:nvSpPr>
          <p:cNvPr id="6" name="Slide Number Placeholder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eaLnBrk="1" fontAlgn="auto" hangingPunct="1">
              <a:spcBef>
                <a:spcPts val="0"/>
              </a:spcBef>
              <a:spcAft>
                <a:spcPts val="0"/>
              </a:spcAft>
              <a:defRPr sz="900" smtClean="0">
                <a:solidFill>
                  <a:schemeClr val="tx1">
                    <a:tint val="75000"/>
                  </a:schemeClr>
                </a:solidFill>
                <a:latin typeface="+mn-lt"/>
                <a:ea typeface="+mn-ea"/>
              </a:defRPr>
            </a:lvl1pPr>
          </a:lstStyle>
          <a:p>
            <a:pPr>
              <a:defRPr/>
            </a:pPr>
            <a:fld id="{CCE9FD14-819A-406F-B9D4-BC870D94739C}"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 id="2147483679" r:id="rId31"/>
    <p:sldLayoutId id="2147483680" r:id="rId32"/>
    <p:sldLayoutId id="2147483681" r:id="rId33"/>
    <p:sldLayoutId id="2147483682" r:id="rId34"/>
  </p:sldLayoutIdLst>
  <p:transition spd="slow">
    <p:fade/>
  </p:transition>
  <p:hf sldNum="0" hdr="0" ftr="0" dt="0"/>
  <p:txStyles>
    <p:titleStyle>
      <a:lvl1pPr algn="l" defTabSz="685800" rtl="0" fontAlgn="base">
        <a:lnSpc>
          <a:spcPct val="90000"/>
        </a:lnSpc>
        <a:spcBef>
          <a:spcPct val="0"/>
        </a:spcBef>
        <a:spcAft>
          <a:spcPct val="0"/>
        </a:spcAft>
        <a:defRPr sz="3300" kern="1200">
          <a:solidFill>
            <a:schemeClr val="tx1"/>
          </a:solidFill>
          <a:latin typeface="+mj-lt"/>
          <a:ea typeface="+mj-ea"/>
          <a:cs typeface="+mj-cs"/>
        </a:defRPr>
      </a:lvl1pPr>
      <a:lvl2pPr algn="l" defTabSz="685800" rtl="0" fontAlgn="base">
        <a:lnSpc>
          <a:spcPct val="90000"/>
        </a:lnSpc>
        <a:spcBef>
          <a:spcPct val="0"/>
        </a:spcBef>
        <a:spcAft>
          <a:spcPct val="0"/>
        </a:spcAft>
        <a:defRPr sz="3300">
          <a:solidFill>
            <a:schemeClr val="tx1"/>
          </a:solidFill>
          <a:latin typeface="Lao UI" panose="020B0502040204020203" pitchFamily="34" charset="0"/>
          <a:ea typeface="方正启体简体" panose="03000509000000000000" pitchFamily="65" charset="-122"/>
        </a:defRPr>
      </a:lvl2pPr>
      <a:lvl3pPr algn="l" defTabSz="685800" rtl="0" fontAlgn="base">
        <a:lnSpc>
          <a:spcPct val="90000"/>
        </a:lnSpc>
        <a:spcBef>
          <a:spcPct val="0"/>
        </a:spcBef>
        <a:spcAft>
          <a:spcPct val="0"/>
        </a:spcAft>
        <a:defRPr sz="3300">
          <a:solidFill>
            <a:schemeClr val="tx1"/>
          </a:solidFill>
          <a:latin typeface="Lao UI" panose="020B0502040204020203" pitchFamily="34" charset="0"/>
          <a:ea typeface="方正启体简体" panose="03000509000000000000" pitchFamily="65" charset="-122"/>
        </a:defRPr>
      </a:lvl3pPr>
      <a:lvl4pPr algn="l" defTabSz="685800" rtl="0" fontAlgn="base">
        <a:lnSpc>
          <a:spcPct val="90000"/>
        </a:lnSpc>
        <a:spcBef>
          <a:spcPct val="0"/>
        </a:spcBef>
        <a:spcAft>
          <a:spcPct val="0"/>
        </a:spcAft>
        <a:defRPr sz="3300">
          <a:solidFill>
            <a:schemeClr val="tx1"/>
          </a:solidFill>
          <a:latin typeface="Lao UI" panose="020B0502040204020203" pitchFamily="34" charset="0"/>
          <a:ea typeface="方正启体简体" panose="03000509000000000000" pitchFamily="65" charset="-122"/>
        </a:defRPr>
      </a:lvl4pPr>
      <a:lvl5pPr algn="l" defTabSz="685800" rtl="0" fontAlgn="base">
        <a:lnSpc>
          <a:spcPct val="90000"/>
        </a:lnSpc>
        <a:spcBef>
          <a:spcPct val="0"/>
        </a:spcBef>
        <a:spcAft>
          <a:spcPct val="0"/>
        </a:spcAft>
        <a:defRPr sz="3300">
          <a:solidFill>
            <a:schemeClr val="tx1"/>
          </a:solidFill>
          <a:latin typeface="Lao UI" panose="020B0502040204020203" pitchFamily="34" charset="0"/>
          <a:ea typeface="方正启体简体" panose="03000509000000000000" pitchFamily="65" charset="-122"/>
        </a:defRPr>
      </a:lvl5pPr>
      <a:lvl6pPr marL="457200" algn="l" defTabSz="685800" rtl="0" fontAlgn="base">
        <a:lnSpc>
          <a:spcPct val="90000"/>
        </a:lnSpc>
        <a:spcBef>
          <a:spcPct val="0"/>
        </a:spcBef>
        <a:spcAft>
          <a:spcPct val="0"/>
        </a:spcAft>
        <a:defRPr sz="3300">
          <a:solidFill>
            <a:schemeClr val="tx1"/>
          </a:solidFill>
          <a:latin typeface="Lao UI" panose="020B0502040204020203" pitchFamily="34" charset="0"/>
          <a:ea typeface="方正启体简体" panose="03000509000000000000" pitchFamily="65" charset="-122"/>
        </a:defRPr>
      </a:lvl6pPr>
      <a:lvl7pPr marL="914400" algn="l" defTabSz="685800" rtl="0" fontAlgn="base">
        <a:lnSpc>
          <a:spcPct val="90000"/>
        </a:lnSpc>
        <a:spcBef>
          <a:spcPct val="0"/>
        </a:spcBef>
        <a:spcAft>
          <a:spcPct val="0"/>
        </a:spcAft>
        <a:defRPr sz="3300">
          <a:solidFill>
            <a:schemeClr val="tx1"/>
          </a:solidFill>
          <a:latin typeface="Lao UI" panose="020B0502040204020203" pitchFamily="34" charset="0"/>
          <a:ea typeface="方正启体简体" panose="03000509000000000000" pitchFamily="65" charset="-122"/>
        </a:defRPr>
      </a:lvl7pPr>
      <a:lvl8pPr marL="1371600" algn="l" defTabSz="685800" rtl="0" fontAlgn="base">
        <a:lnSpc>
          <a:spcPct val="90000"/>
        </a:lnSpc>
        <a:spcBef>
          <a:spcPct val="0"/>
        </a:spcBef>
        <a:spcAft>
          <a:spcPct val="0"/>
        </a:spcAft>
        <a:defRPr sz="3300">
          <a:solidFill>
            <a:schemeClr val="tx1"/>
          </a:solidFill>
          <a:latin typeface="Lao UI" panose="020B0502040204020203" pitchFamily="34" charset="0"/>
          <a:ea typeface="方正启体简体" panose="03000509000000000000" pitchFamily="65" charset="-122"/>
        </a:defRPr>
      </a:lvl8pPr>
      <a:lvl9pPr marL="1828800" algn="l" defTabSz="685800" rtl="0" fontAlgn="base">
        <a:lnSpc>
          <a:spcPct val="90000"/>
        </a:lnSpc>
        <a:spcBef>
          <a:spcPct val="0"/>
        </a:spcBef>
        <a:spcAft>
          <a:spcPct val="0"/>
        </a:spcAft>
        <a:defRPr sz="3300">
          <a:solidFill>
            <a:schemeClr val="tx1"/>
          </a:solidFill>
          <a:latin typeface="Lao UI" panose="020B0502040204020203" pitchFamily="34" charset="0"/>
          <a:ea typeface="方正启体简体" panose="03000509000000000000" pitchFamily="65" charset="-122"/>
        </a:defRPr>
      </a:lvl9pPr>
    </p:titleStyle>
    <p:bodyStyle>
      <a:lvl1pPr marL="171450" indent="-171450" algn="l" defTabSz="685800" rtl="0" fontAlgn="base">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fontAlgn="base">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fontAlgn="base">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43703876"/>
      </p:ext>
    </p:extLst>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pPr eaLnBrk="1" fontAlgn="auto" hangingPunct="1">
              <a:spcBef>
                <a:spcPts val="0"/>
              </a:spcBef>
              <a:spcAft>
                <a:spcPts val="0"/>
              </a:spcAft>
            </a:pPr>
            <a:fld id="{16E5758D-A3C3-4E88-8AC0-22500507BD7E}" type="datetimeFigureOut">
              <a:rPr lang="zh-CN" altLang="en-US" smtClean="0">
                <a:solidFill>
                  <a:prstClr val="black">
                    <a:tint val="75000"/>
                  </a:prstClr>
                </a:solidFill>
                <a:latin typeface="Calibri" panose="020F0502020204030204"/>
                <a:ea typeface="宋体" panose="02010600030101010101" pitchFamily="2" charset="-122"/>
              </a:rPr>
              <a:pPr eaLnBrk="1" fontAlgn="auto" hangingPunct="1">
                <a:spcBef>
                  <a:spcPts val="0"/>
                </a:spcBef>
                <a:spcAft>
                  <a:spcPts val="0"/>
                </a:spcAft>
              </a:pPr>
              <a:t>2023/5/21</a:t>
            </a:fld>
            <a:endParaRPr lang="zh-CN" altLang="en-US">
              <a:solidFill>
                <a:prstClr val="black">
                  <a:tint val="75000"/>
                </a:prstClr>
              </a:solidFill>
              <a:latin typeface="Calibri" panose="020F0502020204030204"/>
              <a:ea typeface="宋体" panose="02010600030101010101" pitchFamily="2" charset="-122"/>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pPr eaLnBrk="1" fontAlgn="auto" hangingPunct="1">
              <a:spcBef>
                <a:spcPts val="0"/>
              </a:spcBef>
              <a:spcAft>
                <a:spcPts val="0"/>
              </a:spcAft>
            </a:pPr>
            <a:endParaRPr lang="zh-CN" altLang="en-US">
              <a:solidFill>
                <a:prstClr val="black">
                  <a:tint val="75000"/>
                </a:prstClr>
              </a:solidFill>
              <a:latin typeface="Calibri" panose="020F0502020204030204"/>
              <a:ea typeface="宋体" panose="02010600030101010101" pitchFamily="2" charset="-122"/>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eaLnBrk="1" fontAlgn="auto" hangingPunct="1">
              <a:spcBef>
                <a:spcPts val="0"/>
              </a:spcBef>
              <a:spcAft>
                <a:spcPts val="0"/>
              </a:spcAft>
            </a:pPr>
            <a:fld id="{AA4E786F-588D-4932-A7B2-AE3451FA4ACA}" type="slidenum">
              <a:rPr lang="zh-CN" altLang="en-US" smtClean="0">
                <a:solidFill>
                  <a:prstClr val="black">
                    <a:tint val="75000"/>
                  </a:prstClr>
                </a:solidFill>
                <a:latin typeface="Calibri" panose="020F0502020204030204"/>
                <a:ea typeface="宋体" panose="02010600030101010101" pitchFamily="2" charset="-122"/>
              </a:rPr>
              <a:pPr eaLnBrk="1" fontAlgn="auto" hangingPunct="1">
                <a:spcBef>
                  <a:spcPts val="0"/>
                </a:spcBef>
                <a:spcAft>
                  <a:spcPts val="0"/>
                </a:spcAft>
              </a:pPr>
              <a:t>‹#›</a:t>
            </a:fld>
            <a:endParaRPr lang="zh-CN" altLang="en-US">
              <a:solidFill>
                <a:prstClr val="black">
                  <a:tint val="75000"/>
                </a:prstClr>
              </a:solidFill>
              <a:latin typeface="Calibri" panose="020F0502020204030204"/>
              <a:ea typeface="宋体" panose="02010600030101010101" pitchFamily="2" charset="-122"/>
            </a:endParaRPr>
          </a:p>
        </p:txBody>
      </p:sp>
    </p:spTree>
    <p:extLst>
      <p:ext uri="{BB962C8B-B14F-4D97-AF65-F5344CB8AC3E}">
        <p14:creationId xmlns:p14="http://schemas.microsoft.com/office/powerpoint/2010/main" val="2569799124"/>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9.xml"/><Relationship Id="rId1" Type="http://schemas.openxmlformats.org/officeDocument/2006/relationships/slideLayout" Target="../slideLayouts/slideLayout44.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2543925"/>
            <a:ext cx="9144000" cy="2599575"/>
          </a:xfrm>
          <a:prstGeom prst="rect">
            <a:avLst/>
          </a:prstGeom>
        </p:spPr>
      </p:pic>
      <p:sp>
        <p:nvSpPr>
          <p:cNvPr id="4" name="文本框 3"/>
          <p:cNvSpPr txBox="1"/>
          <p:nvPr/>
        </p:nvSpPr>
        <p:spPr>
          <a:xfrm>
            <a:off x="1969794" y="222723"/>
            <a:ext cx="5204412" cy="1569660"/>
          </a:xfrm>
          <a:prstGeom prst="rect">
            <a:avLst/>
          </a:prstGeom>
          <a:noFill/>
        </p:spPr>
        <p:txBody>
          <a:bodyPr wrap="square" rtlCol="0">
            <a:spAutoFit/>
          </a:bodyPr>
          <a:lstStyle/>
          <a:p>
            <a:pPr algn="ctr"/>
            <a:r>
              <a:rPr lang="zh-CN" altLang="en-US" sz="9600" spc="-500" dirty="0">
                <a:gradFill>
                  <a:gsLst>
                    <a:gs pos="0">
                      <a:srgbClr val="F5CF41"/>
                    </a:gs>
                    <a:gs pos="57000">
                      <a:srgbClr val="F8DC74"/>
                    </a:gs>
                    <a:gs pos="100000">
                      <a:srgbClr val="F5CF41"/>
                    </a:gs>
                  </a:gsLst>
                  <a:lin ang="5400000" scaled="1"/>
                </a:gradFill>
                <a:latin typeface="+mn-lt"/>
                <a:ea typeface="+mn-ea"/>
                <a:cs typeface="+mn-ea"/>
                <a:sym typeface="+mn-lt"/>
              </a:rPr>
              <a:t>重阳佳节</a:t>
            </a:r>
          </a:p>
        </p:txBody>
      </p:sp>
      <p:grpSp>
        <p:nvGrpSpPr>
          <p:cNvPr id="13" name="组合 12"/>
          <p:cNvGrpSpPr/>
          <p:nvPr/>
        </p:nvGrpSpPr>
        <p:grpSpPr>
          <a:xfrm>
            <a:off x="2586655" y="1747202"/>
            <a:ext cx="2046300" cy="400110"/>
            <a:chOff x="2554851" y="1988971"/>
            <a:chExt cx="2046300" cy="400110"/>
          </a:xfrm>
        </p:grpSpPr>
        <p:sp>
          <p:nvSpPr>
            <p:cNvPr id="5" name="椭圆 4"/>
            <p:cNvSpPr/>
            <p:nvPr/>
          </p:nvSpPr>
          <p:spPr>
            <a:xfrm>
              <a:off x="2703443" y="2014097"/>
              <a:ext cx="349858" cy="349858"/>
            </a:xfrm>
            <a:prstGeom prst="ellipse">
              <a:avLst/>
            </a:prstGeom>
            <a:solidFill>
              <a:srgbClr val="F5CF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椭圆 5"/>
            <p:cNvSpPr/>
            <p:nvPr/>
          </p:nvSpPr>
          <p:spPr>
            <a:xfrm>
              <a:off x="3030771" y="2014097"/>
              <a:ext cx="349858" cy="349858"/>
            </a:xfrm>
            <a:prstGeom prst="ellipse">
              <a:avLst/>
            </a:prstGeom>
            <a:solidFill>
              <a:srgbClr val="F5CF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p:cNvSpPr/>
            <p:nvPr/>
          </p:nvSpPr>
          <p:spPr>
            <a:xfrm>
              <a:off x="3358099" y="2014097"/>
              <a:ext cx="349858" cy="349858"/>
            </a:xfrm>
            <a:prstGeom prst="ellipse">
              <a:avLst/>
            </a:prstGeom>
            <a:solidFill>
              <a:srgbClr val="F5CF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椭圆 7"/>
            <p:cNvSpPr/>
            <p:nvPr/>
          </p:nvSpPr>
          <p:spPr>
            <a:xfrm>
              <a:off x="3685427" y="2014097"/>
              <a:ext cx="349858" cy="349858"/>
            </a:xfrm>
            <a:prstGeom prst="ellipse">
              <a:avLst/>
            </a:prstGeom>
            <a:solidFill>
              <a:srgbClr val="F5CF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椭圆 8"/>
            <p:cNvSpPr/>
            <p:nvPr/>
          </p:nvSpPr>
          <p:spPr>
            <a:xfrm>
              <a:off x="4012754" y="2014097"/>
              <a:ext cx="349858" cy="349858"/>
            </a:xfrm>
            <a:prstGeom prst="ellipse">
              <a:avLst/>
            </a:prstGeom>
            <a:solidFill>
              <a:srgbClr val="F5CF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文本框 11"/>
            <p:cNvSpPr txBox="1"/>
            <p:nvPr/>
          </p:nvSpPr>
          <p:spPr>
            <a:xfrm>
              <a:off x="2554851" y="1988971"/>
              <a:ext cx="2046300" cy="400110"/>
            </a:xfrm>
            <a:prstGeom prst="rect">
              <a:avLst/>
            </a:prstGeom>
            <a:noFill/>
          </p:spPr>
          <p:txBody>
            <a:bodyPr wrap="square">
              <a:spAutoFit/>
            </a:bodyPr>
            <a:lstStyle/>
            <a:p>
              <a:pPr algn="ctr" eaLnBrk="1" fontAlgn="auto" hangingPunct="1">
                <a:spcBef>
                  <a:spcPts val="0"/>
                </a:spcBef>
                <a:spcAft>
                  <a:spcPts val="0"/>
                </a:spcAft>
                <a:defRPr/>
              </a:pPr>
              <a:r>
                <a:rPr lang="zh-CN" altLang="en-US" sz="2000" spc="600" dirty="0">
                  <a:solidFill>
                    <a:srgbClr val="C00000"/>
                  </a:solidFill>
                  <a:latin typeface="+mn-lt"/>
                  <a:ea typeface="+mn-ea"/>
                  <a:cs typeface="+mn-ea"/>
                  <a:sym typeface="+mn-lt"/>
                </a:rPr>
                <a:t>登高重阳节</a:t>
              </a:r>
            </a:p>
          </p:txBody>
        </p:sp>
      </p:grpSp>
      <p:grpSp>
        <p:nvGrpSpPr>
          <p:cNvPr id="14" name="组合 13"/>
          <p:cNvGrpSpPr/>
          <p:nvPr/>
        </p:nvGrpSpPr>
        <p:grpSpPr>
          <a:xfrm>
            <a:off x="4544001" y="1722076"/>
            <a:ext cx="2046300" cy="400110"/>
            <a:chOff x="2554851" y="1988971"/>
            <a:chExt cx="2046300" cy="400110"/>
          </a:xfrm>
        </p:grpSpPr>
        <p:sp>
          <p:nvSpPr>
            <p:cNvPr id="15" name="椭圆 14"/>
            <p:cNvSpPr/>
            <p:nvPr/>
          </p:nvSpPr>
          <p:spPr>
            <a:xfrm>
              <a:off x="2703443" y="2014097"/>
              <a:ext cx="349858" cy="349858"/>
            </a:xfrm>
            <a:prstGeom prst="ellipse">
              <a:avLst/>
            </a:prstGeom>
            <a:solidFill>
              <a:srgbClr val="F5CF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椭圆 15"/>
            <p:cNvSpPr/>
            <p:nvPr/>
          </p:nvSpPr>
          <p:spPr>
            <a:xfrm>
              <a:off x="3030771" y="2014097"/>
              <a:ext cx="349858" cy="349858"/>
            </a:xfrm>
            <a:prstGeom prst="ellipse">
              <a:avLst/>
            </a:prstGeom>
            <a:solidFill>
              <a:srgbClr val="F5CF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椭圆 16"/>
            <p:cNvSpPr/>
            <p:nvPr/>
          </p:nvSpPr>
          <p:spPr>
            <a:xfrm>
              <a:off x="3358099" y="2014097"/>
              <a:ext cx="349858" cy="349858"/>
            </a:xfrm>
            <a:prstGeom prst="ellipse">
              <a:avLst/>
            </a:prstGeom>
            <a:solidFill>
              <a:srgbClr val="F5CF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椭圆 17"/>
            <p:cNvSpPr/>
            <p:nvPr/>
          </p:nvSpPr>
          <p:spPr>
            <a:xfrm>
              <a:off x="3685427" y="2014097"/>
              <a:ext cx="349858" cy="349858"/>
            </a:xfrm>
            <a:prstGeom prst="ellipse">
              <a:avLst/>
            </a:prstGeom>
            <a:solidFill>
              <a:srgbClr val="F5CF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椭圆 18"/>
            <p:cNvSpPr/>
            <p:nvPr/>
          </p:nvSpPr>
          <p:spPr>
            <a:xfrm>
              <a:off x="4012754" y="2014097"/>
              <a:ext cx="349858" cy="349858"/>
            </a:xfrm>
            <a:prstGeom prst="ellipse">
              <a:avLst/>
            </a:prstGeom>
            <a:solidFill>
              <a:srgbClr val="F5CF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文本框 19"/>
            <p:cNvSpPr txBox="1"/>
            <p:nvPr/>
          </p:nvSpPr>
          <p:spPr>
            <a:xfrm>
              <a:off x="2554851" y="1988971"/>
              <a:ext cx="2046300" cy="400110"/>
            </a:xfrm>
            <a:prstGeom prst="rect">
              <a:avLst/>
            </a:prstGeom>
            <a:noFill/>
          </p:spPr>
          <p:txBody>
            <a:bodyPr wrap="square">
              <a:spAutoFit/>
            </a:bodyPr>
            <a:lstStyle/>
            <a:p>
              <a:pPr algn="ctr" eaLnBrk="1" fontAlgn="auto" hangingPunct="1">
                <a:spcBef>
                  <a:spcPts val="0"/>
                </a:spcBef>
                <a:spcAft>
                  <a:spcPts val="0"/>
                </a:spcAft>
                <a:defRPr/>
              </a:pPr>
              <a:r>
                <a:rPr lang="zh-CN" altLang="en-US" sz="2000" spc="600" dirty="0">
                  <a:solidFill>
                    <a:srgbClr val="C00000"/>
                  </a:solidFill>
                  <a:latin typeface="+mn-lt"/>
                  <a:ea typeface="+mn-ea"/>
                  <a:cs typeface="+mn-ea"/>
                  <a:sym typeface="+mn-lt"/>
                </a:rPr>
                <a:t>浓浓敬老情</a:t>
              </a:r>
            </a:p>
          </p:txBody>
        </p:sp>
      </p:grpSp>
      <p:sp>
        <p:nvSpPr>
          <p:cNvPr id="21" name="文本框 8"/>
          <p:cNvSpPr txBox="1">
            <a:spLocks noChangeArrowheads="1"/>
          </p:cNvSpPr>
          <p:nvPr/>
        </p:nvSpPr>
        <p:spPr bwMode="auto">
          <a:xfrm>
            <a:off x="1102427" y="2286257"/>
            <a:ext cx="6819540" cy="7013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300">
                <a:solidFill>
                  <a:schemeClr val="tx1"/>
                </a:solidFill>
                <a:latin typeface="Lao UI" panose="020B0502040204020203" pitchFamily="34" charset="0"/>
                <a:ea typeface="方正启体简体" panose="03000509000000000000" pitchFamily="65" charset="-122"/>
              </a:defRPr>
            </a:lvl1pPr>
            <a:lvl2pPr marL="742950" indent="-285750">
              <a:defRPr sz="1300">
                <a:solidFill>
                  <a:schemeClr val="tx1"/>
                </a:solidFill>
                <a:latin typeface="Lao UI" panose="020B0502040204020203" pitchFamily="34" charset="0"/>
                <a:ea typeface="方正启体简体" panose="03000509000000000000" pitchFamily="65" charset="-122"/>
              </a:defRPr>
            </a:lvl2pPr>
            <a:lvl3pPr marL="1143000" indent="-228600">
              <a:defRPr sz="1300">
                <a:solidFill>
                  <a:schemeClr val="tx1"/>
                </a:solidFill>
                <a:latin typeface="Lao UI" panose="020B0502040204020203" pitchFamily="34" charset="0"/>
                <a:ea typeface="方正启体简体" panose="03000509000000000000" pitchFamily="65" charset="-122"/>
              </a:defRPr>
            </a:lvl3pPr>
            <a:lvl4pPr marL="1600200" indent="-228600">
              <a:defRPr sz="1300">
                <a:solidFill>
                  <a:schemeClr val="tx1"/>
                </a:solidFill>
                <a:latin typeface="Lao UI" panose="020B0502040204020203" pitchFamily="34" charset="0"/>
                <a:ea typeface="方正启体简体" panose="03000509000000000000" pitchFamily="65" charset="-122"/>
              </a:defRPr>
            </a:lvl4pPr>
            <a:lvl5pPr marL="2057400" indent="-228600">
              <a:defRPr sz="1300">
                <a:solidFill>
                  <a:schemeClr val="tx1"/>
                </a:solidFill>
                <a:latin typeface="Lao UI" panose="020B0502040204020203" pitchFamily="34" charset="0"/>
                <a:ea typeface="方正启体简体" panose="03000509000000000000" pitchFamily="65" charset="-122"/>
              </a:defRPr>
            </a:lvl5pPr>
            <a:lvl6pPr marL="2514600" indent="-228600" defTabSz="685800" fontAlgn="base">
              <a:spcBef>
                <a:spcPct val="0"/>
              </a:spcBef>
              <a:spcAft>
                <a:spcPct val="0"/>
              </a:spcAft>
              <a:defRPr sz="1300">
                <a:solidFill>
                  <a:schemeClr val="tx1"/>
                </a:solidFill>
                <a:latin typeface="Lao UI" panose="020B0502040204020203" pitchFamily="34" charset="0"/>
                <a:ea typeface="方正启体简体" panose="03000509000000000000" pitchFamily="65" charset="-122"/>
              </a:defRPr>
            </a:lvl6pPr>
            <a:lvl7pPr marL="2971800" indent="-228600" defTabSz="685800" fontAlgn="base">
              <a:spcBef>
                <a:spcPct val="0"/>
              </a:spcBef>
              <a:spcAft>
                <a:spcPct val="0"/>
              </a:spcAft>
              <a:defRPr sz="1300">
                <a:solidFill>
                  <a:schemeClr val="tx1"/>
                </a:solidFill>
                <a:latin typeface="Lao UI" panose="020B0502040204020203" pitchFamily="34" charset="0"/>
                <a:ea typeface="方正启体简体" panose="03000509000000000000" pitchFamily="65" charset="-122"/>
              </a:defRPr>
            </a:lvl7pPr>
            <a:lvl8pPr marL="3429000" indent="-228600" defTabSz="685800" fontAlgn="base">
              <a:spcBef>
                <a:spcPct val="0"/>
              </a:spcBef>
              <a:spcAft>
                <a:spcPct val="0"/>
              </a:spcAft>
              <a:defRPr sz="1300">
                <a:solidFill>
                  <a:schemeClr val="tx1"/>
                </a:solidFill>
                <a:latin typeface="Lao UI" panose="020B0502040204020203" pitchFamily="34" charset="0"/>
                <a:ea typeface="方正启体简体" panose="03000509000000000000" pitchFamily="65" charset="-122"/>
              </a:defRPr>
            </a:lvl8pPr>
            <a:lvl9pPr marL="3886200" indent="-228600" defTabSz="685800" fontAlgn="base">
              <a:spcBef>
                <a:spcPct val="0"/>
              </a:spcBef>
              <a:spcAft>
                <a:spcPct val="0"/>
              </a:spcAft>
              <a:defRPr sz="1300">
                <a:solidFill>
                  <a:schemeClr val="tx1"/>
                </a:solidFill>
                <a:latin typeface="Lao UI" panose="020B0502040204020203" pitchFamily="34" charset="0"/>
                <a:ea typeface="方正启体简体" panose="03000509000000000000" pitchFamily="65" charset="-122"/>
              </a:defRPr>
            </a:lvl9pPr>
          </a:lstStyle>
          <a:p>
            <a:pPr algn="ctr" eaLnBrk="1" hangingPunct="1">
              <a:lnSpc>
                <a:spcPct val="150000"/>
              </a:lnSpc>
            </a:pPr>
            <a:r>
              <a:rPr lang="zh-CN" altLang="en-US" sz="1400" dirty="0">
                <a:solidFill>
                  <a:srgbClr val="F5CF41"/>
                </a:solidFill>
                <a:latin typeface="+mn-lt"/>
                <a:ea typeface="+mn-ea"/>
                <a:cs typeface="+mn-ea"/>
                <a:sym typeface="+mn-lt"/>
              </a:rPr>
              <a:t>重阳节，又称重九节、晒秋节、“踏秋”，中国传统节日。庆祝重阳节一般会包括出游赏秋、登高远眺、观赏菊花、遍插茱萸、吃重阳糕、饮菊花酒等活动。</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椭圆 13"/>
          <p:cNvSpPr/>
          <p:nvPr/>
        </p:nvSpPr>
        <p:spPr>
          <a:xfrm>
            <a:off x="5970406" y="1589724"/>
            <a:ext cx="2792386" cy="2792386"/>
          </a:xfrm>
          <a:prstGeom prst="ellipse">
            <a:avLst/>
          </a:prstGeom>
          <a:solidFill>
            <a:srgbClr val="FFFFB7">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solidFill>
                <a:srgbClr val="F5CF41"/>
              </a:solidFill>
              <a:cs typeface="+mn-ea"/>
              <a:sym typeface="+mn-lt"/>
            </a:endParaRPr>
          </a:p>
        </p:txBody>
      </p:sp>
      <p:sp>
        <p:nvSpPr>
          <p:cNvPr id="15" name="椭圆 14"/>
          <p:cNvSpPr/>
          <p:nvPr/>
        </p:nvSpPr>
        <p:spPr>
          <a:xfrm>
            <a:off x="5834780" y="1682608"/>
            <a:ext cx="2792386" cy="2792386"/>
          </a:xfrm>
          <a:prstGeom prst="ellipse">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solidFill>
                <a:srgbClr val="F5CF41"/>
              </a:solidFill>
              <a:cs typeface="+mn-ea"/>
              <a:sym typeface="+mn-lt"/>
            </a:endParaRPr>
          </a:p>
        </p:txBody>
      </p:sp>
      <p:sp>
        <p:nvSpPr>
          <p:cNvPr id="16" name="文本框 15"/>
          <p:cNvSpPr txBox="1"/>
          <p:nvPr/>
        </p:nvSpPr>
        <p:spPr>
          <a:xfrm>
            <a:off x="431155" y="1716713"/>
            <a:ext cx="4986439" cy="2492990"/>
          </a:xfrm>
          <a:prstGeom prst="rect">
            <a:avLst/>
          </a:prstGeom>
          <a:noFill/>
        </p:spPr>
        <p:txBody>
          <a:bodyPr wrap="square" rtlCol="0">
            <a:spAutoFit/>
          </a:bodyPr>
          <a:lstStyle/>
          <a:p>
            <a:pPr>
              <a:lnSpc>
                <a:spcPct val="130000"/>
              </a:lnSpc>
            </a:pPr>
            <a:r>
              <a:rPr lang="zh-CN" altLang="en-US" sz="2000" dirty="0">
                <a:solidFill>
                  <a:srgbClr val="F5CF41"/>
                </a:solidFill>
                <a:latin typeface="+mn-lt"/>
                <a:ea typeface="+mn-ea"/>
                <a:cs typeface="+mn-ea"/>
                <a:sym typeface="+mn-lt"/>
              </a:rPr>
              <a:t>据史料记载，重阳糕又称花糕、菊糕、五色糕，九月九日天明时，以片糕搭儿女头额，祝愿子女百事俱高，乃古人九月作糕的本意。讲究的重阳糕要作成九层，像座宝塔，上面还作成两只小羊，以符合重阳（羊）之义。</a:t>
            </a:r>
          </a:p>
        </p:txBody>
      </p:sp>
      <p:cxnSp>
        <p:nvCxnSpPr>
          <p:cNvPr id="22" name="直接连接符 21"/>
          <p:cNvCxnSpPr/>
          <p:nvPr/>
        </p:nvCxnSpPr>
        <p:spPr>
          <a:xfrm>
            <a:off x="557594" y="1586143"/>
            <a:ext cx="4860000" cy="0"/>
          </a:xfrm>
          <a:prstGeom prst="line">
            <a:avLst/>
          </a:prstGeom>
          <a:ln w="12700">
            <a:solidFill>
              <a:srgbClr val="F5CF41"/>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557594" y="4473793"/>
            <a:ext cx="4860000" cy="0"/>
          </a:xfrm>
          <a:prstGeom prst="line">
            <a:avLst/>
          </a:prstGeom>
          <a:ln w="12700">
            <a:solidFill>
              <a:srgbClr val="F5CF41"/>
            </a:solidFill>
          </a:ln>
        </p:spPr>
        <p:style>
          <a:lnRef idx="1">
            <a:schemeClr val="accent1"/>
          </a:lnRef>
          <a:fillRef idx="0">
            <a:schemeClr val="accent1"/>
          </a:fillRef>
          <a:effectRef idx="0">
            <a:schemeClr val="accent1"/>
          </a:effectRef>
          <a:fontRef idx="minor">
            <a:schemeClr val="tx1"/>
          </a:fontRef>
        </p:style>
      </p:cxnSp>
      <p:sp>
        <p:nvSpPr>
          <p:cNvPr id="28" name="文本框 27"/>
          <p:cNvSpPr txBox="1"/>
          <p:nvPr/>
        </p:nvSpPr>
        <p:spPr>
          <a:xfrm>
            <a:off x="431155" y="1052492"/>
            <a:ext cx="1962042" cy="523220"/>
          </a:xfrm>
          <a:prstGeom prst="rect">
            <a:avLst/>
          </a:prstGeom>
          <a:noFill/>
        </p:spPr>
        <p:txBody>
          <a:bodyPr wrap="square">
            <a:spAutoFit/>
          </a:bodyPr>
          <a:lstStyle/>
          <a:p>
            <a:pPr eaLnBrk="1" fontAlgn="auto" hangingPunct="1">
              <a:spcBef>
                <a:spcPts val="0"/>
              </a:spcBef>
              <a:spcAft>
                <a:spcPts val="0"/>
              </a:spcAft>
              <a:defRPr/>
            </a:pPr>
            <a:r>
              <a:rPr lang="zh-CN" altLang="en-US" sz="2800" spc="188" dirty="0">
                <a:solidFill>
                  <a:srgbClr val="F5CF41"/>
                </a:solidFill>
                <a:latin typeface="+mn-lt"/>
                <a:ea typeface="+mn-ea"/>
                <a:cs typeface="+mn-ea"/>
                <a:sym typeface="+mn-lt"/>
              </a:rPr>
              <a:t>吃重阳糕</a:t>
            </a:r>
          </a:p>
        </p:txBody>
      </p:sp>
      <p:sp>
        <p:nvSpPr>
          <p:cNvPr id="10" name="文本框 9"/>
          <p:cNvSpPr txBox="1"/>
          <p:nvPr/>
        </p:nvSpPr>
        <p:spPr>
          <a:xfrm>
            <a:off x="845247" y="119219"/>
            <a:ext cx="2128541" cy="523220"/>
          </a:xfrm>
          <a:prstGeom prst="rect">
            <a:avLst/>
          </a:prstGeom>
          <a:noFill/>
        </p:spPr>
        <p:txBody>
          <a:bodyPr wrap="square">
            <a:spAutoFit/>
          </a:bodyPr>
          <a:lstStyle/>
          <a:p>
            <a:pPr eaLnBrk="1" fontAlgn="auto" hangingPunct="1">
              <a:spcBef>
                <a:spcPts val="0"/>
              </a:spcBef>
              <a:spcAft>
                <a:spcPts val="0"/>
              </a:spcAft>
              <a:defRPr/>
            </a:pPr>
            <a:r>
              <a:rPr lang="zh-CN" altLang="en-US" sz="2800" dirty="0">
                <a:solidFill>
                  <a:srgbClr val="F5CF41"/>
                </a:solidFill>
                <a:latin typeface="+mn-lt"/>
                <a:ea typeface="+mn-ea"/>
                <a:cs typeface="+mn-ea"/>
                <a:sym typeface="+mn-lt"/>
              </a:rPr>
              <a:t>民间习俗四</a:t>
            </a:r>
          </a:p>
        </p:txBody>
      </p:sp>
      <p:pic>
        <p:nvPicPr>
          <p:cNvPr id="11" name="图片 10"/>
          <p:cNvPicPr>
            <a:picLocks noChangeAspect="1"/>
          </p:cNvPicPr>
          <p:nvPr/>
        </p:nvPicPr>
        <p:blipFill>
          <a:blip r:embed="rId4" cstate="screen"/>
          <a:stretch>
            <a:fillRect/>
          </a:stretch>
        </p:blipFill>
        <p:spPr>
          <a:xfrm>
            <a:off x="0" y="117286"/>
            <a:ext cx="790244" cy="527087"/>
          </a:xfrm>
          <a:prstGeom prst="rect">
            <a:avLst/>
          </a:prstGeom>
        </p:spPr>
      </p:pic>
    </p:spTree>
  </p:cSld>
  <p:clrMapOvr>
    <a:masterClrMapping/>
  </p:clrMapOvr>
  <p:transition spd="slow">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456515" y="1493098"/>
            <a:ext cx="8270469" cy="2157305"/>
          </a:xfrm>
          <a:prstGeom prst="rect">
            <a:avLst/>
          </a:prstGeom>
          <a:noFill/>
        </p:spPr>
        <p:txBody>
          <a:bodyPr vert="eaVert" wrap="square" rtlCol="0">
            <a:spAutoFit/>
          </a:bodyPr>
          <a:lstStyle/>
          <a:p>
            <a:pPr>
              <a:lnSpc>
                <a:spcPct val="150000"/>
              </a:lnSpc>
            </a:pPr>
            <a:r>
              <a:rPr lang="zh-CN" altLang="en-US" sz="1600" dirty="0">
                <a:solidFill>
                  <a:srgbClr val="F5CF41">
                    <a:alpha val="20000"/>
                  </a:srgbClr>
                </a:solidFill>
                <a:latin typeface="+mn-lt"/>
                <a:ea typeface="+mn-ea"/>
                <a:cs typeface="+mn-ea"/>
                <a:sym typeface="+mn-lt"/>
              </a:rPr>
              <a:t>重阳节的原型之一是古代的祭祀大火的仪式。</a:t>
            </a:r>
          </a:p>
          <a:p>
            <a:pPr>
              <a:lnSpc>
                <a:spcPct val="150000"/>
              </a:lnSpc>
            </a:pPr>
            <a:r>
              <a:rPr lang="zh-CN" altLang="en-US" sz="1600" dirty="0">
                <a:solidFill>
                  <a:srgbClr val="F5CF41">
                    <a:alpha val="20000"/>
                  </a:srgbClr>
                </a:solidFill>
                <a:latin typeface="+mn-lt"/>
                <a:ea typeface="+mn-ea"/>
                <a:cs typeface="+mn-ea"/>
                <a:sym typeface="+mn-lt"/>
              </a:rPr>
              <a:t>作为古代季节星宿标志的“大火”星，在季秋九月隐退，</a:t>
            </a:r>
            <a:r>
              <a:rPr lang="en-US" altLang="zh-CN" sz="1600" dirty="0">
                <a:solidFill>
                  <a:srgbClr val="F5CF41">
                    <a:alpha val="20000"/>
                  </a:srgbClr>
                </a:solidFill>
                <a:latin typeface="+mn-lt"/>
                <a:ea typeface="+mn-ea"/>
                <a:cs typeface="+mn-ea"/>
                <a:sym typeface="+mn-lt"/>
              </a:rPr>
              <a:t>《</a:t>
            </a:r>
            <a:r>
              <a:rPr lang="zh-CN" altLang="en-US" sz="1600" dirty="0">
                <a:solidFill>
                  <a:srgbClr val="F5CF41">
                    <a:alpha val="20000"/>
                  </a:srgbClr>
                </a:solidFill>
                <a:latin typeface="+mn-lt"/>
                <a:ea typeface="+mn-ea"/>
                <a:cs typeface="+mn-ea"/>
                <a:sym typeface="+mn-lt"/>
              </a:rPr>
              <a:t>夏小正</a:t>
            </a:r>
            <a:r>
              <a:rPr lang="en-US" altLang="zh-CN" sz="1600" dirty="0">
                <a:solidFill>
                  <a:srgbClr val="F5CF41">
                    <a:alpha val="20000"/>
                  </a:srgbClr>
                </a:solidFill>
                <a:latin typeface="+mn-lt"/>
                <a:ea typeface="+mn-ea"/>
                <a:cs typeface="+mn-ea"/>
                <a:sym typeface="+mn-lt"/>
              </a:rPr>
              <a:t>》</a:t>
            </a:r>
            <a:r>
              <a:rPr lang="zh-CN" altLang="en-US" sz="1600" dirty="0">
                <a:solidFill>
                  <a:srgbClr val="F5CF41">
                    <a:alpha val="20000"/>
                  </a:srgbClr>
                </a:solidFill>
                <a:latin typeface="+mn-lt"/>
                <a:ea typeface="+mn-ea"/>
                <a:cs typeface="+mn-ea"/>
                <a:sym typeface="+mn-lt"/>
              </a:rPr>
              <a:t>称“九月内火”，“大火”星的退隐，不仅使一向以大火星为季节生产与季节生活标识的古人失去了时间的坐标，同时使将大火奉若神明的古人产生莫名的恐惧，火神的休眠意味着漫漫长冬的到来，因此，在“内火”时节，一如其出现时要有迎火仪式那样，人们要举行相应的送行祭仪。古代的祭仪情形虽渺茫难晓，但还是可以从后世的重阳节仪中寻找到一些古俗遗痕。</a:t>
            </a:r>
          </a:p>
        </p:txBody>
      </p:sp>
      <p:sp>
        <p:nvSpPr>
          <p:cNvPr id="2" name="椭圆 1"/>
          <p:cNvSpPr/>
          <p:nvPr/>
        </p:nvSpPr>
        <p:spPr>
          <a:xfrm>
            <a:off x="2496712" y="564046"/>
            <a:ext cx="4015408" cy="4015408"/>
          </a:xfrm>
          <a:prstGeom prst="ellipse">
            <a:avLst/>
          </a:prstGeom>
          <a:solidFill>
            <a:srgbClr val="FFFF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3" name="图片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242268" y="467772"/>
            <a:ext cx="2945917" cy="3924867"/>
          </a:xfrm>
          <a:prstGeom prst="rect">
            <a:avLst/>
          </a:prstGeom>
        </p:spPr>
      </p:pic>
      <p:sp>
        <p:nvSpPr>
          <p:cNvPr id="5" name="文本框 4"/>
          <p:cNvSpPr txBox="1"/>
          <p:nvPr/>
        </p:nvSpPr>
        <p:spPr>
          <a:xfrm flipH="1">
            <a:off x="5072893" y="1230182"/>
            <a:ext cx="739472" cy="2800767"/>
          </a:xfrm>
          <a:prstGeom prst="rect">
            <a:avLst/>
          </a:prstGeom>
          <a:noFill/>
        </p:spPr>
        <p:txBody>
          <a:bodyPr wrap="square">
            <a:spAutoFit/>
          </a:bodyPr>
          <a:lstStyle/>
          <a:p>
            <a:pPr algn="ctr" eaLnBrk="1" fontAlgn="auto" hangingPunct="1">
              <a:spcBef>
                <a:spcPts val="0"/>
              </a:spcBef>
              <a:spcAft>
                <a:spcPts val="0"/>
              </a:spcAft>
              <a:defRPr/>
            </a:pPr>
            <a:r>
              <a:rPr lang="zh-CN" altLang="en-US" sz="4400" dirty="0">
                <a:solidFill>
                  <a:srgbClr val="1B3858"/>
                </a:solidFill>
                <a:latin typeface="+mn-lt"/>
                <a:ea typeface="+mn-ea"/>
                <a:cs typeface="+mn-ea"/>
                <a:sym typeface="+mn-lt"/>
              </a:rPr>
              <a:t>神话传说</a:t>
            </a:r>
          </a:p>
        </p:txBody>
      </p:sp>
    </p:spTree>
  </p:cSld>
  <p:clrMapOvr>
    <a:masterClrMapping/>
  </p:clrMapOvr>
  <p:transition spd="slow">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3375719" y="1023145"/>
            <a:ext cx="5458899" cy="2954655"/>
          </a:xfrm>
          <a:prstGeom prst="rect">
            <a:avLst/>
          </a:prstGeom>
          <a:noFill/>
        </p:spPr>
        <p:txBody>
          <a:bodyPr wrap="square" rtlCol="0">
            <a:spAutoFit/>
          </a:bodyPr>
          <a:lstStyle/>
          <a:p>
            <a:pPr>
              <a:lnSpc>
                <a:spcPct val="150000"/>
              </a:lnSpc>
            </a:pPr>
            <a:r>
              <a:rPr lang="en-US" altLang="zh-CN" sz="2800" dirty="0">
                <a:solidFill>
                  <a:srgbClr val="F5CF41"/>
                </a:solidFill>
                <a:latin typeface="+mn-lt"/>
                <a:ea typeface="+mn-ea"/>
                <a:cs typeface="+mn-ea"/>
                <a:sym typeface="+mn-lt"/>
              </a:rPr>
              <a:t>《</a:t>
            </a:r>
            <a:r>
              <a:rPr lang="zh-CN" altLang="en-US" sz="2800" dirty="0">
                <a:solidFill>
                  <a:srgbClr val="F5CF41"/>
                </a:solidFill>
                <a:latin typeface="+mn-lt"/>
                <a:ea typeface="+mn-ea"/>
                <a:cs typeface="+mn-ea"/>
                <a:sym typeface="+mn-lt"/>
              </a:rPr>
              <a:t>续齐谐记</a:t>
            </a:r>
            <a:r>
              <a:rPr lang="en-US" altLang="zh-CN" sz="2800" dirty="0">
                <a:solidFill>
                  <a:srgbClr val="F5CF41"/>
                </a:solidFill>
                <a:latin typeface="+mn-lt"/>
                <a:ea typeface="+mn-ea"/>
                <a:cs typeface="+mn-ea"/>
                <a:sym typeface="+mn-lt"/>
              </a:rPr>
              <a:t>》</a:t>
            </a:r>
            <a:r>
              <a:rPr lang="zh-CN" altLang="en-US" sz="2800" dirty="0">
                <a:solidFill>
                  <a:srgbClr val="F5CF41"/>
                </a:solidFill>
                <a:latin typeface="+mn-lt"/>
                <a:ea typeface="+mn-ea"/>
                <a:cs typeface="+mn-ea"/>
                <a:sym typeface="+mn-lt"/>
              </a:rPr>
              <a:t>记载</a:t>
            </a:r>
          </a:p>
          <a:p>
            <a:pPr>
              <a:lnSpc>
                <a:spcPct val="150000"/>
              </a:lnSpc>
            </a:pPr>
            <a:r>
              <a:rPr lang="zh-CN" altLang="en-US" sz="1600" dirty="0">
                <a:solidFill>
                  <a:srgbClr val="F5CF41"/>
                </a:solidFill>
                <a:latin typeface="+mn-lt"/>
                <a:ea typeface="+mn-ea"/>
                <a:cs typeface="+mn-ea"/>
                <a:sym typeface="+mn-lt"/>
              </a:rPr>
              <a:t>较早有关重阳节的传说，见于梁朝吴均的</a:t>
            </a:r>
            <a:r>
              <a:rPr lang="en-US" altLang="zh-CN" sz="1600" dirty="0">
                <a:solidFill>
                  <a:srgbClr val="F5CF41"/>
                </a:solidFill>
                <a:latin typeface="+mn-lt"/>
                <a:ea typeface="+mn-ea"/>
                <a:cs typeface="+mn-ea"/>
                <a:sym typeface="+mn-lt"/>
              </a:rPr>
              <a:t>《</a:t>
            </a:r>
            <a:r>
              <a:rPr lang="zh-CN" altLang="en-US" sz="1600" dirty="0">
                <a:solidFill>
                  <a:srgbClr val="F5CF41"/>
                </a:solidFill>
                <a:latin typeface="+mn-lt"/>
                <a:ea typeface="+mn-ea"/>
                <a:cs typeface="+mn-ea"/>
                <a:sym typeface="+mn-lt"/>
              </a:rPr>
              <a:t>续齐谐记</a:t>
            </a:r>
            <a:r>
              <a:rPr lang="en-US" altLang="zh-CN" sz="1600" dirty="0">
                <a:solidFill>
                  <a:srgbClr val="F5CF41"/>
                </a:solidFill>
                <a:latin typeface="+mn-lt"/>
                <a:ea typeface="+mn-ea"/>
                <a:cs typeface="+mn-ea"/>
                <a:sym typeface="+mn-lt"/>
              </a:rPr>
              <a:t>》</a:t>
            </a:r>
            <a:r>
              <a:rPr lang="zh-CN" altLang="en-US" sz="1600" dirty="0">
                <a:solidFill>
                  <a:srgbClr val="F5CF41"/>
                </a:solidFill>
                <a:latin typeface="+mn-lt"/>
                <a:ea typeface="+mn-ea"/>
                <a:cs typeface="+mn-ea"/>
                <a:sym typeface="+mn-lt"/>
              </a:rPr>
              <a:t>：</a:t>
            </a:r>
          </a:p>
          <a:p>
            <a:pPr>
              <a:lnSpc>
                <a:spcPct val="150000"/>
              </a:lnSpc>
            </a:pPr>
            <a:r>
              <a:rPr lang="zh-CN" altLang="en-US" sz="1600" dirty="0">
                <a:solidFill>
                  <a:srgbClr val="F5CF41"/>
                </a:solidFill>
                <a:latin typeface="+mn-lt"/>
                <a:ea typeface="+mn-ea"/>
                <a:cs typeface="+mn-ea"/>
                <a:sym typeface="+mn-lt"/>
              </a:rPr>
              <a:t>汝南桓景随费长房游学累年，长房谓曰：“九月九日，汝家中当有灾。宜急去，令家人各作绛囊，盛茱萸，以系臂，登高饮菊花酒，此祸可除。”景如言，齐家登山。夕还，见鸡犬牛羊一时暴死。长房闻之曰：“此可代也。”今世人九日登高饮酒，妇人带茱萸囊，盖始于此。</a:t>
            </a:r>
          </a:p>
        </p:txBody>
      </p:sp>
      <p:pic>
        <p:nvPicPr>
          <p:cNvPr id="4" name="图片 3"/>
          <p:cNvPicPr>
            <a:picLocks noChangeAspect="1"/>
          </p:cNvPicPr>
          <p:nvPr/>
        </p:nvPicPr>
        <p:blipFill>
          <a:blip r:embed="rId3" cstate="screen"/>
          <a:stretch>
            <a:fillRect/>
          </a:stretch>
        </p:blipFill>
        <p:spPr>
          <a:xfrm>
            <a:off x="0" y="0"/>
            <a:ext cx="3085162" cy="5143500"/>
          </a:xfrm>
          <a:prstGeom prst="rect">
            <a:avLst/>
          </a:prstGeom>
        </p:spPr>
      </p:pic>
    </p:spTree>
  </p:cSld>
  <p:clrMapOvr>
    <a:masterClrMapping/>
  </p:clrMapOvr>
  <p:transition spd="slow">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456515" y="1493098"/>
            <a:ext cx="8270469" cy="2157305"/>
          </a:xfrm>
          <a:prstGeom prst="rect">
            <a:avLst/>
          </a:prstGeom>
          <a:noFill/>
        </p:spPr>
        <p:txBody>
          <a:bodyPr vert="eaVert" wrap="square" rtlCol="0">
            <a:spAutoFit/>
          </a:bodyPr>
          <a:lstStyle/>
          <a:p>
            <a:pPr>
              <a:lnSpc>
                <a:spcPct val="150000"/>
              </a:lnSpc>
            </a:pPr>
            <a:r>
              <a:rPr lang="zh-CN" altLang="en-US" sz="1600" dirty="0">
                <a:solidFill>
                  <a:srgbClr val="F5CF41">
                    <a:alpha val="20000"/>
                  </a:srgbClr>
                </a:solidFill>
                <a:latin typeface="+mn-lt"/>
                <a:ea typeface="+mn-ea"/>
                <a:cs typeface="+mn-ea"/>
                <a:sym typeface="+mn-lt"/>
              </a:rPr>
              <a:t>重阳节的原型之一是古代的祭祀大火的仪式。</a:t>
            </a:r>
          </a:p>
          <a:p>
            <a:pPr>
              <a:lnSpc>
                <a:spcPct val="150000"/>
              </a:lnSpc>
            </a:pPr>
            <a:r>
              <a:rPr lang="zh-CN" altLang="en-US" sz="1600" dirty="0">
                <a:solidFill>
                  <a:srgbClr val="F5CF41">
                    <a:alpha val="20000"/>
                  </a:srgbClr>
                </a:solidFill>
                <a:latin typeface="+mn-lt"/>
                <a:ea typeface="+mn-ea"/>
                <a:cs typeface="+mn-ea"/>
                <a:sym typeface="+mn-lt"/>
              </a:rPr>
              <a:t>作为古代季节星宿标志的“大火”星，在季秋九月隐退，</a:t>
            </a:r>
            <a:r>
              <a:rPr lang="en-US" altLang="zh-CN" sz="1600" dirty="0">
                <a:solidFill>
                  <a:srgbClr val="F5CF41">
                    <a:alpha val="20000"/>
                  </a:srgbClr>
                </a:solidFill>
                <a:latin typeface="+mn-lt"/>
                <a:ea typeface="+mn-ea"/>
                <a:cs typeface="+mn-ea"/>
                <a:sym typeface="+mn-lt"/>
              </a:rPr>
              <a:t>《</a:t>
            </a:r>
            <a:r>
              <a:rPr lang="zh-CN" altLang="en-US" sz="1600" dirty="0">
                <a:solidFill>
                  <a:srgbClr val="F5CF41">
                    <a:alpha val="20000"/>
                  </a:srgbClr>
                </a:solidFill>
                <a:latin typeface="+mn-lt"/>
                <a:ea typeface="+mn-ea"/>
                <a:cs typeface="+mn-ea"/>
                <a:sym typeface="+mn-lt"/>
              </a:rPr>
              <a:t>夏小正</a:t>
            </a:r>
            <a:r>
              <a:rPr lang="en-US" altLang="zh-CN" sz="1600" dirty="0">
                <a:solidFill>
                  <a:srgbClr val="F5CF41">
                    <a:alpha val="20000"/>
                  </a:srgbClr>
                </a:solidFill>
                <a:latin typeface="+mn-lt"/>
                <a:ea typeface="+mn-ea"/>
                <a:cs typeface="+mn-ea"/>
                <a:sym typeface="+mn-lt"/>
              </a:rPr>
              <a:t>》</a:t>
            </a:r>
            <a:r>
              <a:rPr lang="zh-CN" altLang="en-US" sz="1600" dirty="0">
                <a:solidFill>
                  <a:srgbClr val="F5CF41">
                    <a:alpha val="20000"/>
                  </a:srgbClr>
                </a:solidFill>
                <a:latin typeface="+mn-lt"/>
                <a:ea typeface="+mn-ea"/>
                <a:cs typeface="+mn-ea"/>
                <a:sym typeface="+mn-lt"/>
              </a:rPr>
              <a:t>称“九月内火”，“大火”星的退隐，不仅使一向以大火星为季节生产与季节生活标识的古人失去了时间的坐标，同时使将大火奉若神明的古人产生莫名的恐惧，火神的休眠意味着漫漫长冬的到来，因此，在“内火”时节，一如其出现时要有迎火仪式那样，人们要举行相应的送行祭仪。古代的祭仪情形虽渺茫难晓，但还是可以从后世的重阳节仪中寻找到一些古俗遗痕。</a:t>
            </a:r>
          </a:p>
        </p:txBody>
      </p:sp>
      <p:sp>
        <p:nvSpPr>
          <p:cNvPr id="2" name="椭圆 1"/>
          <p:cNvSpPr/>
          <p:nvPr/>
        </p:nvSpPr>
        <p:spPr>
          <a:xfrm>
            <a:off x="2496712" y="564046"/>
            <a:ext cx="4015408" cy="4015408"/>
          </a:xfrm>
          <a:prstGeom prst="ellipse">
            <a:avLst/>
          </a:prstGeom>
          <a:solidFill>
            <a:srgbClr val="FFFF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3" name="图片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242268" y="467772"/>
            <a:ext cx="2945917" cy="3924867"/>
          </a:xfrm>
          <a:prstGeom prst="rect">
            <a:avLst/>
          </a:prstGeom>
        </p:spPr>
      </p:pic>
      <p:sp>
        <p:nvSpPr>
          <p:cNvPr id="5" name="文本框 4"/>
          <p:cNvSpPr txBox="1"/>
          <p:nvPr/>
        </p:nvSpPr>
        <p:spPr>
          <a:xfrm flipH="1">
            <a:off x="5072893" y="1230182"/>
            <a:ext cx="739472" cy="2800767"/>
          </a:xfrm>
          <a:prstGeom prst="rect">
            <a:avLst/>
          </a:prstGeom>
          <a:noFill/>
        </p:spPr>
        <p:txBody>
          <a:bodyPr wrap="square">
            <a:spAutoFit/>
          </a:bodyPr>
          <a:lstStyle/>
          <a:p>
            <a:pPr algn="ctr" eaLnBrk="1" fontAlgn="auto" hangingPunct="1">
              <a:spcBef>
                <a:spcPts val="0"/>
              </a:spcBef>
              <a:spcAft>
                <a:spcPts val="0"/>
              </a:spcAft>
              <a:defRPr/>
            </a:pPr>
            <a:r>
              <a:rPr lang="zh-CN" altLang="en-US" sz="4400" dirty="0">
                <a:solidFill>
                  <a:srgbClr val="1B3858"/>
                </a:solidFill>
                <a:latin typeface="+mn-lt"/>
                <a:ea typeface="+mn-ea"/>
                <a:cs typeface="+mn-ea"/>
                <a:sym typeface="+mn-lt"/>
              </a:rPr>
              <a:t>重阳诗词</a:t>
            </a:r>
          </a:p>
        </p:txBody>
      </p:sp>
    </p:spTree>
  </p:cSld>
  <p:clrMapOvr>
    <a:masterClrMapping/>
  </p:clrMapOvr>
  <p:transition spd="slow">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45247" y="119219"/>
            <a:ext cx="2128541" cy="523220"/>
          </a:xfrm>
          <a:prstGeom prst="rect">
            <a:avLst/>
          </a:prstGeom>
          <a:noFill/>
        </p:spPr>
        <p:txBody>
          <a:bodyPr wrap="square">
            <a:spAutoFit/>
          </a:bodyPr>
          <a:lstStyle/>
          <a:p>
            <a:pPr eaLnBrk="1" fontAlgn="auto" hangingPunct="1">
              <a:spcBef>
                <a:spcPts val="0"/>
              </a:spcBef>
              <a:spcAft>
                <a:spcPts val="0"/>
              </a:spcAft>
              <a:defRPr/>
            </a:pPr>
            <a:r>
              <a:rPr lang="zh-CN" altLang="en-US" sz="2800" dirty="0">
                <a:solidFill>
                  <a:srgbClr val="F5CF41"/>
                </a:solidFill>
                <a:latin typeface="+mn-lt"/>
                <a:ea typeface="+mn-ea"/>
                <a:cs typeface="+mn-ea"/>
                <a:sym typeface="+mn-lt"/>
              </a:rPr>
              <a:t>重阳诗词</a:t>
            </a:r>
          </a:p>
        </p:txBody>
      </p:sp>
      <p:pic>
        <p:nvPicPr>
          <p:cNvPr id="3" name="图片 2"/>
          <p:cNvPicPr>
            <a:picLocks noChangeAspect="1"/>
          </p:cNvPicPr>
          <p:nvPr/>
        </p:nvPicPr>
        <p:blipFill>
          <a:blip r:embed="rId3" cstate="screen"/>
          <a:stretch>
            <a:fillRect/>
          </a:stretch>
        </p:blipFill>
        <p:spPr>
          <a:xfrm>
            <a:off x="0" y="117286"/>
            <a:ext cx="790244" cy="527087"/>
          </a:xfrm>
          <a:prstGeom prst="rect">
            <a:avLst/>
          </a:prstGeom>
        </p:spPr>
      </p:pic>
      <p:grpSp>
        <p:nvGrpSpPr>
          <p:cNvPr id="7" name="组合 6"/>
          <p:cNvGrpSpPr/>
          <p:nvPr/>
        </p:nvGrpSpPr>
        <p:grpSpPr>
          <a:xfrm>
            <a:off x="1105232" y="1248355"/>
            <a:ext cx="2299251" cy="3126188"/>
            <a:chOff x="1105232" y="1248355"/>
            <a:chExt cx="2299251" cy="3126188"/>
          </a:xfrm>
        </p:grpSpPr>
        <p:sp>
          <p:nvSpPr>
            <p:cNvPr id="4" name="矩形 3"/>
            <p:cNvSpPr/>
            <p:nvPr/>
          </p:nvSpPr>
          <p:spPr>
            <a:xfrm>
              <a:off x="1105232" y="1248355"/>
              <a:ext cx="2202511" cy="3029447"/>
            </a:xfrm>
            <a:prstGeom prst="rect">
              <a:avLst/>
            </a:pr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矩形 4"/>
            <p:cNvSpPr/>
            <p:nvPr/>
          </p:nvSpPr>
          <p:spPr>
            <a:xfrm flipH="1">
              <a:off x="1201972" y="1345096"/>
              <a:ext cx="2202511" cy="3029447"/>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6" name="Text Box 1027"/>
          <p:cNvSpPr txBox="1">
            <a:spLocks noChangeArrowheads="1"/>
          </p:cNvSpPr>
          <p:nvPr/>
        </p:nvSpPr>
        <p:spPr bwMode="auto">
          <a:xfrm>
            <a:off x="4126727" y="1085695"/>
            <a:ext cx="4460682" cy="33547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spcBef>
                <a:spcPct val="50000"/>
              </a:spcBef>
            </a:pPr>
            <a:r>
              <a:rPr lang="en-US" altLang="zh-CN" sz="2400" dirty="0">
                <a:solidFill>
                  <a:srgbClr val="F5CF41"/>
                </a:solidFill>
                <a:latin typeface="+mn-lt"/>
                <a:ea typeface="+mn-ea"/>
                <a:cs typeface="+mn-ea"/>
                <a:sym typeface="+mn-lt"/>
              </a:rPr>
              <a:t> </a:t>
            </a:r>
            <a:r>
              <a:rPr lang="zh-CN" altLang="en-US" sz="3200" dirty="0">
                <a:solidFill>
                  <a:srgbClr val="F5CF41"/>
                </a:solidFill>
                <a:latin typeface="+mn-lt"/>
                <a:ea typeface="+mn-ea"/>
                <a:cs typeface="+mn-ea"/>
                <a:sym typeface="+mn-lt"/>
              </a:rPr>
              <a:t>九月九日玄武山旅眺</a:t>
            </a:r>
            <a:endParaRPr lang="zh-CN" altLang="en-US" sz="2400" dirty="0">
              <a:solidFill>
                <a:srgbClr val="F5CF41"/>
              </a:solidFill>
              <a:latin typeface="+mn-lt"/>
              <a:ea typeface="+mn-ea"/>
              <a:cs typeface="+mn-ea"/>
              <a:sym typeface="+mn-lt"/>
            </a:endParaRPr>
          </a:p>
          <a:p>
            <a:pPr algn="ctr" eaLnBrk="1" hangingPunct="1">
              <a:spcBef>
                <a:spcPct val="50000"/>
              </a:spcBef>
            </a:pPr>
            <a:r>
              <a:rPr lang="zh-CN" altLang="en-US" sz="2400" dirty="0">
                <a:solidFill>
                  <a:srgbClr val="F5CF41"/>
                </a:solidFill>
                <a:latin typeface="+mn-lt"/>
                <a:ea typeface="+mn-ea"/>
                <a:cs typeface="+mn-ea"/>
                <a:sym typeface="+mn-lt"/>
              </a:rPr>
              <a:t> 唐  卢照邻</a:t>
            </a:r>
          </a:p>
          <a:p>
            <a:pPr algn="ctr" eaLnBrk="1" hangingPunct="1">
              <a:spcBef>
                <a:spcPct val="50000"/>
              </a:spcBef>
            </a:pPr>
            <a:r>
              <a:rPr lang="zh-CN" altLang="en-US" sz="2400" dirty="0">
                <a:solidFill>
                  <a:srgbClr val="F5CF41"/>
                </a:solidFill>
                <a:latin typeface="+mn-lt"/>
                <a:ea typeface="+mn-ea"/>
                <a:cs typeface="+mn-ea"/>
                <a:sym typeface="+mn-lt"/>
              </a:rPr>
              <a:t>九月九日眺山川，</a:t>
            </a:r>
          </a:p>
          <a:p>
            <a:pPr algn="ctr" eaLnBrk="1" hangingPunct="1">
              <a:spcBef>
                <a:spcPct val="50000"/>
              </a:spcBef>
            </a:pPr>
            <a:r>
              <a:rPr lang="zh-CN" altLang="en-US" sz="2400" dirty="0">
                <a:solidFill>
                  <a:srgbClr val="F5CF41"/>
                </a:solidFill>
                <a:latin typeface="+mn-lt"/>
                <a:ea typeface="+mn-ea"/>
                <a:cs typeface="+mn-ea"/>
                <a:sym typeface="+mn-lt"/>
              </a:rPr>
              <a:t>归心望积风烟。 </a:t>
            </a:r>
          </a:p>
          <a:p>
            <a:pPr algn="ctr" eaLnBrk="1" hangingPunct="1">
              <a:spcBef>
                <a:spcPct val="50000"/>
              </a:spcBef>
            </a:pPr>
            <a:r>
              <a:rPr lang="zh-CN" altLang="en-US" sz="2400" dirty="0">
                <a:solidFill>
                  <a:srgbClr val="F5CF41"/>
                </a:solidFill>
                <a:latin typeface="+mn-lt"/>
                <a:ea typeface="+mn-ea"/>
                <a:cs typeface="+mn-ea"/>
                <a:sym typeface="+mn-lt"/>
              </a:rPr>
              <a:t>他乡共酌金花酒，</a:t>
            </a:r>
          </a:p>
          <a:p>
            <a:pPr algn="ctr" eaLnBrk="1" hangingPunct="1">
              <a:spcBef>
                <a:spcPct val="50000"/>
              </a:spcBef>
            </a:pPr>
            <a:r>
              <a:rPr lang="zh-CN" altLang="en-US" sz="2400" dirty="0">
                <a:solidFill>
                  <a:srgbClr val="F5CF41"/>
                </a:solidFill>
                <a:latin typeface="+mn-lt"/>
                <a:ea typeface="+mn-ea"/>
                <a:cs typeface="+mn-ea"/>
                <a:sym typeface="+mn-lt"/>
              </a:rPr>
              <a:t>万里同悲鸿雁天 。</a:t>
            </a:r>
          </a:p>
        </p:txBody>
      </p:sp>
    </p:spTree>
  </p:cSld>
  <p:clrMapOvr>
    <a:masterClrMapping/>
  </p:clrMapOvr>
  <p:transition spd="slow">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45247" y="119219"/>
            <a:ext cx="2128541" cy="523220"/>
          </a:xfrm>
          <a:prstGeom prst="rect">
            <a:avLst/>
          </a:prstGeom>
          <a:noFill/>
        </p:spPr>
        <p:txBody>
          <a:bodyPr wrap="square">
            <a:spAutoFit/>
          </a:bodyPr>
          <a:lstStyle/>
          <a:p>
            <a:pPr eaLnBrk="1" fontAlgn="auto" hangingPunct="1">
              <a:spcBef>
                <a:spcPts val="0"/>
              </a:spcBef>
              <a:spcAft>
                <a:spcPts val="0"/>
              </a:spcAft>
              <a:defRPr/>
            </a:pPr>
            <a:r>
              <a:rPr lang="zh-CN" altLang="en-US" sz="2800" dirty="0">
                <a:solidFill>
                  <a:srgbClr val="F5CF41"/>
                </a:solidFill>
                <a:latin typeface="+mn-lt"/>
                <a:ea typeface="+mn-ea"/>
                <a:cs typeface="+mn-ea"/>
                <a:sym typeface="+mn-lt"/>
              </a:rPr>
              <a:t>重阳诗词</a:t>
            </a:r>
          </a:p>
        </p:txBody>
      </p:sp>
      <p:pic>
        <p:nvPicPr>
          <p:cNvPr id="3" name="图片 2"/>
          <p:cNvPicPr>
            <a:picLocks noChangeAspect="1"/>
          </p:cNvPicPr>
          <p:nvPr/>
        </p:nvPicPr>
        <p:blipFill>
          <a:blip r:embed="rId3" cstate="screen"/>
          <a:stretch>
            <a:fillRect/>
          </a:stretch>
        </p:blipFill>
        <p:spPr>
          <a:xfrm>
            <a:off x="0" y="117286"/>
            <a:ext cx="790244" cy="527087"/>
          </a:xfrm>
          <a:prstGeom prst="rect">
            <a:avLst/>
          </a:prstGeom>
        </p:spPr>
      </p:pic>
      <p:grpSp>
        <p:nvGrpSpPr>
          <p:cNvPr id="7" name="组合 6"/>
          <p:cNvGrpSpPr/>
          <p:nvPr/>
        </p:nvGrpSpPr>
        <p:grpSpPr>
          <a:xfrm>
            <a:off x="5923720" y="1359670"/>
            <a:ext cx="2299251" cy="3126188"/>
            <a:chOff x="1105232" y="1248355"/>
            <a:chExt cx="2299251" cy="3126188"/>
          </a:xfrm>
        </p:grpSpPr>
        <p:sp>
          <p:nvSpPr>
            <p:cNvPr id="4" name="矩形 3"/>
            <p:cNvSpPr/>
            <p:nvPr/>
          </p:nvSpPr>
          <p:spPr>
            <a:xfrm>
              <a:off x="1105232" y="1248355"/>
              <a:ext cx="2202511" cy="3029447"/>
            </a:xfrm>
            <a:prstGeom prst="rect">
              <a:avLst/>
            </a:prstGeom>
            <a:solidFill>
              <a:srgbClr val="FFFFB7">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矩形 4"/>
            <p:cNvSpPr/>
            <p:nvPr/>
          </p:nvSpPr>
          <p:spPr>
            <a:xfrm flipH="1">
              <a:off x="1201972" y="1345096"/>
              <a:ext cx="2202511" cy="3029447"/>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6" name="Text Box 1027"/>
          <p:cNvSpPr txBox="1">
            <a:spLocks noChangeArrowheads="1"/>
          </p:cNvSpPr>
          <p:nvPr/>
        </p:nvSpPr>
        <p:spPr bwMode="auto">
          <a:xfrm>
            <a:off x="151074" y="1076565"/>
            <a:ext cx="5677231" cy="3539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lnSpc>
                <a:spcPct val="140000"/>
              </a:lnSpc>
            </a:pPr>
            <a:r>
              <a:rPr lang="zh-CN" altLang="en-US" sz="3200" dirty="0">
                <a:solidFill>
                  <a:srgbClr val="F5CF41"/>
                </a:solidFill>
                <a:latin typeface="+mn-lt"/>
                <a:ea typeface="+mn-ea"/>
                <a:cs typeface="+mn-ea"/>
                <a:sym typeface="+mn-lt"/>
              </a:rPr>
              <a:t>登高 </a:t>
            </a:r>
          </a:p>
          <a:p>
            <a:pPr algn="ctr" eaLnBrk="1" hangingPunct="1">
              <a:lnSpc>
                <a:spcPct val="140000"/>
              </a:lnSpc>
            </a:pPr>
            <a:r>
              <a:rPr lang="zh-CN" altLang="en-US" sz="3200" dirty="0">
                <a:solidFill>
                  <a:srgbClr val="F5CF41"/>
                </a:solidFill>
                <a:latin typeface="+mn-lt"/>
                <a:ea typeface="+mn-ea"/>
                <a:cs typeface="+mn-ea"/>
                <a:sym typeface="+mn-lt"/>
              </a:rPr>
              <a:t>杜甫</a:t>
            </a:r>
          </a:p>
          <a:p>
            <a:pPr algn="ctr" eaLnBrk="1" hangingPunct="1">
              <a:lnSpc>
                <a:spcPct val="140000"/>
              </a:lnSpc>
            </a:pPr>
            <a:r>
              <a:rPr lang="zh-CN" altLang="en-US" sz="2400" dirty="0">
                <a:solidFill>
                  <a:srgbClr val="F5CF41"/>
                </a:solidFill>
                <a:latin typeface="+mn-lt"/>
                <a:ea typeface="+mn-ea"/>
                <a:cs typeface="+mn-ea"/>
                <a:sym typeface="+mn-lt"/>
              </a:rPr>
              <a:t>风急天高猿啸哀</a:t>
            </a:r>
            <a:r>
              <a:rPr lang="en-US" altLang="zh-CN" sz="2400" dirty="0">
                <a:solidFill>
                  <a:srgbClr val="F5CF41"/>
                </a:solidFill>
                <a:latin typeface="+mn-lt"/>
                <a:ea typeface="+mn-ea"/>
                <a:cs typeface="+mn-ea"/>
                <a:sym typeface="+mn-lt"/>
              </a:rPr>
              <a:t>, </a:t>
            </a:r>
            <a:r>
              <a:rPr lang="zh-CN" altLang="en-US" sz="2400" dirty="0">
                <a:solidFill>
                  <a:srgbClr val="F5CF41"/>
                </a:solidFill>
                <a:latin typeface="+mn-lt"/>
                <a:ea typeface="+mn-ea"/>
                <a:cs typeface="+mn-ea"/>
                <a:sym typeface="+mn-lt"/>
              </a:rPr>
              <a:t>渚清沙白鸟飞回。 </a:t>
            </a:r>
          </a:p>
          <a:p>
            <a:pPr algn="ctr" eaLnBrk="1" hangingPunct="1">
              <a:lnSpc>
                <a:spcPct val="140000"/>
              </a:lnSpc>
            </a:pPr>
            <a:r>
              <a:rPr lang="zh-CN" altLang="en-US" sz="2400" dirty="0">
                <a:solidFill>
                  <a:srgbClr val="F5CF41"/>
                </a:solidFill>
                <a:latin typeface="+mn-lt"/>
                <a:ea typeface="+mn-ea"/>
                <a:cs typeface="+mn-ea"/>
                <a:sym typeface="+mn-lt"/>
              </a:rPr>
              <a:t>无边落木萧萧下</a:t>
            </a:r>
            <a:r>
              <a:rPr lang="en-US" altLang="zh-CN" sz="2400" dirty="0">
                <a:solidFill>
                  <a:srgbClr val="F5CF41"/>
                </a:solidFill>
                <a:latin typeface="+mn-lt"/>
                <a:ea typeface="+mn-ea"/>
                <a:cs typeface="+mn-ea"/>
                <a:sym typeface="+mn-lt"/>
              </a:rPr>
              <a:t>, </a:t>
            </a:r>
            <a:r>
              <a:rPr lang="zh-CN" altLang="en-US" sz="2400" dirty="0">
                <a:solidFill>
                  <a:srgbClr val="F5CF41"/>
                </a:solidFill>
                <a:latin typeface="+mn-lt"/>
                <a:ea typeface="+mn-ea"/>
                <a:cs typeface="+mn-ea"/>
                <a:sym typeface="+mn-lt"/>
              </a:rPr>
              <a:t>不尽长江滚滚来。 </a:t>
            </a:r>
          </a:p>
          <a:p>
            <a:pPr algn="ctr" eaLnBrk="1" hangingPunct="1">
              <a:lnSpc>
                <a:spcPct val="140000"/>
              </a:lnSpc>
            </a:pPr>
            <a:r>
              <a:rPr lang="zh-CN" altLang="en-US" sz="2400" dirty="0">
                <a:solidFill>
                  <a:srgbClr val="F5CF41"/>
                </a:solidFill>
                <a:latin typeface="+mn-lt"/>
                <a:ea typeface="+mn-ea"/>
                <a:cs typeface="+mn-ea"/>
                <a:sym typeface="+mn-lt"/>
              </a:rPr>
              <a:t>万里悲秋常作客</a:t>
            </a:r>
            <a:r>
              <a:rPr lang="en-US" altLang="zh-CN" sz="2400" dirty="0">
                <a:solidFill>
                  <a:srgbClr val="F5CF41"/>
                </a:solidFill>
                <a:latin typeface="+mn-lt"/>
                <a:ea typeface="+mn-ea"/>
                <a:cs typeface="+mn-ea"/>
                <a:sym typeface="+mn-lt"/>
              </a:rPr>
              <a:t>, </a:t>
            </a:r>
            <a:r>
              <a:rPr lang="zh-CN" altLang="en-US" sz="2400" dirty="0">
                <a:solidFill>
                  <a:srgbClr val="F5CF41"/>
                </a:solidFill>
                <a:latin typeface="+mn-lt"/>
                <a:ea typeface="+mn-ea"/>
                <a:cs typeface="+mn-ea"/>
                <a:sym typeface="+mn-lt"/>
              </a:rPr>
              <a:t>百年多病独登台。 </a:t>
            </a:r>
          </a:p>
          <a:p>
            <a:pPr algn="ctr" eaLnBrk="1" hangingPunct="1">
              <a:lnSpc>
                <a:spcPct val="140000"/>
              </a:lnSpc>
            </a:pPr>
            <a:r>
              <a:rPr lang="zh-CN" altLang="en-US" sz="2400" dirty="0">
                <a:solidFill>
                  <a:srgbClr val="F5CF41"/>
                </a:solidFill>
                <a:latin typeface="+mn-lt"/>
                <a:ea typeface="+mn-ea"/>
                <a:cs typeface="+mn-ea"/>
                <a:sym typeface="+mn-lt"/>
              </a:rPr>
              <a:t>艰难苦恨繁霜鬓</a:t>
            </a:r>
            <a:r>
              <a:rPr lang="en-US" altLang="zh-CN" sz="2400" dirty="0">
                <a:solidFill>
                  <a:srgbClr val="F5CF41"/>
                </a:solidFill>
                <a:latin typeface="+mn-lt"/>
                <a:ea typeface="+mn-ea"/>
                <a:cs typeface="+mn-ea"/>
                <a:sym typeface="+mn-lt"/>
              </a:rPr>
              <a:t>, </a:t>
            </a:r>
            <a:r>
              <a:rPr lang="zh-CN" altLang="en-US" sz="2400" dirty="0">
                <a:solidFill>
                  <a:srgbClr val="F5CF41"/>
                </a:solidFill>
                <a:latin typeface="+mn-lt"/>
                <a:ea typeface="+mn-ea"/>
                <a:cs typeface="+mn-ea"/>
                <a:sym typeface="+mn-lt"/>
              </a:rPr>
              <a:t>潦倒新停浊酒杯</a:t>
            </a:r>
            <a:r>
              <a:rPr lang="zh-CN" altLang="en-US" sz="2000" dirty="0">
                <a:solidFill>
                  <a:srgbClr val="F5CF41"/>
                </a:solidFill>
                <a:latin typeface="+mn-lt"/>
                <a:ea typeface="+mn-ea"/>
                <a:cs typeface="+mn-ea"/>
                <a:sym typeface="+mn-lt"/>
              </a:rPr>
              <a:t>。 </a:t>
            </a:r>
          </a:p>
        </p:txBody>
      </p:sp>
    </p:spTree>
  </p:cSld>
  <p:clrMapOvr>
    <a:masterClrMapping/>
  </p:clrMapOvr>
  <p:transition spd="slow">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45247" y="119219"/>
            <a:ext cx="2128541" cy="523220"/>
          </a:xfrm>
          <a:prstGeom prst="rect">
            <a:avLst/>
          </a:prstGeom>
          <a:noFill/>
        </p:spPr>
        <p:txBody>
          <a:bodyPr wrap="square">
            <a:spAutoFit/>
          </a:bodyPr>
          <a:lstStyle/>
          <a:p>
            <a:pPr eaLnBrk="1" fontAlgn="auto" hangingPunct="1">
              <a:spcBef>
                <a:spcPts val="0"/>
              </a:spcBef>
              <a:spcAft>
                <a:spcPts val="0"/>
              </a:spcAft>
              <a:defRPr/>
            </a:pPr>
            <a:r>
              <a:rPr lang="zh-CN" altLang="en-US" sz="2800" dirty="0">
                <a:solidFill>
                  <a:srgbClr val="F5CF41"/>
                </a:solidFill>
                <a:latin typeface="+mn-lt"/>
                <a:ea typeface="+mn-ea"/>
                <a:cs typeface="+mn-ea"/>
                <a:sym typeface="+mn-lt"/>
              </a:rPr>
              <a:t>重阳诗词</a:t>
            </a:r>
          </a:p>
        </p:txBody>
      </p:sp>
      <p:pic>
        <p:nvPicPr>
          <p:cNvPr id="3" name="图片 2"/>
          <p:cNvPicPr>
            <a:picLocks noChangeAspect="1"/>
          </p:cNvPicPr>
          <p:nvPr/>
        </p:nvPicPr>
        <p:blipFill>
          <a:blip r:embed="rId3" cstate="screen"/>
          <a:stretch>
            <a:fillRect/>
          </a:stretch>
        </p:blipFill>
        <p:spPr>
          <a:xfrm>
            <a:off x="0" y="117286"/>
            <a:ext cx="790244" cy="527087"/>
          </a:xfrm>
          <a:prstGeom prst="rect">
            <a:avLst/>
          </a:prstGeom>
        </p:spPr>
      </p:pic>
      <p:grpSp>
        <p:nvGrpSpPr>
          <p:cNvPr id="7" name="组合 6"/>
          <p:cNvGrpSpPr/>
          <p:nvPr/>
        </p:nvGrpSpPr>
        <p:grpSpPr>
          <a:xfrm>
            <a:off x="1105232" y="1248355"/>
            <a:ext cx="2299251" cy="3126188"/>
            <a:chOff x="1105232" y="1248355"/>
            <a:chExt cx="2299251" cy="3126188"/>
          </a:xfrm>
        </p:grpSpPr>
        <p:sp>
          <p:nvSpPr>
            <p:cNvPr id="4" name="矩形 3"/>
            <p:cNvSpPr/>
            <p:nvPr/>
          </p:nvSpPr>
          <p:spPr>
            <a:xfrm>
              <a:off x="1105232" y="1248355"/>
              <a:ext cx="2202511" cy="3029447"/>
            </a:xfrm>
            <a:prstGeom prst="rect">
              <a:avLst/>
            </a:pr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矩形 4"/>
            <p:cNvSpPr/>
            <p:nvPr/>
          </p:nvSpPr>
          <p:spPr>
            <a:xfrm>
              <a:off x="1201972" y="1345096"/>
              <a:ext cx="2202511" cy="3029447"/>
            </a:xfrm>
            <a:prstGeom prst="rect">
              <a:avLst/>
            </a:prstGeom>
            <a:blipFill>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6" name="Text Box 1027"/>
          <p:cNvSpPr txBox="1">
            <a:spLocks noChangeArrowheads="1"/>
          </p:cNvSpPr>
          <p:nvPr/>
        </p:nvSpPr>
        <p:spPr bwMode="auto">
          <a:xfrm>
            <a:off x="4206240" y="767850"/>
            <a:ext cx="4460682" cy="3693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en-US" altLang="zh-CN" sz="2400" dirty="0">
                <a:solidFill>
                  <a:srgbClr val="F5CF41"/>
                </a:solidFill>
                <a:latin typeface="+mn-lt"/>
                <a:ea typeface="+mn-ea"/>
                <a:cs typeface="+mn-ea"/>
                <a:sym typeface="+mn-lt"/>
              </a:rPr>
              <a:t> </a:t>
            </a:r>
            <a:r>
              <a:rPr lang="zh-CN" altLang="en-US" sz="3600" dirty="0">
                <a:solidFill>
                  <a:srgbClr val="F5CF41"/>
                </a:solidFill>
                <a:latin typeface="+mn-lt"/>
                <a:ea typeface="+mn-ea"/>
                <a:cs typeface="+mn-ea"/>
                <a:sym typeface="+mn-lt"/>
              </a:rPr>
              <a:t>过故人庄     </a:t>
            </a:r>
          </a:p>
          <a:p>
            <a:pPr algn="ctr" eaLnBrk="1" hangingPunct="1">
              <a:lnSpc>
                <a:spcPct val="150000"/>
              </a:lnSpc>
            </a:pPr>
            <a:r>
              <a:rPr lang="zh-CN" altLang="en-US" sz="2400" dirty="0">
                <a:solidFill>
                  <a:srgbClr val="F5CF41"/>
                </a:solidFill>
                <a:latin typeface="+mn-lt"/>
                <a:ea typeface="+mn-ea"/>
                <a:cs typeface="+mn-ea"/>
                <a:sym typeface="+mn-lt"/>
              </a:rPr>
              <a:t>孟浩然 </a:t>
            </a:r>
          </a:p>
          <a:p>
            <a:pPr algn="ctr" eaLnBrk="1" hangingPunct="1">
              <a:lnSpc>
                <a:spcPct val="150000"/>
              </a:lnSpc>
            </a:pPr>
            <a:r>
              <a:rPr lang="zh-CN" altLang="en-US" sz="2400" dirty="0">
                <a:solidFill>
                  <a:srgbClr val="F5CF41"/>
                </a:solidFill>
                <a:latin typeface="+mn-lt"/>
                <a:ea typeface="+mn-ea"/>
                <a:cs typeface="+mn-ea"/>
                <a:sym typeface="+mn-lt"/>
              </a:rPr>
              <a:t>故人具鸡黍，邀我至田家。</a:t>
            </a:r>
          </a:p>
          <a:p>
            <a:pPr algn="ctr" eaLnBrk="1" hangingPunct="1">
              <a:lnSpc>
                <a:spcPct val="150000"/>
              </a:lnSpc>
            </a:pPr>
            <a:r>
              <a:rPr lang="zh-CN" altLang="en-US" sz="2400" dirty="0">
                <a:solidFill>
                  <a:srgbClr val="F5CF41"/>
                </a:solidFill>
                <a:latin typeface="+mn-lt"/>
                <a:ea typeface="+mn-ea"/>
                <a:cs typeface="+mn-ea"/>
                <a:sym typeface="+mn-lt"/>
              </a:rPr>
              <a:t>绿树村边合，青山郭外斜。 </a:t>
            </a:r>
          </a:p>
          <a:p>
            <a:pPr algn="ctr" eaLnBrk="1" hangingPunct="1">
              <a:lnSpc>
                <a:spcPct val="150000"/>
              </a:lnSpc>
            </a:pPr>
            <a:r>
              <a:rPr lang="zh-CN" altLang="en-US" sz="2400" dirty="0">
                <a:solidFill>
                  <a:srgbClr val="F5CF41"/>
                </a:solidFill>
                <a:latin typeface="+mn-lt"/>
                <a:ea typeface="+mn-ea"/>
                <a:cs typeface="+mn-ea"/>
                <a:sym typeface="+mn-lt"/>
              </a:rPr>
              <a:t>开轩面场圃，把酒话桑麻。 </a:t>
            </a:r>
          </a:p>
          <a:p>
            <a:pPr algn="ctr" eaLnBrk="1" hangingPunct="1">
              <a:lnSpc>
                <a:spcPct val="150000"/>
              </a:lnSpc>
            </a:pPr>
            <a:r>
              <a:rPr lang="zh-CN" altLang="en-US" sz="2400" dirty="0">
                <a:solidFill>
                  <a:srgbClr val="F5CF41"/>
                </a:solidFill>
                <a:latin typeface="+mn-lt"/>
                <a:ea typeface="+mn-ea"/>
                <a:cs typeface="+mn-ea"/>
                <a:sym typeface="+mn-lt"/>
              </a:rPr>
              <a:t>待到重阳日，还来就菊花。 </a:t>
            </a:r>
          </a:p>
        </p:txBody>
      </p:sp>
    </p:spTree>
  </p:cSld>
  <p:clrMapOvr>
    <a:masterClrMapping/>
  </p:clrMapOvr>
  <p:transition spd="slow">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45247" y="119219"/>
            <a:ext cx="2128541" cy="523220"/>
          </a:xfrm>
          <a:prstGeom prst="rect">
            <a:avLst/>
          </a:prstGeom>
          <a:noFill/>
        </p:spPr>
        <p:txBody>
          <a:bodyPr wrap="square">
            <a:spAutoFit/>
          </a:bodyPr>
          <a:lstStyle/>
          <a:p>
            <a:pPr eaLnBrk="1" fontAlgn="auto" hangingPunct="1">
              <a:spcBef>
                <a:spcPts val="0"/>
              </a:spcBef>
              <a:spcAft>
                <a:spcPts val="0"/>
              </a:spcAft>
              <a:defRPr/>
            </a:pPr>
            <a:r>
              <a:rPr lang="zh-CN" altLang="en-US" sz="2800" dirty="0">
                <a:solidFill>
                  <a:srgbClr val="F5CF41"/>
                </a:solidFill>
                <a:latin typeface="+mn-lt"/>
                <a:ea typeface="+mn-ea"/>
                <a:cs typeface="+mn-ea"/>
                <a:sym typeface="+mn-lt"/>
              </a:rPr>
              <a:t>重阳诗词</a:t>
            </a:r>
          </a:p>
        </p:txBody>
      </p:sp>
      <p:pic>
        <p:nvPicPr>
          <p:cNvPr id="3" name="图片 2"/>
          <p:cNvPicPr>
            <a:picLocks noChangeAspect="1"/>
          </p:cNvPicPr>
          <p:nvPr/>
        </p:nvPicPr>
        <p:blipFill>
          <a:blip r:embed="rId3" cstate="screen"/>
          <a:stretch>
            <a:fillRect/>
          </a:stretch>
        </p:blipFill>
        <p:spPr>
          <a:xfrm>
            <a:off x="0" y="117286"/>
            <a:ext cx="790244" cy="527087"/>
          </a:xfrm>
          <a:prstGeom prst="rect">
            <a:avLst/>
          </a:prstGeom>
        </p:spPr>
      </p:pic>
      <p:grpSp>
        <p:nvGrpSpPr>
          <p:cNvPr id="7" name="组合 6"/>
          <p:cNvGrpSpPr/>
          <p:nvPr/>
        </p:nvGrpSpPr>
        <p:grpSpPr>
          <a:xfrm>
            <a:off x="5923720" y="1415327"/>
            <a:ext cx="2299251" cy="3126188"/>
            <a:chOff x="1105232" y="1248355"/>
            <a:chExt cx="2299251" cy="3126188"/>
          </a:xfrm>
        </p:grpSpPr>
        <p:sp>
          <p:nvSpPr>
            <p:cNvPr id="4" name="矩形 3"/>
            <p:cNvSpPr/>
            <p:nvPr/>
          </p:nvSpPr>
          <p:spPr>
            <a:xfrm>
              <a:off x="1105232" y="1248355"/>
              <a:ext cx="2202511" cy="3029447"/>
            </a:xfrm>
            <a:prstGeom prst="rect">
              <a:avLst/>
            </a:prstGeom>
            <a:solidFill>
              <a:srgbClr val="FFFFB7">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矩形 4"/>
            <p:cNvSpPr/>
            <p:nvPr/>
          </p:nvSpPr>
          <p:spPr>
            <a:xfrm>
              <a:off x="1201972" y="1345096"/>
              <a:ext cx="2202511" cy="3029447"/>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6" name="Text Box 1027"/>
          <p:cNvSpPr txBox="1">
            <a:spLocks noChangeArrowheads="1"/>
          </p:cNvSpPr>
          <p:nvPr/>
        </p:nvSpPr>
        <p:spPr bwMode="auto">
          <a:xfrm>
            <a:off x="151074" y="1076565"/>
            <a:ext cx="5677231" cy="3711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lnSpc>
                <a:spcPct val="140000"/>
              </a:lnSpc>
            </a:pPr>
            <a:r>
              <a:rPr lang="zh-CN" altLang="en-US" sz="2800" dirty="0">
                <a:solidFill>
                  <a:srgbClr val="F5CF41"/>
                </a:solidFill>
                <a:latin typeface="+mn-lt"/>
                <a:ea typeface="+mn-ea"/>
                <a:cs typeface="+mn-ea"/>
                <a:sym typeface="+mn-lt"/>
              </a:rPr>
              <a:t>采桑子 </a:t>
            </a:r>
            <a:r>
              <a:rPr lang="en-US" altLang="zh-CN" sz="2800" dirty="0">
                <a:solidFill>
                  <a:srgbClr val="F5CF41"/>
                </a:solidFill>
                <a:latin typeface="+mn-lt"/>
                <a:ea typeface="+mn-ea"/>
                <a:cs typeface="+mn-ea"/>
                <a:sym typeface="+mn-lt"/>
              </a:rPr>
              <a:t>•</a:t>
            </a:r>
            <a:r>
              <a:rPr lang="zh-CN" altLang="en-US" sz="2800" dirty="0">
                <a:solidFill>
                  <a:srgbClr val="F5CF41"/>
                </a:solidFill>
                <a:latin typeface="+mn-lt"/>
                <a:ea typeface="+mn-ea"/>
                <a:cs typeface="+mn-ea"/>
                <a:sym typeface="+mn-lt"/>
              </a:rPr>
              <a:t>重阳</a:t>
            </a:r>
          </a:p>
          <a:p>
            <a:pPr algn="ctr" eaLnBrk="1" hangingPunct="1">
              <a:lnSpc>
                <a:spcPct val="140000"/>
              </a:lnSpc>
            </a:pPr>
            <a:r>
              <a:rPr lang="zh-CN" altLang="en-US" sz="2800" dirty="0">
                <a:solidFill>
                  <a:srgbClr val="F5CF41"/>
                </a:solidFill>
                <a:latin typeface="+mn-lt"/>
                <a:ea typeface="+mn-ea"/>
                <a:cs typeface="+mn-ea"/>
                <a:sym typeface="+mn-lt"/>
              </a:rPr>
              <a:t>毛泽东</a:t>
            </a:r>
          </a:p>
          <a:p>
            <a:pPr algn="ctr" eaLnBrk="1" hangingPunct="1">
              <a:lnSpc>
                <a:spcPct val="140000"/>
              </a:lnSpc>
            </a:pPr>
            <a:r>
              <a:rPr lang="zh-CN" altLang="en-US" sz="2800" dirty="0">
                <a:solidFill>
                  <a:srgbClr val="F5CF41"/>
                </a:solidFill>
                <a:latin typeface="+mn-lt"/>
                <a:ea typeface="+mn-ea"/>
                <a:cs typeface="+mn-ea"/>
                <a:sym typeface="+mn-lt"/>
              </a:rPr>
              <a:t>人生易老天难老，岁岁重阳，</a:t>
            </a:r>
          </a:p>
          <a:p>
            <a:pPr algn="ctr" eaLnBrk="1" hangingPunct="1">
              <a:lnSpc>
                <a:spcPct val="140000"/>
              </a:lnSpc>
            </a:pPr>
            <a:r>
              <a:rPr lang="zh-CN" altLang="en-US" sz="2800" dirty="0">
                <a:solidFill>
                  <a:srgbClr val="F5CF41"/>
                </a:solidFill>
                <a:latin typeface="+mn-lt"/>
                <a:ea typeface="+mn-ea"/>
                <a:cs typeface="+mn-ea"/>
                <a:sym typeface="+mn-lt"/>
              </a:rPr>
              <a:t>今又重阳，战地黄花分外香。</a:t>
            </a:r>
          </a:p>
          <a:p>
            <a:pPr algn="ctr" eaLnBrk="1" hangingPunct="1">
              <a:lnSpc>
                <a:spcPct val="140000"/>
              </a:lnSpc>
            </a:pPr>
            <a:r>
              <a:rPr lang="zh-CN" altLang="en-US" sz="2800" dirty="0">
                <a:solidFill>
                  <a:srgbClr val="F5CF41"/>
                </a:solidFill>
                <a:latin typeface="+mn-lt"/>
                <a:ea typeface="+mn-ea"/>
                <a:cs typeface="+mn-ea"/>
                <a:sym typeface="+mn-lt"/>
              </a:rPr>
              <a:t>一年一度秋风劲，不似春光，</a:t>
            </a:r>
          </a:p>
          <a:p>
            <a:pPr algn="ctr" eaLnBrk="1" hangingPunct="1">
              <a:lnSpc>
                <a:spcPct val="140000"/>
              </a:lnSpc>
            </a:pPr>
            <a:r>
              <a:rPr lang="zh-CN" altLang="en-US" sz="2800" dirty="0">
                <a:solidFill>
                  <a:srgbClr val="F5CF41"/>
                </a:solidFill>
                <a:latin typeface="+mn-lt"/>
                <a:ea typeface="+mn-ea"/>
                <a:cs typeface="+mn-ea"/>
                <a:sym typeface="+mn-lt"/>
              </a:rPr>
              <a:t>胜似春光，寥廓江天万里霜。</a:t>
            </a:r>
          </a:p>
        </p:txBody>
      </p:sp>
    </p:spTree>
  </p:cSld>
  <p:clrMapOvr>
    <a:masterClrMapping/>
  </p:clrMapOvr>
  <p:transition spd="slow">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2543925"/>
            <a:ext cx="9144000" cy="2599575"/>
          </a:xfrm>
          <a:prstGeom prst="rect">
            <a:avLst/>
          </a:prstGeom>
        </p:spPr>
      </p:pic>
      <p:sp>
        <p:nvSpPr>
          <p:cNvPr id="4" name="文本框 3"/>
          <p:cNvSpPr txBox="1"/>
          <p:nvPr/>
        </p:nvSpPr>
        <p:spPr>
          <a:xfrm>
            <a:off x="1969794" y="279873"/>
            <a:ext cx="5204412" cy="1569660"/>
          </a:xfrm>
          <a:prstGeom prst="rect">
            <a:avLst/>
          </a:prstGeom>
          <a:noFill/>
        </p:spPr>
        <p:txBody>
          <a:bodyPr wrap="square" rtlCol="0">
            <a:spAutoFit/>
          </a:bodyPr>
          <a:lstStyle/>
          <a:p>
            <a:pPr algn="ctr"/>
            <a:r>
              <a:rPr lang="zh-CN" altLang="en-US" sz="9600" spc="-500" dirty="0">
                <a:gradFill>
                  <a:gsLst>
                    <a:gs pos="0">
                      <a:srgbClr val="F5CF41"/>
                    </a:gs>
                    <a:gs pos="57000">
                      <a:srgbClr val="F8DC74"/>
                    </a:gs>
                    <a:gs pos="100000">
                      <a:srgbClr val="F5CF41"/>
                    </a:gs>
                  </a:gsLst>
                  <a:lin ang="5400000" scaled="1"/>
                </a:gradFill>
                <a:latin typeface="+mn-lt"/>
                <a:ea typeface="+mn-ea"/>
                <a:cs typeface="+mn-ea"/>
                <a:sym typeface="+mn-lt"/>
              </a:rPr>
              <a:t>感谢聆听</a:t>
            </a:r>
          </a:p>
        </p:txBody>
      </p:sp>
      <p:grpSp>
        <p:nvGrpSpPr>
          <p:cNvPr id="13" name="组合 12"/>
          <p:cNvGrpSpPr/>
          <p:nvPr/>
        </p:nvGrpSpPr>
        <p:grpSpPr>
          <a:xfrm>
            <a:off x="2586655" y="1747202"/>
            <a:ext cx="2046300" cy="400110"/>
            <a:chOff x="2554851" y="1988971"/>
            <a:chExt cx="2046300" cy="400110"/>
          </a:xfrm>
        </p:grpSpPr>
        <p:sp>
          <p:nvSpPr>
            <p:cNvPr id="5" name="椭圆 4"/>
            <p:cNvSpPr/>
            <p:nvPr/>
          </p:nvSpPr>
          <p:spPr>
            <a:xfrm>
              <a:off x="2703443" y="2014097"/>
              <a:ext cx="349858" cy="349858"/>
            </a:xfrm>
            <a:prstGeom prst="ellipse">
              <a:avLst/>
            </a:prstGeom>
            <a:solidFill>
              <a:srgbClr val="F5CF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椭圆 5"/>
            <p:cNvSpPr/>
            <p:nvPr/>
          </p:nvSpPr>
          <p:spPr>
            <a:xfrm>
              <a:off x="3030771" y="2014097"/>
              <a:ext cx="349858" cy="349858"/>
            </a:xfrm>
            <a:prstGeom prst="ellipse">
              <a:avLst/>
            </a:prstGeom>
            <a:solidFill>
              <a:srgbClr val="F5CF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p:cNvSpPr/>
            <p:nvPr/>
          </p:nvSpPr>
          <p:spPr>
            <a:xfrm>
              <a:off x="3358099" y="2014097"/>
              <a:ext cx="349858" cy="349858"/>
            </a:xfrm>
            <a:prstGeom prst="ellipse">
              <a:avLst/>
            </a:prstGeom>
            <a:solidFill>
              <a:srgbClr val="F5CF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椭圆 7"/>
            <p:cNvSpPr/>
            <p:nvPr/>
          </p:nvSpPr>
          <p:spPr>
            <a:xfrm>
              <a:off x="3685427" y="2014097"/>
              <a:ext cx="349858" cy="349858"/>
            </a:xfrm>
            <a:prstGeom prst="ellipse">
              <a:avLst/>
            </a:prstGeom>
            <a:solidFill>
              <a:srgbClr val="F5CF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椭圆 8"/>
            <p:cNvSpPr/>
            <p:nvPr/>
          </p:nvSpPr>
          <p:spPr>
            <a:xfrm>
              <a:off x="4012754" y="2014097"/>
              <a:ext cx="349858" cy="349858"/>
            </a:xfrm>
            <a:prstGeom prst="ellipse">
              <a:avLst/>
            </a:prstGeom>
            <a:solidFill>
              <a:srgbClr val="F5CF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文本框 11"/>
            <p:cNvSpPr txBox="1"/>
            <p:nvPr/>
          </p:nvSpPr>
          <p:spPr>
            <a:xfrm>
              <a:off x="2554851" y="1988971"/>
              <a:ext cx="2046300" cy="400110"/>
            </a:xfrm>
            <a:prstGeom prst="rect">
              <a:avLst/>
            </a:prstGeom>
            <a:noFill/>
          </p:spPr>
          <p:txBody>
            <a:bodyPr wrap="square">
              <a:spAutoFit/>
            </a:bodyPr>
            <a:lstStyle/>
            <a:p>
              <a:pPr algn="ctr" eaLnBrk="1" fontAlgn="auto" hangingPunct="1">
                <a:spcBef>
                  <a:spcPts val="0"/>
                </a:spcBef>
                <a:spcAft>
                  <a:spcPts val="0"/>
                </a:spcAft>
                <a:defRPr/>
              </a:pPr>
              <a:r>
                <a:rPr lang="zh-CN" altLang="en-US" sz="2000" spc="600" dirty="0">
                  <a:solidFill>
                    <a:srgbClr val="C00000"/>
                  </a:solidFill>
                  <a:latin typeface="+mn-lt"/>
                  <a:ea typeface="+mn-ea"/>
                  <a:cs typeface="+mn-ea"/>
                  <a:sym typeface="+mn-lt"/>
                </a:rPr>
                <a:t>登高重阳节</a:t>
              </a:r>
            </a:p>
          </p:txBody>
        </p:sp>
      </p:grpSp>
      <p:grpSp>
        <p:nvGrpSpPr>
          <p:cNvPr id="14" name="组合 13"/>
          <p:cNvGrpSpPr/>
          <p:nvPr/>
        </p:nvGrpSpPr>
        <p:grpSpPr>
          <a:xfrm>
            <a:off x="4544001" y="1722076"/>
            <a:ext cx="2046300" cy="400110"/>
            <a:chOff x="2554851" y="1988971"/>
            <a:chExt cx="2046300" cy="400110"/>
          </a:xfrm>
        </p:grpSpPr>
        <p:sp>
          <p:nvSpPr>
            <p:cNvPr id="15" name="椭圆 14"/>
            <p:cNvSpPr/>
            <p:nvPr/>
          </p:nvSpPr>
          <p:spPr>
            <a:xfrm>
              <a:off x="2703443" y="2014097"/>
              <a:ext cx="349858" cy="349858"/>
            </a:xfrm>
            <a:prstGeom prst="ellipse">
              <a:avLst/>
            </a:prstGeom>
            <a:solidFill>
              <a:srgbClr val="F5CF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椭圆 15"/>
            <p:cNvSpPr/>
            <p:nvPr/>
          </p:nvSpPr>
          <p:spPr>
            <a:xfrm>
              <a:off x="3030771" y="2014097"/>
              <a:ext cx="349858" cy="349858"/>
            </a:xfrm>
            <a:prstGeom prst="ellipse">
              <a:avLst/>
            </a:prstGeom>
            <a:solidFill>
              <a:srgbClr val="F5CF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椭圆 16"/>
            <p:cNvSpPr/>
            <p:nvPr/>
          </p:nvSpPr>
          <p:spPr>
            <a:xfrm>
              <a:off x="3358099" y="2014097"/>
              <a:ext cx="349858" cy="349858"/>
            </a:xfrm>
            <a:prstGeom prst="ellipse">
              <a:avLst/>
            </a:prstGeom>
            <a:solidFill>
              <a:srgbClr val="F5CF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椭圆 17"/>
            <p:cNvSpPr/>
            <p:nvPr/>
          </p:nvSpPr>
          <p:spPr>
            <a:xfrm>
              <a:off x="3685427" y="2014097"/>
              <a:ext cx="349858" cy="349858"/>
            </a:xfrm>
            <a:prstGeom prst="ellipse">
              <a:avLst/>
            </a:prstGeom>
            <a:solidFill>
              <a:srgbClr val="F5CF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椭圆 18"/>
            <p:cNvSpPr/>
            <p:nvPr/>
          </p:nvSpPr>
          <p:spPr>
            <a:xfrm>
              <a:off x="4012754" y="2014097"/>
              <a:ext cx="349858" cy="349858"/>
            </a:xfrm>
            <a:prstGeom prst="ellipse">
              <a:avLst/>
            </a:prstGeom>
            <a:solidFill>
              <a:srgbClr val="F5CF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文本框 19"/>
            <p:cNvSpPr txBox="1"/>
            <p:nvPr/>
          </p:nvSpPr>
          <p:spPr>
            <a:xfrm>
              <a:off x="2554851" y="1988971"/>
              <a:ext cx="2046300" cy="400110"/>
            </a:xfrm>
            <a:prstGeom prst="rect">
              <a:avLst/>
            </a:prstGeom>
            <a:noFill/>
          </p:spPr>
          <p:txBody>
            <a:bodyPr wrap="square">
              <a:spAutoFit/>
            </a:bodyPr>
            <a:lstStyle/>
            <a:p>
              <a:pPr algn="ctr" eaLnBrk="1" fontAlgn="auto" hangingPunct="1">
                <a:spcBef>
                  <a:spcPts val="0"/>
                </a:spcBef>
                <a:spcAft>
                  <a:spcPts val="0"/>
                </a:spcAft>
                <a:defRPr/>
              </a:pPr>
              <a:r>
                <a:rPr lang="zh-CN" altLang="en-US" sz="2000" spc="600" dirty="0">
                  <a:solidFill>
                    <a:srgbClr val="C00000"/>
                  </a:solidFill>
                  <a:latin typeface="+mn-lt"/>
                  <a:ea typeface="+mn-ea"/>
                  <a:cs typeface="+mn-ea"/>
                  <a:sym typeface="+mn-lt"/>
                </a:rPr>
                <a:t>浓浓敬老情</a:t>
              </a:r>
            </a:p>
          </p:txBody>
        </p:sp>
      </p:grpSp>
      <p:sp>
        <p:nvSpPr>
          <p:cNvPr id="21" name="文本框 8"/>
          <p:cNvSpPr txBox="1">
            <a:spLocks noChangeArrowheads="1"/>
          </p:cNvSpPr>
          <p:nvPr/>
        </p:nvSpPr>
        <p:spPr bwMode="auto">
          <a:xfrm>
            <a:off x="1102427" y="2286257"/>
            <a:ext cx="6819540" cy="7004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300">
                <a:solidFill>
                  <a:schemeClr val="tx1"/>
                </a:solidFill>
                <a:latin typeface="Lao UI" panose="020B0502040204020203" pitchFamily="34" charset="0"/>
                <a:ea typeface="方正启体简体" panose="03000509000000000000" pitchFamily="65" charset="-122"/>
              </a:defRPr>
            </a:lvl1pPr>
            <a:lvl2pPr marL="742950" indent="-285750">
              <a:defRPr sz="1300">
                <a:solidFill>
                  <a:schemeClr val="tx1"/>
                </a:solidFill>
                <a:latin typeface="Lao UI" panose="020B0502040204020203" pitchFamily="34" charset="0"/>
                <a:ea typeface="方正启体简体" panose="03000509000000000000" pitchFamily="65" charset="-122"/>
              </a:defRPr>
            </a:lvl2pPr>
            <a:lvl3pPr marL="1143000" indent="-228600">
              <a:defRPr sz="1300">
                <a:solidFill>
                  <a:schemeClr val="tx1"/>
                </a:solidFill>
                <a:latin typeface="Lao UI" panose="020B0502040204020203" pitchFamily="34" charset="0"/>
                <a:ea typeface="方正启体简体" panose="03000509000000000000" pitchFamily="65" charset="-122"/>
              </a:defRPr>
            </a:lvl3pPr>
            <a:lvl4pPr marL="1600200" indent="-228600">
              <a:defRPr sz="1300">
                <a:solidFill>
                  <a:schemeClr val="tx1"/>
                </a:solidFill>
                <a:latin typeface="Lao UI" panose="020B0502040204020203" pitchFamily="34" charset="0"/>
                <a:ea typeface="方正启体简体" panose="03000509000000000000" pitchFamily="65" charset="-122"/>
              </a:defRPr>
            </a:lvl4pPr>
            <a:lvl5pPr marL="2057400" indent="-228600">
              <a:defRPr sz="1300">
                <a:solidFill>
                  <a:schemeClr val="tx1"/>
                </a:solidFill>
                <a:latin typeface="Lao UI" panose="020B0502040204020203" pitchFamily="34" charset="0"/>
                <a:ea typeface="方正启体简体" panose="03000509000000000000" pitchFamily="65" charset="-122"/>
              </a:defRPr>
            </a:lvl5pPr>
            <a:lvl6pPr marL="2514600" indent="-228600" defTabSz="685800" fontAlgn="base">
              <a:spcBef>
                <a:spcPct val="0"/>
              </a:spcBef>
              <a:spcAft>
                <a:spcPct val="0"/>
              </a:spcAft>
              <a:defRPr sz="1300">
                <a:solidFill>
                  <a:schemeClr val="tx1"/>
                </a:solidFill>
                <a:latin typeface="Lao UI" panose="020B0502040204020203" pitchFamily="34" charset="0"/>
                <a:ea typeface="方正启体简体" panose="03000509000000000000" pitchFamily="65" charset="-122"/>
              </a:defRPr>
            </a:lvl6pPr>
            <a:lvl7pPr marL="2971800" indent="-228600" defTabSz="685800" fontAlgn="base">
              <a:spcBef>
                <a:spcPct val="0"/>
              </a:spcBef>
              <a:spcAft>
                <a:spcPct val="0"/>
              </a:spcAft>
              <a:defRPr sz="1300">
                <a:solidFill>
                  <a:schemeClr val="tx1"/>
                </a:solidFill>
                <a:latin typeface="Lao UI" panose="020B0502040204020203" pitchFamily="34" charset="0"/>
                <a:ea typeface="方正启体简体" panose="03000509000000000000" pitchFamily="65" charset="-122"/>
              </a:defRPr>
            </a:lvl7pPr>
            <a:lvl8pPr marL="3429000" indent="-228600" defTabSz="685800" fontAlgn="base">
              <a:spcBef>
                <a:spcPct val="0"/>
              </a:spcBef>
              <a:spcAft>
                <a:spcPct val="0"/>
              </a:spcAft>
              <a:defRPr sz="1300">
                <a:solidFill>
                  <a:schemeClr val="tx1"/>
                </a:solidFill>
                <a:latin typeface="Lao UI" panose="020B0502040204020203" pitchFamily="34" charset="0"/>
                <a:ea typeface="方正启体简体" panose="03000509000000000000" pitchFamily="65" charset="-122"/>
              </a:defRPr>
            </a:lvl8pPr>
            <a:lvl9pPr marL="3886200" indent="-228600" defTabSz="685800" fontAlgn="base">
              <a:spcBef>
                <a:spcPct val="0"/>
              </a:spcBef>
              <a:spcAft>
                <a:spcPct val="0"/>
              </a:spcAft>
              <a:defRPr sz="1300">
                <a:solidFill>
                  <a:schemeClr val="tx1"/>
                </a:solidFill>
                <a:latin typeface="Lao UI" panose="020B0502040204020203" pitchFamily="34" charset="0"/>
                <a:ea typeface="方正启体简体" panose="03000509000000000000" pitchFamily="65" charset="-122"/>
              </a:defRPr>
            </a:lvl9pPr>
          </a:lstStyle>
          <a:p>
            <a:pPr algn="ctr" eaLnBrk="1" hangingPunct="1">
              <a:lnSpc>
                <a:spcPct val="150000"/>
              </a:lnSpc>
            </a:pPr>
            <a:r>
              <a:rPr lang="zh-CN" altLang="en-US" sz="1400" dirty="0">
                <a:solidFill>
                  <a:srgbClr val="F5CF41"/>
                </a:solidFill>
                <a:latin typeface="+mn-lt"/>
                <a:ea typeface="+mn-ea"/>
                <a:cs typeface="+mn-ea"/>
                <a:sym typeface="+mn-lt"/>
              </a:rPr>
              <a:t>重阳节，又称重九节、晒秋节、“踏秋”，中国传统节日。庆祝重阳节一般会包括出游赏秋、登高远眺、观赏菊花、遍插茱萸、吃重阳糕、饮菊花酒等活动。</a:t>
            </a:r>
          </a:p>
        </p:txBody>
      </p:sp>
    </p:spTree>
  </p:cSld>
  <p:clrMapOvr>
    <a:masterClrMapping/>
  </p:clrMapOvr>
  <p:transition spd="slow">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212399"/>
            <a:ext cx="9143999"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eaLnBrk="1" fontAlgn="auto" hangingPunct="1">
              <a:spcBef>
                <a:spcPts val="0"/>
              </a:spcBef>
              <a:spcAft>
                <a:spcPts val="0"/>
              </a:spcAft>
              <a:defRPr/>
            </a:pPr>
            <a:r>
              <a:rPr lang="en-US" altLang="zh-CN" sz="2100"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9143999"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eaLnBrk="1" fontAlgn="auto" hangingPunct="1">
              <a:spcBef>
                <a:spcPts val="0"/>
              </a:spcBef>
              <a:spcAft>
                <a:spcPts val="0"/>
              </a:spcAft>
              <a:defRPr/>
            </a:pP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eaLnBrk="1" fontAlgn="auto" hangingPunct="1">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lnSpc>
                <a:spcPts val="1800"/>
              </a:lnSpc>
              <a:spcBef>
                <a:spcPts val="0"/>
              </a:spcBef>
              <a:spcAft>
                <a:spcPts val="0"/>
              </a:spcAft>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课件：</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27397772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851867" y="345796"/>
            <a:ext cx="1107996" cy="646331"/>
          </a:xfrm>
          <a:prstGeom prst="rect">
            <a:avLst/>
          </a:prstGeom>
          <a:noFill/>
        </p:spPr>
        <p:txBody>
          <a:bodyPr wrap="none" rtlCol="0">
            <a:spAutoFit/>
          </a:bodyPr>
          <a:lstStyle/>
          <a:p>
            <a:r>
              <a:rPr lang="zh-CN" altLang="en-US" sz="3600" dirty="0">
                <a:solidFill>
                  <a:srgbClr val="F5CF41"/>
                </a:solidFill>
                <a:latin typeface="+mn-lt"/>
                <a:ea typeface="+mn-ea"/>
                <a:cs typeface="+mn-ea"/>
                <a:sym typeface="+mn-lt"/>
              </a:rPr>
              <a:t>目录</a:t>
            </a:r>
          </a:p>
        </p:txBody>
      </p:sp>
      <p:pic>
        <p:nvPicPr>
          <p:cNvPr id="3" name="图片 2"/>
          <p:cNvPicPr>
            <a:picLocks noChangeAspect="1"/>
          </p:cNvPicPr>
          <p:nvPr/>
        </p:nvPicPr>
        <p:blipFill>
          <a:blip r:embed="rId3" cstate="screen">
            <a:duotone>
              <a:prstClr val="black"/>
              <a:schemeClr val="tx2">
                <a:tint val="45000"/>
                <a:satMod val="400000"/>
              </a:schemeClr>
            </a:duotone>
            <a:extLst>
              <a:ext uri="{28A0092B-C50C-407E-A947-70E740481C1C}">
                <a14:useLocalDpi xmlns:a14="http://schemas.microsoft.com/office/drawing/2010/main"/>
              </a:ext>
            </a:extLst>
          </a:blip>
          <a:stretch>
            <a:fillRect/>
          </a:stretch>
        </p:blipFill>
        <p:spPr>
          <a:xfrm>
            <a:off x="3363142" y="478484"/>
            <a:ext cx="540000" cy="357872"/>
          </a:xfrm>
          <a:prstGeom prst="rect">
            <a:avLst/>
          </a:prstGeom>
        </p:spPr>
      </p:pic>
      <p:pic>
        <p:nvPicPr>
          <p:cNvPr id="4" name="图片 3"/>
          <p:cNvPicPr>
            <a:picLocks noChangeAspect="1"/>
          </p:cNvPicPr>
          <p:nvPr/>
        </p:nvPicPr>
        <p:blipFill>
          <a:blip r:embed="rId3" cstate="screen">
            <a:duotone>
              <a:prstClr val="black"/>
              <a:schemeClr val="tx2">
                <a:tint val="45000"/>
                <a:satMod val="400000"/>
              </a:schemeClr>
            </a:duotone>
            <a:extLst>
              <a:ext uri="{28A0092B-C50C-407E-A947-70E740481C1C}">
                <a14:useLocalDpi xmlns:a14="http://schemas.microsoft.com/office/drawing/2010/main"/>
              </a:ext>
            </a:extLst>
          </a:blip>
          <a:stretch>
            <a:fillRect/>
          </a:stretch>
        </p:blipFill>
        <p:spPr>
          <a:xfrm flipH="1">
            <a:off x="4885958" y="478484"/>
            <a:ext cx="540000" cy="357872"/>
          </a:xfrm>
          <a:prstGeom prst="rect">
            <a:avLst/>
          </a:prstGeom>
        </p:spPr>
      </p:pic>
      <p:sp>
        <p:nvSpPr>
          <p:cNvPr id="16" name="任意多边形 15"/>
          <p:cNvSpPr/>
          <p:nvPr/>
        </p:nvSpPr>
        <p:spPr>
          <a:xfrm>
            <a:off x="-13447" y="2422198"/>
            <a:ext cx="9150723" cy="450482"/>
          </a:xfrm>
          <a:custGeom>
            <a:avLst/>
            <a:gdLst>
              <a:gd name="connsiteX0" fmla="*/ 0 w 12200964"/>
              <a:gd name="connsiteY0" fmla="*/ 591676 h 600643"/>
              <a:gd name="connsiteX1" fmla="*/ 2115670 w 12200964"/>
              <a:gd name="connsiteY1" fmla="*/ 5 h 600643"/>
              <a:gd name="connsiteX2" fmla="*/ 4688541 w 12200964"/>
              <a:gd name="connsiteY2" fmla="*/ 600641 h 600643"/>
              <a:gd name="connsiteX3" fmla="*/ 7664823 w 12200964"/>
              <a:gd name="connsiteY3" fmla="*/ 8970 h 600643"/>
              <a:gd name="connsiteX4" fmla="*/ 9807388 w 12200964"/>
              <a:gd name="connsiteY4" fmla="*/ 600641 h 600643"/>
              <a:gd name="connsiteX5" fmla="*/ 12200964 w 12200964"/>
              <a:gd name="connsiteY5" fmla="*/ 5 h 6006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200964" h="600643">
                <a:moveTo>
                  <a:pt x="0" y="591676"/>
                </a:moveTo>
                <a:cubicBezTo>
                  <a:pt x="667123" y="295093"/>
                  <a:pt x="1334247" y="-1489"/>
                  <a:pt x="2115670" y="5"/>
                </a:cubicBezTo>
                <a:cubicBezTo>
                  <a:pt x="2897093" y="1499"/>
                  <a:pt x="3763682" y="599147"/>
                  <a:pt x="4688541" y="600641"/>
                </a:cubicBezTo>
                <a:cubicBezTo>
                  <a:pt x="5613400" y="602135"/>
                  <a:pt x="6811682" y="8970"/>
                  <a:pt x="7664823" y="8970"/>
                </a:cubicBezTo>
                <a:cubicBezTo>
                  <a:pt x="8517964" y="8970"/>
                  <a:pt x="9051365" y="602135"/>
                  <a:pt x="9807388" y="600641"/>
                </a:cubicBezTo>
                <a:cubicBezTo>
                  <a:pt x="10563412" y="599147"/>
                  <a:pt x="11782611" y="101605"/>
                  <a:pt x="12200964" y="5"/>
                </a:cubicBezTo>
              </a:path>
            </a:pathLst>
          </a:custGeom>
          <a:noFill/>
          <a:ln>
            <a:solidFill>
              <a:srgbClr val="F5CF4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cs typeface="+mn-ea"/>
              <a:sym typeface="+mn-lt"/>
            </a:endParaRPr>
          </a:p>
        </p:txBody>
      </p:sp>
      <p:pic>
        <p:nvPicPr>
          <p:cNvPr id="17" name="图片 1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96768" y="2004606"/>
            <a:ext cx="1014913" cy="676939"/>
          </a:xfrm>
          <a:prstGeom prst="rect">
            <a:avLst/>
          </a:prstGeom>
        </p:spPr>
      </p:pic>
      <p:pic>
        <p:nvPicPr>
          <p:cNvPr id="18" name="图片 1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021894" y="2493498"/>
            <a:ext cx="1014913" cy="676939"/>
          </a:xfrm>
          <a:prstGeom prst="rect">
            <a:avLst/>
          </a:prstGeom>
        </p:spPr>
      </p:pic>
      <p:pic>
        <p:nvPicPr>
          <p:cNvPr id="19" name="图片 1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047020" y="2018854"/>
            <a:ext cx="1014913" cy="676939"/>
          </a:xfrm>
          <a:prstGeom prst="rect">
            <a:avLst/>
          </a:prstGeom>
        </p:spPr>
      </p:pic>
      <p:pic>
        <p:nvPicPr>
          <p:cNvPr id="20" name="图片 1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947129" y="2485333"/>
            <a:ext cx="1014913" cy="676939"/>
          </a:xfrm>
          <a:prstGeom prst="rect">
            <a:avLst/>
          </a:prstGeom>
        </p:spPr>
      </p:pic>
      <p:grpSp>
        <p:nvGrpSpPr>
          <p:cNvPr id="21" name="组合 20"/>
          <p:cNvGrpSpPr/>
          <p:nvPr/>
        </p:nvGrpSpPr>
        <p:grpSpPr>
          <a:xfrm>
            <a:off x="434830" y="2719751"/>
            <a:ext cx="2035447" cy="1124107"/>
            <a:chOff x="12719990" y="1465500"/>
            <a:chExt cx="5074804" cy="1498809"/>
          </a:xfrm>
        </p:grpSpPr>
        <p:sp>
          <p:nvSpPr>
            <p:cNvPr id="22" name="Content Placeholder 2"/>
            <p:cNvSpPr txBox="1"/>
            <p:nvPr/>
          </p:nvSpPr>
          <p:spPr>
            <a:xfrm>
              <a:off x="12719990" y="2043369"/>
              <a:ext cx="5074804" cy="92094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defTabSz="1087755">
                <a:lnSpc>
                  <a:spcPct val="150000"/>
                </a:lnSpc>
                <a:spcBef>
                  <a:spcPts val="0"/>
                </a:spcBef>
                <a:buNone/>
              </a:pPr>
              <a:r>
                <a:rPr lang="zh-CN" altLang="en-US" sz="1200" dirty="0">
                  <a:solidFill>
                    <a:srgbClr val="F5CF41"/>
                  </a:solidFill>
                  <a:cs typeface="+mn-ea"/>
                  <a:sym typeface="+mn-lt"/>
                </a:rPr>
                <a:t>您的内容打在这里，或者通过复制您的文本后，在此框中选择粘贴</a:t>
              </a:r>
              <a:endParaRPr lang="en-US" altLang="zh-CN" sz="1200" dirty="0">
                <a:solidFill>
                  <a:srgbClr val="F5CF41"/>
                </a:solidFill>
                <a:cs typeface="+mn-ea"/>
                <a:sym typeface="+mn-lt"/>
              </a:endParaRPr>
            </a:p>
          </p:txBody>
        </p:sp>
        <p:sp>
          <p:nvSpPr>
            <p:cNvPr id="23" name="文本框 22"/>
            <p:cNvSpPr txBox="1"/>
            <p:nvPr/>
          </p:nvSpPr>
          <p:spPr>
            <a:xfrm>
              <a:off x="13353598" y="1465500"/>
              <a:ext cx="3780557" cy="615553"/>
            </a:xfrm>
            <a:prstGeom prst="rect">
              <a:avLst/>
            </a:prstGeom>
            <a:noFill/>
          </p:spPr>
          <p:txBody>
            <a:bodyPr wrap="square" rtlCol="0">
              <a:spAutoFit/>
            </a:bodyPr>
            <a:lstStyle/>
            <a:p>
              <a:pPr algn="ctr"/>
              <a:r>
                <a:rPr lang="zh-CN" altLang="en-US" sz="2400" dirty="0">
                  <a:solidFill>
                    <a:srgbClr val="F5CF41"/>
                  </a:solidFill>
                  <a:latin typeface="+mn-lt"/>
                  <a:ea typeface="+mn-ea"/>
                  <a:cs typeface="+mn-ea"/>
                  <a:sym typeface="+mn-lt"/>
                </a:rPr>
                <a:t>节日起源</a:t>
              </a:r>
            </a:p>
          </p:txBody>
        </p:sp>
      </p:grpSp>
      <p:grpSp>
        <p:nvGrpSpPr>
          <p:cNvPr id="24" name="组合 23"/>
          <p:cNvGrpSpPr/>
          <p:nvPr/>
        </p:nvGrpSpPr>
        <p:grpSpPr>
          <a:xfrm>
            <a:off x="2450191" y="3195844"/>
            <a:ext cx="2040263" cy="1129989"/>
            <a:chOff x="12736966" y="1382852"/>
            <a:chExt cx="5074804" cy="1506652"/>
          </a:xfrm>
        </p:grpSpPr>
        <p:sp>
          <p:nvSpPr>
            <p:cNvPr id="25" name="Content Placeholder 2"/>
            <p:cNvSpPr txBox="1"/>
            <p:nvPr/>
          </p:nvSpPr>
          <p:spPr>
            <a:xfrm>
              <a:off x="12736966" y="1968564"/>
              <a:ext cx="5074804" cy="92094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defTabSz="1087755">
                <a:lnSpc>
                  <a:spcPct val="150000"/>
                </a:lnSpc>
                <a:spcBef>
                  <a:spcPts val="0"/>
                </a:spcBef>
                <a:buNone/>
              </a:pPr>
              <a:r>
                <a:rPr lang="zh-CN" altLang="en-US" sz="1200" dirty="0">
                  <a:solidFill>
                    <a:srgbClr val="F5CF41"/>
                  </a:solidFill>
                  <a:cs typeface="+mn-ea"/>
                  <a:sym typeface="+mn-lt"/>
                </a:rPr>
                <a:t>您的内容打在这里，或者通过复制您的文本后，在此框中选择粘贴</a:t>
              </a:r>
              <a:endParaRPr lang="en-US" altLang="zh-CN" sz="1200" dirty="0">
                <a:solidFill>
                  <a:srgbClr val="F5CF41"/>
                </a:solidFill>
                <a:cs typeface="+mn-ea"/>
                <a:sym typeface="+mn-lt"/>
              </a:endParaRPr>
            </a:p>
          </p:txBody>
        </p:sp>
        <p:sp>
          <p:nvSpPr>
            <p:cNvPr id="26" name="文本框 25"/>
            <p:cNvSpPr txBox="1"/>
            <p:nvPr/>
          </p:nvSpPr>
          <p:spPr>
            <a:xfrm>
              <a:off x="13500449" y="1382852"/>
              <a:ext cx="3841480" cy="615553"/>
            </a:xfrm>
            <a:prstGeom prst="rect">
              <a:avLst/>
            </a:prstGeom>
            <a:noFill/>
          </p:spPr>
          <p:txBody>
            <a:bodyPr wrap="square" rtlCol="0">
              <a:spAutoFit/>
            </a:bodyPr>
            <a:lstStyle/>
            <a:p>
              <a:pPr algn="ctr"/>
              <a:r>
                <a:rPr lang="zh-CN" altLang="en-US" sz="2400" dirty="0">
                  <a:solidFill>
                    <a:srgbClr val="F5CF41"/>
                  </a:solidFill>
                  <a:latin typeface="+mn-lt"/>
                  <a:ea typeface="+mn-ea"/>
                  <a:cs typeface="+mn-ea"/>
                  <a:sym typeface="+mn-lt"/>
                </a:rPr>
                <a:t>民间习俗</a:t>
              </a:r>
            </a:p>
          </p:txBody>
        </p:sp>
      </p:grpSp>
      <p:grpSp>
        <p:nvGrpSpPr>
          <p:cNvPr id="27" name="组合 26"/>
          <p:cNvGrpSpPr/>
          <p:nvPr/>
        </p:nvGrpSpPr>
        <p:grpSpPr>
          <a:xfrm>
            <a:off x="4505378" y="2778471"/>
            <a:ext cx="2040263" cy="1094001"/>
            <a:chOff x="12740563" y="1478623"/>
            <a:chExt cx="5074804" cy="1458667"/>
          </a:xfrm>
        </p:grpSpPr>
        <p:sp>
          <p:nvSpPr>
            <p:cNvPr id="28" name="Content Placeholder 2"/>
            <p:cNvSpPr txBox="1"/>
            <p:nvPr/>
          </p:nvSpPr>
          <p:spPr>
            <a:xfrm>
              <a:off x="12740563" y="2016350"/>
              <a:ext cx="5074804" cy="92094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defTabSz="1087755">
                <a:lnSpc>
                  <a:spcPct val="150000"/>
                </a:lnSpc>
                <a:spcBef>
                  <a:spcPts val="0"/>
                </a:spcBef>
                <a:buNone/>
              </a:pPr>
              <a:r>
                <a:rPr lang="zh-CN" altLang="en-US" sz="1200" dirty="0">
                  <a:solidFill>
                    <a:srgbClr val="F5CF41"/>
                  </a:solidFill>
                  <a:cs typeface="+mn-ea"/>
                  <a:sym typeface="+mn-lt"/>
                </a:rPr>
                <a:t>您的内容打在这里，或者通过复制您的文本后，在此框中选择粘贴</a:t>
              </a:r>
              <a:endParaRPr lang="en-US" altLang="zh-CN" sz="1200" dirty="0">
                <a:solidFill>
                  <a:srgbClr val="F5CF41"/>
                </a:solidFill>
                <a:cs typeface="+mn-ea"/>
                <a:sym typeface="+mn-lt"/>
              </a:endParaRPr>
            </a:p>
          </p:txBody>
        </p:sp>
        <p:sp>
          <p:nvSpPr>
            <p:cNvPr id="29" name="文本框 28"/>
            <p:cNvSpPr txBox="1"/>
            <p:nvPr/>
          </p:nvSpPr>
          <p:spPr>
            <a:xfrm>
              <a:off x="13430082" y="1478623"/>
              <a:ext cx="3786360" cy="615553"/>
            </a:xfrm>
            <a:prstGeom prst="rect">
              <a:avLst/>
            </a:prstGeom>
            <a:noFill/>
          </p:spPr>
          <p:txBody>
            <a:bodyPr wrap="square" rtlCol="0">
              <a:spAutoFit/>
            </a:bodyPr>
            <a:lstStyle/>
            <a:p>
              <a:pPr algn="ctr"/>
              <a:r>
                <a:rPr lang="zh-CN" altLang="en-US" sz="2400" dirty="0">
                  <a:solidFill>
                    <a:srgbClr val="F5CF41"/>
                  </a:solidFill>
                  <a:latin typeface="+mn-lt"/>
                  <a:ea typeface="+mn-ea"/>
                  <a:cs typeface="+mn-ea"/>
                  <a:sym typeface="+mn-lt"/>
                </a:rPr>
                <a:t>神话传说</a:t>
              </a:r>
            </a:p>
          </p:txBody>
        </p:sp>
      </p:grpSp>
      <p:grpSp>
        <p:nvGrpSpPr>
          <p:cNvPr id="30" name="组合 29"/>
          <p:cNvGrpSpPr/>
          <p:nvPr/>
        </p:nvGrpSpPr>
        <p:grpSpPr>
          <a:xfrm>
            <a:off x="6486459" y="3274371"/>
            <a:ext cx="2040263" cy="1105246"/>
            <a:chOff x="12736966" y="1415846"/>
            <a:chExt cx="5074804" cy="1473658"/>
          </a:xfrm>
        </p:grpSpPr>
        <p:sp>
          <p:nvSpPr>
            <p:cNvPr id="31" name="Content Placeholder 2"/>
            <p:cNvSpPr txBox="1"/>
            <p:nvPr/>
          </p:nvSpPr>
          <p:spPr>
            <a:xfrm>
              <a:off x="12736966" y="1968564"/>
              <a:ext cx="5074804" cy="92094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defTabSz="1087755">
                <a:lnSpc>
                  <a:spcPct val="150000"/>
                </a:lnSpc>
                <a:spcBef>
                  <a:spcPts val="0"/>
                </a:spcBef>
                <a:buNone/>
              </a:pPr>
              <a:r>
                <a:rPr lang="zh-CN" altLang="en-US" sz="1200" dirty="0">
                  <a:solidFill>
                    <a:srgbClr val="F5CF41"/>
                  </a:solidFill>
                  <a:cs typeface="+mn-ea"/>
                  <a:sym typeface="+mn-lt"/>
                </a:rPr>
                <a:t>您的内容打在这里，或者通过复制您的文本后，在此框中选择粘贴</a:t>
              </a:r>
              <a:endParaRPr lang="en-US" altLang="zh-CN" sz="1200" dirty="0">
                <a:solidFill>
                  <a:srgbClr val="F5CF41"/>
                </a:solidFill>
                <a:cs typeface="+mn-ea"/>
                <a:sym typeface="+mn-lt"/>
              </a:endParaRPr>
            </a:p>
          </p:txBody>
        </p:sp>
        <p:sp>
          <p:nvSpPr>
            <p:cNvPr id="32" name="文本框 31"/>
            <p:cNvSpPr txBox="1"/>
            <p:nvPr/>
          </p:nvSpPr>
          <p:spPr>
            <a:xfrm>
              <a:off x="13435977" y="1415846"/>
              <a:ext cx="3676776" cy="615552"/>
            </a:xfrm>
            <a:prstGeom prst="rect">
              <a:avLst/>
            </a:prstGeom>
            <a:noFill/>
          </p:spPr>
          <p:txBody>
            <a:bodyPr wrap="square" rtlCol="0">
              <a:spAutoFit/>
            </a:bodyPr>
            <a:lstStyle/>
            <a:p>
              <a:pPr algn="ctr"/>
              <a:r>
                <a:rPr lang="zh-CN" altLang="en-US" sz="2400" dirty="0">
                  <a:solidFill>
                    <a:srgbClr val="F5CF41"/>
                  </a:solidFill>
                  <a:latin typeface="+mn-lt"/>
                  <a:ea typeface="+mn-ea"/>
                  <a:cs typeface="+mn-ea"/>
                  <a:sym typeface="+mn-lt"/>
                </a:rPr>
                <a:t>重阳诗词</a:t>
              </a:r>
            </a:p>
          </p:txBody>
        </p:sp>
      </p:grpSp>
      <p:sp>
        <p:nvSpPr>
          <p:cNvPr id="33" name="TextBox 4">
            <a:extLst>
              <a:ext uri="{FF2B5EF4-FFF2-40B4-BE49-F238E27FC236}">
                <a16:creationId xmlns:a16="http://schemas.microsoft.com/office/drawing/2014/main" xmlns="" id="{EB684C7E-20A7-9694-F2D4-694B922B40F4}"/>
              </a:ext>
            </a:extLst>
          </p:cNvPr>
          <p:cNvSpPr txBox="1"/>
          <p:nvPr/>
        </p:nvSpPr>
        <p:spPr>
          <a:xfrm>
            <a:off x="0" y="0"/>
            <a:ext cx="453650" cy="123111"/>
          </a:xfrm>
          <a:prstGeom prst="rect">
            <a:avLst/>
          </a:prstGeom>
          <a:noFill/>
        </p:spPr>
        <p:txBody>
          <a:bodyPr wrap="square" rtlCol="0">
            <a:spAutoFit/>
          </a:bodyPr>
          <a:lstStyle/>
          <a:p>
            <a:pPr>
              <a:lnSpc>
                <a:spcPct val="200000"/>
              </a:lnSpc>
            </a:pPr>
            <a:r>
              <a:rPr lang="zh-CN" altLang="en-US" sz="100" dirty="0">
                <a:solidFill>
                  <a:schemeClr val="tx1">
                    <a:alpha val="0"/>
                  </a:schemeClr>
                </a:solidFill>
                <a:latin typeface="+mn-lt"/>
                <a:ea typeface="+mn-ea"/>
                <a:cs typeface="+mn-ea"/>
                <a:sym typeface="+mn-lt"/>
              </a:rPr>
              <a:t>行业</a:t>
            </a:r>
            <a:r>
              <a:rPr lang="en-US" altLang="zh-CN" sz="100" dirty="0">
                <a:solidFill>
                  <a:schemeClr val="tx1">
                    <a:alpha val="0"/>
                  </a:schemeClr>
                </a:solidFill>
                <a:latin typeface="+mn-lt"/>
                <a:ea typeface="+mn-ea"/>
                <a:cs typeface="+mn-ea"/>
                <a:sym typeface="+mn-lt"/>
              </a:rPr>
              <a:t>PPT</a:t>
            </a:r>
            <a:r>
              <a:rPr lang="zh-CN" altLang="en-US" sz="100" dirty="0">
                <a:solidFill>
                  <a:schemeClr val="tx1">
                    <a:alpha val="0"/>
                  </a:schemeClr>
                </a:solidFill>
                <a:latin typeface="+mn-lt"/>
                <a:ea typeface="+mn-ea"/>
                <a:cs typeface="+mn-ea"/>
                <a:sym typeface="+mn-lt"/>
              </a:rPr>
              <a:t>模板</a:t>
            </a:r>
            <a:r>
              <a:rPr lang="en-US" altLang="zh-CN" sz="100" dirty="0">
                <a:solidFill>
                  <a:schemeClr val="tx1">
                    <a:alpha val="0"/>
                  </a:schemeClr>
                </a:solidFill>
                <a:latin typeface="+mn-lt"/>
                <a:ea typeface="+mn-ea"/>
                <a:cs typeface="+mn-ea"/>
                <a:sym typeface="+mn-lt"/>
              </a:rPr>
              <a:t>http://</a:t>
            </a:r>
            <a:r>
              <a:rPr lang="en-US" altLang="zh-CN" sz="100" dirty="0" smtClean="0">
                <a:solidFill>
                  <a:schemeClr val="tx1">
                    <a:alpha val="0"/>
                  </a:schemeClr>
                </a:solidFill>
                <a:latin typeface="+mn-lt"/>
                <a:ea typeface="+mn-ea"/>
                <a:cs typeface="+mn-ea"/>
                <a:sym typeface="+mn-lt"/>
              </a:rPr>
              <a:t>www.ypppt.com/hangye</a:t>
            </a:r>
            <a:r>
              <a:rPr lang="en-US" altLang="zh-CN" sz="100" dirty="0">
                <a:solidFill>
                  <a:schemeClr val="tx1">
                    <a:alpha val="0"/>
                  </a:schemeClr>
                </a:solidFill>
                <a:latin typeface="+mn-lt"/>
                <a:ea typeface="+mn-ea"/>
                <a:cs typeface="+mn-ea"/>
                <a:sym typeface="+mn-lt"/>
              </a:rPr>
              <a:t>/</a:t>
            </a:r>
          </a:p>
        </p:txBody>
      </p:sp>
      <p:sp>
        <p:nvSpPr>
          <p:cNvPr id="5" name="文本框 4"/>
          <p:cNvSpPr txBox="1"/>
          <p:nvPr/>
        </p:nvSpPr>
        <p:spPr>
          <a:xfrm>
            <a:off x="688963" y="992127"/>
            <a:ext cx="1199907" cy="184666"/>
          </a:xfrm>
          <a:prstGeom prst="rect">
            <a:avLst/>
          </a:prstGeom>
          <a:noFill/>
        </p:spPr>
        <p:txBody>
          <a:bodyPr wrap="square" rtlCol="0">
            <a:spAutoFit/>
          </a:bodyPr>
          <a:lstStyle/>
          <a:p>
            <a:r>
              <a:rPr lang="en-US" altLang="zh-CN" sz="600" dirty="0">
                <a:solidFill>
                  <a:srgbClr val="1B3858"/>
                </a:solidFill>
              </a:rPr>
              <a:t>https://www.ypppt.com/</a:t>
            </a:r>
            <a:endParaRPr lang="zh-CN" altLang="en-US" sz="600" dirty="0">
              <a:solidFill>
                <a:srgbClr val="1B3858"/>
              </a:solidFill>
            </a:endParaRPr>
          </a:p>
        </p:txBody>
      </p:sp>
    </p:spTree>
  </p:cSld>
  <p:clrMapOvr>
    <a:masterClrMapping/>
  </p:clrMapOvr>
  <p:transition spd="slow">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456515" y="1493098"/>
            <a:ext cx="8270469" cy="2157305"/>
          </a:xfrm>
          <a:prstGeom prst="rect">
            <a:avLst/>
          </a:prstGeom>
          <a:noFill/>
        </p:spPr>
        <p:txBody>
          <a:bodyPr vert="eaVert" wrap="square" rtlCol="0">
            <a:spAutoFit/>
          </a:bodyPr>
          <a:lstStyle/>
          <a:p>
            <a:pPr>
              <a:lnSpc>
                <a:spcPct val="150000"/>
              </a:lnSpc>
            </a:pPr>
            <a:r>
              <a:rPr lang="zh-CN" altLang="en-US" sz="1600" dirty="0">
                <a:solidFill>
                  <a:srgbClr val="F5CF41">
                    <a:alpha val="20000"/>
                  </a:srgbClr>
                </a:solidFill>
                <a:latin typeface="+mn-lt"/>
                <a:ea typeface="+mn-ea"/>
                <a:cs typeface="+mn-ea"/>
                <a:sym typeface="+mn-lt"/>
              </a:rPr>
              <a:t>重阳节的原型之一是古代的祭祀大火的仪式。</a:t>
            </a:r>
          </a:p>
          <a:p>
            <a:pPr>
              <a:lnSpc>
                <a:spcPct val="150000"/>
              </a:lnSpc>
            </a:pPr>
            <a:r>
              <a:rPr lang="zh-CN" altLang="en-US" sz="1600" dirty="0">
                <a:solidFill>
                  <a:srgbClr val="F5CF41">
                    <a:alpha val="20000"/>
                  </a:srgbClr>
                </a:solidFill>
                <a:latin typeface="+mn-lt"/>
                <a:ea typeface="+mn-ea"/>
                <a:cs typeface="+mn-ea"/>
                <a:sym typeface="+mn-lt"/>
              </a:rPr>
              <a:t>作为古代季节星宿标志的“大火”星，在季秋九月隐退，</a:t>
            </a:r>
            <a:r>
              <a:rPr lang="en-US" altLang="zh-CN" sz="1600" dirty="0">
                <a:solidFill>
                  <a:srgbClr val="F5CF41">
                    <a:alpha val="20000"/>
                  </a:srgbClr>
                </a:solidFill>
                <a:latin typeface="+mn-lt"/>
                <a:ea typeface="+mn-ea"/>
                <a:cs typeface="+mn-ea"/>
                <a:sym typeface="+mn-lt"/>
              </a:rPr>
              <a:t>《</a:t>
            </a:r>
            <a:r>
              <a:rPr lang="zh-CN" altLang="en-US" sz="1600" dirty="0">
                <a:solidFill>
                  <a:srgbClr val="F5CF41">
                    <a:alpha val="20000"/>
                  </a:srgbClr>
                </a:solidFill>
                <a:latin typeface="+mn-lt"/>
                <a:ea typeface="+mn-ea"/>
                <a:cs typeface="+mn-ea"/>
                <a:sym typeface="+mn-lt"/>
              </a:rPr>
              <a:t>夏小正</a:t>
            </a:r>
            <a:r>
              <a:rPr lang="en-US" altLang="zh-CN" sz="1600" dirty="0">
                <a:solidFill>
                  <a:srgbClr val="F5CF41">
                    <a:alpha val="20000"/>
                  </a:srgbClr>
                </a:solidFill>
                <a:latin typeface="+mn-lt"/>
                <a:ea typeface="+mn-ea"/>
                <a:cs typeface="+mn-ea"/>
                <a:sym typeface="+mn-lt"/>
              </a:rPr>
              <a:t>》</a:t>
            </a:r>
            <a:r>
              <a:rPr lang="zh-CN" altLang="en-US" sz="1600" dirty="0">
                <a:solidFill>
                  <a:srgbClr val="F5CF41">
                    <a:alpha val="20000"/>
                  </a:srgbClr>
                </a:solidFill>
                <a:latin typeface="+mn-lt"/>
                <a:ea typeface="+mn-ea"/>
                <a:cs typeface="+mn-ea"/>
                <a:sym typeface="+mn-lt"/>
              </a:rPr>
              <a:t>称“九月内火”，“大火”星的退隐，不仅使一向以大火星为季节生产与季节生活标识的古人失去了时间的坐标，同时使将大火奉若神明的古人产生莫名的恐惧，火神的休眠意味着漫漫长冬的到来，因此，在“内火”时节，一如其出现时要有迎火仪式那样，人们要举行相应的送行祭仪。古代的祭仪情形虽渺茫难晓，但还是可以从后世的重阳节仪中寻找到一些古俗遗痕。</a:t>
            </a:r>
          </a:p>
        </p:txBody>
      </p:sp>
      <p:sp>
        <p:nvSpPr>
          <p:cNvPr id="2" name="椭圆 1"/>
          <p:cNvSpPr/>
          <p:nvPr/>
        </p:nvSpPr>
        <p:spPr>
          <a:xfrm>
            <a:off x="2496712" y="564046"/>
            <a:ext cx="4015408" cy="4015408"/>
          </a:xfrm>
          <a:prstGeom prst="ellipse">
            <a:avLst/>
          </a:prstGeom>
          <a:solidFill>
            <a:srgbClr val="FFFF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3" name="图片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242268" y="467772"/>
            <a:ext cx="2945917" cy="3924867"/>
          </a:xfrm>
          <a:prstGeom prst="rect">
            <a:avLst/>
          </a:prstGeom>
        </p:spPr>
      </p:pic>
      <p:sp>
        <p:nvSpPr>
          <p:cNvPr id="5" name="文本框 4"/>
          <p:cNvSpPr txBox="1"/>
          <p:nvPr/>
        </p:nvSpPr>
        <p:spPr>
          <a:xfrm flipH="1">
            <a:off x="5072893" y="1230182"/>
            <a:ext cx="739472" cy="2800767"/>
          </a:xfrm>
          <a:prstGeom prst="rect">
            <a:avLst/>
          </a:prstGeom>
          <a:noFill/>
        </p:spPr>
        <p:txBody>
          <a:bodyPr wrap="square">
            <a:spAutoFit/>
          </a:bodyPr>
          <a:lstStyle/>
          <a:p>
            <a:pPr algn="ctr" eaLnBrk="1" fontAlgn="auto" hangingPunct="1">
              <a:spcBef>
                <a:spcPts val="0"/>
              </a:spcBef>
              <a:spcAft>
                <a:spcPts val="0"/>
              </a:spcAft>
              <a:defRPr/>
            </a:pPr>
            <a:r>
              <a:rPr lang="zh-CN" altLang="en-US" sz="4400" dirty="0">
                <a:solidFill>
                  <a:srgbClr val="1B3858"/>
                </a:solidFill>
                <a:latin typeface="+mn-lt"/>
                <a:ea typeface="+mn-ea"/>
                <a:cs typeface="+mn-ea"/>
                <a:sym typeface="+mn-lt"/>
              </a:rPr>
              <a:t>节日起源</a:t>
            </a:r>
          </a:p>
        </p:txBody>
      </p:sp>
    </p:spTree>
  </p:cSld>
  <p:clrMapOvr>
    <a:masterClrMapping/>
  </p:clrMapOvr>
  <p:transition spd="slow">
    <p:fade/>
  </p:transition>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1B3858"/>
        </a:solidFill>
        <a:effectLst/>
      </p:bgPr>
    </p:bg>
    <p:spTree>
      <p:nvGrpSpPr>
        <p:cNvPr id="1" name=""/>
        <p:cNvGrpSpPr/>
        <p:nvPr/>
      </p:nvGrpSpPr>
      <p:grpSpPr>
        <a:xfrm>
          <a:off x="0" y="0"/>
          <a:ext cx="0" cy="0"/>
          <a:chOff x="0" y="0"/>
          <a:chExt cx="0" cy="0"/>
        </a:xfrm>
      </p:grpSpPr>
      <p:pic>
        <p:nvPicPr>
          <p:cNvPr id="7170" name="图片 1"/>
          <p:cNvPicPr>
            <a:picLocks noChangeAspect="1"/>
          </p:cNvPicPr>
          <p:nvPr/>
        </p:nvPicPr>
        <p:blipFill>
          <a:blip r:embed="rId3" cstate="screen"/>
          <a:stretch>
            <a:fillRect/>
          </a:stretch>
        </p:blipFill>
        <p:spPr bwMode="auto">
          <a:xfrm>
            <a:off x="358379" y="780184"/>
            <a:ext cx="2938807" cy="391692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pic>
      <p:sp>
        <p:nvSpPr>
          <p:cNvPr id="5" name="文本框 4"/>
          <p:cNvSpPr txBox="1"/>
          <p:nvPr/>
        </p:nvSpPr>
        <p:spPr>
          <a:xfrm>
            <a:off x="3430718" y="661152"/>
            <a:ext cx="5314950" cy="4154984"/>
          </a:xfrm>
          <a:prstGeom prst="rect">
            <a:avLst/>
          </a:prstGeom>
          <a:noFill/>
        </p:spPr>
        <p:txBody>
          <a:bodyPr>
            <a:spAutoFit/>
          </a:bodyPr>
          <a:lstStyle/>
          <a:p>
            <a:pPr eaLnBrk="1" fontAlgn="auto" hangingPunct="1">
              <a:lnSpc>
                <a:spcPct val="120000"/>
              </a:lnSpc>
              <a:spcBef>
                <a:spcPts val="0"/>
              </a:spcBef>
              <a:spcAft>
                <a:spcPts val="0"/>
              </a:spcAft>
              <a:defRPr/>
            </a:pPr>
            <a:r>
              <a:rPr lang="zh-CN" altLang="en-US" sz="2800" dirty="0">
                <a:solidFill>
                  <a:srgbClr val="F5CF41"/>
                </a:solidFill>
                <a:latin typeface="+mn-lt"/>
                <a:ea typeface="+mn-ea"/>
                <a:cs typeface="+mn-ea"/>
                <a:sym typeface="+mn-lt"/>
              </a:rPr>
              <a:t>重阳</a:t>
            </a:r>
            <a:r>
              <a:rPr lang="zh-CN" altLang="en-US" sz="1600" dirty="0">
                <a:solidFill>
                  <a:srgbClr val="F5CF41"/>
                </a:solidFill>
                <a:latin typeface="+mn-lt"/>
                <a:ea typeface="+mn-ea"/>
                <a:cs typeface="+mn-ea"/>
                <a:sym typeface="+mn-lt"/>
              </a:rPr>
              <a:t>的源头，可追溯到先秦之前。</a:t>
            </a:r>
            <a:r>
              <a:rPr lang="en-US" altLang="zh-CN" sz="1600" dirty="0">
                <a:solidFill>
                  <a:srgbClr val="F5CF41"/>
                </a:solidFill>
                <a:latin typeface="+mn-lt"/>
                <a:ea typeface="+mn-ea"/>
                <a:cs typeface="+mn-ea"/>
                <a:sym typeface="+mn-lt"/>
              </a:rPr>
              <a:t>《</a:t>
            </a:r>
            <a:r>
              <a:rPr lang="zh-CN" altLang="en-US" sz="1600" dirty="0">
                <a:solidFill>
                  <a:srgbClr val="F5CF41"/>
                </a:solidFill>
                <a:latin typeface="+mn-lt"/>
                <a:ea typeface="+mn-ea"/>
                <a:cs typeface="+mn-ea"/>
                <a:sym typeface="+mn-lt"/>
              </a:rPr>
              <a:t>吕氏春秋</a:t>
            </a:r>
            <a:r>
              <a:rPr lang="en-US" altLang="zh-CN" sz="1600" dirty="0">
                <a:solidFill>
                  <a:srgbClr val="F5CF41"/>
                </a:solidFill>
                <a:latin typeface="+mn-lt"/>
                <a:ea typeface="+mn-ea"/>
                <a:cs typeface="+mn-ea"/>
                <a:sym typeface="+mn-lt"/>
              </a:rPr>
              <a:t>》</a:t>
            </a:r>
            <a:r>
              <a:rPr lang="zh-CN" altLang="en-US" sz="1600" dirty="0">
                <a:solidFill>
                  <a:srgbClr val="F5CF41"/>
                </a:solidFill>
                <a:latin typeface="+mn-lt"/>
                <a:ea typeface="+mn-ea"/>
                <a:cs typeface="+mn-ea"/>
                <a:sym typeface="+mn-lt"/>
              </a:rPr>
              <a:t>之中</a:t>
            </a:r>
            <a:r>
              <a:rPr lang="en-US" altLang="zh-CN" sz="1600" dirty="0">
                <a:solidFill>
                  <a:srgbClr val="F5CF41"/>
                </a:solidFill>
                <a:latin typeface="+mn-lt"/>
                <a:ea typeface="+mn-ea"/>
                <a:cs typeface="+mn-ea"/>
                <a:sym typeface="+mn-lt"/>
              </a:rPr>
              <a:t>《</a:t>
            </a:r>
            <a:r>
              <a:rPr lang="zh-CN" altLang="en-US" sz="1600" dirty="0">
                <a:solidFill>
                  <a:srgbClr val="F5CF41"/>
                </a:solidFill>
                <a:latin typeface="+mn-lt"/>
                <a:ea typeface="+mn-ea"/>
                <a:cs typeface="+mn-ea"/>
                <a:sym typeface="+mn-lt"/>
              </a:rPr>
              <a:t>季秋纪</a:t>
            </a:r>
            <a:r>
              <a:rPr lang="en-US" altLang="zh-CN" sz="1600" dirty="0">
                <a:solidFill>
                  <a:srgbClr val="F5CF41"/>
                </a:solidFill>
                <a:latin typeface="+mn-lt"/>
                <a:ea typeface="+mn-ea"/>
                <a:cs typeface="+mn-ea"/>
                <a:sym typeface="+mn-lt"/>
              </a:rPr>
              <a:t>》</a:t>
            </a:r>
            <a:r>
              <a:rPr lang="zh-CN" altLang="en-US" sz="1600" dirty="0">
                <a:solidFill>
                  <a:srgbClr val="F5CF41"/>
                </a:solidFill>
                <a:latin typeface="+mn-lt"/>
                <a:ea typeface="+mn-ea"/>
                <a:cs typeface="+mn-ea"/>
                <a:sym typeface="+mn-lt"/>
              </a:rPr>
              <a:t>载：“（九月）命家宰，农事备收，举五种之要。藏帝籍之收于神仓，祗敬必饬。”“是日也，大飨帝，尝牺牲，告备于天子。”可见当时已有在秋九月农作物丰收之时祭飨天帝、祭祖，以谢天帝、祖先恩德的活动。</a:t>
            </a:r>
          </a:p>
          <a:p>
            <a:pPr eaLnBrk="1" fontAlgn="auto" hangingPunct="1">
              <a:lnSpc>
                <a:spcPct val="120000"/>
              </a:lnSpc>
              <a:spcBef>
                <a:spcPts val="0"/>
              </a:spcBef>
              <a:spcAft>
                <a:spcPts val="0"/>
              </a:spcAft>
              <a:defRPr/>
            </a:pPr>
            <a:r>
              <a:rPr lang="zh-CN" altLang="en-US" sz="1600" dirty="0">
                <a:solidFill>
                  <a:srgbClr val="F5CF41"/>
                </a:solidFill>
                <a:latin typeface="+mn-lt"/>
                <a:ea typeface="+mn-ea"/>
                <a:cs typeface="+mn-ea"/>
                <a:sym typeface="+mn-lt"/>
              </a:rPr>
              <a:t>汉代，</a:t>
            </a:r>
            <a:r>
              <a:rPr lang="en-US" altLang="zh-CN" sz="1600" dirty="0">
                <a:solidFill>
                  <a:srgbClr val="F5CF41"/>
                </a:solidFill>
                <a:latin typeface="+mn-lt"/>
                <a:ea typeface="+mn-ea"/>
                <a:cs typeface="+mn-ea"/>
                <a:sym typeface="+mn-lt"/>
              </a:rPr>
              <a:t>《</a:t>
            </a:r>
            <a:r>
              <a:rPr lang="zh-CN" altLang="en-US" sz="1600" dirty="0">
                <a:solidFill>
                  <a:srgbClr val="F5CF41"/>
                </a:solidFill>
                <a:latin typeface="+mn-lt"/>
                <a:ea typeface="+mn-ea"/>
                <a:cs typeface="+mn-ea"/>
                <a:sym typeface="+mn-lt"/>
              </a:rPr>
              <a:t>西京杂记</a:t>
            </a:r>
            <a:r>
              <a:rPr lang="en-US" altLang="zh-CN" sz="1600" dirty="0">
                <a:solidFill>
                  <a:srgbClr val="F5CF41"/>
                </a:solidFill>
                <a:latin typeface="+mn-lt"/>
                <a:ea typeface="+mn-ea"/>
                <a:cs typeface="+mn-ea"/>
                <a:sym typeface="+mn-lt"/>
              </a:rPr>
              <a:t>》</a:t>
            </a:r>
            <a:r>
              <a:rPr lang="zh-CN" altLang="en-US" sz="1600" dirty="0">
                <a:solidFill>
                  <a:srgbClr val="F5CF41"/>
                </a:solidFill>
                <a:latin typeface="+mn-lt"/>
                <a:ea typeface="+mn-ea"/>
                <a:cs typeface="+mn-ea"/>
                <a:sym typeface="+mn-lt"/>
              </a:rPr>
              <a:t>中记西汉时的宫人贾佩兰称：“九月九日，佩茱萸，食蓬饵，饮菊花酒，云令人长寿。”相传自此时起，有了重阳节求寿之俗。这是受古代巫师（后为道士）追求长生，采集药物服用的影响。同时还有大型饮宴活动，是由先秦时庆丰收之宴饮发展而来的。</a:t>
            </a:r>
            <a:r>
              <a:rPr lang="en-US" altLang="zh-CN" sz="1600" dirty="0">
                <a:solidFill>
                  <a:srgbClr val="F5CF41"/>
                </a:solidFill>
                <a:latin typeface="+mn-lt"/>
                <a:ea typeface="+mn-ea"/>
                <a:cs typeface="+mn-ea"/>
                <a:sym typeface="+mn-lt"/>
              </a:rPr>
              <a:t>《</a:t>
            </a:r>
            <a:r>
              <a:rPr lang="zh-CN" altLang="en-US" sz="1600" dirty="0">
                <a:solidFill>
                  <a:srgbClr val="F5CF41"/>
                </a:solidFill>
                <a:latin typeface="+mn-lt"/>
                <a:ea typeface="+mn-ea"/>
                <a:cs typeface="+mn-ea"/>
                <a:sym typeface="+mn-lt"/>
              </a:rPr>
              <a:t>荆楚岁时记</a:t>
            </a:r>
            <a:r>
              <a:rPr lang="en-US" altLang="zh-CN" sz="1600" dirty="0">
                <a:solidFill>
                  <a:srgbClr val="F5CF41"/>
                </a:solidFill>
                <a:latin typeface="+mn-lt"/>
                <a:ea typeface="+mn-ea"/>
                <a:cs typeface="+mn-ea"/>
                <a:sym typeface="+mn-lt"/>
              </a:rPr>
              <a:t>》</a:t>
            </a:r>
            <a:r>
              <a:rPr lang="zh-CN" altLang="en-US" sz="1600" dirty="0">
                <a:solidFill>
                  <a:srgbClr val="F5CF41"/>
                </a:solidFill>
                <a:latin typeface="+mn-lt"/>
                <a:ea typeface="+mn-ea"/>
                <a:cs typeface="+mn-ea"/>
                <a:sym typeface="+mn-lt"/>
              </a:rPr>
              <a:t>云：“九月九日，四民并籍野饮宴。”隋杜公瞻注云：“九月九日宴会，未知起于何代，然自驻至宋未改。”求长寿及饮宴，构成了重阳节的基础。</a:t>
            </a:r>
            <a:endParaRPr lang="zh-CN" altLang="en-US" sz="1050" dirty="0">
              <a:solidFill>
                <a:srgbClr val="F5CF41"/>
              </a:solidFill>
              <a:latin typeface="+mn-lt"/>
              <a:ea typeface="+mn-ea"/>
              <a:cs typeface="+mn-ea"/>
              <a:sym typeface="+mn-lt"/>
            </a:endParaRPr>
          </a:p>
        </p:txBody>
      </p:sp>
      <p:sp>
        <p:nvSpPr>
          <p:cNvPr id="10" name="文本框 9"/>
          <p:cNvSpPr txBox="1"/>
          <p:nvPr/>
        </p:nvSpPr>
        <p:spPr>
          <a:xfrm>
            <a:off x="845247" y="119219"/>
            <a:ext cx="1863577" cy="523220"/>
          </a:xfrm>
          <a:prstGeom prst="rect">
            <a:avLst/>
          </a:prstGeom>
          <a:noFill/>
        </p:spPr>
        <p:txBody>
          <a:bodyPr wrap="square">
            <a:spAutoFit/>
          </a:bodyPr>
          <a:lstStyle/>
          <a:p>
            <a:pPr eaLnBrk="1" fontAlgn="auto" hangingPunct="1">
              <a:spcBef>
                <a:spcPts val="0"/>
              </a:spcBef>
              <a:spcAft>
                <a:spcPts val="0"/>
              </a:spcAft>
              <a:defRPr/>
            </a:pPr>
            <a:r>
              <a:rPr lang="zh-CN" altLang="en-US" sz="2800" spc="188" dirty="0">
                <a:solidFill>
                  <a:srgbClr val="F5CF41"/>
                </a:solidFill>
                <a:latin typeface="+mn-lt"/>
                <a:ea typeface="+mn-ea"/>
                <a:cs typeface="+mn-ea"/>
                <a:sym typeface="+mn-lt"/>
              </a:rPr>
              <a:t>节日起源</a:t>
            </a:r>
          </a:p>
        </p:txBody>
      </p:sp>
      <p:pic>
        <p:nvPicPr>
          <p:cNvPr id="3" name="图片 2"/>
          <p:cNvPicPr>
            <a:picLocks noChangeAspect="1"/>
          </p:cNvPicPr>
          <p:nvPr/>
        </p:nvPicPr>
        <p:blipFill>
          <a:blip r:embed="rId4" cstate="screen"/>
          <a:stretch>
            <a:fillRect/>
          </a:stretch>
        </p:blipFill>
        <p:spPr>
          <a:xfrm>
            <a:off x="0" y="117286"/>
            <a:ext cx="790244" cy="527087"/>
          </a:xfrm>
          <a:prstGeom prst="rect">
            <a:avLst/>
          </a:prstGeom>
        </p:spPr>
      </p:pic>
    </p:spTree>
  </p:cSld>
  <p:clrMapOvr>
    <a:masterClrMapping/>
  </p:clrMapOvr>
  <p:transition spd="slow">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2315701" y="1165983"/>
            <a:ext cx="5685146" cy="3428797"/>
          </a:xfrm>
          <a:prstGeom prst="rect">
            <a:avLst/>
          </a:prstGeom>
          <a:noFill/>
        </p:spPr>
        <p:txBody>
          <a:bodyPr vert="eaVert" wrap="square" rtlCol="0">
            <a:spAutoFit/>
          </a:bodyPr>
          <a:lstStyle/>
          <a:p>
            <a:pPr>
              <a:lnSpc>
                <a:spcPct val="150000"/>
              </a:lnSpc>
            </a:pPr>
            <a:r>
              <a:rPr lang="zh-CN" altLang="en-US" sz="1600" dirty="0">
                <a:solidFill>
                  <a:srgbClr val="F5CF41"/>
                </a:solidFill>
                <a:latin typeface="+mn-lt"/>
                <a:ea typeface="+mn-ea"/>
                <a:cs typeface="+mn-ea"/>
                <a:sym typeface="+mn-lt"/>
              </a:rPr>
              <a:t>重阳节的原型之一是古代的祭祀大火的仪式。</a:t>
            </a:r>
          </a:p>
          <a:p>
            <a:pPr>
              <a:lnSpc>
                <a:spcPct val="150000"/>
              </a:lnSpc>
            </a:pPr>
            <a:r>
              <a:rPr lang="zh-CN" altLang="en-US" sz="1600" dirty="0">
                <a:solidFill>
                  <a:srgbClr val="F5CF41"/>
                </a:solidFill>
                <a:latin typeface="+mn-lt"/>
                <a:ea typeface="+mn-ea"/>
                <a:cs typeface="+mn-ea"/>
                <a:sym typeface="+mn-lt"/>
              </a:rPr>
              <a:t>作为古代季节星宿标志的“大火”星，在季秋九月隐退，</a:t>
            </a:r>
            <a:r>
              <a:rPr lang="en-US" altLang="zh-CN" sz="1600" dirty="0">
                <a:solidFill>
                  <a:srgbClr val="F5CF41"/>
                </a:solidFill>
                <a:latin typeface="+mn-lt"/>
                <a:ea typeface="+mn-ea"/>
                <a:cs typeface="+mn-ea"/>
                <a:sym typeface="+mn-lt"/>
              </a:rPr>
              <a:t>《</a:t>
            </a:r>
            <a:r>
              <a:rPr lang="zh-CN" altLang="en-US" sz="1600" dirty="0">
                <a:solidFill>
                  <a:srgbClr val="F5CF41"/>
                </a:solidFill>
                <a:latin typeface="+mn-lt"/>
                <a:ea typeface="+mn-ea"/>
                <a:cs typeface="+mn-ea"/>
                <a:sym typeface="+mn-lt"/>
              </a:rPr>
              <a:t>夏小正</a:t>
            </a:r>
            <a:r>
              <a:rPr lang="en-US" altLang="zh-CN" sz="1600" dirty="0">
                <a:solidFill>
                  <a:srgbClr val="F5CF41"/>
                </a:solidFill>
                <a:latin typeface="+mn-lt"/>
                <a:ea typeface="+mn-ea"/>
                <a:cs typeface="+mn-ea"/>
                <a:sym typeface="+mn-lt"/>
              </a:rPr>
              <a:t>》</a:t>
            </a:r>
            <a:r>
              <a:rPr lang="zh-CN" altLang="en-US" sz="1600" dirty="0">
                <a:solidFill>
                  <a:srgbClr val="F5CF41"/>
                </a:solidFill>
                <a:latin typeface="+mn-lt"/>
                <a:ea typeface="+mn-ea"/>
                <a:cs typeface="+mn-ea"/>
                <a:sym typeface="+mn-lt"/>
              </a:rPr>
              <a:t>称“九月内火”，“大火”星的退隐，不仅使一向以大火星为季节生产与季节生活标识的古人失去了时间的坐标，同时使将大火奉若神明的古人产生莫名的恐惧，火神的休眠意味着漫漫长冬的到来，因此，在“内火”时节，一如其出现时要有迎火仪式那样，人们要举行相应的送行祭仪。古代的祭仪情形虽渺茫难晓，但还是可以从后世的重阳节仪中寻找到一些古俗遗痕。</a:t>
            </a:r>
          </a:p>
        </p:txBody>
      </p:sp>
      <p:pic>
        <p:nvPicPr>
          <p:cNvPr id="4" name="图片 3"/>
          <p:cNvPicPr>
            <a:picLocks noChangeAspect="1"/>
          </p:cNvPicPr>
          <p:nvPr/>
        </p:nvPicPr>
        <p:blipFill>
          <a:blip r:embed="rId3" cstate="screen"/>
          <a:stretch>
            <a:fillRect/>
          </a:stretch>
        </p:blipFill>
        <p:spPr>
          <a:xfrm>
            <a:off x="0" y="1167917"/>
            <a:ext cx="2384624" cy="3975583"/>
          </a:xfrm>
          <a:prstGeom prst="rect">
            <a:avLst/>
          </a:prstGeom>
        </p:spPr>
      </p:pic>
      <p:pic>
        <p:nvPicPr>
          <p:cNvPr id="5" name="图片 4"/>
          <p:cNvPicPr>
            <a:picLocks noChangeAspect="1"/>
          </p:cNvPicPr>
          <p:nvPr/>
        </p:nvPicPr>
        <p:blipFill>
          <a:blip r:embed="rId4" cstate="screen"/>
          <a:stretch>
            <a:fillRect/>
          </a:stretch>
        </p:blipFill>
        <p:spPr>
          <a:xfrm>
            <a:off x="7892425" y="4063236"/>
            <a:ext cx="1353503" cy="1080264"/>
          </a:xfrm>
          <a:prstGeom prst="rect">
            <a:avLst/>
          </a:prstGeom>
        </p:spPr>
      </p:pic>
      <p:sp>
        <p:nvSpPr>
          <p:cNvPr id="18" name="文本框 17"/>
          <p:cNvSpPr txBox="1"/>
          <p:nvPr/>
        </p:nvSpPr>
        <p:spPr>
          <a:xfrm>
            <a:off x="845247" y="119219"/>
            <a:ext cx="1863577" cy="523220"/>
          </a:xfrm>
          <a:prstGeom prst="rect">
            <a:avLst/>
          </a:prstGeom>
          <a:noFill/>
        </p:spPr>
        <p:txBody>
          <a:bodyPr wrap="square">
            <a:spAutoFit/>
          </a:bodyPr>
          <a:lstStyle/>
          <a:p>
            <a:pPr eaLnBrk="1" fontAlgn="auto" hangingPunct="1">
              <a:spcBef>
                <a:spcPts val="0"/>
              </a:spcBef>
              <a:spcAft>
                <a:spcPts val="0"/>
              </a:spcAft>
              <a:defRPr/>
            </a:pPr>
            <a:r>
              <a:rPr lang="zh-CN" altLang="en-US" sz="2800" spc="188" dirty="0">
                <a:solidFill>
                  <a:srgbClr val="F5CF41"/>
                </a:solidFill>
                <a:latin typeface="+mn-lt"/>
                <a:ea typeface="+mn-ea"/>
                <a:cs typeface="+mn-ea"/>
                <a:sym typeface="+mn-lt"/>
              </a:rPr>
              <a:t>节日起源</a:t>
            </a:r>
          </a:p>
        </p:txBody>
      </p:sp>
      <p:pic>
        <p:nvPicPr>
          <p:cNvPr id="19" name="图片 18"/>
          <p:cNvPicPr>
            <a:picLocks noChangeAspect="1"/>
          </p:cNvPicPr>
          <p:nvPr/>
        </p:nvPicPr>
        <p:blipFill>
          <a:blip r:embed="rId5" cstate="screen"/>
          <a:stretch>
            <a:fillRect/>
          </a:stretch>
        </p:blipFill>
        <p:spPr>
          <a:xfrm>
            <a:off x="0" y="117286"/>
            <a:ext cx="790244" cy="527087"/>
          </a:xfrm>
          <a:prstGeom prst="rect">
            <a:avLst/>
          </a:prstGeom>
        </p:spPr>
      </p:pic>
    </p:spTree>
  </p:cSld>
  <p:clrMapOvr>
    <a:masterClrMapping/>
  </p:clrMapOvr>
  <p:transition spd="slow">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456515" y="1493098"/>
            <a:ext cx="8270469" cy="2157305"/>
          </a:xfrm>
          <a:prstGeom prst="rect">
            <a:avLst/>
          </a:prstGeom>
          <a:noFill/>
        </p:spPr>
        <p:txBody>
          <a:bodyPr vert="eaVert" wrap="square" rtlCol="0">
            <a:spAutoFit/>
          </a:bodyPr>
          <a:lstStyle/>
          <a:p>
            <a:pPr>
              <a:lnSpc>
                <a:spcPct val="150000"/>
              </a:lnSpc>
            </a:pPr>
            <a:r>
              <a:rPr lang="zh-CN" altLang="en-US" sz="1600" dirty="0">
                <a:solidFill>
                  <a:srgbClr val="F5CF41">
                    <a:alpha val="20000"/>
                  </a:srgbClr>
                </a:solidFill>
                <a:latin typeface="+mn-lt"/>
                <a:ea typeface="+mn-ea"/>
                <a:cs typeface="+mn-ea"/>
                <a:sym typeface="+mn-lt"/>
              </a:rPr>
              <a:t>重阳节的原型之一是古代的祭祀大火的仪式。</a:t>
            </a:r>
          </a:p>
          <a:p>
            <a:pPr>
              <a:lnSpc>
                <a:spcPct val="150000"/>
              </a:lnSpc>
            </a:pPr>
            <a:r>
              <a:rPr lang="zh-CN" altLang="en-US" sz="1600" dirty="0">
                <a:solidFill>
                  <a:srgbClr val="F5CF41">
                    <a:alpha val="20000"/>
                  </a:srgbClr>
                </a:solidFill>
                <a:latin typeface="+mn-lt"/>
                <a:ea typeface="+mn-ea"/>
                <a:cs typeface="+mn-ea"/>
                <a:sym typeface="+mn-lt"/>
              </a:rPr>
              <a:t>作为古代季节星宿标志的“大火”星，在季秋九月隐退，</a:t>
            </a:r>
            <a:r>
              <a:rPr lang="en-US" altLang="zh-CN" sz="1600" dirty="0">
                <a:solidFill>
                  <a:srgbClr val="F5CF41">
                    <a:alpha val="20000"/>
                  </a:srgbClr>
                </a:solidFill>
                <a:latin typeface="+mn-lt"/>
                <a:ea typeface="+mn-ea"/>
                <a:cs typeface="+mn-ea"/>
                <a:sym typeface="+mn-lt"/>
              </a:rPr>
              <a:t>《</a:t>
            </a:r>
            <a:r>
              <a:rPr lang="zh-CN" altLang="en-US" sz="1600" dirty="0">
                <a:solidFill>
                  <a:srgbClr val="F5CF41">
                    <a:alpha val="20000"/>
                  </a:srgbClr>
                </a:solidFill>
                <a:latin typeface="+mn-lt"/>
                <a:ea typeface="+mn-ea"/>
                <a:cs typeface="+mn-ea"/>
                <a:sym typeface="+mn-lt"/>
              </a:rPr>
              <a:t>夏小正</a:t>
            </a:r>
            <a:r>
              <a:rPr lang="en-US" altLang="zh-CN" sz="1600" dirty="0">
                <a:solidFill>
                  <a:srgbClr val="F5CF41">
                    <a:alpha val="20000"/>
                  </a:srgbClr>
                </a:solidFill>
                <a:latin typeface="+mn-lt"/>
                <a:ea typeface="+mn-ea"/>
                <a:cs typeface="+mn-ea"/>
                <a:sym typeface="+mn-lt"/>
              </a:rPr>
              <a:t>》</a:t>
            </a:r>
            <a:r>
              <a:rPr lang="zh-CN" altLang="en-US" sz="1600" dirty="0">
                <a:solidFill>
                  <a:srgbClr val="F5CF41">
                    <a:alpha val="20000"/>
                  </a:srgbClr>
                </a:solidFill>
                <a:latin typeface="+mn-lt"/>
                <a:ea typeface="+mn-ea"/>
                <a:cs typeface="+mn-ea"/>
                <a:sym typeface="+mn-lt"/>
              </a:rPr>
              <a:t>称“九月内火”，“大火”星的退隐，不仅使一向以大火星为季节生产与季节生活标识的古人失去了时间的坐标，同时使将大火奉若神明的古人产生莫名的恐惧，火神的休眠意味着漫漫长冬的到来，因此，在“内火”时节，一如其出现时要有迎火仪式那样，人们要举行相应的送行祭仪。古代的祭仪情形虽渺茫难晓，但还是可以从后世的重阳节仪中寻找到一些古俗遗痕。</a:t>
            </a:r>
          </a:p>
        </p:txBody>
      </p:sp>
      <p:sp>
        <p:nvSpPr>
          <p:cNvPr id="2" name="椭圆 1"/>
          <p:cNvSpPr/>
          <p:nvPr/>
        </p:nvSpPr>
        <p:spPr>
          <a:xfrm>
            <a:off x="2496712" y="564046"/>
            <a:ext cx="4015408" cy="4015408"/>
          </a:xfrm>
          <a:prstGeom prst="ellipse">
            <a:avLst/>
          </a:prstGeom>
          <a:solidFill>
            <a:srgbClr val="FFFF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3" name="图片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242268" y="467772"/>
            <a:ext cx="2945917" cy="3924867"/>
          </a:xfrm>
          <a:prstGeom prst="rect">
            <a:avLst/>
          </a:prstGeom>
        </p:spPr>
      </p:pic>
      <p:sp>
        <p:nvSpPr>
          <p:cNvPr id="5" name="文本框 4"/>
          <p:cNvSpPr txBox="1"/>
          <p:nvPr/>
        </p:nvSpPr>
        <p:spPr>
          <a:xfrm flipH="1">
            <a:off x="5072893" y="1230182"/>
            <a:ext cx="739472" cy="2800767"/>
          </a:xfrm>
          <a:prstGeom prst="rect">
            <a:avLst/>
          </a:prstGeom>
          <a:noFill/>
        </p:spPr>
        <p:txBody>
          <a:bodyPr wrap="square">
            <a:spAutoFit/>
          </a:bodyPr>
          <a:lstStyle/>
          <a:p>
            <a:pPr algn="ctr" eaLnBrk="1" fontAlgn="auto" hangingPunct="1">
              <a:spcBef>
                <a:spcPts val="0"/>
              </a:spcBef>
              <a:spcAft>
                <a:spcPts val="0"/>
              </a:spcAft>
              <a:defRPr/>
            </a:pPr>
            <a:r>
              <a:rPr lang="zh-CN" altLang="en-US" sz="4400" dirty="0">
                <a:solidFill>
                  <a:srgbClr val="1B3858"/>
                </a:solidFill>
                <a:latin typeface="+mn-lt"/>
                <a:ea typeface="+mn-ea"/>
                <a:cs typeface="+mn-ea"/>
                <a:sym typeface="+mn-lt"/>
              </a:rPr>
              <a:t>民间习俗</a:t>
            </a:r>
          </a:p>
        </p:txBody>
      </p:sp>
    </p:spTree>
  </p:cSld>
  <p:clrMapOvr>
    <a:masterClrMapping/>
  </p:clrMapOvr>
  <p:transition spd="slow">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椭圆 13"/>
          <p:cNvSpPr/>
          <p:nvPr/>
        </p:nvSpPr>
        <p:spPr>
          <a:xfrm>
            <a:off x="253051" y="1689773"/>
            <a:ext cx="2792386" cy="2792386"/>
          </a:xfrm>
          <a:prstGeom prst="ellipse">
            <a:avLst/>
          </a:prstGeom>
          <a:solidFill>
            <a:srgbClr val="FFFFB7">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solidFill>
                <a:srgbClr val="F5CF41"/>
              </a:solidFill>
              <a:cs typeface="+mn-ea"/>
              <a:sym typeface="+mn-lt"/>
            </a:endParaRPr>
          </a:p>
        </p:txBody>
      </p:sp>
      <p:sp>
        <p:nvSpPr>
          <p:cNvPr id="15" name="椭圆 14"/>
          <p:cNvSpPr/>
          <p:nvPr/>
        </p:nvSpPr>
        <p:spPr>
          <a:xfrm>
            <a:off x="364282" y="1785977"/>
            <a:ext cx="2792386" cy="2792386"/>
          </a:xfrm>
          <a:prstGeom prst="ellipse">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solidFill>
                <a:srgbClr val="F5CF41"/>
              </a:solidFill>
              <a:cs typeface="+mn-ea"/>
              <a:sym typeface="+mn-lt"/>
            </a:endParaRPr>
          </a:p>
        </p:txBody>
      </p:sp>
      <p:sp>
        <p:nvSpPr>
          <p:cNvPr id="16" name="文本框 15"/>
          <p:cNvSpPr txBox="1"/>
          <p:nvPr/>
        </p:nvSpPr>
        <p:spPr>
          <a:xfrm>
            <a:off x="3739014" y="1821283"/>
            <a:ext cx="5013558" cy="2592248"/>
          </a:xfrm>
          <a:prstGeom prst="rect">
            <a:avLst/>
          </a:prstGeom>
          <a:noFill/>
        </p:spPr>
        <p:txBody>
          <a:bodyPr wrap="square" rtlCol="0">
            <a:spAutoFit/>
          </a:bodyPr>
          <a:lstStyle/>
          <a:p>
            <a:pPr>
              <a:lnSpc>
                <a:spcPct val="130000"/>
              </a:lnSpc>
            </a:pPr>
            <a:r>
              <a:rPr lang="zh-CN" altLang="en-US" sz="1800" dirty="0">
                <a:solidFill>
                  <a:srgbClr val="F5CF41"/>
                </a:solidFill>
                <a:latin typeface="+mn-lt"/>
                <a:ea typeface="+mn-ea"/>
                <a:cs typeface="+mn-ea"/>
                <a:sym typeface="+mn-lt"/>
              </a:rPr>
              <a:t>菊花，又叫黄花，属菊科，品种繁多。我国是菊花的故乡，自古培种菊花就很普遍。菊是长寿之花，又为文人们赞美作凌 赏菊 霜不屈的象征，所以人们爱它、赞它，故常举办大型的菊展。菊展自然多在重阳举行，因为菊与重阳关系太深了；因此，重阳又称菊花节，而菊花又称九花。赏菊也就成了重阳节习俗的组成部分 </a:t>
            </a:r>
          </a:p>
        </p:txBody>
      </p:sp>
      <p:sp>
        <p:nvSpPr>
          <p:cNvPr id="25" name="文本框 24"/>
          <p:cNvSpPr txBox="1"/>
          <p:nvPr/>
        </p:nvSpPr>
        <p:spPr>
          <a:xfrm>
            <a:off x="845247" y="119219"/>
            <a:ext cx="2128541" cy="523220"/>
          </a:xfrm>
          <a:prstGeom prst="rect">
            <a:avLst/>
          </a:prstGeom>
          <a:noFill/>
        </p:spPr>
        <p:txBody>
          <a:bodyPr wrap="square">
            <a:spAutoFit/>
          </a:bodyPr>
          <a:lstStyle/>
          <a:p>
            <a:pPr eaLnBrk="1" fontAlgn="auto" hangingPunct="1">
              <a:spcBef>
                <a:spcPts val="0"/>
              </a:spcBef>
              <a:spcAft>
                <a:spcPts val="0"/>
              </a:spcAft>
              <a:defRPr/>
            </a:pPr>
            <a:r>
              <a:rPr lang="zh-CN" altLang="en-US" sz="2800" dirty="0">
                <a:solidFill>
                  <a:srgbClr val="F5CF41"/>
                </a:solidFill>
                <a:latin typeface="+mn-lt"/>
                <a:ea typeface="+mn-ea"/>
                <a:cs typeface="+mn-ea"/>
                <a:sym typeface="+mn-lt"/>
              </a:rPr>
              <a:t>民间习俗一</a:t>
            </a:r>
          </a:p>
        </p:txBody>
      </p:sp>
      <p:pic>
        <p:nvPicPr>
          <p:cNvPr id="26" name="图片 25"/>
          <p:cNvPicPr>
            <a:picLocks noChangeAspect="1"/>
          </p:cNvPicPr>
          <p:nvPr/>
        </p:nvPicPr>
        <p:blipFill>
          <a:blip r:embed="rId4" cstate="screen"/>
          <a:stretch>
            <a:fillRect/>
          </a:stretch>
        </p:blipFill>
        <p:spPr>
          <a:xfrm>
            <a:off x="0" y="117286"/>
            <a:ext cx="790244" cy="527087"/>
          </a:xfrm>
          <a:prstGeom prst="rect">
            <a:avLst/>
          </a:prstGeom>
        </p:spPr>
      </p:pic>
      <p:cxnSp>
        <p:nvCxnSpPr>
          <p:cNvPr id="22" name="直接连接符 21"/>
          <p:cNvCxnSpPr/>
          <p:nvPr/>
        </p:nvCxnSpPr>
        <p:spPr>
          <a:xfrm>
            <a:off x="3865453" y="1690713"/>
            <a:ext cx="4860000" cy="0"/>
          </a:xfrm>
          <a:prstGeom prst="line">
            <a:avLst/>
          </a:prstGeom>
          <a:ln w="12700">
            <a:solidFill>
              <a:srgbClr val="F5CF41"/>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3865453" y="4578363"/>
            <a:ext cx="4860000" cy="0"/>
          </a:xfrm>
          <a:prstGeom prst="line">
            <a:avLst/>
          </a:prstGeom>
          <a:ln w="12700">
            <a:solidFill>
              <a:srgbClr val="F5CF41"/>
            </a:solidFill>
          </a:ln>
        </p:spPr>
        <p:style>
          <a:lnRef idx="1">
            <a:schemeClr val="accent1"/>
          </a:lnRef>
          <a:fillRef idx="0">
            <a:schemeClr val="accent1"/>
          </a:fillRef>
          <a:effectRef idx="0">
            <a:schemeClr val="accent1"/>
          </a:effectRef>
          <a:fontRef idx="minor">
            <a:schemeClr val="tx1"/>
          </a:fontRef>
        </p:style>
      </p:cxnSp>
      <p:sp>
        <p:nvSpPr>
          <p:cNvPr id="28" name="文本框 27"/>
          <p:cNvSpPr txBox="1"/>
          <p:nvPr/>
        </p:nvSpPr>
        <p:spPr>
          <a:xfrm>
            <a:off x="3739014" y="1085077"/>
            <a:ext cx="1166941" cy="523220"/>
          </a:xfrm>
          <a:prstGeom prst="rect">
            <a:avLst/>
          </a:prstGeom>
          <a:noFill/>
        </p:spPr>
        <p:txBody>
          <a:bodyPr wrap="square">
            <a:spAutoFit/>
          </a:bodyPr>
          <a:lstStyle/>
          <a:p>
            <a:pPr eaLnBrk="1" fontAlgn="auto" hangingPunct="1">
              <a:spcBef>
                <a:spcPts val="0"/>
              </a:spcBef>
              <a:spcAft>
                <a:spcPts val="0"/>
              </a:spcAft>
              <a:defRPr/>
            </a:pPr>
            <a:r>
              <a:rPr lang="zh-CN" altLang="en-US" sz="2800" spc="188" dirty="0">
                <a:solidFill>
                  <a:srgbClr val="F5CF41"/>
                </a:solidFill>
                <a:latin typeface="+mn-lt"/>
                <a:ea typeface="+mn-ea"/>
                <a:cs typeface="+mn-ea"/>
                <a:sym typeface="+mn-lt"/>
              </a:rPr>
              <a:t>赏菊</a:t>
            </a:r>
          </a:p>
        </p:txBody>
      </p:sp>
    </p:spTree>
  </p:cSld>
  <p:clrMapOvr>
    <a:masterClrMapping/>
  </p:clrMapOvr>
  <p:transition spd="slow">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椭圆 13"/>
          <p:cNvSpPr/>
          <p:nvPr/>
        </p:nvSpPr>
        <p:spPr>
          <a:xfrm>
            <a:off x="5970406" y="1589724"/>
            <a:ext cx="2792386" cy="2792386"/>
          </a:xfrm>
          <a:prstGeom prst="ellipse">
            <a:avLst/>
          </a:prstGeom>
          <a:solidFill>
            <a:srgbClr val="FFFFB7">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solidFill>
                <a:srgbClr val="F5CF41"/>
              </a:solidFill>
              <a:cs typeface="+mn-ea"/>
              <a:sym typeface="+mn-lt"/>
            </a:endParaRPr>
          </a:p>
        </p:txBody>
      </p:sp>
      <p:sp>
        <p:nvSpPr>
          <p:cNvPr id="15" name="椭圆 14"/>
          <p:cNvSpPr/>
          <p:nvPr/>
        </p:nvSpPr>
        <p:spPr>
          <a:xfrm>
            <a:off x="5834780" y="1682608"/>
            <a:ext cx="2792386" cy="2792386"/>
          </a:xfrm>
          <a:prstGeom prst="ellipse">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solidFill>
                <a:srgbClr val="F5CF41"/>
              </a:solidFill>
              <a:cs typeface="+mn-ea"/>
              <a:sym typeface="+mn-lt"/>
            </a:endParaRPr>
          </a:p>
        </p:txBody>
      </p:sp>
      <p:sp>
        <p:nvSpPr>
          <p:cNvPr id="16" name="文本框 15"/>
          <p:cNvSpPr txBox="1"/>
          <p:nvPr/>
        </p:nvSpPr>
        <p:spPr>
          <a:xfrm>
            <a:off x="431155" y="1716713"/>
            <a:ext cx="5013558" cy="2613023"/>
          </a:xfrm>
          <a:prstGeom prst="rect">
            <a:avLst/>
          </a:prstGeom>
          <a:noFill/>
        </p:spPr>
        <p:txBody>
          <a:bodyPr wrap="square" rtlCol="0">
            <a:spAutoFit/>
          </a:bodyPr>
          <a:lstStyle/>
          <a:p>
            <a:pPr>
              <a:lnSpc>
                <a:spcPct val="130000"/>
              </a:lnSpc>
            </a:pPr>
            <a:r>
              <a:rPr lang="zh-CN" altLang="en-US" sz="1400" dirty="0">
                <a:solidFill>
                  <a:srgbClr val="F5CF41"/>
                </a:solidFill>
                <a:latin typeface="+mn-lt"/>
                <a:ea typeface="+mn-ea"/>
                <a:cs typeface="+mn-ea"/>
                <a:sym typeface="+mn-lt"/>
              </a:rPr>
              <a:t> 放纸鹞是惠州过重阳节的主要习俗。换句话说，惠州民间过重阳节是以放纸鹞为主要特征的。此习，除惠州流传的民谣中有叙述以外，光绪</a:t>
            </a:r>
            <a:r>
              <a:rPr lang="en-US" altLang="zh-CN" sz="1400" dirty="0">
                <a:solidFill>
                  <a:srgbClr val="F5CF41"/>
                </a:solidFill>
                <a:latin typeface="+mn-lt"/>
                <a:ea typeface="+mn-ea"/>
                <a:cs typeface="+mn-ea"/>
                <a:sym typeface="+mn-lt"/>
              </a:rPr>
              <a:t>《</a:t>
            </a:r>
            <a:r>
              <a:rPr lang="zh-CN" altLang="en-US" sz="1400" dirty="0">
                <a:solidFill>
                  <a:srgbClr val="F5CF41"/>
                </a:solidFill>
                <a:latin typeface="+mn-lt"/>
                <a:ea typeface="+mn-ea"/>
                <a:cs typeface="+mn-ea"/>
                <a:sym typeface="+mn-lt"/>
              </a:rPr>
              <a:t>惠州府志</a:t>
            </a:r>
            <a:r>
              <a:rPr lang="en-US" altLang="zh-CN" sz="1400" dirty="0">
                <a:solidFill>
                  <a:srgbClr val="F5CF41"/>
                </a:solidFill>
                <a:latin typeface="+mn-lt"/>
                <a:ea typeface="+mn-ea"/>
                <a:cs typeface="+mn-ea"/>
                <a:sym typeface="+mn-lt"/>
              </a:rPr>
              <a:t>》</a:t>
            </a:r>
            <a:r>
              <a:rPr lang="zh-CN" altLang="en-US" sz="1400" dirty="0">
                <a:solidFill>
                  <a:srgbClr val="F5CF41"/>
                </a:solidFill>
                <a:latin typeface="+mn-lt"/>
                <a:ea typeface="+mn-ea"/>
                <a:cs typeface="+mn-ea"/>
                <a:sym typeface="+mn-lt"/>
              </a:rPr>
              <a:t>亦有记述。 放纸鹞 纸鹞亦现在的风筝。风筝是五代以后的称谓，五代之前，北方习惯称“纸鸢”，南方则多叫“鹞子”，惠州的“纸鹞”称谓很明显的是保留了五代以前的古老名称，且有“南北混合”的味道。 风筝始见于春秋时期，初型均是鸟类。相传公输般（鲁班）“削竹为鹤，成而飞之”，“作木鸢以窥宋城”。这里的“竹鹊”“木鸢”，就是代风筝的雏型。 </a:t>
            </a:r>
          </a:p>
        </p:txBody>
      </p:sp>
      <p:cxnSp>
        <p:nvCxnSpPr>
          <p:cNvPr id="22" name="直接连接符 21"/>
          <p:cNvCxnSpPr/>
          <p:nvPr/>
        </p:nvCxnSpPr>
        <p:spPr>
          <a:xfrm>
            <a:off x="557594" y="1586143"/>
            <a:ext cx="4860000" cy="0"/>
          </a:xfrm>
          <a:prstGeom prst="line">
            <a:avLst/>
          </a:prstGeom>
          <a:ln w="12700">
            <a:solidFill>
              <a:srgbClr val="F5CF41"/>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557594" y="4473793"/>
            <a:ext cx="4860000" cy="0"/>
          </a:xfrm>
          <a:prstGeom prst="line">
            <a:avLst/>
          </a:prstGeom>
          <a:ln w="12700">
            <a:solidFill>
              <a:srgbClr val="F5CF41"/>
            </a:solidFill>
          </a:ln>
        </p:spPr>
        <p:style>
          <a:lnRef idx="1">
            <a:schemeClr val="accent1"/>
          </a:lnRef>
          <a:fillRef idx="0">
            <a:schemeClr val="accent1"/>
          </a:fillRef>
          <a:effectRef idx="0">
            <a:schemeClr val="accent1"/>
          </a:effectRef>
          <a:fontRef idx="minor">
            <a:schemeClr val="tx1"/>
          </a:fontRef>
        </p:style>
      </p:cxnSp>
      <p:sp>
        <p:nvSpPr>
          <p:cNvPr id="28" name="文本框 27"/>
          <p:cNvSpPr txBox="1"/>
          <p:nvPr/>
        </p:nvSpPr>
        <p:spPr>
          <a:xfrm>
            <a:off x="431155" y="1062923"/>
            <a:ext cx="1675794" cy="523220"/>
          </a:xfrm>
          <a:prstGeom prst="rect">
            <a:avLst/>
          </a:prstGeom>
          <a:noFill/>
        </p:spPr>
        <p:txBody>
          <a:bodyPr wrap="square">
            <a:spAutoFit/>
          </a:bodyPr>
          <a:lstStyle/>
          <a:p>
            <a:pPr eaLnBrk="1" fontAlgn="auto" hangingPunct="1">
              <a:spcBef>
                <a:spcPts val="0"/>
              </a:spcBef>
              <a:spcAft>
                <a:spcPts val="0"/>
              </a:spcAft>
              <a:defRPr/>
            </a:pPr>
            <a:r>
              <a:rPr lang="zh-CN" altLang="en-US" sz="2800" spc="188" dirty="0">
                <a:solidFill>
                  <a:srgbClr val="F5CF41"/>
                </a:solidFill>
                <a:latin typeface="+mn-lt"/>
                <a:ea typeface="+mn-ea"/>
                <a:cs typeface="+mn-ea"/>
                <a:sym typeface="+mn-lt"/>
              </a:rPr>
              <a:t>放纸鹤</a:t>
            </a:r>
          </a:p>
        </p:txBody>
      </p:sp>
      <p:sp>
        <p:nvSpPr>
          <p:cNvPr id="10" name="文本框 9"/>
          <p:cNvSpPr txBox="1"/>
          <p:nvPr/>
        </p:nvSpPr>
        <p:spPr>
          <a:xfrm>
            <a:off x="845247" y="119219"/>
            <a:ext cx="2128541" cy="523220"/>
          </a:xfrm>
          <a:prstGeom prst="rect">
            <a:avLst/>
          </a:prstGeom>
          <a:noFill/>
        </p:spPr>
        <p:txBody>
          <a:bodyPr wrap="square">
            <a:spAutoFit/>
          </a:bodyPr>
          <a:lstStyle/>
          <a:p>
            <a:pPr eaLnBrk="1" fontAlgn="auto" hangingPunct="1">
              <a:spcBef>
                <a:spcPts val="0"/>
              </a:spcBef>
              <a:spcAft>
                <a:spcPts val="0"/>
              </a:spcAft>
              <a:defRPr/>
            </a:pPr>
            <a:r>
              <a:rPr lang="zh-CN" altLang="en-US" sz="2800" dirty="0">
                <a:solidFill>
                  <a:srgbClr val="F5CF41"/>
                </a:solidFill>
                <a:latin typeface="+mn-lt"/>
                <a:ea typeface="+mn-ea"/>
                <a:cs typeface="+mn-ea"/>
                <a:sym typeface="+mn-lt"/>
              </a:rPr>
              <a:t>民间习俗二</a:t>
            </a:r>
          </a:p>
        </p:txBody>
      </p:sp>
      <p:pic>
        <p:nvPicPr>
          <p:cNvPr id="11" name="图片 10"/>
          <p:cNvPicPr>
            <a:picLocks noChangeAspect="1"/>
          </p:cNvPicPr>
          <p:nvPr/>
        </p:nvPicPr>
        <p:blipFill>
          <a:blip r:embed="rId4" cstate="screen"/>
          <a:stretch>
            <a:fillRect/>
          </a:stretch>
        </p:blipFill>
        <p:spPr>
          <a:xfrm>
            <a:off x="0" y="117286"/>
            <a:ext cx="790244" cy="527087"/>
          </a:xfrm>
          <a:prstGeom prst="rect">
            <a:avLst/>
          </a:prstGeom>
        </p:spPr>
      </p:pic>
    </p:spTree>
  </p:cSld>
  <p:clrMapOvr>
    <a:masterClrMapping/>
  </p:clrMapOvr>
  <p:transition spd="slow">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椭圆 13"/>
          <p:cNvSpPr/>
          <p:nvPr/>
        </p:nvSpPr>
        <p:spPr>
          <a:xfrm>
            <a:off x="253051" y="1689773"/>
            <a:ext cx="2792386" cy="2792386"/>
          </a:xfrm>
          <a:prstGeom prst="ellipse">
            <a:avLst/>
          </a:prstGeom>
          <a:solidFill>
            <a:srgbClr val="FFFFB7">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solidFill>
                <a:srgbClr val="F5CF41"/>
              </a:solidFill>
              <a:cs typeface="+mn-ea"/>
              <a:sym typeface="+mn-lt"/>
            </a:endParaRPr>
          </a:p>
        </p:txBody>
      </p:sp>
      <p:sp>
        <p:nvSpPr>
          <p:cNvPr id="15" name="椭圆 14"/>
          <p:cNvSpPr/>
          <p:nvPr/>
        </p:nvSpPr>
        <p:spPr>
          <a:xfrm>
            <a:off x="364282" y="1785977"/>
            <a:ext cx="2792386" cy="2792386"/>
          </a:xfrm>
          <a:prstGeom prst="ellipse">
            <a:avLst/>
          </a:prstGeom>
          <a:blipFill>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solidFill>
                <a:srgbClr val="F5CF41"/>
              </a:solidFill>
              <a:cs typeface="+mn-ea"/>
              <a:sym typeface="+mn-lt"/>
            </a:endParaRPr>
          </a:p>
        </p:txBody>
      </p:sp>
      <p:sp>
        <p:nvSpPr>
          <p:cNvPr id="16" name="文本框 15"/>
          <p:cNvSpPr txBox="1"/>
          <p:nvPr/>
        </p:nvSpPr>
        <p:spPr>
          <a:xfrm>
            <a:off x="3739014" y="1821283"/>
            <a:ext cx="5013558" cy="2492990"/>
          </a:xfrm>
          <a:prstGeom prst="rect">
            <a:avLst/>
          </a:prstGeom>
          <a:noFill/>
        </p:spPr>
        <p:txBody>
          <a:bodyPr wrap="square" rtlCol="0">
            <a:spAutoFit/>
          </a:bodyPr>
          <a:lstStyle/>
          <a:p>
            <a:pPr>
              <a:lnSpc>
                <a:spcPct val="130000"/>
              </a:lnSpc>
            </a:pPr>
            <a:r>
              <a:rPr lang="zh-CN" altLang="en-US" sz="2000" dirty="0">
                <a:solidFill>
                  <a:srgbClr val="F5CF41"/>
                </a:solidFill>
                <a:latin typeface="+mn-lt"/>
                <a:ea typeface="+mn-ea"/>
                <a:cs typeface="+mn-ea"/>
                <a:sym typeface="+mn-lt"/>
              </a:rPr>
              <a:t>菊花，是我国名花，也是长寿名花。在“霜降之时，唯此草盛茂”，由于菊的独特品性，菊成为生命力的象征。 早在屈原笔下，就已有“夕餐秋菊之落英”之句，即服食菊花瓣。汉代就已有了菊花酒。魏时曹五曾在重阳赠菊给钟蹈，祝他长寿。 </a:t>
            </a:r>
          </a:p>
        </p:txBody>
      </p:sp>
      <p:sp>
        <p:nvSpPr>
          <p:cNvPr id="25" name="文本框 24"/>
          <p:cNvSpPr txBox="1"/>
          <p:nvPr/>
        </p:nvSpPr>
        <p:spPr>
          <a:xfrm>
            <a:off x="845247" y="119219"/>
            <a:ext cx="2128541" cy="523220"/>
          </a:xfrm>
          <a:prstGeom prst="rect">
            <a:avLst/>
          </a:prstGeom>
          <a:noFill/>
        </p:spPr>
        <p:txBody>
          <a:bodyPr wrap="square">
            <a:spAutoFit/>
          </a:bodyPr>
          <a:lstStyle/>
          <a:p>
            <a:pPr eaLnBrk="1" fontAlgn="auto" hangingPunct="1">
              <a:spcBef>
                <a:spcPts val="0"/>
              </a:spcBef>
              <a:spcAft>
                <a:spcPts val="0"/>
              </a:spcAft>
              <a:defRPr/>
            </a:pPr>
            <a:r>
              <a:rPr lang="zh-CN" altLang="en-US" sz="2800" dirty="0">
                <a:solidFill>
                  <a:srgbClr val="F5CF41"/>
                </a:solidFill>
                <a:latin typeface="+mn-lt"/>
                <a:ea typeface="+mn-ea"/>
                <a:cs typeface="+mn-ea"/>
                <a:sym typeface="+mn-lt"/>
              </a:rPr>
              <a:t>民间习俗三</a:t>
            </a:r>
          </a:p>
        </p:txBody>
      </p:sp>
      <p:pic>
        <p:nvPicPr>
          <p:cNvPr id="26" name="图片 25"/>
          <p:cNvPicPr>
            <a:picLocks noChangeAspect="1"/>
          </p:cNvPicPr>
          <p:nvPr/>
        </p:nvPicPr>
        <p:blipFill>
          <a:blip r:embed="rId4" cstate="screen"/>
          <a:stretch>
            <a:fillRect/>
          </a:stretch>
        </p:blipFill>
        <p:spPr>
          <a:xfrm>
            <a:off x="0" y="117286"/>
            <a:ext cx="790244" cy="527087"/>
          </a:xfrm>
          <a:prstGeom prst="rect">
            <a:avLst/>
          </a:prstGeom>
        </p:spPr>
      </p:pic>
      <p:cxnSp>
        <p:nvCxnSpPr>
          <p:cNvPr id="22" name="直接连接符 21"/>
          <p:cNvCxnSpPr/>
          <p:nvPr/>
        </p:nvCxnSpPr>
        <p:spPr>
          <a:xfrm>
            <a:off x="3865453" y="1690713"/>
            <a:ext cx="4860000" cy="0"/>
          </a:xfrm>
          <a:prstGeom prst="line">
            <a:avLst/>
          </a:prstGeom>
          <a:ln w="12700">
            <a:solidFill>
              <a:srgbClr val="F5CF41"/>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3865453" y="4578363"/>
            <a:ext cx="4860000" cy="0"/>
          </a:xfrm>
          <a:prstGeom prst="line">
            <a:avLst/>
          </a:prstGeom>
          <a:ln w="12700">
            <a:solidFill>
              <a:srgbClr val="F5CF41"/>
            </a:solidFill>
          </a:ln>
        </p:spPr>
        <p:style>
          <a:lnRef idx="1">
            <a:schemeClr val="accent1"/>
          </a:lnRef>
          <a:fillRef idx="0">
            <a:schemeClr val="accent1"/>
          </a:fillRef>
          <a:effectRef idx="0">
            <a:schemeClr val="accent1"/>
          </a:effectRef>
          <a:fontRef idx="minor">
            <a:schemeClr val="tx1"/>
          </a:fontRef>
        </p:style>
      </p:cxnSp>
      <p:sp>
        <p:nvSpPr>
          <p:cNvPr id="28" name="文本框 27"/>
          <p:cNvSpPr txBox="1"/>
          <p:nvPr/>
        </p:nvSpPr>
        <p:spPr>
          <a:xfrm>
            <a:off x="3739014" y="1085077"/>
            <a:ext cx="1357772" cy="523220"/>
          </a:xfrm>
          <a:prstGeom prst="rect">
            <a:avLst/>
          </a:prstGeom>
          <a:noFill/>
        </p:spPr>
        <p:txBody>
          <a:bodyPr wrap="square">
            <a:spAutoFit/>
          </a:bodyPr>
          <a:lstStyle/>
          <a:p>
            <a:pPr eaLnBrk="1" fontAlgn="auto" hangingPunct="1">
              <a:spcBef>
                <a:spcPts val="0"/>
              </a:spcBef>
              <a:spcAft>
                <a:spcPts val="0"/>
              </a:spcAft>
              <a:defRPr/>
            </a:pPr>
            <a:r>
              <a:rPr lang="zh-CN" altLang="en-US" sz="2800" spc="188" dirty="0">
                <a:solidFill>
                  <a:srgbClr val="F5CF41"/>
                </a:solidFill>
                <a:latin typeface="+mn-lt"/>
                <a:ea typeface="+mn-ea"/>
                <a:cs typeface="+mn-ea"/>
                <a:sym typeface="+mn-lt"/>
              </a:rPr>
              <a:t>饮菊酒</a:t>
            </a:r>
          </a:p>
        </p:txBody>
      </p:sp>
    </p:spTree>
  </p:cSld>
  <p:clrMapOvr>
    <a:masterClrMapping/>
  </p:clrMapOvr>
  <p:transition spd="slow">
    <p:fade/>
  </p:transition>
</p:sld>
</file>

<file path=ppt/theme/theme1.xml><?xml version="1.0" encoding="utf-8"?>
<a:theme xmlns:a="http://schemas.openxmlformats.org/drawingml/2006/main" name="第一PPT，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vjns4tby">
      <a:majorFont>
        <a:latin typeface="仓耳青禾体-谷力 W05"/>
        <a:ea typeface="仓耳青禾体-谷力 W05"/>
        <a:cs typeface=""/>
      </a:majorFont>
      <a:minorFont>
        <a:latin typeface="仓耳青禾体-谷力 W05"/>
        <a:ea typeface="仓耳青禾体-谷力 W05"/>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vjns4tby">
      <a:majorFont>
        <a:latin typeface="仓耳青禾体-谷力 W05"/>
        <a:ea typeface="仓耳青禾体-谷力 W05"/>
        <a:cs typeface=""/>
      </a:majorFont>
      <a:minorFont>
        <a:latin typeface="仓耳青禾体-谷力 W05"/>
        <a:ea typeface="仓耳青禾体-谷力 W05"/>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1</Template>
  <TotalTime>63</TotalTime>
  <Words>1973</Words>
  <Application>Microsoft Office PowerPoint</Application>
  <PresentationFormat>全屏显示(16:9)</PresentationFormat>
  <Paragraphs>109</Paragraphs>
  <Slides>19</Slides>
  <Notes>19</Notes>
  <HiddenSlides>0</HiddenSlides>
  <MMClips>0</MMClips>
  <ScaleCrop>false</ScaleCrop>
  <HeadingPairs>
    <vt:vector size="6" baseType="variant">
      <vt:variant>
        <vt:lpstr>已用的字体</vt:lpstr>
      </vt:variant>
      <vt:variant>
        <vt:i4>10</vt:i4>
      </vt:variant>
      <vt:variant>
        <vt:lpstr>主题</vt:lpstr>
      </vt:variant>
      <vt:variant>
        <vt:i4>3</vt:i4>
      </vt:variant>
      <vt:variant>
        <vt:lpstr>幻灯片标题</vt:lpstr>
      </vt:variant>
      <vt:variant>
        <vt:i4>19</vt:i4>
      </vt:variant>
    </vt:vector>
  </HeadingPairs>
  <TitlesOfParts>
    <vt:vector size="32" baseType="lpstr">
      <vt:lpstr>Meiryo</vt:lpstr>
      <vt:lpstr>仓耳青禾体-谷力 W05</vt:lpstr>
      <vt:lpstr>方正启体简体</vt:lpstr>
      <vt:lpstr>方正苏新诗柳楷简体</vt:lpstr>
      <vt:lpstr>宋体</vt:lpstr>
      <vt:lpstr>微软雅黑</vt:lpstr>
      <vt:lpstr>Arial</vt:lpstr>
      <vt:lpstr>Calibri</vt:lpstr>
      <vt:lpstr>Calibri Light</vt:lpstr>
      <vt:lpstr>Lao UI</vt:lpstr>
      <vt:lpstr>第一PPT，www.1ppt.com</vt:lpstr>
      <vt:lpstr>自定义设计方案</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dc:description/>
  <cp:lastModifiedBy>kan</cp:lastModifiedBy>
  <cp:revision>66</cp:revision>
  <dcterms:created xsi:type="dcterms:W3CDTF">2015-09-13T13:12:00Z</dcterms:created>
  <dcterms:modified xsi:type="dcterms:W3CDTF">2023-05-21T10:07:13Z</dcterms:modified>
</cp:coreProperties>
</file>