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30"/>
  </p:notesMasterIdLst>
  <p:sldIdLst>
    <p:sldId id="283" r:id="rId4"/>
    <p:sldId id="285" r:id="rId5"/>
    <p:sldId id="284" r:id="rId6"/>
    <p:sldId id="286" r:id="rId7"/>
    <p:sldId id="290" r:id="rId8"/>
    <p:sldId id="291" r:id="rId9"/>
    <p:sldId id="292" r:id="rId10"/>
    <p:sldId id="308" r:id="rId11"/>
    <p:sldId id="293" r:id="rId12"/>
    <p:sldId id="294" r:id="rId13"/>
    <p:sldId id="295" r:id="rId14"/>
    <p:sldId id="296" r:id="rId15"/>
    <p:sldId id="309" r:id="rId16"/>
    <p:sldId id="297" r:id="rId17"/>
    <p:sldId id="298" r:id="rId18"/>
    <p:sldId id="299" r:id="rId19"/>
    <p:sldId id="300" r:id="rId20"/>
    <p:sldId id="306" r:id="rId21"/>
    <p:sldId id="310" r:id="rId22"/>
    <p:sldId id="301" r:id="rId23"/>
    <p:sldId id="302" r:id="rId24"/>
    <p:sldId id="303" r:id="rId25"/>
    <p:sldId id="304" r:id="rId26"/>
    <p:sldId id="305" r:id="rId27"/>
    <p:sldId id="307" r:id="rId28"/>
    <p:sldId id="311" r:id="rId29"/>
  </p:sldIdLst>
  <p:sldSz cx="12192000" cy="6858000"/>
  <p:notesSz cx="6858000" cy="9144000"/>
  <p:custDataLst>
    <p:tags r:id="rId3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EAE5"/>
    <a:srgbClr val="CDBF97"/>
    <a:srgbClr val="8D7545"/>
    <a:srgbClr val="ECE8E5"/>
    <a:srgbClr val="E4CBCB"/>
    <a:srgbClr val="A88755"/>
    <a:srgbClr val="1F2020"/>
    <a:srgbClr val="263B45"/>
    <a:srgbClr val="193B3C"/>
    <a:srgbClr val="4E6C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8" d="100"/>
          <a:sy n="108" d="100"/>
        </p:scale>
        <p:origin x="654" y="114"/>
      </p:cViewPr>
      <p:guideLst/>
    </p:cSldViewPr>
  </p:slideViewPr>
  <p:notesTextViewPr>
    <p:cViewPr>
      <p:scale>
        <a:sx n="1" d="1"/>
        <a:sy n="1" d="1"/>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577D22-AD28-43FC-8EB4-B134A7D334C3}" type="datetimeFigureOut">
              <a:rPr lang="zh-CN" altLang="en-US" smtClean="0"/>
              <a:t>2023/5/22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8C8EFA-96ED-4A18-B46D-8BDC030E3AF6}" type="slidenum">
              <a:rPr lang="zh-CN" altLang="en-US" smtClean="0"/>
              <a:t>‹#›</a:t>
            </a:fld>
            <a:endParaRPr lang="zh-CN" altLang="en-US"/>
          </a:p>
        </p:txBody>
      </p:sp>
    </p:spTree>
    <p:extLst>
      <p:ext uri="{BB962C8B-B14F-4D97-AF65-F5344CB8AC3E}">
        <p14:creationId xmlns:p14="http://schemas.microsoft.com/office/powerpoint/2010/main" val="4216364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a:t>
            </a:fld>
            <a:endParaRPr lang="zh-CN" altLang="en-US"/>
          </a:p>
        </p:txBody>
      </p:sp>
    </p:spTree>
    <p:extLst>
      <p:ext uri="{BB962C8B-B14F-4D97-AF65-F5344CB8AC3E}">
        <p14:creationId xmlns:p14="http://schemas.microsoft.com/office/powerpoint/2010/main" val="37327354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10</a:t>
            </a:fld>
            <a:endParaRPr lang="zh-CN" altLang="en-US"/>
          </a:p>
        </p:txBody>
      </p:sp>
    </p:spTree>
    <p:extLst>
      <p:ext uri="{BB962C8B-B14F-4D97-AF65-F5344CB8AC3E}">
        <p14:creationId xmlns:p14="http://schemas.microsoft.com/office/powerpoint/2010/main" val="22323864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11</a:t>
            </a:fld>
            <a:endParaRPr lang="zh-CN" altLang="en-US"/>
          </a:p>
        </p:txBody>
      </p:sp>
    </p:spTree>
    <p:extLst>
      <p:ext uri="{BB962C8B-B14F-4D97-AF65-F5344CB8AC3E}">
        <p14:creationId xmlns:p14="http://schemas.microsoft.com/office/powerpoint/2010/main" val="41311471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DA8C8EFA-96ED-4A18-B46D-8BDC030E3AF6}" type="slidenum">
              <a:rPr lang="zh-CN" altLang="en-US" smtClean="0"/>
              <a:t>12</a:t>
            </a:fld>
            <a:endParaRPr lang="zh-CN" altLang="en-US"/>
          </a:p>
        </p:txBody>
      </p:sp>
    </p:spTree>
    <p:extLst>
      <p:ext uri="{BB962C8B-B14F-4D97-AF65-F5344CB8AC3E}">
        <p14:creationId xmlns:p14="http://schemas.microsoft.com/office/powerpoint/2010/main" val="33697483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13</a:t>
            </a:fld>
            <a:endParaRPr lang="zh-CN" altLang="en-US"/>
          </a:p>
        </p:txBody>
      </p:sp>
    </p:spTree>
    <p:extLst>
      <p:ext uri="{BB962C8B-B14F-4D97-AF65-F5344CB8AC3E}">
        <p14:creationId xmlns:p14="http://schemas.microsoft.com/office/powerpoint/2010/main" val="8236432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14</a:t>
            </a:fld>
            <a:endParaRPr lang="zh-CN" altLang="en-US"/>
          </a:p>
        </p:txBody>
      </p:sp>
    </p:spTree>
    <p:extLst>
      <p:ext uri="{BB962C8B-B14F-4D97-AF65-F5344CB8AC3E}">
        <p14:creationId xmlns:p14="http://schemas.microsoft.com/office/powerpoint/2010/main" val="2780183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15</a:t>
            </a:fld>
            <a:endParaRPr lang="zh-CN" altLang="en-US"/>
          </a:p>
        </p:txBody>
      </p:sp>
    </p:spTree>
    <p:extLst>
      <p:ext uri="{BB962C8B-B14F-4D97-AF65-F5344CB8AC3E}">
        <p14:creationId xmlns:p14="http://schemas.microsoft.com/office/powerpoint/2010/main" val="18175315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16</a:t>
            </a:fld>
            <a:endParaRPr lang="zh-CN" altLang="en-US"/>
          </a:p>
        </p:txBody>
      </p:sp>
    </p:spTree>
    <p:extLst>
      <p:ext uri="{BB962C8B-B14F-4D97-AF65-F5344CB8AC3E}">
        <p14:creationId xmlns:p14="http://schemas.microsoft.com/office/powerpoint/2010/main" val="33133087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17</a:t>
            </a:fld>
            <a:endParaRPr lang="zh-CN" altLang="en-US"/>
          </a:p>
        </p:txBody>
      </p:sp>
    </p:spTree>
    <p:extLst>
      <p:ext uri="{BB962C8B-B14F-4D97-AF65-F5344CB8AC3E}">
        <p14:creationId xmlns:p14="http://schemas.microsoft.com/office/powerpoint/2010/main" val="34481513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18</a:t>
            </a:fld>
            <a:endParaRPr lang="zh-CN" altLang="en-US"/>
          </a:p>
        </p:txBody>
      </p:sp>
    </p:spTree>
    <p:extLst>
      <p:ext uri="{BB962C8B-B14F-4D97-AF65-F5344CB8AC3E}">
        <p14:creationId xmlns:p14="http://schemas.microsoft.com/office/powerpoint/2010/main" val="5534982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19</a:t>
            </a:fld>
            <a:endParaRPr lang="zh-CN" altLang="en-US"/>
          </a:p>
        </p:txBody>
      </p:sp>
    </p:spTree>
    <p:extLst>
      <p:ext uri="{BB962C8B-B14F-4D97-AF65-F5344CB8AC3E}">
        <p14:creationId xmlns:p14="http://schemas.microsoft.com/office/powerpoint/2010/main" val="2734523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2</a:t>
            </a:fld>
            <a:endParaRPr lang="zh-CN" altLang="en-US"/>
          </a:p>
        </p:txBody>
      </p:sp>
    </p:spTree>
    <p:extLst>
      <p:ext uri="{BB962C8B-B14F-4D97-AF65-F5344CB8AC3E}">
        <p14:creationId xmlns:p14="http://schemas.microsoft.com/office/powerpoint/2010/main" val="5988496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20</a:t>
            </a:fld>
            <a:endParaRPr lang="zh-CN" altLang="en-US"/>
          </a:p>
        </p:txBody>
      </p:sp>
    </p:spTree>
    <p:extLst>
      <p:ext uri="{BB962C8B-B14F-4D97-AF65-F5344CB8AC3E}">
        <p14:creationId xmlns:p14="http://schemas.microsoft.com/office/powerpoint/2010/main" val="17807351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21</a:t>
            </a:fld>
            <a:endParaRPr lang="zh-CN" altLang="en-US"/>
          </a:p>
        </p:txBody>
      </p:sp>
    </p:spTree>
    <p:extLst>
      <p:ext uri="{BB962C8B-B14F-4D97-AF65-F5344CB8AC3E}">
        <p14:creationId xmlns:p14="http://schemas.microsoft.com/office/powerpoint/2010/main" val="14437160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22</a:t>
            </a:fld>
            <a:endParaRPr lang="zh-CN" altLang="en-US"/>
          </a:p>
        </p:txBody>
      </p:sp>
    </p:spTree>
    <p:extLst>
      <p:ext uri="{BB962C8B-B14F-4D97-AF65-F5344CB8AC3E}">
        <p14:creationId xmlns:p14="http://schemas.microsoft.com/office/powerpoint/2010/main" val="24612930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23</a:t>
            </a:fld>
            <a:endParaRPr lang="zh-CN" altLang="en-US"/>
          </a:p>
        </p:txBody>
      </p:sp>
    </p:spTree>
    <p:extLst>
      <p:ext uri="{BB962C8B-B14F-4D97-AF65-F5344CB8AC3E}">
        <p14:creationId xmlns:p14="http://schemas.microsoft.com/office/powerpoint/2010/main" val="3293638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24</a:t>
            </a:fld>
            <a:endParaRPr lang="zh-CN" altLang="en-US"/>
          </a:p>
        </p:txBody>
      </p:sp>
    </p:spTree>
    <p:extLst>
      <p:ext uri="{BB962C8B-B14F-4D97-AF65-F5344CB8AC3E}">
        <p14:creationId xmlns:p14="http://schemas.microsoft.com/office/powerpoint/2010/main" val="1164943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25</a:t>
            </a:fld>
            <a:endParaRPr lang="zh-CN" altLang="en-US"/>
          </a:p>
        </p:txBody>
      </p:sp>
    </p:spTree>
    <p:extLst>
      <p:ext uri="{BB962C8B-B14F-4D97-AF65-F5344CB8AC3E}">
        <p14:creationId xmlns:p14="http://schemas.microsoft.com/office/powerpoint/2010/main" val="36816138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23067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3</a:t>
            </a:fld>
            <a:endParaRPr lang="zh-CN" altLang="en-US"/>
          </a:p>
        </p:txBody>
      </p:sp>
    </p:spTree>
    <p:extLst>
      <p:ext uri="{BB962C8B-B14F-4D97-AF65-F5344CB8AC3E}">
        <p14:creationId xmlns:p14="http://schemas.microsoft.com/office/powerpoint/2010/main" val="1021886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4</a:t>
            </a:fld>
            <a:endParaRPr lang="zh-CN" altLang="en-US"/>
          </a:p>
        </p:txBody>
      </p:sp>
    </p:spTree>
    <p:extLst>
      <p:ext uri="{BB962C8B-B14F-4D97-AF65-F5344CB8AC3E}">
        <p14:creationId xmlns:p14="http://schemas.microsoft.com/office/powerpoint/2010/main" val="13500673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5</a:t>
            </a:fld>
            <a:endParaRPr lang="zh-CN" altLang="en-US"/>
          </a:p>
        </p:txBody>
      </p:sp>
    </p:spTree>
    <p:extLst>
      <p:ext uri="{BB962C8B-B14F-4D97-AF65-F5344CB8AC3E}">
        <p14:creationId xmlns:p14="http://schemas.microsoft.com/office/powerpoint/2010/main" val="3586154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6</a:t>
            </a:fld>
            <a:endParaRPr lang="zh-CN" altLang="en-US"/>
          </a:p>
        </p:txBody>
      </p:sp>
    </p:spTree>
    <p:extLst>
      <p:ext uri="{BB962C8B-B14F-4D97-AF65-F5344CB8AC3E}">
        <p14:creationId xmlns:p14="http://schemas.microsoft.com/office/powerpoint/2010/main" val="1481800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7</a:t>
            </a:fld>
            <a:endParaRPr lang="zh-CN" altLang="en-US"/>
          </a:p>
        </p:txBody>
      </p:sp>
    </p:spTree>
    <p:extLst>
      <p:ext uri="{BB962C8B-B14F-4D97-AF65-F5344CB8AC3E}">
        <p14:creationId xmlns:p14="http://schemas.microsoft.com/office/powerpoint/2010/main" val="1822411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8</a:t>
            </a:fld>
            <a:endParaRPr lang="zh-CN" altLang="en-US"/>
          </a:p>
        </p:txBody>
      </p:sp>
    </p:spTree>
    <p:extLst>
      <p:ext uri="{BB962C8B-B14F-4D97-AF65-F5344CB8AC3E}">
        <p14:creationId xmlns:p14="http://schemas.microsoft.com/office/powerpoint/2010/main" val="14165986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9</a:t>
            </a:fld>
            <a:endParaRPr lang="zh-CN" altLang="en-US"/>
          </a:p>
        </p:txBody>
      </p:sp>
    </p:spTree>
    <p:extLst>
      <p:ext uri="{BB962C8B-B14F-4D97-AF65-F5344CB8AC3E}">
        <p14:creationId xmlns:p14="http://schemas.microsoft.com/office/powerpoint/2010/main" val="1444398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F51068B-98DD-301A-17D7-BA37679FD168}"/>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376976274"/>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4DF59D8-474D-A56D-BC4B-BF8C3F1DE273}"/>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4" name="TextBox 5">
            <a:extLst>
              <a:ext uri="{FF2B5EF4-FFF2-40B4-BE49-F238E27FC236}">
                <a16:creationId xmlns:a16="http://schemas.microsoft.com/office/drawing/2014/main" xmlns="" id="{10397936-E8C0-BDCE-2466-A43809B6027C}"/>
              </a:ext>
            </a:extLst>
          </p:cNvPr>
          <p:cNvSpPr txBox="1"/>
          <p:nvPr userDrawn="1"/>
        </p:nvSpPr>
        <p:spPr>
          <a:xfrm>
            <a:off x="118120" y="6492875"/>
            <a:ext cx="1440159" cy="123111"/>
          </a:xfrm>
          <a:prstGeom prst="rect">
            <a:avLst/>
          </a:prstGeom>
          <a:noFill/>
        </p:spPr>
        <p:txBody>
          <a:bodyPr wrap="square" rtlCol="0">
            <a:spAutoFit/>
          </a:bodyPr>
          <a:lstStyle/>
          <a:p>
            <a:pPr defTabSz="914400">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节日</a:t>
            </a:r>
            <a:r>
              <a:rPr lang="en-US" altLang="zh-CN" sz="100" dirty="0">
                <a:solidFill>
                  <a:prstClr val="black"/>
                </a:solidFill>
                <a:latin typeface="微软雅黑" panose="020B0503020204020204" pitchFamily="34" charset="-122"/>
                <a:ea typeface="微软雅黑" panose="020B0503020204020204" pitchFamily="34" charset="-122"/>
                <a:hlinkClick r:id="rId2"/>
              </a:rPr>
              <a:t>PPT</a:t>
            </a:r>
            <a:r>
              <a:rPr lang="zh-CN" altLang="en-US" sz="100" dirty="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a:t>
            </a:r>
            <a:r>
              <a:rPr lang="en-US" altLang="zh-CN" sz="100" dirty="0" smtClean="0">
                <a:solidFill>
                  <a:prstClr val="black"/>
                </a:solidFill>
                <a:latin typeface="微软雅黑" panose="020B0503020204020204" pitchFamily="34" charset="-122"/>
                <a:ea typeface="微软雅黑" panose="020B0503020204020204" pitchFamily="34" charset="-122"/>
              </a:rPr>
              <a:t>www.ypppt.com/jieri</a:t>
            </a:r>
            <a:r>
              <a:rPr lang="en-US" altLang="zh-CN" sz="100" dirty="0">
                <a:solidFill>
                  <a:prstClr val="black"/>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1034887534"/>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33D1396-2C4A-206C-F5C2-55E734DD1FAB}"/>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707735388"/>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2023/5/22</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29159765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2023/5/22</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38594780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33453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51368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07963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95009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2536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393FC67-FB2D-452E-1CD5-3033B3998E94}"/>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480676079"/>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08163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15506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18960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3262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02641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3422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4891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CBB1066-97ED-BE39-7348-16F145CA1886}"/>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838485721"/>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3DC4FDC-D888-7AAA-F1FB-3DE539082BD9}"/>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851330146"/>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4FC3422-5637-B137-5B9F-FB1159B9A387}"/>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755185890"/>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A4986FC-63B4-80F1-DF90-11B3CD48B472}"/>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27381452"/>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720F833-FC86-9294-6D58-FF276A63C4BE}"/>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492491159"/>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0F3D87D-D3AD-A93B-052E-79BC9F73C609}"/>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438330162"/>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31CB368-E2BD-D55F-6D2F-83803B1BEB40}"/>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851003871"/>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750629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2023/5/22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41902502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建筑物&#10;&#10;描述已自动生成">
            <a:extLst>
              <a:ext uri="{FF2B5EF4-FFF2-40B4-BE49-F238E27FC236}">
                <a16:creationId xmlns:a16="http://schemas.microsoft.com/office/drawing/2014/main" xmlns="" id="{AB52980E-7285-4ED2-BEA0-DA3FD560E8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图片 4">
            <a:extLst>
              <a:ext uri="{FF2B5EF4-FFF2-40B4-BE49-F238E27FC236}">
                <a16:creationId xmlns:a16="http://schemas.microsoft.com/office/drawing/2014/main" xmlns="" id="{D0D2BAE7-2341-44C0-B56B-C9689B3655B1}"/>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08044" y="1258645"/>
            <a:ext cx="9398978" cy="5874361"/>
          </a:xfrm>
          <a:prstGeom prst="rect">
            <a:avLst/>
          </a:prstGeom>
        </p:spPr>
      </p:pic>
      <p:pic>
        <p:nvPicPr>
          <p:cNvPr id="6" name="图片 5" descr="图片包含 建筑物&#10;&#10;描述已自动生成">
            <a:extLst>
              <a:ext uri="{FF2B5EF4-FFF2-40B4-BE49-F238E27FC236}">
                <a16:creationId xmlns:a16="http://schemas.microsoft.com/office/drawing/2014/main" xmlns="" id="{4DDB984A-795F-410A-AF10-8067CF51724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889304" y="2766485"/>
            <a:ext cx="4769427" cy="3356264"/>
          </a:xfrm>
          <a:prstGeom prst="rect">
            <a:avLst/>
          </a:prstGeom>
        </p:spPr>
      </p:pic>
      <p:pic>
        <p:nvPicPr>
          <p:cNvPr id="4" name="图片 3">
            <a:extLst>
              <a:ext uri="{FF2B5EF4-FFF2-40B4-BE49-F238E27FC236}">
                <a16:creationId xmlns:a16="http://schemas.microsoft.com/office/drawing/2014/main" xmlns="" id="{02FFC604-3F60-4064-BC82-7A2F9D4413A8}"/>
              </a:ext>
            </a:extLst>
          </p:cNvPr>
          <p:cNvPicPr>
            <a:picLocks noChangeAspect="1"/>
          </p:cNvPicPr>
          <p:nvPr/>
        </p:nvPicPr>
        <p:blipFill>
          <a:blip r:embed="rId6">
            <a:extLst>
              <a:ext uri="{28A0092B-C50C-407E-A947-70E740481C1C}">
                <a14:useLocalDpi xmlns:a14="http://schemas.microsoft.com/office/drawing/2010/main"/>
              </a:ext>
            </a:extLst>
          </a:blip>
          <a:srcRect/>
          <a:stretch/>
        </p:blipFill>
        <p:spPr>
          <a:xfrm>
            <a:off x="6605433" y="1734801"/>
            <a:ext cx="4279066" cy="4387948"/>
          </a:xfrm>
          <a:prstGeom prst="rect">
            <a:avLst/>
          </a:prstGeom>
        </p:spPr>
      </p:pic>
      <p:sp>
        <p:nvSpPr>
          <p:cNvPr id="7" name="文本框 6">
            <a:extLst>
              <a:ext uri="{FF2B5EF4-FFF2-40B4-BE49-F238E27FC236}">
                <a16:creationId xmlns:a16="http://schemas.microsoft.com/office/drawing/2014/main" xmlns="" id="{13413A72-DE9F-46BA-AA61-AEF51B821209}"/>
              </a:ext>
            </a:extLst>
          </p:cNvPr>
          <p:cNvSpPr txBox="1"/>
          <p:nvPr/>
        </p:nvSpPr>
        <p:spPr>
          <a:xfrm>
            <a:off x="10268946" y="1863524"/>
            <a:ext cx="615553" cy="3507129"/>
          </a:xfrm>
          <a:prstGeom prst="rect">
            <a:avLst/>
          </a:prstGeom>
          <a:noFill/>
        </p:spPr>
        <p:txBody>
          <a:bodyPr vert="eaVert" wrap="square" rtlCol="0">
            <a:spAutoFit/>
          </a:bodyPr>
          <a:lstStyle/>
          <a:p>
            <a:pPr algn="dist"/>
            <a:r>
              <a:rPr lang="zh-CN" altLang="en-US" sz="2800" dirty="0">
                <a:cs typeface="+mn-ea"/>
                <a:sym typeface="+mn-lt"/>
              </a:rPr>
              <a:t>教师节主题班会</a:t>
            </a:r>
          </a:p>
        </p:txBody>
      </p:sp>
    </p:spTree>
    <p:extLst>
      <p:ext uri="{BB962C8B-B14F-4D97-AF65-F5344CB8AC3E}">
        <p14:creationId xmlns:p14="http://schemas.microsoft.com/office/powerpoint/2010/main" val="2620584816"/>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图片 2">
            <a:extLst>
              <a:ext uri="{FF2B5EF4-FFF2-40B4-BE49-F238E27FC236}">
                <a16:creationId xmlns:a16="http://schemas.microsoft.com/office/drawing/2014/main" xmlns="" id="{206947A6-3A09-4F96-91D2-1BA47211C4FB}"/>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66338" y="688697"/>
            <a:ext cx="5561269" cy="5561269"/>
          </a:xfrm>
          <a:prstGeom prst="rect">
            <a:avLst/>
          </a:prstGeom>
        </p:spPr>
      </p:pic>
      <p:cxnSp>
        <p:nvCxnSpPr>
          <p:cNvPr id="4" name="直接连接符 3">
            <a:extLst>
              <a:ext uri="{FF2B5EF4-FFF2-40B4-BE49-F238E27FC236}">
                <a16:creationId xmlns:a16="http://schemas.microsoft.com/office/drawing/2014/main" xmlns="" id="{605DDB8C-2796-4E42-A032-47A2CF743501}"/>
              </a:ext>
            </a:extLst>
          </p:cNvPr>
          <p:cNvCxnSpPr>
            <a:cxnSpLocks/>
          </p:cNvCxnSpPr>
          <p:nvPr/>
        </p:nvCxnSpPr>
        <p:spPr>
          <a:xfrm>
            <a:off x="5835310" y="1668565"/>
            <a:ext cx="0" cy="3601535"/>
          </a:xfrm>
          <a:prstGeom prst="line">
            <a:avLst/>
          </a:prstGeom>
          <a:ln w="28575">
            <a:solidFill>
              <a:srgbClr val="843C0C"/>
            </a:solidFill>
            <a:prstDash val="lgDashDot"/>
          </a:ln>
        </p:spPr>
        <p:style>
          <a:lnRef idx="1">
            <a:schemeClr val="accent1"/>
          </a:lnRef>
          <a:fillRef idx="0">
            <a:schemeClr val="accent1"/>
          </a:fillRef>
          <a:effectRef idx="0">
            <a:schemeClr val="accent1"/>
          </a:effectRef>
          <a:fontRef idx="minor">
            <a:schemeClr val="tx1"/>
          </a:fontRef>
        </p:style>
      </p:cxnSp>
      <p:sp>
        <p:nvSpPr>
          <p:cNvPr id="5" name="Freeform 5">
            <a:extLst>
              <a:ext uri="{FF2B5EF4-FFF2-40B4-BE49-F238E27FC236}">
                <a16:creationId xmlns:a16="http://schemas.microsoft.com/office/drawing/2014/main" xmlns="" id="{1DEE7960-4A2D-4A29-B131-3382899A5F2D}"/>
              </a:ext>
            </a:extLst>
          </p:cNvPr>
          <p:cNvSpPr>
            <a:spLocks noEditPoints="1"/>
          </p:cNvSpPr>
          <p:nvPr/>
        </p:nvSpPr>
        <p:spPr bwMode="auto">
          <a:xfrm>
            <a:off x="6622722" y="1939118"/>
            <a:ext cx="357187" cy="425450"/>
          </a:xfrm>
          <a:custGeom>
            <a:avLst/>
            <a:gdLst>
              <a:gd name="T0" fmla="*/ 1 w 42"/>
              <a:gd name="T1" fmla="*/ 24 h 50"/>
              <a:gd name="T2" fmla="*/ 16 w 42"/>
              <a:gd name="T3" fmla="*/ 2 h 50"/>
              <a:gd name="T4" fmla="*/ 38 w 42"/>
              <a:gd name="T5" fmla="*/ 12 h 50"/>
              <a:gd name="T6" fmla="*/ 39 w 42"/>
              <a:gd name="T7" fmla="*/ 33 h 50"/>
              <a:gd name="T8" fmla="*/ 33 w 42"/>
              <a:gd name="T9" fmla="*/ 41 h 50"/>
              <a:gd name="T10" fmla="*/ 1 w 42"/>
              <a:gd name="T11" fmla="*/ 24 h 50"/>
              <a:gd name="T12" fmla="*/ 36 w 42"/>
              <a:gd name="T13" fmla="*/ 24 h 50"/>
              <a:gd name="T14" fmla="*/ 14 w 42"/>
              <a:gd name="T15" fmla="*/ 9 h 50"/>
              <a:gd name="T16" fmla="*/ 5 w 42"/>
              <a:gd name="T17" fmla="*/ 26 h 50"/>
              <a:gd name="T18" fmla="*/ 21 w 42"/>
              <a:gd name="T19" fmla="*/ 38 h 50"/>
              <a:gd name="T20" fmla="*/ 36 w 42"/>
              <a:gd name="T21" fmla="*/ 2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50">
                <a:moveTo>
                  <a:pt x="1" y="24"/>
                </a:moveTo>
                <a:cubicBezTo>
                  <a:pt x="0" y="13"/>
                  <a:pt x="6" y="5"/>
                  <a:pt x="16" y="2"/>
                </a:cubicBezTo>
                <a:cubicBezTo>
                  <a:pt x="23" y="0"/>
                  <a:pt x="34" y="5"/>
                  <a:pt x="38" y="12"/>
                </a:cubicBezTo>
                <a:cubicBezTo>
                  <a:pt x="41" y="19"/>
                  <a:pt x="42" y="26"/>
                  <a:pt x="39" y="33"/>
                </a:cubicBezTo>
                <a:cubicBezTo>
                  <a:pt x="38" y="36"/>
                  <a:pt x="36" y="39"/>
                  <a:pt x="33" y="41"/>
                </a:cubicBezTo>
                <a:cubicBezTo>
                  <a:pt x="18" y="50"/>
                  <a:pt x="1" y="42"/>
                  <a:pt x="1" y="24"/>
                </a:cubicBezTo>
                <a:close/>
                <a:moveTo>
                  <a:pt x="36" y="24"/>
                </a:moveTo>
                <a:cubicBezTo>
                  <a:pt x="36" y="14"/>
                  <a:pt x="24" y="5"/>
                  <a:pt x="14" y="9"/>
                </a:cubicBezTo>
                <a:cubicBezTo>
                  <a:pt x="7" y="11"/>
                  <a:pt x="3" y="18"/>
                  <a:pt x="5" y="26"/>
                </a:cubicBezTo>
                <a:cubicBezTo>
                  <a:pt x="7" y="33"/>
                  <a:pt x="14" y="38"/>
                  <a:pt x="21" y="38"/>
                </a:cubicBezTo>
                <a:cubicBezTo>
                  <a:pt x="31" y="37"/>
                  <a:pt x="36" y="32"/>
                  <a:pt x="36"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6" name="Freeform 6">
            <a:extLst>
              <a:ext uri="{FF2B5EF4-FFF2-40B4-BE49-F238E27FC236}">
                <a16:creationId xmlns:a16="http://schemas.microsoft.com/office/drawing/2014/main" xmlns="" id="{D09ADF3E-C5B9-4BBB-A102-196BF511EF70}"/>
              </a:ext>
            </a:extLst>
          </p:cNvPr>
          <p:cNvSpPr>
            <a:spLocks noEditPoints="1"/>
          </p:cNvSpPr>
          <p:nvPr/>
        </p:nvSpPr>
        <p:spPr bwMode="auto">
          <a:xfrm>
            <a:off x="6636999" y="4352998"/>
            <a:ext cx="339725" cy="382588"/>
          </a:xfrm>
          <a:custGeom>
            <a:avLst/>
            <a:gdLst>
              <a:gd name="T0" fmla="*/ 40 w 40"/>
              <a:gd name="T1" fmla="*/ 24 h 45"/>
              <a:gd name="T2" fmla="*/ 35 w 40"/>
              <a:gd name="T3" fmla="*/ 39 h 45"/>
              <a:gd name="T4" fmla="*/ 18 w 40"/>
              <a:gd name="T5" fmla="*/ 44 h 45"/>
              <a:gd name="T6" fmla="*/ 0 w 40"/>
              <a:gd name="T7" fmla="*/ 22 h 45"/>
              <a:gd name="T8" fmla="*/ 1 w 40"/>
              <a:gd name="T9" fmla="*/ 16 h 45"/>
              <a:gd name="T10" fmla="*/ 34 w 40"/>
              <a:gd name="T11" fmla="*/ 9 h 45"/>
              <a:gd name="T12" fmla="*/ 40 w 40"/>
              <a:gd name="T13" fmla="*/ 24 h 45"/>
              <a:gd name="T14" fmla="*/ 35 w 40"/>
              <a:gd name="T15" fmla="*/ 24 h 45"/>
              <a:gd name="T16" fmla="*/ 24 w 40"/>
              <a:gd name="T17" fmla="*/ 11 h 45"/>
              <a:gd name="T18" fmla="*/ 19 w 40"/>
              <a:gd name="T19" fmla="*/ 10 h 45"/>
              <a:gd name="T20" fmla="*/ 5 w 40"/>
              <a:gd name="T21" fmla="*/ 17 h 45"/>
              <a:gd name="T22" fmla="*/ 8 w 40"/>
              <a:gd name="T23" fmla="*/ 30 h 45"/>
              <a:gd name="T24" fmla="*/ 12 w 40"/>
              <a:gd name="T25" fmla="*/ 34 h 45"/>
              <a:gd name="T26" fmla="*/ 29 w 40"/>
              <a:gd name="T27" fmla="*/ 36 h 45"/>
              <a:gd name="T28" fmla="*/ 35 w 40"/>
              <a:gd name="T29" fmla="*/ 2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45">
                <a:moveTo>
                  <a:pt x="40" y="24"/>
                </a:moveTo>
                <a:cubicBezTo>
                  <a:pt x="40" y="30"/>
                  <a:pt x="38" y="35"/>
                  <a:pt x="35" y="39"/>
                </a:cubicBezTo>
                <a:cubicBezTo>
                  <a:pt x="31" y="44"/>
                  <a:pt x="24" y="45"/>
                  <a:pt x="18" y="44"/>
                </a:cubicBezTo>
                <a:cubicBezTo>
                  <a:pt x="8" y="42"/>
                  <a:pt x="0" y="32"/>
                  <a:pt x="0" y="22"/>
                </a:cubicBezTo>
                <a:cubicBezTo>
                  <a:pt x="0" y="20"/>
                  <a:pt x="0" y="17"/>
                  <a:pt x="1" y="16"/>
                </a:cubicBezTo>
                <a:cubicBezTo>
                  <a:pt x="9" y="4"/>
                  <a:pt x="22" y="0"/>
                  <a:pt x="34" y="9"/>
                </a:cubicBezTo>
                <a:cubicBezTo>
                  <a:pt x="39" y="13"/>
                  <a:pt x="39" y="19"/>
                  <a:pt x="40" y="24"/>
                </a:cubicBezTo>
                <a:close/>
                <a:moveTo>
                  <a:pt x="35" y="24"/>
                </a:moveTo>
                <a:cubicBezTo>
                  <a:pt x="35" y="17"/>
                  <a:pt x="31" y="12"/>
                  <a:pt x="24" y="11"/>
                </a:cubicBezTo>
                <a:cubicBezTo>
                  <a:pt x="22" y="10"/>
                  <a:pt x="21" y="10"/>
                  <a:pt x="19" y="10"/>
                </a:cubicBezTo>
                <a:cubicBezTo>
                  <a:pt x="14" y="10"/>
                  <a:pt x="7" y="13"/>
                  <a:pt x="5" y="17"/>
                </a:cubicBezTo>
                <a:cubicBezTo>
                  <a:pt x="3" y="22"/>
                  <a:pt x="5" y="26"/>
                  <a:pt x="8" y="30"/>
                </a:cubicBezTo>
                <a:cubicBezTo>
                  <a:pt x="9" y="31"/>
                  <a:pt x="10" y="33"/>
                  <a:pt x="12" y="34"/>
                </a:cubicBezTo>
                <a:cubicBezTo>
                  <a:pt x="17" y="37"/>
                  <a:pt x="23" y="39"/>
                  <a:pt x="29" y="36"/>
                </a:cubicBezTo>
                <a:cubicBezTo>
                  <a:pt x="34" y="34"/>
                  <a:pt x="34" y="29"/>
                  <a:pt x="35"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7" name="Freeform 8">
            <a:extLst>
              <a:ext uri="{FF2B5EF4-FFF2-40B4-BE49-F238E27FC236}">
                <a16:creationId xmlns:a16="http://schemas.microsoft.com/office/drawing/2014/main" xmlns="" id="{9658D188-576C-41EE-A369-1779DD223DAC}"/>
              </a:ext>
            </a:extLst>
          </p:cNvPr>
          <p:cNvSpPr>
            <a:spLocks noEditPoints="1"/>
          </p:cNvSpPr>
          <p:nvPr/>
        </p:nvSpPr>
        <p:spPr bwMode="auto">
          <a:xfrm>
            <a:off x="6632650" y="3126839"/>
            <a:ext cx="339725" cy="374650"/>
          </a:xfrm>
          <a:custGeom>
            <a:avLst/>
            <a:gdLst>
              <a:gd name="T0" fmla="*/ 40 w 40"/>
              <a:gd name="T1" fmla="*/ 23 h 44"/>
              <a:gd name="T2" fmla="*/ 39 w 40"/>
              <a:gd name="T3" fmla="*/ 29 h 44"/>
              <a:gd name="T4" fmla="*/ 27 w 40"/>
              <a:gd name="T5" fmla="*/ 42 h 44"/>
              <a:gd name="T6" fmla="*/ 6 w 40"/>
              <a:gd name="T7" fmla="*/ 35 h 44"/>
              <a:gd name="T8" fmla="*/ 1 w 40"/>
              <a:gd name="T9" fmla="*/ 18 h 44"/>
              <a:gd name="T10" fmla="*/ 21 w 40"/>
              <a:gd name="T11" fmla="*/ 2 h 44"/>
              <a:gd name="T12" fmla="*/ 40 w 40"/>
              <a:gd name="T13" fmla="*/ 23 h 44"/>
              <a:gd name="T14" fmla="*/ 35 w 40"/>
              <a:gd name="T15" fmla="*/ 22 h 44"/>
              <a:gd name="T16" fmla="*/ 24 w 40"/>
              <a:gd name="T17" fmla="*/ 8 h 44"/>
              <a:gd name="T18" fmla="*/ 16 w 40"/>
              <a:gd name="T19" fmla="*/ 7 h 44"/>
              <a:gd name="T20" fmla="*/ 9 w 40"/>
              <a:gd name="T21" fmla="*/ 9 h 44"/>
              <a:gd name="T22" fmla="*/ 9 w 40"/>
              <a:gd name="T23" fmla="*/ 29 h 44"/>
              <a:gd name="T24" fmla="*/ 27 w 40"/>
              <a:gd name="T25" fmla="*/ 35 h 44"/>
              <a:gd name="T26" fmla="*/ 35 w 40"/>
              <a:gd name="T27"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44">
                <a:moveTo>
                  <a:pt x="40" y="23"/>
                </a:moveTo>
                <a:cubicBezTo>
                  <a:pt x="39" y="24"/>
                  <a:pt x="39" y="26"/>
                  <a:pt x="39" y="29"/>
                </a:cubicBezTo>
                <a:cubicBezTo>
                  <a:pt x="37" y="37"/>
                  <a:pt x="34" y="41"/>
                  <a:pt x="27" y="42"/>
                </a:cubicBezTo>
                <a:cubicBezTo>
                  <a:pt x="18" y="44"/>
                  <a:pt x="11" y="42"/>
                  <a:pt x="6" y="35"/>
                </a:cubicBezTo>
                <a:cubicBezTo>
                  <a:pt x="3" y="30"/>
                  <a:pt x="0" y="25"/>
                  <a:pt x="1" y="18"/>
                </a:cubicBezTo>
                <a:cubicBezTo>
                  <a:pt x="1" y="8"/>
                  <a:pt x="11" y="0"/>
                  <a:pt x="21" y="2"/>
                </a:cubicBezTo>
                <a:cubicBezTo>
                  <a:pt x="33" y="3"/>
                  <a:pt x="39" y="10"/>
                  <a:pt x="40" y="23"/>
                </a:cubicBezTo>
                <a:close/>
                <a:moveTo>
                  <a:pt x="35" y="22"/>
                </a:moveTo>
                <a:cubicBezTo>
                  <a:pt x="35" y="14"/>
                  <a:pt x="31" y="10"/>
                  <a:pt x="24" y="8"/>
                </a:cubicBezTo>
                <a:cubicBezTo>
                  <a:pt x="22" y="7"/>
                  <a:pt x="19" y="8"/>
                  <a:pt x="16" y="7"/>
                </a:cubicBezTo>
                <a:cubicBezTo>
                  <a:pt x="13" y="5"/>
                  <a:pt x="11" y="7"/>
                  <a:pt x="9" y="9"/>
                </a:cubicBezTo>
                <a:cubicBezTo>
                  <a:pt x="4" y="14"/>
                  <a:pt x="3" y="21"/>
                  <a:pt x="9" y="29"/>
                </a:cubicBezTo>
                <a:cubicBezTo>
                  <a:pt x="12" y="35"/>
                  <a:pt x="20" y="37"/>
                  <a:pt x="27" y="35"/>
                </a:cubicBezTo>
                <a:cubicBezTo>
                  <a:pt x="33" y="34"/>
                  <a:pt x="35" y="30"/>
                  <a:pt x="35" y="2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8" name="Freeform 17">
            <a:extLst>
              <a:ext uri="{FF2B5EF4-FFF2-40B4-BE49-F238E27FC236}">
                <a16:creationId xmlns:a16="http://schemas.microsoft.com/office/drawing/2014/main" xmlns="" id="{212B1636-00A5-470A-8A10-3B09104A567F}"/>
              </a:ext>
            </a:extLst>
          </p:cNvPr>
          <p:cNvSpPr>
            <a:spLocks/>
          </p:cNvSpPr>
          <p:nvPr/>
        </p:nvSpPr>
        <p:spPr bwMode="auto">
          <a:xfrm>
            <a:off x="6648122" y="1981980"/>
            <a:ext cx="280987" cy="280988"/>
          </a:xfrm>
          <a:custGeom>
            <a:avLst/>
            <a:gdLst>
              <a:gd name="T0" fmla="*/ 33 w 33"/>
              <a:gd name="T1" fmla="*/ 19 h 33"/>
              <a:gd name="T2" fmla="*/ 18 w 33"/>
              <a:gd name="T3" fmla="*/ 33 h 33"/>
              <a:gd name="T4" fmla="*/ 2 w 33"/>
              <a:gd name="T5" fmla="*/ 21 h 33"/>
              <a:gd name="T6" fmla="*/ 11 w 33"/>
              <a:gd name="T7" fmla="*/ 4 h 33"/>
              <a:gd name="T8" fmla="*/ 33 w 33"/>
              <a:gd name="T9" fmla="*/ 19 h 33"/>
            </a:gdLst>
            <a:ahLst/>
            <a:cxnLst>
              <a:cxn ang="0">
                <a:pos x="T0" y="T1"/>
              </a:cxn>
              <a:cxn ang="0">
                <a:pos x="T2" y="T3"/>
              </a:cxn>
              <a:cxn ang="0">
                <a:pos x="T4" y="T5"/>
              </a:cxn>
              <a:cxn ang="0">
                <a:pos x="T6" y="T7"/>
              </a:cxn>
              <a:cxn ang="0">
                <a:pos x="T8" y="T9"/>
              </a:cxn>
            </a:cxnLst>
            <a:rect l="0" t="0" r="r" b="b"/>
            <a:pathLst>
              <a:path w="33" h="33">
                <a:moveTo>
                  <a:pt x="33" y="19"/>
                </a:moveTo>
                <a:cubicBezTo>
                  <a:pt x="33" y="27"/>
                  <a:pt x="28" y="32"/>
                  <a:pt x="18" y="33"/>
                </a:cubicBezTo>
                <a:cubicBezTo>
                  <a:pt x="11" y="33"/>
                  <a:pt x="4" y="28"/>
                  <a:pt x="2" y="21"/>
                </a:cubicBezTo>
                <a:cubicBezTo>
                  <a:pt x="0" y="13"/>
                  <a:pt x="4" y="6"/>
                  <a:pt x="11" y="4"/>
                </a:cubicBezTo>
                <a:cubicBezTo>
                  <a:pt x="21" y="0"/>
                  <a:pt x="33" y="9"/>
                  <a:pt x="33" y="19"/>
                </a:cubicBezTo>
                <a:close/>
              </a:path>
            </a:pathLst>
          </a:custGeom>
          <a:solidFill>
            <a:srgbClr val="F59EB6"/>
          </a:solidFill>
          <a:ln>
            <a:noFill/>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9" name="Freeform 18">
            <a:extLst>
              <a:ext uri="{FF2B5EF4-FFF2-40B4-BE49-F238E27FC236}">
                <a16:creationId xmlns:a16="http://schemas.microsoft.com/office/drawing/2014/main" xmlns="" id="{3EA02428-027F-4469-B641-A3A53D7E2F42}"/>
              </a:ext>
            </a:extLst>
          </p:cNvPr>
          <p:cNvSpPr>
            <a:spLocks/>
          </p:cNvSpPr>
          <p:nvPr/>
        </p:nvSpPr>
        <p:spPr bwMode="auto">
          <a:xfrm>
            <a:off x="6662399" y="4437136"/>
            <a:ext cx="271462" cy="246063"/>
          </a:xfrm>
          <a:custGeom>
            <a:avLst/>
            <a:gdLst>
              <a:gd name="T0" fmla="*/ 32 w 32"/>
              <a:gd name="T1" fmla="*/ 14 h 29"/>
              <a:gd name="T2" fmla="*/ 26 w 32"/>
              <a:gd name="T3" fmla="*/ 26 h 29"/>
              <a:gd name="T4" fmla="*/ 9 w 32"/>
              <a:gd name="T5" fmla="*/ 24 h 29"/>
              <a:gd name="T6" fmla="*/ 5 w 32"/>
              <a:gd name="T7" fmla="*/ 20 h 29"/>
              <a:gd name="T8" fmla="*/ 2 w 32"/>
              <a:gd name="T9" fmla="*/ 7 h 29"/>
              <a:gd name="T10" fmla="*/ 16 w 32"/>
              <a:gd name="T11" fmla="*/ 0 h 29"/>
              <a:gd name="T12" fmla="*/ 21 w 32"/>
              <a:gd name="T13" fmla="*/ 1 h 29"/>
              <a:gd name="T14" fmla="*/ 32 w 32"/>
              <a:gd name="T15" fmla="*/ 14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9">
                <a:moveTo>
                  <a:pt x="32" y="14"/>
                </a:moveTo>
                <a:cubicBezTo>
                  <a:pt x="31" y="19"/>
                  <a:pt x="31" y="24"/>
                  <a:pt x="26" y="26"/>
                </a:cubicBezTo>
                <a:cubicBezTo>
                  <a:pt x="20" y="29"/>
                  <a:pt x="14" y="27"/>
                  <a:pt x="9" y="24"/>
                </a:cubicBezTo>
                <a:cubicBezTo>
                  <a:pt x="7" y="23"/>
                  <a:pt x="6" y="21"/>
                  <a:pt x="5" y="20"/>
                </a:cubicBezTo>
                <a:cubicBezTo>
                  <a:pt x="2" y="16"/>
                  <a:pt x="0" y="12"/>
                  <a:pt x="2" y="7"/>
                </a:cubicBezTo>
                <a:cubicBezTo>
                  <a:pt x="4" y="3"/>
                  <a:pt x="11" y="0"/>
                  <a:pt x="16" y="0"/>
                </a:cubicBezTo>
                <a:cubicBezTo>
                  <a:pt x="18" y="0"/>
                  <a:pt x="19" y="0"/>
                  <a:pt x="21" y="1"/>
                </a:cubicBezTo>
                <a:cubicBezTo>
                  <a:pt x="28" y="2"/>
                  <a:pt x="32" y="7"/>
                  <a:pt x="32" y="14"/>
                </a:cubicBezTo>
                <a:close/>
              </a:path>
            </a:pathLst>
          </a:custGeom>
          <a:solidFill>
            <a:srgbClr val="F59EB6"/>
          </a:solidFill>
          <a:ln>
            <a:noFill/>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0" name="Freeform 20">
            <a:extLst>
              <a:ext uri="{FF2B5EF4-FFF2-40B4-BE49-F238E27FC236}">
                <a16:creationId xmlns:a16="http://schemas.microsoft.com/office/drawing/2014/main" xmlns="" id="{EA0929FB-AC94-48CD-8358-5337C3FBA5B6}"/>
              </a:ext>
            </a:extLst>
          </p:cNvPr>
          <p:cNvSpPr>
            <a:spLocks/>
          </p:cNvSpPr>
          <p:nvPr/>
        </p:nvSpPr>
        <p:spPr bwMode="auto">
          <a:xfrm>
            <a:off x="6658050" y="3169701"/>
            <a:ext cx="271462" cy="271463"/>
          </a:xfrm>
          <a:custGeom>
            <a:avLst/>
            <a:gdLst>
              <a:gd name="T0" fmla="*/ 32 w 32"/>
              <a:gd name="T1" fmla="*/ 17 h 32"/>
              <a:gd name="T2" fmla="*/ 24 w 32"/>
              <a:gd name="T3" fmla="*/ 30 h 32"/>
              <a:gd name="T4" fmla="*/ 6 w 32"/>
              <a:gd name="T5" fmla="*/ 24 h 32"/>
              <a:gd name="T6" fmla="*/ 6 w 32"/>
              <a:gd name="T7" fmla="*/ 4 h 32"/>
              <a:gd name="T8" fmla="*/ 13 w 32"/>
              <a:gd name="T9" fmla="*/ 2 h 32"/>
              <a:gd name="T10" fmla="*/ 21 w 32"/>
              <a:gd name="T11" fmla="*/ 3 h 32"/>
              <a:gd name="T12" fmla="*/ 32 w 32"/>
              <a:gd name="T13" fmla="*/ 17 h 32"/>
            </a:gdLst>
            <a:ahLst/>
            <a:cxnLst>
              <a:cxn ang="0">
                <a:pos x="T0" y="T1"/>
              </a:cxn>
              <a:cxn ang="0">
                <a:pos x="T2" y="T3"/>
              </a:cxn>
              <a:cxn ang="0">
                <a:pos x="T4" y="T5"/>
              </a:cxn>
              <a:cxn ang="0">
                <a:pos x="T6" y="T7"/>
              </a:cxn>
              <a:cxn ang="0">
                <a:pos x="T8" y="T9"/>
              </a:cxn>
              <a:cxn ang="0">
                <a:pos x="T10" y="T11"/>
              </a:cxn>
              <a:cxn ang="0">
                <a:pos x="T12" y="T13"/>
              </a:cxn>
            </a:cxnLst>
            <a:rect l="0" t="0" r="r" b="b"/>
            <a:pathLst>
              <a:path w="32" h="32">
                <a:moveTo>
                  <a:pt x="32" y="17"/>
                </a:moveTo>
                <a:cubicBezTo>
                  <a:pt x="32" y="25"/>
                  <a:pt x="30" y="29"/>
                  <a:pt x="24" y="30"/>
                </a:cubicBezTo>
                <a:cubicBezTo>
                  <a:pt x="17" y="32"/>
                  <a:pt x="9" y="30"/>
                  <a:pt x="6" y="24"/>
                </a:cubicBezTo>
                <a:cubicBezTo>
                  <a:pt x="0" y="16"/>
                  <a:pt x="1" y="9"/>
                  <a:pt x="6" y="4"/>
                </a:cubicBezTo>
                <a:cubicBezTo>
                  <a:pt x="8" y="2"/>
                  <a:pt x="10" y="0"/>
                  <a:pt x="13" y="2"/>
                </a:cubicBezTo>
                <a:cubicBezTo>
                  <a:pt x="16" y="3"/>
                  <a:pt x="19" y="2"/>
                  <a:pt x="21" y="3"/>
                </a:cubicBezTo>
                <a:cubicBezTo>
                  <a:pt x="28" y="5"/>
                  <a:pt x="32" y="9"/>
                  <a:pt x="32" y="17"/>
                </a:cubicBezTo>
                <a:close/>
              </a:path>
            </a:pathLst>
          </a:custGeom>
          <a:solidFill>
            <a:srgbClr val="FFF687"/>
          </a:solidFill>
          <a:ln>
            <a:noFill/>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nvGrpSpPr>
          <p:cNvPr id="11" name="组合 10">
            <a:extLst>
              <a:ext uri="{FF2B5EF4-FFF2-40B4-BE49-F238E27FC236}">
                <a16:creationId xmlns:a16="http://schemas.microsoft.com/office/drawing/2014/main" xmlns="" id="{D551CD5F-F18D-4FCD-8962-AFB1F79C4239}"/>
              </a:ext>
            </a:extLst>
          </p:cNvPr>
          <p:cNvGrpSpPr/>
          <p:nvPr/>
        </p:nvGrpSpPr>
        <p:grpSpPr>
          <a:xfrm>
            <a:off x="7212360" y="1767668"/>
            <a:ext cx="3487978" cy="660040"/>
            <a:chOff x="8964045" y="2152053"/>
            <a:chExt cx="2501951" cy="474577"/>
          </a:xfrm>
        </p:grpSpPr>
        <p:sp>
          <p:nvSpPr>
            <p:cNvPr id="12" name="矩形 11">
              <a:extLst>
                <a:ext uri="{FF2B5EF4-FFF2-40B4-BE49-F238E27FC236}">
                  <a16:creationId xmlns:a16="http://schemas.microsoft.com/office/drawing/2014/main" xmlns="" id="{75421ADC-3DB9-49B2-B8A2-A2D5F8979513}"/>
                </a:ext>
              </a:extLst>
            </p:cNvPr>
            <p:cNvSpPr/>
            <p:nvPr/>
          </p:nvSpPr>
          <p:spPr>
            <a:xfrm>
              <a:off x="8964045" y="2152053"/>
              <a:ext cx="2501951" cy="305019"/>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75000"/>
                      <a:lumOff val="25000"/>
                    </a:schemeClr>
                  </a:solidFill>
                  <a:cs typeface="+mn-ea"/>
                  <a:sym typeface="+mn-lt"/>
                </a:rPr>
                <a:t>标题文字添加</a:t>
              </a:r>
            </a:p>
          </p:txBody>
        </p:sp>
        <p:sp>
          <p:nvSpPr>
            <p:cNvPr id="13" name="文本框 12">
              <a:extLst>
                <a:ext uri="{FF2B5EF4-FFF2-40B4-BE49-F238E27FC236}">
                  <a16:creationId xmlns:a16="http://schemas.microsoft.com/office/drawing/2014/main" xmlns="" id="{C0F4726C-39A2-4A8B-B55B-856ACDF9B1AF}"/>
                </a:ext>
              </a:extLst>
            </p:cNvPr>
            <p:cNvSpPr txBox="1"/>
            <p:nvPr/>
          </p:nvSpPr>
          <p:spPr>
            <a:xfrm>
              <a:off x="8984679" y="2453143"/>
              <a:ext cx="2422815" cy="173487"/>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900" dirty="0">
                  <a:solidFill>
                    <a:schemeClr val="bg1">
                      <a:lumMod val="50000"/>
                    </a:schemeClr>
                  </a:solidFill>
                  <a:cs typeface="+mn-ea"/>
                  <a:sym typeface="+mn-lt"/>
                </a:rPr>
                <a:t>老师就象红烛，</a:t>
              </a:r>
              <a:r>
                <a:rPr lang="en-US" altLang="zh-CN" sz="900" dirty="0" err="1">
                  <a:solidFill>
                    <a:schemeClr val="bg1">
                      <a:lumMod val="50000"/>
                    </a:schemeClr>
                  </a:solidFill>
                  <a:cs typeface="+mn-ea"/>
                  <a:sym typeface="+mn-lt"/>
                </a:rPr>
                <a:t>eld</a:t>
              </a:r>
              <a:r>
                <a:rPr lang="en-US" altLang="zh-CN" sz="900" dirty="0">
                  <a:solidFill>
                    <a:schemeClr val="bg1">
                      <a:lumMod val="50000"/>
                    </a:schemeClr>
                  </a:solidFill>
                  <a:cs typeface="+mn-ea"/>
                  <a:sym typeface="+mn-lt"/>
                </a:rPr>
                <a:t>. Using PowerPoint,</a:t>
              </a:r>
            </a:p>
          </p:txBody>
        </p:sp>
      </p:grpSp>
      <p:grpSp>
        <p:nvGrpSpPr>
          <p:cNvPr id="14" name="组合 13">
            <a:extLst>
              <a:ext uri="{FF2B5EF4-FFF2-40B4-BE49-F238E27FC236}">
                <a16:creationId xmlns:a16="http://schemas.microsoft.com/office/drawing/2014/main" xmlns="" id="{5C2F779D-2775-4613-A1D1-CE23FBB8916B}"/>
              </a:ext>
            </a:extLst>
          </p:cNvPr>
          <p:cNvGrpSpPr/>
          <p:nvPr/>
        </p:nvGrpSpPr>
        <p:grpSpPr>
          <a:xfrm>
            <a:off x="7254095" y="2953666"/>
            <a:ext cx="3487978" cy="660040"/>
            <a:chOff x="8964045" y="2152053"/>
            <a:chExt cx="2501951" cy="474577"/>
          </a:xfrm>
        </p:grpSpPr>
        <p:sp>
          <p:nvSpPr>
            <p:cNvPr id="15" name="矩形 14">
              <a:extLst>
                <a:ext uri="{FF2B5EF4-FFF2-40B4-BE49-F238E27FC236}">
                  <a16:creationId xmlns:a16="http://schemas.microsoft.com/office/drawing/2014/main" xmlns="" id="{DE926983-3E43-4048-8BFA-735709BF5FAA}"/>
                </a:ext>
              </a:extLst>
            </p:cNvPr>
            <p:cNvSpPr/>
            <p:nvPr/>
          </p:nvSpPr>
          <p:spPr>
            <a:xfrm>
              <a:off x="8964045" y="2152053"/>
              <a:ext cx="2501951" cy="305019"/>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75000"/>
                      <a:lumOff val="25000"/>
                    </a:schemeClr>
                  </a:solidFill>
                  <a:cs typeface="+mn-ea"/>
                  <a:sym typeface="+mn-lt"/>
                </a:rPr>
                <a:t>标题文字添加</a:t>
              </a:r>
            </a:p>
          </p:txBody>
        </p:sp>
        <p:sp>
          <p:nvSpPr>
            <p:cNvPr id="16" name="文本框 15">
              <a:extLst>
                <a:ext uri="{FF2B5EF4-FFF2-40B4-BE49-F238E27FC236}">
                  <a16:creationId xmlns:a16="http://schemas.microsoft.com/office/drawing/2014/main" xmlns="" id="{81294CF6-E8CC-4871-97F1-FD59E59E5753}"/>
                </a:ext>
              </a:extLst>
            </p:cNvPr>
            <p:cNvSpPr txBox="1"/>
            <p:nvPr/>
          </p:nvSpPr>
          <p:spPr>
            <a:xfrm>
              <a:off x="8984679" y="2453143"/>
              <a:ext cx="2422815" cy="173487"/>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900" dirty="0">
                  <a:solidFill>
                    <a:schemeClr val="bg1">
                      <a:lumMod val="50000"/>
                    </a:schemeClr>
                  </a:solidFill>
                  <a:cs typeface="+mn-ea"/>
                  <a:sym typeface="+mn-lt"/>
                </a:rPr>
                <a:t>老师就象红烛，</a:t>
              </a:r>
              <a:r>
                <a:rPr lang="en-US" altLang="zh-CN" sz="900" dirty="0" err="1">
                  <a:solidFill>
                    <a:schemeClr val="bg1">
                      <a:lumMod val="50000"/>
                    </a:schemeClr>
                  </a:solidFill>
                  <a:cs typeface="+mn-ea"/>
                  <a:sym typeface="+mn-lt"/>
                </a:rPr>
                <a:t>eld</a:t>
              </a:r>
              <a:r>
                <a:rPr lang="en-US" altLang="zh-CN" sz="900" dirty="0">
                  <a:solidFill>
                    <a:schemeClr val="bg1">
                      <a:lumMod val="50000"/>
                    </a:schemeClr>
                  </a:solidFill>
                  <a:cs typeface="+mn-ea"/>
                  <a:sym typeface="+mn-lt"/>
                </a:rPr>
                <a:t>. Using PowerPoint,</a:t>
              </a:r>
            </a:p>
          </p:txBody>
        </p:sp>
      </p:grpSp>
      <p:grpSp>
        <p:nvGrpSpPr>
          <p:cNvPr id="17" name="组合 16">
            <a:extLst>
              <a:ext uri="{FF2B5EF4-FFF2-40B4-BE49-F238E27FC236}">
                <a16:creationId xmlns:a16="http://schemas.microsoft.com/office/drawing/2014/main" xmlns="" id="{41271B9A-3907-4A38-91C9-938025E0742B}"/>
              </a:ext>
            </a:extLst>
          </p:cNvPr>
          <p:cNvGrpSpPr/>
          <p:nvPr/>
        </p:nvGrpSpPr>
        <p:grpSpPr>
          <a:xfrm>
            <a:off x="7311022" y="4295103"/>
            <a:ext cx="3487978" cy="660040"/>
            <a:chOff x="8964045" y="2152053"/>
            <a:chExt cx="2501951" cy="474577"/>
          </a:xfrm>
        </p:grpSpPr>
        <p:sp>
          <p:nvSpPr>
            <p:cNvPr id="18" name="矩形 17">
              <a:extLst>
                <a:ext uri="{FF2B5EF4-FFF2-40B4-BE49-F238E27FC236}">
                  <a16:creationId xmlns:a16="http://schemas.microsoft.com/office/drawing/2014/main" xmlns="" id="{9DB916F4-929A-410F-85C1-E3DABB1BBEBD}"/>
                </a:ext>
              </a:extLst>
            </p:cNvPr>
            <p:cNvSpPr/>
            <p:nvPr/>
          </p:nvSpPr>
          <p:spPr>
            <a:xfrm>
              <a:off x="8964045" y="2152053"/>
              <a:ext cx="2501951" cy="305019"/>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75000"/>
                      <a:lumOff val="25000"/>
                    </a:schemeClr>
                  </a:solidFill>
                  <a:cs typeface="+mn-ea"/>
                  <a:sym typeface="+mn-lt"/>
                </a:rPr>
                <a:t>标题文字添加</a:t>
              </a:r>
            </a:p>
          </p:txBody>
        </p:sp>
        <p:sp>
          <p:nvSpPr>
            <p:cNvPr id="19" name="文本框 18">
              <a:extLst>
                <a:ext uri="{FF2B5EF4-FFF2-40B4-BE49-F238E27FC236}">
                  <a16:creationId xmlns:a16="http://schemas.microsoft.com/office/drawing/2014/main" xmlns="" id="{C6FAAC7E-82BB-415E-8B97-5492A4B45312}"/>
                </a:ext>
              </a:extLst>
            </p:cNvPr>
            <p:cNvSpPr txBox="1"/>
            <p:nvPr/>
          </p:nvSpPr>
          <p:spPr>
            <a:xfrm>
              <a:off x="8984679" y="2453143"/>
              <a:ext cx="2422815" cy="173487"/>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900" dirty="0">
                  <a:solidFill>
                    <a:schemeClr val="bg1">
                      <a:lumMod val="50000"/>
                    </a:schemeClr>
                  </a:solidFill>
                  <a:cs typeface="+mn-ea"/>
                  <a:sym typeface="+mn-lt"/>
                </a:rPr>
                <a:t>老师就象红烛，</a:t>
              </a:r>
              <a:r>
                <a:rPr lang="en-US" altLang="zh-CN" sz="900" dirty="0" err="1">
                  <a:solidFill>
                    <a:schemeClr val="bg1">
                      <a:lumMod val="50000"/>
                    </a:schemeClr>
                  </a:solidFill>
                  <a:cs typeface="+mn-ea"/>
                  <a:sym typeface="+mn-lt"/>
                </a:rPr>
                <a:t>eld</a:t>
              </a:r>
              <a:r>
                <a:rPr lang="en-US" altLang="zh-CN" sz="900" dirty="0">
                  <a:solidFill>
                    <a:schemeClr val="bg1">
                      <a:lumMod val="50000"/>
                    </a:schemeClr>
                  </a:solidFill>
                  <a:cs typeface="+mn-ea"/>
                  <a:sym typeface="+mn-lt"/>
                </a:rPr>
                <a:t>. Using PowerPoint,</a:t>
              </a:r>
            </a:p>
          </p:txBody>
        </p:sp>
      </p:grpSp>
    </p:spTree>
    <p:extLst>
      <p:ext uri="{BB962C8B-B14F-4D97-AF65-F5344CB8AC3E}">
        <p14:creationId xmlns:p14="http://schemas.microsoft.com/office/powerpoint/2010/main" val="1635887425"/>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42" presetClass="entr" presetSubtype="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childTnLst>
                          </p:cTn>
                        </p:par>
                        <p:par>
                          <p:cTn id="47" fill="hold">
                            <p:stCondLst>
                              <p:cond delay="1500"/>
                            </p:stCondLst>
                            <p:childTnLst>
                              <p:par>
                                <p:cTn id="48" presetID="42" presetClass="entr" presetSubtype="0"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1000"/>
                                        <p:tgtEl>
                                          <p:spTgt spid="14"/>
                                        </p:tgtEl>
                                      </p:cBhvr>
                                    </p:animEffect>
                                    <p:anim calcmode="lin" valueType="num">
                                      <p:cBhvr>
                                        <p:cTn id="51" dur="1000" fill="hold"/>
                                        <p:tgtEl>
                                          <p:spTgt spid="14"/>
                                        </p:tgtEl>
                                        <p:attrNameLst>
                                          <p:attrName>ppt_x</p:attrName>
                                        </p:attrNameLst>
                                      </p:cBhvr>
                                      <p:tavLst>
                                        <p:tav tm="0">
                                          <p:val>
                                            <p:strVal val="#ppt_x"/>
                                          </p:val>
                                        </p:tav>
                                        <p:tav tm="100000">
                                          <p:val>
                                            <p:strVal val="#ppt_x"/>
                                          </p:val>
                                        </p:tav>
                                      </p:tavLst>
                                    </p:anim>
                                    <p:anim calcmode="lin" valueType="num">
                                      <p:cBhvr>
                                        <p:cTn id="52" dur="1000" fill="hold"/>
                                        <p:tgtEl>
                                          <p:spTgt spid="14"/>
                                        </p:tgtEl>
                                        <p:attrNameLst>
                                          <p:attrName>ppt_y</p:attrName>
                                        </p:attrNameLst>
                                      </p:cBhvr>
                                      <p:tavLst>
                                        <p:tav tm="0">
                                          <p:val>
                                            <p:strVal val="#ppt_y+.1"/>
                                          </p:val>
                                        </p:tav>
                                        <p:tav tm="100000">
                                          <p:val>
                                            <p:strVal val="#ppt_y"/>
                                          </p:val>
                                        </p:tav>
                                      </p:tavLst>
                                    </p:anim>
                                  </p:childTnLst>
                                </p:cTn>
                              </p:par>
                            </p:childTnLst>
                          </p:cTn>
                        </p:par>
                        <p:par>
                          <p:cTn id="53" fill="hold">
                            <p:stCondLst>
                              <p:cond delay="2500"/>
                            </p:stCondLst>
                            <p:childTnLst>
                              <p:par>
                                <p:cTn id="54" presetID="42" presetClass="entr" presetSubtype="0"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a:extLst>
              <a:ext uri="{FF2B5EF4-FFF2-40B4-BE49-F238E27FC236}">
                <a16:creationId xmlns:a16="http://schemas.microsoft.com/office/drawing/2014/main" xmlns="" id="{5E71948C-2906-4C37-99E6-F18831286B5D}"/>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2189682" y="878415"/>
            <a:ext cx="5431421" cy="5431421"/>
          </a:xfrm>
          <a:prstGeom prst="rect">
            <a:avLst/>
          </a:prstGeom>
        </p:spPr>
      </p:pic>
      <p:grpSp>
        <p:nvGrpSpPr>
          <p:cNvPr id="5" name="组合 4">
            <a:extLst>
              <a:ext uri="{FF2B5EF4-FFF2-40B4-BE49-F238E27FC236}">
                <a16:creationId xmlns:a16="http://schemas.microsoft.com/office/drawing/2014/main" xmlns="" id="{289F86F3-3D62-49DE-B819-6B051C44C95C}"/>
              </a:ext>
            </a:extLst>
          </p:cNvPr>
          <p:cNvGrpSpPr/>
          <p:nvPr/>
        </p:nvGrpSpPr>
        <p:grpSpPr>
          <a:xfrm>
            <a:off x="6769106" y="1790207"/>
            <a:ext cx="3487978" cy="1544525"/>
            <a:chOff x="8386921" y="2138442"/>
            <a:chExt cx="2501951" cy="1110534"/>
          </a:xfrm>
        </p:grpSpPr>
        <p:sp>
          <p:nvSpPr>
            <p:cNvPr id="6" name="矩形 5">
              <a:extLst>
                <a:ext uri="{FF2B5EF4-FFF2-40B4-BE49-F238E27FC236}">
                  <a16:creationId xmlns:a16="http://schemas.microsoft.com/office/drawing/2014/main" xmlns="" id="{67128E78-8B1A-44F2-A9A0-30251F57016D}"/>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7" name="文本框 6">
              <a:extLst>
                <a:ext uri="{FF2B5EF4-FFF2-40B4-BE49-F238E27FC236}">
                  <a16:creationId xmlns:a16="http://schemas.microsoft.com/office/drawing/2014/main" xmlns="" id="{D7808540-C048-4417-8405-F30184FC60DA}"/>
                </a:ext>
              </a:extLst>
            </p:cNvPr>
            <p:cNvSpPr txBox="1"/>
            <p:nvPr/>
          </p:nvSpPr>
          <p:spPr>
            <a:xfrm>
              <a:off x="8984679" y="2453143"/>
              <a:ext cx="1275765" cy="795833"/>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grpSp>
        <p:nvGrpSpPr>
          <p:cNvPr id="8" name="组合 7">
            <a:extLst>
              <a:ext uri="{FF2B5EF4-FFF2-40B4-BE49-F238E27FC236}">
                <a16:creationId xmlns:a16="http://schemas.microsoft.com/office/drawing/2014/main" xmlns="" id="{B9F14A31-A097-4B7D-B4C4-320616071BDD}"/>
              </a:ext>
            </a:extLst>
          </p:cNvPr>
          <p:cNvGrpSpPr/>
          <p:nvPr/>
        </p:nvGrpSpPr>
        <p:grpSpPr>
          <a:xfrm>
            <a:off x="6787767" y="4122860"/>
            <a:ext cx="3487978" cy="1544525"/>
            <a:chOff x="8386921" y="2138442"/>
            <a:chExt cx="2501951" cy="1110534"/>
          </a:xfrm>
        </p:grpSpPr>
        <p:sp>
          <p:nvSpPr>
            <p:cNvPr id="9" name="矩形 8">
              <a:extLst>
                <a:ext uri="{FF2B5EF4-FFF2-40B4-BE49-F238E27FC236}">
                  <a16:creationId xmlns:a16="http://schemas.microsoft.com/office/drawing/2014/main" xmlns="" id="{F9FABEA7-4593-4C20-84D8-3B3C22C7297D}"/>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10" name="文本框 9">
              <a:extLst>
                <a:ext uri="{FF2B5EF4-FFF2-40B4-BE49-F238E27FC236}">
                  <a16:creationId xmlns:a16="http://schemas.microsoft.com/office/drawing/2014/main" xmlns="" id="{CCA1C401-9370-45D6-8295-7BAC51049A8D}"/>
                </a:ext>
              </a:extLst>
            </p:cNvPr>
            <p:cNvSpPr txBox="1"/>
            <p:nvPr/>
          </p:nvSpPr>
          <p:spPr>
            <a:xfrm>
              <a:off x="8984679" y="2453143"/>
              <a:ext cx="1275765" cy="795833"/>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spTree>
    <p:extLst>
      <p:ext uri="{BB962C8B-B14F-4D97-AF65-F5344CB8AC3E}">
        <p14:creationId xmlns:p14="http://schemas.microsoft.com/office/powerpoint/2010/main" val="2896932311"/>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5" name="图片 14" descr="图片包含 建筑物&#10;&#10;描述已自动生成">
            <a:extLst>
              <a:ext uri="{FF2B5EF4-FFF2-40B4-BE49-F238E27FC236}">
                <a16:creationId xmlns:a16="http://schemas.microsoft.com/office/drawing/2014/main" xmlns="" id="{B0A52744-56E8-4752-A0B7-B1D8E118487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807811" y="2815502"/>
            <a:ext cx="4769427" cy="3356264"/>
          </a:xfrm>
          <a:prstGeom prst="rect">
            <a:avLst/>
          </a:prstGeom>
        </p:spPr>
      </p:pic>
      <p:sp>
        <p:nvSpPr>
          <p:cNvPr id="3" name="椭圆 2">
            <a:extLst>
              <a:ext uri="{FF2B5EF4-FFF2-40B4-BE49-F238E27FC236}">
                <a16:creationId xmlns:a16="http://schemas.microsoft.com/office/drawing/2014/main" xmlns="" id="{FBE44F88-51BD-4428-8684-A430E0CC75E7}"/>
              </a:ext>
            </a:extLst>
          </p:cNvPr>
          <p:cNvSpPr/>
          <p:nvPr/>
        </p:nvSpPr>
        <p:spPr>
          <a:xfrm>
            <a:off x="5597643" y="2820719"/>
            <a:ext cx="957944" cy="957944"/>
          </a:xfrm>
          <a:prstGeom prst="ellipse">
            <a:avLst/>
          </a:prstGeom>
          <a:solidFill>
            <a:srgbClr val="F59E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文本框 3">
            <a:extLst>
              <a:ext uri="{FF2B5EF4-FFF2-40B4-BE49-F238E27FC236}">
                <a16:creationId xmlns:a16="http://schemas.microsoft.com/office/drawing/2014/main" xmlns="" id="{7C6AAED4-6AD6-4BCD-A3BA-2A16CD73625A}"/>
              </a:ext>
            </a:extLst>
          </p:cNvPr>
          <p:cNvSpPr txBox="1"/>
          <p:nvPr/>
        </p:nvSpPr>
        <p:spPr>
          <a:xfrm>
            <a:off x="5648387" y="1515741"/>
            <a:ext cx="1723549" cy="400110"/>
          </a:xfrm>
          <a:prstGeom prst="rect">
            <a:avLst/>
          </a:prstGeom>
          <a:noFill/>
        </p:spPr>
        <p:txBody>
          <a:bodyPr wrap="none" rtlCol="0">
            <a:spAutoFit/>
          </a:bodyPr>
          <a:lstStyle/>
          <a:p>
            <a:r>
              <a:rPr lang="zh-CN" altLang="en-US" sz="2000" dirty="0">
                <a:cs typeface="+mn-ea"/>
                <a:sym typeface="+mn-lt"/>
              </a:rPr>
              <a:t>输入文字标题</a:t>
            </a:r>
          </a:p>
        </p:txBody>
      </p:sp>
      <p:sp>
        <p:nvSpPr>
          <p:cNvPr id="5" name="文本框 4">
            <a:extLst>
              <a:ext uri="{FF2B5EF4-FFF2-40B4-BE49-F238E27FC236}">
                <a16:creationId xmlns:a16="http://schemas.microsoft.com/office/drawing/2014/main" xmlns="" id="{D19BAB7A-77EA-48F2-92C5-93D769592496}"/>
              </a:ext>
            </a:extLst>
          </p:cNvPr>
          <p:cNvSpPr txBox="1"/>
          <p:nvPr/>
        </p:nvSpPr>
        <p:spPr>
          <a:xfrm flipH="1">
            <a:off x="5648387" y="1846243"/>
            <a:ext cx="5308714"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cs typeface="+mn-ea"/>
                <a:sym typeface="+mn-lt"/>
              </a:rPr>
              <a:t>老师就象红烛，老师就象红烛，老师就象红烛，老师就象红烛，老师就象红烛，</a:t>
            </a:r>
          </a:p>
        </p:txBody>
      </p:sp>
      <p:sp>
        <p:nvSpPr>
          <p:cNvPr id="6" name="椭圆 5">
            <a:extLst>
              <a:ext uri="{FF2B5EF4-FFF2-40B4-BE49-F238E27FC236}">
                <a16:creationId xmlns:a16="http://schemas.microsoft.com/office/drawing/2014/main" xmlns="" id="{90D8371E-0737-4AD3-AD65-4774FCE1CA63}"/>
              </a:ext>
            </a:extLst>
          </p:cNvPr>
          <p:cNvSpPr/>
          <p:nvPr/>
        </p:nvSpPr>
        <p:spPr>
          <a:xfrm>
            <a:off x="5597643" y="4378211"/>
            <a:ext cx="957944" cy="95794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文本框 6">
            <a:extLst>
              <a:ext uri="{FF2B5EF4-FFF2-40B4-BE49-F238E27FC236}">
                <a16:creationId xmlns:a16="http://schemas.microsoft.com/office/drawing/2014/main" xmlns="" id="{E603724A-3927-4600-9CBF-4CBCC35DBA1F}"/>
              </a:ext>
            </a:extLst>
          </p:cNvPr>
          <p:cNvSpPr txBox="1"/>
          <p:nvPr/>
        </p:nvSpPr>
        <p:spPr>
          <a:xfrm>
            <a:off x="6640109" y="4327411"/>
            <a:ext cx="1415772" cy="461665"/>
          </a:xfrm>
          <a:prstGeom prst="rect">
            <a:avLst/>
          </a:prstGeom>
          <a:noFill/>
        </p:spPr>
        <p:txBody>
          <a:bodyPr wrap="none" rtlCol="0">
            <a:spAutoFit/>
          </a:bodyPr>
          <a:lstStyle/>
          <a:p>
            <a:r>
              <a:rPr lang="zh-CN" altLang="en-US" sz="2400" dirty="0">
                <a:cs typeface="+mn-ea"/>
                <a:sym typeface="+mn-lt"/>
              </a:rPr>
              <a:t>添加标题</a:t>
            </a:r>
          </a:p>
        </p:txBody>
      </p:sp>
      <p:sp>
        <p:nvSpPr>
          <p:cNvPr id="8" name="文本框 7">
            <a:extLst>
              <a:ext uri="{FF2B5EF4-FFF2-40B4-BE49-F238E27FC236}">
                <a16:creationId xmlns:a16="http://schemas.microsoft.com/office/drawing/2014/main" xmlns="" id="{3A950404-EBD5-4FC7-983F-F4F54C2AD69A}"/>
              </a:ext>
            </a:extLst>
          </p:cNvPr>
          <p:cNvSpPr txBox="1"/>
          <p:nvPr/>
        </p:nvSpPr>
        <p:spPr>
          <a:xfrm flipH="1">
            <a:off x="6665396" y="4662207"/>
            <a:ext cx="4685347"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cs typeface="+mn-ea"/>
                <a:sym typeface="+mn-lt"/>
              </a:rPr>
              <a:t>老师就象红烛，老师就象红烛，老师就象红烛，老师就象红烛，老师就象红烛</a:t>
            </a:r>
          </a:p>
        </p:txBody>
      </p:sp>
      <p:sp>
        <p:nvSpPr>
          <p:cNvPr id="9" name="文本框 8">
            <a:extLst>
              <a:ext uri="{FF2B5EF4-FFF2-40B4-BE49-F238E27FC236}">
                <a16:creationId xmlns:a16="http://schemas.microsoft.com/office/drawing/2014/main" xmlns="" id="{1BBCDAAF-0903-421C-9E10-FF6660BE6490}"/>
              </a:ext>
            </a:extLst>
          </p:cNvPr>
          <p:cNvSpPr txBox="1"/>
          <p:nvPr/>
        </p:nvSpPr>
        <p:spPr>
          <a:xfrm>
            <a:off x="6640109" y="2772713"/>
            <a:ext cx="1415772" cy="461665"/>
          </a:xfrm>
          <a:prstGeom prst="rect">
            <a:avLst/>
          </a:prstGeom>
          <a:noFill/>
        </p:spPr>
        <p:txBody>
          <a:bodyPr wrap="none" rtlCol="0">
            <a:spAutoFit/>
          </a:bodyPr>
          <a:lstStyle/>
          <a:p>
            <a:r>
              <a:rPr lang="zh-CN" altLang="en-US" sz="2400" dirty="0">
                <a:cs typeface="+mn-ea"/>
                <a:sym typeface="+mn-lt"/>
              </a:rPr>
              <a:t>添加标题</a:t>
            </a:r>
          </a:p>
        </p:txBody>
      </p:sp>
      <p:sp>
        <p:nvSpPr>
          <p:cNvPr id="10" name="文本框 9">
            <a:extLst>
              <a:ext uri="{FF2B5EF4-FFF2-40B4-BE49-F238E27FC236}">
                <a16:creationId xmlns:a16="http://schemas.microsoft.com/office/drawing/2014/main" xmlns="" id="{B457D0D1-2EF9-4D5C-B400-66CAEAC94C7D}"/>
              </a:ext>
            </a:extLst>
          </p:cNvPr>
          <p:cNvSpPr txBox="1"/>
          <p:nvPr/>
        </p:nvSpPr>
        <p:spPr>
          <a:xfrm flipH="1">
            <a:off x="6665396" y="3107509"/>
            <a:ext cx="4685347"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cs typeface="+mn-ea"/>
                <a:sym typeface="+mn-lt"/>
              </a:rPr>
              <a:t>老师就象红烛，老师就象红烛，老师就象红烛，老师就象红烛，老师就象红烛</a:t>
            </a:r>
          </a:p>
        </p:txBody>
      </p:sp>
      <p:sp>
        <p:nvSpPr>
          <p:cNvPr id="11" name="Freeform 33">
            <a:extLst>
              <a:ext uri="{FF2B5EF4-FFF2-40B4-BE49-F238E27FC236}">
                <a16:creationId xmlns:a16="http://schemas.microsoft.com/office/drawing/2014/main" xmlns="" id="{93829172-F0C7-4102-ABA4-BFCD0D1F34FC}"/>
              </a:ext>
            </a:extLst>
          </p:cNvPr>
          <p:cNvSpPr>
            <a:spLocks noEditPoints="1"/>
          </p:cNvSpPr>
          <p:nvPr/>
        </p:nvSpPr>
        <p:spPr bwMode="auto">
          <a:xfrm>
            <a:off x="5851737" y="3076504"/>
            <a:ext cx="449757" cy="446375"/>
          </a:xfrm>
          <a:custGeom>
            <a:avLst/>
            <a:gdLst>
              <a:gd name="T0" fmla="*/ 8 w 178"/>
              <a:gd name="T1" fmla="*/ 0 h 177"/>
              <a:gd name="T2" fmla="*/ 0 w 178"/>
              <a:gd name="T3" fmla="*/ 170 h 177"/>
              <a:gd name="T4" fmla="*/ 142 w 178"/>
              <a:gd name="T5" fmla="*/ 177 h 177"/>
              <a:gd name="T6" fmla="*/ 158 w 178"/>
              <a:gd name="T7" fmla="*/ 174 h 177"/>
              <a:gd name="T8" fmla="*/ 170 w 178"/>
              <a:gd name="T9" fmla="*/ 169 h 177"/>
              <a:gd name="T10" fmla="*/ 175 w 178"/>
              <a:gd name="T11" fmla="*/ 62 h 177"/>
              <a:gd name="T12" fmla="*/ 178 w 178"/>
              <a:gd name="T13" fmla="*/ 7 h 177"/>
              <a:gd name="T14" fmla="*/ 142 w 178"/>
              <a:gd name="T15" fmla="*/ 56 h 177"/>
              <a:gd name="T16" fmla="*/ 135 w 178"/>
              <a:gd name="T17" fmla="*/ 72 h 177"/>
              <a:gd name="T18" fmla="*/ 14 w 178"/>
              <a:gd name="T19" fmla="*/ 163 h 177"/>
              <a:gd name="T20" fmla="*/ 164 w 178"/>
              <a:gd name="T21" fmla="*/ 14 h 177"/>
              <a:gd name="T22" fmla="*/ 158 w 178"/>
              <a:gd name="T23" fmla="*/ 49 h 177"/>
              <a:gd name="T24" fmla="*/ 167 w 178"/>
              <a:gd name="T25" fmla="*/ 157 h 177"/>
              <a:gd name="T26" fmla="*/ 164 w 178"/>
              <a:gd name="T27" fmla="*/ 163 h 177"/>
              <a:gd name="T28" fmla="*/ 158 w 178"/>
              <a:gd name="T29" fmla="*/ 166 h 177"/>
              <a:gd name="T30" fmla="*/ 149 w 178"/>
              <a:gd name="T31" fmla="*/ 141 h 177"/>
              <a:gd name="T32" fmla="*/ 167 w 178"/>
              <a:gd name="T33" fmla="*/ 138 h 177"/>
              <a:gd name="T34" fmla="*/ 167 w 178"/>
              <a:gd name="T35" fmla="*/ 123 h 177"/>
              <a:gd name="T36" fmla="*/ 164 w 178"/>
              <a:gd name="T37" fmla="*/ 129 h 177"/>
              <a:gd name="T38" fmla="*/ 149 w 178"/>
              <a:gd name="T39" fmla="*/ 132 h 177"/>
              <a:gd name="T40" fmla="*/ 158 w 178"/>
              <a:gd name="T41" fmla="*/ 107 h 177"/>
              <a:gd name="T42" fmla="*/ 167 w 178"/>
              <a:gd name="T43" fmla="*/ 123 h 177"/>
              <a:gd name="T44" fmla="*/ 167 w 178"/>
              <a:gd name="T45" fmla="*/ 90 h 177"/>
              <a:gd name="T46" fmla="*/ 158 w 178"/>
              <a:gd name="T47" fmla="*/ 98 h 177"/>
              <a:gd name="T48" fmla="*/ 149 w 178"/>
              <a:gd name="T49" fmla="*/ 72 h 177"/>
              <a:gd name="T50" fmla="*/ 158 w 178"/>
              <a:gd name="T51" fmla="*/ 63 h 177"/>
              <a:gd name="T52" fmla="*/ 167 w 178"/>
              <a:gd name="T53" fmla="*/ 90 h 177"/>
              <a:gd name="T54" fmla="*/ 106 w 178"/>
              <a:gd name="T55" fmla="*/ 96 h 177"/>
              <a:gd name="T56" fmla="*/ 97 w 178"/>
              <a:gd name="T57" fmla="*/ 91 h 177"/>
              <a:gd name="T58" fmla="*/ 106 w 178"/>
              <a:gd name="T59" fmla="*/ 72 h 177"/>
              <a:gd name="T60" fmla="*/ 79 w 178"/>
              <a:gd name="T61" fmla="*/ 45 h 177"/>
              <a:gd name="T62" fmla="*/ 53 w 178"/>
              <a:gd name="T63" fmla="*/ 72 h 177"/>
              <a:gd name="T64" fmla="*/ 61 w 178"/>
              <a:gd name="T65" fmla="*/ 91 h 177"/>
              <a:gd name="T66" fmla="*/ 48 w 178"/>
              <a:gd name="T67" fmla="*/ 104 h 177"/>
              <a:gd name="T68" fmla="*/ 46 w 178"/>
              <a:gd name="T69" fmla="*/ 119 h 177"/>
              <a:gd name="T70" fmla="*/ 108 w 178"/>
              <a:gd name="T71" fmla="*/ 123 h 177"/>
              <a:gd name="T72" fmla="*/ 112 w 178"/>
              <a:gd name="T73" fmla="*/ 112 h 177"/>
              <a:gd name="T74" fmla="*/ 106 w 178"/>
              <a:gd name="T75" fmla="*/ 96 h 177"/>
              <a:gd name="T76" fmla="*/ 67 w 178"/>
              <a:gd name="T77" fmla="*/ 59 h 177"/>
              <a:gd name="T78" fmla="*/ 92 w 178"/>
              <a:gd name="T79" fmla="*/ 59 h 177"/>
              <a:gd name="T80" fmla="*/ 92 w 178"/>
              <a:gd name="T81" fmla="*/ 85 h 177"/>
              <a:gd name="T82" fmla="*/ 61 w 178"/>
              <a:gd name="T83" fmla="*/ 72 h 177"/>
              <a:gd name="T84" fmla="*/ 104 w 178"/>
              <a:gd name="T85" fmla="*/ 114 h 177"/>
              <a:gd name="T86" fmla="*/ 55 w 178"/>
              <a:gd name="T87" fmla="*/ 114 h 177"/>
              <a:gd name="T88" fmla="*/ 56 w 178"/>
              <a:gd name="T89" fmla="*/ 107 h 177"/>
              <a:gd name="T90" fmla="*/ 69 w 178"/>
              <a:gd name="T91" fmla="*/ 98 h 177"/>
              <a:gd name="T92" fmla="*/ 95 w 178"/>
              <a:gd name="T93" fmla="*/ 99 h 177"/>
              <a:gd name="T94" fmla="*/ 103 w 178"/>
              <a:gd name="T95" fmla="*/ 107 h 177"/>
              <a:gd name="T96" fmla="*/ 104 w 178"/>
              <a:gd name="T97" fmla="*/ 1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8" h="177">
                <a:moveTo>
                  <a:pt x="171" y="0"/>
                </a:moveTo>
                <a:cubicBezTo>
                  <a:pt x="8" y="0"/>
                  <a:pt x="8" y="0"/>
                  <a:pt x="8" y="0"/>
                </a:cubicBezTo>
                <a:cubicBezTo>
                  <a:pt x="4" y="0"/>
                  <a:pt x="0" y="3"/>
                  <a:pt x="0" y="7"/>
                </a:cubicBezTo>
                <a:cubicBezTo>
                  <a:pt x="0" y="170"/>
                  <a:pt x="0" y="170"/>
                  <a:pt x="0" y="170"/>
                </a:cubicBezTo>
                <a:cubicBezTo>
                  <a:pt x="0" y="174"/>
                  <a:pt x="4" y="177"/>
                  <a:pt x="8" y="177"/>
                </a:cubicBezTo>
                <a:cubicBezTo>
                  <a:pt x="142" y="177"/>
                  <a:pt x="142" y="177"/>
                  <a:pt x="142" y="177"/>
                </a:cubicBezTo>
                <a:cubicBezTo>
                  <a:pt x="144" y="177"/>
                  <a:pt x="146" y="176"/>
                  <a:pt x="148" y="174"/>
                </a:cubicBezTo>
                <a:cubicBezTo>
                  <a:pt x="158" y="174"/>
                  <a:pt x="158" y="174"/>
                  <a:pt x="158" y="174"/>
                </a:cubicBezTo>
                <a:cubicBezTo>
                  <a:pt x="163" y="174"/>
                  <a:pt x="167" y="172"/>
                  <a:pt x="170" y="169"/>
                </a:cubicBezTo>
                <a:cubicBezTo>
                  <a:pt x="170" y="169"/>
                  <a:pt x="170" y="169"/>
                  <a:pt x="170" y="169"/>
                </a:cubicBezTo>
                <a:cubicBezTo>
                  <a:pt x="173" y="166"/>
                  <a:pt x="175" y="162"/>
                  <a:pt x="175" y="157"/>
                </a:cubicBezTo>
                <a:cubicBezTo>
                  <a:pt x="175" y="62"/>
                  <a:pt x="175" y="62"/>
                  <a:pt x="175" y="62"/>
                </a:cubicBezTo>
                <a:cubicBezTo>
                  <a:pt x="177" y="61"/>
                  <a:pt x="178" y="58"/>
                  <a:pt x="178" y="56"/>
                </a:cubicBezTo>
                <a:cubicBezTo>
                  <a:pt x="178" y="7"/>
                  <a:pt x="178" y="7"/>
                  <a:pt x="178" y="7"/>
                </a:cubicBezTo>
                <a:cubicBezTo>
                  <a:pt x="178" y="3"/>
                  <a:pt x="175" y="0"/>
                  <a:pt x="171" y="0"/>
                </a:cubicBezTo>
                <a:close/>
                <a:moveTo>
                  <a:pt x="142" y="56"/>
                </a:moveTo>
                <a:cubicBezTo>
                  <a:pt x="142" y="56"/>
                  <a:pt x="142" y="56"/>
                  <a:pt x="142" y="56"/>
                </a:cubicBezTo>
                <a:cubicBezTo>
                  <a:pt x="138" y="60"/>
                  <a:pt x="135" y="66"/>
                  <a:pt x="135" y="72"/>
                </a:cubicBezTo>
                <a:cubicBezTo>
                  <a:pt x="135" y="163"/>
                  <a:pt x="135" y="163"/>
                  <a:pt x="135" y="163"/>
                </a:cubicBezTo>
                <a:cubicBezTo>
                  <a:pt x="14" y="163"/>
                  <a:pt x="14" y="163"/>
                  <a:pt x="14" y="163"/>
                </a:cubicBezTo>
                <a:cubicBezTo>
                  <a:pt x="14" y="14"/>
                  <a:pt x="14" y="14"/>
                  <a:pt x="14" y="14"/>
                </a:cubicBezTo>
                <a:cubicBezTo>
                  <a:pt x="164" y="14"/>
                  <a:pt x="164" y="14"/>
                  <a:pt x="164" y="14"/>
                </a:cubicBezTo>
                <a:cubicBezTo>
                  <a:pt x="164" y="49"/>
                  <a:pt x="164" y="49"/>
                  <a:pt x="164" y="49"/>
                </a:cubicBezTo>
                <a:cubicBezTo>
                  <a:pt x="158" y="49"/>
                  <a:pt x="158" y="49"/>
                  <a:pt x="158" y="49"/>
                </a:cubicBezTo>
                <a:cubicBezTo>
                  <a:pt x="152" y="49"/>
                  <a:pt x="146" y="52"/>
                  <a:pt x="142" y="56"/>
                </a:cubicBezTo>
                <a:close/>
                <a:moveTo>
                  <a:pt x="167" y="157"/>
                </a:moveTo>
                <a:cubicBezTo>
                  <a:pt x="167" y="157"/>
                  <a:pt x="167" y="157"/>
                  <a:pt x="167" y="157"/>
                </a:cubicBezTo>
                <a:cubicBezTo>
                  <a:pt x="167" y="160"/>
                  <a:pt x="166" y="162"/>
                  <a:pt x="164" y="163"/>
                </a:cubicBezTo>
                <a:cubicBezTo>
                  <a:pt x="164" y="163"/>
                  <a:pt x="164" y="163"/>
                  <a:pt x="164" y="163"/>
                </a:cubicBezTo>
                <a:cubicBezTo>
                  <a:pt x="163" y="165"/>
                  <a:pt x="160" y="166"/>
                  <a:pt x="158" y="166"/>
                </a:cubicBezTo>
                <a:cubicBezTo>
                  <a:pt x="149" y="166"/>
                  <a:pt x="149" y="166"/>
                  <a:pt x="149" y="166"/>
                </a:cubicBezTo>
                <a:cubicBezTo>
                  <a:pt x="149" y="141"/>
                  <a:pt x="149" y="141"/>
                  <a:pt x="149" y="141"/>
                </a:cubicBezTo>
                <a:cubicBezTo>
                  <a:pt x="158" y="141"/>
                  <a:pt x="158" y="141"/>
                  <a:pt x="158" y="141"/>
                </a:cubicBezTo>
                <a:cubicBezTo>
                  <a:pt x="161" y="141"/>
                  <a:pt x="164" y="140"/>
                  <a:pt x="167" y="138"/>
                </a:cubicBezTo>
                <a:cubicBezTo>
                  <a:pt x="167" y="157"/>
                  <a:pt x="167" y="157"/>
                  <a:pt x="167" y="157"/>
                </a:cubicBezTo>
                <a:close/>
                <a:moveTo>
                  <a:pt x="167" y="123"/>
                </a:moveTo>
                <a:cubicBezTo>
                  <a:pt x="167" y="123"/>
                  <a:pt x="167" y="123"/>
                  <a:pt x="167" y="123"/>
                </a:cubicBezTo>
                <a:cubicBezTo>
                  <a:pt x="167" y="126"/>
                  <a:pt x="166" y="128"/>
                  <a:pt x="164" y="129"/>
                </a:cubicBezTo>
                <a:cubicBezTo>
                  <a:pt x="163" y="131"/>
                  <a:pt x="160" y="132"/>
                  <a:pt x="158" y="132"/>
                </a:cubicBezTo>
                <a:cubicBezTo>
                  <a:pt x="149" y="132"/>
                  <a:pt x="149" y="132"/>
                  <a:pt x="149" y="132"/>
                </a:cubicBezTo>
                <a:cubicBezTo>
                  <a:pt x="149" y="107"/>
                  <a:pt x="149" y="107"/>
                  <a:pt x="149" y="107"/>
                </a:cubicBezTo>
                <a:cubicBezTo>
                  <a:pt x="158" y="107"/>
                  <a:pt x="158" y="107"/>
                  <a:pt x="158" y="107"/>
                </a:cubicBezTo>
                <a:cubicBezTo>
                  <a:pt x="161" y="107"/>
                  <a:pt x="164" y="106"/>
                  <a:pt x="167" y="104"/>
                </a:cubicBezTo>
                <a:cubicBezTo>
                  <a:pt x="167" y="123"/>
                  <a:pt x="167" y="123"/>
                  <a:pt x="167" y="123"/>
                </a:cubicBezTo>
                <a:close/>
                <a:moveTo>
                  <a:pt x="167" y="90"/>
                </a:moveTo>
                <a:cubicBezTo>
                  <a:pt x="167" y="90"/>
                  <a:pt x="167" y="90"/>
                  <a:pt x="167" y="90"/>
                </a:cubicBezTo>
                <a:cubicBezTo>
                  <a:pt x="167" y="92"/>
                  <a:pt x="166" y="94"/>
                  <a:pt x="164" y="96"/>
                </a:cubicBezTo>
                <a:cubicBezTo>
                  <a:pt x="163" y="97"/>
                  <a:pt x="160" y="98"/>
                  <a:pt x="158" y="98"/>
                </a:cubicBezTo>
                <a:cubicBezTo>
                  <a:pt x="149" y="98"/>
                  <a:pt x="149" y="98"/>
                  <a:pt x="149" y="98"/>
                </a:cubicBezTo>
                <a:cubicBezTo>
                  <a:pt x="149" y="72"/>
                  <a:pt x="149" y="72"/>
                  <a:pt x="149" y="72"/>
                </a:cubicBezTo>
                <a:cubicBezTo>
                  <a:pt x="149" y="70"/>
                  <a:pt x="150" y="68"/>
                  <a:pt x="152" y="66"/>
                </a:cubicBezTo>
                <a:cubicBezTo>
                  <a:pt x="153" y="64"/>
                  <a:pt x="156" y="63"/>
                  <a:pt x="158" y="63"/>
                </a:cubicBezTo>
                <a:cubicBezTo>
                  <a:pt x="167" y="63"/>
                  <a:pt x="167" y="63"/>
                  <a:pt x="167" y="63"/>
                </a:cubicBezTo>
                <a:cubicBezTo>
                  <a:pt x="167" y="90"/>
                  <a:pt x="167" y="90"/>
                  <a:pt x="167" y="90"/>
                </a:cubicBezTo>
                <a:close/>
                <a:moveTo>
                  <a:pt x="106" y="96"/>
                </a:moveTo>
                <a:cubicBezTo>
                  <a:pt x="106" y="96"/>
                  <a:pt x="106" y="96"/>
                  <a:pt x="106" y="96"/>
                </a:cubicBezTo>
                <a:cubicBezTo>
                  <a:pt x="104" y="94"/>
                  <a:pt x="101" y="93"/>
                  <a:pt x="98" y="91"/>
                </a:cubicBezTo>
                <a:cubicBezTo>
                  <a:pt x="97" y="91"/>
                  <a:pt x="97" y="91"/>
                  <a:pt x="97" y="91"/>
                </a:cubicBezTo>
                <a:cubicBezTo>
                  <a:pt x="98" y="91"/>
                  <a:pt x="98" y="91"/>
                  <a:pt x="98" y="91"/>
                </a:cubicBezTo>
                <a:cubicBezTo>
                  <a:pt x="103" y="86"/>
                  <a:pt x="106" y="79"/>
                  <a:pt x="106" y="72"/>
                </a:cubicBezTo>
                <a:cubicBezTo>
                  <a:pt x="106" y="64"/>
                  <a:pt x="103" y="58"/>
                  <a:pt x="98" y="53"/>
                </a:cubicBezTo>
                <a:cubicBezTo>
                  <a:pt x="93" y="48"/>
                  <a:pt x="87" y="45"/>
                  <a:pt x="79" y="45"/>
                </a:cubicBezTo>
                <a:cubicBezTo>
                  <a:pt x="72" y="45"/>
                  <a:pt x="65" y="48"/>
                  <a:pt x="61" y="53"/>
                </a:cubicBezTo>
                <a:cubicBezTo>
                  <a:pt x="56" y="58"/>
                  <a:pt x="53" y="64"/>
                  <a:pt x="53" y="72"/>
                </a:cubicBezTo>
                <a:cubicBezTo>
                  <a:pt x="53" y="79"/>
                  <a:pt x="56" y="86"/>
                  <a:pt x="61" y="91"/>
                </a:cubicBezTo>
                <a:cubicBezTo>
                  <a:pt x="61" y="91"/>
                  <a:pt x="61" y="91"/>
                  <a:pt x="61" y="91"/>
                </a:cubicBezTo>
                <a:cubicBezTo>
                  <a:pt x="58" y="92"/>
                  <a:pt x="55" y="94"/>
                  <a:pt x="53" y="96"/>
                </a:cubicBezTo>
                <a:cubicBezTo>
                  <a:pt x="51" y="98"/>
                  <a:pt x="49" y="101"/>
                  <a:pt x="48" y="104"/>
                </a:cubicBezTo>
                <a:cubicBezTo>
                  <a:pt x="47" y="106"/>
                  <a:pt x="46" y="109"/>
                  <a:pt x="46" y="112"/>
                </a:cubicBezTo>
                <a:cubicBezTo>
                  <a:pt x="46" y="119"/>
                  <a:pt x="46" y="119"/>
                  <a:pt x="46" y="119"/>
                </a:cubicBezTo>
                <a:cubicBezTo>
                  <a:pt x="46" y="121"/>
                  <a:pt x="48" y="123"/>
                  <a:pt x="50" y="123"/>
                </a:cubicBezTo>
                <a:cubicBezTo>
                  <a:pt x="108" y="123"/>
                  <a:pt x="108" y="123"/>
                  <a:pt x="108" y="123"/>
                </a:cubicBezTo>
                <a:cubicBezTo>
                  <a:pt x="110" y="123"/>
                  <a:pt x="112" y="121"/>
                  <a:pt x="112" y="119"/>
                </a:cubicBezTo>
                <a:cubicBezTo>
                  <a:pt x="112" y="112"/>
                  <a:pt x="112" y="112"/>
                  <a:pt x="112" y="112"/>
                </a:cubicBezTo>
                <a:cubicBezTo>
                  <a:pt x="112" y="109"/>
                  <a:pt x="112" y="106"/>
                  <a:pt x="111" y="104"/>
                </a:cubicBezTo>
                <a:cubicBezTo>
                  <a:pt x="109" y="101"/>
                  <a:pt x="108" y="98"/>
                  <a:pt x="106" y="96"/>
                </a:cubicBezTo>
                <a:close/>
                <a:moveTo>
                  <a:pt x="67" y="59"/>
                </a:moveTo>
                <a:cubicBezTo>
                  <a:pt x="67" y="59"/>
                  <a:pt x="67" y="59"/>
                  <a:pt x="67" y="59"/>
                </a:cubicBezTo>
                <a:cubicBezTo>
                  <a:pt x="70" y="56"/>
                  <a:pt x="74" y="54"/>
                  <a:pt x="79" y="54"/>
                </a:cubicBezTo>
                <a:cubicBezTo>
                  <a:pt x="84" y="54"/>
                  <a:pt x="89" y="56"/>
                  <a:pt x="92" y="59"/>
                </a:cubicBezTo>
                <a:cubicBezTo>
                  <a:pt x="95" y="62"/>
                  <a:pt x="97" y="67"/>
                  <a:pt x="97" y="72"/>
                </a:cubicBezTo>
                <a:cubicBezTo>
                  <a:pt x="97" y="77"/>
                  <a:pt x="95" y="81"/>
                  <a:pt x="92" y="85"/>
                </a:cubicBezTo>
                <a:cubicBezTo>
                  <a:pt x="85" y="91"/>
                  <a:pt x="74" y="91"/>
                  <a:pt x="67" y="85"/>
                </a:cubicBezTo>
                <a:cubicBezTo>
                  <a:pt x="63" y="81"/>
                  <a:pt x="61" y="77"/>
                  <a:pt x="61" y="72"/>
                </a:cubicBezTo>
                <a:cubicBezTo>
                  <a:pt x="61" y="67"/>
                  <a:pt x="63" y="62"/>
                  <a:pt x="67" y="59"/>
                </a:cubicBezTo>
                <a:close/>
                <a:moveTo>
                  <a:pt x="104" y="114"/>
                </a:moveTo>
                <a:cubicBezTo>
                  <a:pt x="104" y="114"/>
                  <a:pt x="104" y="114"/>
                  <a:pt x="104" y="114"/>
                </a:cubicBezTo>
                <a:cubicBezTo>
                  <a:pt x="55" y="114"/>
                  <a:pt x="55" y="114"/>
                  <a:pt x="55" y="114"/>
                </a:cubicBezTo>
                <a:cubicBezTo>
                  <a:pt x="55" y="112"/>
                  <a:pt x="55" y="112"/>
                  <a:pt x="55" y="112"/>
                </a:cubicBezTo>
                <a:cubicBezTo>
                  <a:pt x="55" y="110"/>
                  <a:pt x="55" y="109"/>
                  <a:pt x="56" y="107"/>
                </a:cubicBezTo>
                <a:cubicBezTo>
                  <a:pt x="56" y="105"/>
                  <a:pt x="58" y="104"/>
                  <a:pt x="59" y="102"/>
                </a:cubicBezTo>
                <a:cubicBezTo>
                  <a:pt x="61" y="100"/>
                  <a:pt x="65" y="98"/>
                  <a:pt x="69" y="98"/>
                </a:cubicBezTo>
                <a:cubicBezTo>
                  <a:pt x="90" y="98"/>
                  <a:pt x="90" y="98"/>
                  <a:pt x="90" y="98"/>
                </a:cubicBezTo>
                <a:cubicBezTo>
                  <a:pt x="92" y="98"/>
                  <a:pt x="93" y="99"/>
                  <a:pt x="95" y="99"/>
                </a:cubicBezTo>
                <a:cubicBezTo>
                  <a:pt x="97" y="100"/>
                  <a:pt x="98" y="101"/>
                  <a:pt x="100" y="102"/>
                </a:cubicBezTo>
                <a:cubicBezTo>
                  <a:pt x="101" y="104"/>
                  <a:pt x="102" y="105"/>
                  <a:pt x="103" y="107"/>
                </a:cubicBezTo>
                <a:cubicBezTo>
                  <a:pt x="104" y="109"/>
                  <a:pt x="104" y="110"/>
                  <a:pt x="104" y="112"/>
                </a:cubicBezTo>
                <a:cubicBezTo>
                  <a:pt x="104" y="114"/>
                  <a:pt x="104" y="114"/>
                  <a:pt x="104" y="11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2" name="Freeform 62">
            <a:extLst>
              <a:ext uri="{FF2B5EF4-FFF2-40B4-BE49-F238E27FC236}">
                <a16:creationId xmlns:a16="http://schemas.microsoft.com/office/drawing/2014/main" xmlns="" id="{578646DE-BEAC-4B75-93B5-18E691BE67A9}"/>
              </a:ext>
            </a:extLst>
          </p:cNvPr>
          <p:cNvSpPr>
            <a:spLocks noEditPoints="1"/>
          </p:cNvSpPr>
          <p:nvPr/>
        </p:nvSpPr>
        <p:spPr bwMode="auto">
          <a:xfrm>
            <a:off x="5846665" y="4628923"/>
            <a:ext cx="459900" cy="456520"/>
          </a:xfrm>
          <a:custGeom>
            <a:avLst/>
            <a:gdLst>
              <a:gd name="T0" fmla="*/ 150 w 181"/>
              <a:gd name="T1" fmla="*/ 2 h 181"/>
              <a:gd name="T2" fmla="*/ 157 w 181"/>
              <a:gd name="T3" fmla="*/ 4 h 181"/>
              <a:gd name="T4" fmla="*/ 161 w 181"/>
              <a:gd name="T5" fmla="*/ 20 h 181"/>
              <a:gd name="T6" fmla="*/ 177 w 181"/>
              <a:gd name="T7" fmla="*/ 24 h 181"/>
              <a:gd name="T8" fmla="*/ 179 w 181"/>
              <a:gd name="T9" fmla="*/ 25 h 181"/>
              <a:gd name="T10" fmla="*/ 156 w 181"/>
              <a:gd name="T11" fmla="*/ 54 h 181"/>
              <a:gd name="T12" fmla="*/ 139 w 181"/>
              <a:gd name="T13" fmla="*/ 52 h 181"/>
              <a:gd name="T14" fmla="*/ 144 w 181"/>
              <a:gd name="T15" fmla="*/ 92 h 181"/>
              <a:gd name="T16" fmla="*/ 127 w 181"/>
              <a:gd name="T17" fmla="*/ 131 h 181"/>
              <a:gd name="T18" fmla="*/ 50 w 181"/>
              <a:gd name="T19" fmla="*/ 131 h 181"/>
              <a:gd name="T20" fmla="*/ 50 w 181"/>
              <a:gd name="T21" fmla="*/ 53 h 181"/>
              <a:gd name="T22" fmla="*/ 122 w 181"/>
              <a:gd name="T23" fmla="*/ 48 h 181"/>
              <a:gd name="T24" fmla="*/ 126 w 181"/>
              <a:gd name="T25" fmla="*/ 29 h 181"/>
              <a:gd name="T26" fmla="*/ 160 w 181"/>
              <a:gd name="T27" fmla="*/ 70 h 181"/>
              <a:gd name="T28" fmla="*/ 163 w 181"/>
              <a:gd name="T29" fmla="*/ 81 h 181"/>
              <a:gd name="T30" fmla="*/ 141 w 181"/>
              <a:gd name="T31" fmla="*/ 145 h 181"/>
              <a:gd name="T32" fmla="*/ 36 w 181"/>
              <a:gd name="T33" fmla="*/ 145 h 181"/>
              <a:gd name="T34" fmla="*/ 36 w 181"/>
              <a:gd name="T35" fmla="*/ 39 h 181"/>
              <a:gd name="T36" fmla="*/ 100 w 181"/>
              <a:gd name="T37" fmla="*/ 18 h 181"/>
              <a:gd name="T38" fmla="*/ 119 w 181"/>
              <a:gd name="T39" fmla="*/ 16 h 181"/>
              <a:gd name="T40" fmla="*/ 102 w 181"/>
              <a:gd name="T41" fmla="*/ 4 h 181"/>
              <a:gd name="T42" fmla="*/ 26 w 181"/>
              <a:gd name="T43" fmla="*/ 29 h 181"/>
              <a:gd name="T44" fmla="*/ 26 w 181"/>
              <a:gd name="T45" fmla="*/ 155 h 181"/>
              <a:gd name="T46" fmla="*/ 151 w 181"/>
              <a:gd name="T47" fmla="*/ 155 h 181"/>
              <a:gd name="T48" fmla="*/ 177 w 181"/>
              <a:gd name="T49" fmla="*/ 79 h 181"/>
              <a:gd name="T50" fmla="*/ 165 w 181"/>
              <a:gd name="T51" fmla="*/ 62 h 181"/>
              <a:gd name="T52" fmla="*/ 89 w 181"/>
              <a:gd name="T53" fmla="*/ 67 h 181"/>
              <a:gd name="T54" fmla="*/ 101 w 181"/>
              <a:gd name="T55" fmla="*/ 70 h 181"/>
              <a:gd name="T56" fmla="*/ 89 w 181"/>
              <a:gd name="T57" fmla="*/ 45 h 181"/>
              <a:gd name="T58" fmla="*/ 56 w 181"/>
              <a:gd name="T59" fmla="*/ 59 h 181"/>
              <a:gd name="T60" fmla="*/ 42 w 181"/>
              <a:gd name="T61" fmla="*/ 92 h 181"/>
              <a:gd name="T62" fmla="*/ 89 w 181"/>
              <a:gd name="T63" fmla="*/ 139 h 181"/>
              <a:gd name="T64" fmla="*/ 122 w 181"/>
              <a:gd name="T65" fmla="*/ 125 h 181"/>
              <a:gd name="T66" fmla="*/ 126 w 181"/>
              <a:gd name="T67" fmla="*/ 64 h 181"/>
              <a:gd name="T68" fmla="*/ 114 w 181"/>
              <a:gd name="T69" fmla="*/ 92 h 181"/>
              <a:gd name="T70" fmla="*/ 107 w 181"/>
              <a:gd name="T71" fmla="*/ 110 h 181"/>
              <a:gd name="T72" fmla="*/ 71 w 181"/>
              <a:gd name="T73" fmla="*/ 110 h 181"/>
              <a:gd name="T74" fmla="*/ 71 w 181"/>
              <a:gd name="T75" fmla="*/ 74 h 181"/>
              <a:gd name="T76" fmla="*/ 89 w 181"/>
              <a:gd name="T77" fmla="*/ 67 h 181"/>
              <a:gd name="T78" fmla="*/ 95 w 181"/>
              <a:gd name="T79" fmla="*/ 76 h 181"/>
              <a:gd name="T80" fmla="*/ 77 w 181"/>
              <a:gd name="T81" fmla="*/ 80 h 181"/>
              <a:gd name="T82" fmla="*/ 77 w 181"/>
              <a:gd name="T83" fmla="*/ 104 h 181"/>
              <a:gd name="T84" fmla="*/ 101 w 181"/>
              <a:gd name="T85" fmla="*/ 104 h 181"/>
              <a:gd name="T86" fmla="*/ 106 w 181"/>
              <a:gd name="T87" fmla="*/ 92 h 181"/>
              <a:gd name="T88" fmla="*/ 94 w 181"/>
              <a:gd name="T89" fmla="*/ 97 h 181"/>
              <a:gd name="T90" fmla="*/ 84 w 181"/>
              <a:gd name="T91" fmla="*/ 87 h 181"/>
              <a:gd name="T92" fmla="*/ 150 w 181"/>
              <a:gd name="T93" fmla="*/ 13 h 181"/>
              <a:gd name="T94" fmla="*/ 134 w 181"/>
              <a:gd name="T95" fmla="*/ 29 h 181"/>
              <a:gd name="T96" fmla="*/ 153 w 181"/>
              <a:gd name="T97" fmla="*/ 22 h 181"/>
              <a:gd name="T98" fmla="*/ 159 w 181"/>
              <a:gd name="T99" fmla="*/ 28 h 181"/>
              <a:gd name="T100" fmla="*/ 143 w 181"/>
              <a:gd name="T101" fmla="*/ 44 h 181"/>
              <a:gd name="T102" fmla="*/ 168 w 181"/>
              <a:gd name="T103" fmla="*/ 3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181">
                <a:moveTo>
                  <a:pt x="127" y="25"/>
                </a:moveTo>
                <a:cubicBezTo>
                  <a:pt x="150" y="2"/>
                  <a:pt x="150" y="2"/>
                  <a:pt x="150" y="2"/>
                </a:cubicBezTo>
                <a:cubicBezTo>
                  <a:pt x="151" y="0"/>
                  <a:pt x="154" y="0"/>
                  <a:pt x="156" y="2"/>
                </a:cubicBezTo>
                <a:cubicBezTo>
                  <a:pt x="156" y="2"/>
                  <a:pt x="157" y="3"/>
                  <a:pt x="157" y="4"/>
                </a:cubicBezTo>
                <a:cubicBezTo>
                  <a:pt x="157" y="4"/>
                  <a:pt x="157" y="4"/>
                  <a:pt x="157" y="4"/>
                </a:cubicBezTo>
                <a:cubicBezTo>
                  <a:pt x="161" y="20"/>
                  <a:pt x="161" y="20"/>
                  <a:pt x="161" y="20"/>
                </a:cubicBezTo>
                <a:cubicBezTo>
                  <a:pt x="177" y="24"/>
                  <a:pt x="177" y="24"/>
                  <a:pt x="177" y="24"/>
                </a:cubicBezTo>
                <a:cubicBezTo>
                  <a:pt x="177" y="24"/>
                  <a:pt x="177" y="24"/>
                  <a:pt x="177" y="24"/>
                </a:cubicBezTo>
                <a:cubicBezTo>
                  <a:pt x="177" y="24"/>
                  <a:pt x="177" y="24"/>
                  <a:pt x="177" y="24"/>
                </a:cubicBezTo>
                <a:cubicBezTo>
                  <a:pt x="178" y="24"/>
                  <a:pt x="179" y="25"/>
                  <a:pt x="179" y="25"/>
                </a:cubicBezTo>
                <a:cubicBezTo>
                  <a:pt x="181" y="27"/>
                  <a:pt x="181" y="29"/>
                  <a:pt x="179" y="31"/>
                </a:cubicBezTo>
                <a:cubicBezTo>
                  <a:pt x="156" y="54"/>
                  <a:pt x="156" y="54"/>
                  <a:pt x="156" y="54"/>
                </a:cubicBezTo>
                <a:cubicBezTo>
                  <a:pt x="155" y="55"/>
                  <a:pt x="153" y="56"/>
                  <a:pt x="152" y="55"/>
                </a:cubicBezTo>
                <a:cubicBezTo>
                  <a:pt x="139" y="52"/>
                  <a:pt x="139" y="52"/>
                  <a:pt x="139" y="52"/>
                </a:cubicBezTo>
                <a:cubicBezTo>
                  <a:pt x="132" y="58"/>
                  <a:pt x="132" y="58"/>
                  <a:pt x="132" y="58"/>
                </a:cubicBezTo>
                <a:cubicBezTo>
                  <a:pt x="140" y="68"/>
                  <a:pt x="144" y="80"/>
                  <a:pt x="144" y="92"/>
                </a:cubicBezTo>
                <a:cubicBezTo>
                  <a:pt x="144" y="107"/>
                  <a:pt x="138" y="121"/>
                  <a:pt x="128" y="131"/>
                </a:cubicBezTo>
                <a:cubicBezTo>
                  <a:pt x="127" y="131"/>
                  <a:pt x="127" y="131"/>
                  <a:pt x="127" y="131"/>
                </a:cubicBezTo>
                <a:cubicBezTo>
                  <a:pt x="117" y="141"/>
                  <a:pt x="104" y="147"/>
                  <a:pt x="89" y="147"/>
                </a:cubicBezTo>
                <a:cubicBezTo>
                  <a:pt x="73" y="147"/>
                  <a:pt x="60" y="141"/>
                  <a:pt x="50" y="131"/>
                </a:cubicBezTo>
                <a:cubicBezTo>
                  <a:pt x="40" y="121"/>
                  <a:pt x="33" y="107"/>
                  <a:pt x="33" y="92"/>
                </a:cubicBezTo>
                <a:cubicBezTo>
                  <a:pt x="33" y="77"/>
                  <a:pt x="40" y="63"/>
                  <a:pt x="50" y="53"/>
                </a:cubicBezTo>
                <a:cubicBezTo>
                  <a:pt x="60" y="43"/>
                  <a:pt x="73" y="37"/>
                  <a:pt x="89" y="37"/>
                </a:cubicBezTo>
                <a:cubicBezTo>
                  <a:pt x="101" y="37"/>
                  <a:pt x="113" y="41"/>
                  <a:pt x="122" y="48"/>
                </a:cubicBezTo>
                <a:cubicBezTo>
                  <a:pt x="129" y="42"/>
                  <a:pt x="129" y="42"/>
                  <a:pt x="129" y="42"/>
                </a:cubicBezTo>
                <a:cubicBezTo>
                  <a:pt x="126" y="29"/>
                  <a:pt x="126" y="29"/>
                  <a:pt x="126" y="29"/>
                </a:cubicBezTo>
                <a:cubicBezTo>
                  <a:pt x="125" y="27"/>
                  <a:pt x="126" y="26"/>
                  <a:pt x="127" y="25"/>
                </a:cubicBezTo>
                <a:close/>
                <a:moveTo>
                  <a:pt x="160" y="70"/>
                </a:moveTo>
                <a:cubicBezTo>
                  <a:pt x="160" y="70"/>
                  <a:pt x="160" y="70"/>
                  <a:pt x="160" y="70"/>
                </a:cubicBezTo>
                <a:cubicBezTo>
                  <a:pt x="161" y="74"/>
                  <a:pt x="162" y="77"/>
                  <a:pt x="163" y="81"/>
                </a:cubicBezTo>
                <a:cubicBezTo>
                  <a:pt x="163" y="85"/>
                  <a:pt x="163" y="88"/>
                  <a:pt x="163" y="92"/>
                </a:cubicBezTo>
                <a:cubicBezTo>
                  <a:pt x="163" y="113"/>
                  <a:pt x="155" y="131"/>
                  <a:pt x="141" y="145"/>
                </a:cubicBezTo>
                <a:cubicBezTo>
                  <a:pt x="128" y="159"/>
                  <a:pt x="109" y="167"/>
                  <a:pt x="89" y="167"/>
                </a:cubicBezTo>
                <a:cubicBezTo>
                  <a:pt x="68" y="167"/>
                  <a:pt x="49" y="159"/>
                  <a:pt x="36" y="145"/>
                </a:cubicBezTo>
                <a:cubicBezTo>
                  <a:pt x="22" y="131"/>
                  <a:pt x="14" y="113"/>
                  <a:pt x="14" y="92"/>
                </a:cubicBezTo>
                <a:cubicBezTo>
                  <a:pt x="14" y="72"/>
                  <a:pt x="22" y="53"/>
                  <a:pt x="36" y="39"/>
                </a:cubicBezTo>
                <a:cubicBezTo>
                  <a:pt x="49" y="26"/>
                  <a:pt x="68" y="17"/>
                  <a:pt x="89" y="17"/>
                </a:cubicBezTo>
                <a:cubicBezTo>
                  <a:pt x="92" y="17"/>
                  <a:pt x="96" y="18"/>
                  <a:pt x="100" y="18"/>
                </a:cubicBezTo>
                <a:cubicBezTo>
                  <a:pt x="103" y="19"/>
                  <a:pt x="107" y="20"/>
                  <a:pt x="110" y="21"/>
                </a:cubicBezTo>
                <a:cubicBezTo>
                  <a:pt x="114" y="22"/>
                  <a:pt x="118" y="20"/>
                  <a:pt x="119" y="16"/>
                </a:cubicBezTo>
                <a:cubicBezTo>
                  <a:pt x="120" y="12"/>
                  <a:pt x="118" y="8"/>
                  <a:pt x="114" y="7"/>
                </a:cubicBezTo>
                <a:cubicBezTo>
                  <a:pt x="110" y="6"/>
                  <a:pt x="106" y="5"/>
                  <a:pt x="102" y="4"/>
                </a:cubicBezTo>
                <a:cubicBezTo>
                  <a:pt x="97" y="4"/>
                  <a:pt x="93" y="3"/>
                  <a:pt x="89" y="3"/>
                </a:cubicBezTo>
                <a:cubicBezTo>
                  <a:pt x="64" y="3"/>
                  <a:pt x="42" y="13"/>
                  <a:pt x="26" y="29"/>
                </a:cubicBezTo>
                <a:cubicBezTo>
                  <a:pt x="10" y="45"/>
                  <a:pt x="0" y="68"/>
                  <a:pt x="0" y="92"/>
                </a:cubicBezTo>
                <a:cubicBezTo>
                  <a:pt x="0" y="117"/>
                  <a:pt x="10" y="139"/>
                  <a:pt x="26" y="155"/>
                </a:cubicBezTo>
                <a:cubicBezTo>
                  <a:pt x="42" y="171"/>
                  <a:pt x="64" y="181"/>
                  <a:pt x="89" y="181"/>
                </a:cubicBezTo>
                <a:cubicBezTo>
                  <a:pt x="113" y="181"/>
                  <a:pt x="135" y="171"/>
                  <a:pt x="151" y="155"/>
                </a:cubicBezTo>
                <a:cubicBezTo>
                  <a:pt x="168" y="139"/>
                  <a:pt x="178" y="117"/>
                  <a:pt x="178" y="92"/>
                </a:cubicBezTo>
                <a:cubicBezTo>
                  <a:pt x="178" y="88"/>
                  <a:pt x="177" y="83"/>
                  <a:pt x="177" y="79"/>
                </a:cubicBezTo>
                <a:cubicBezTo>
                  <a:pt x="176" y="75"/>
                  <a:pt x="175" y="71"/>
                  <a:pt x="174" y="66"/>
                </a:cubicBezTo>
                <a:cubicBezTo>
                  <a:pt x="173" y="63"/>
                  <a:pt x="169" y="61"/>
                  <a:pt x="165" y="62"/>
                </a:cubicBezTo>
                <a:cubicBezTo>
                  <a:pt x="161" y="63"/>
                  <a:pt x="159" y="67"/>
                  <a:pt x="160" y="70"/>
                </a:cubicBezTo>
                <a:close/>
                <a:moveTo>
                  <a:pt x="89" y="67"/>
                </a:moveTo>
                <a:cubicBezTo>
                  <a:pt x="89" y="67"/>
                  <a:pt x="89" y="67"/>
                  <a:pt x="89" y="67"/>
                </a:cubicBezTo>
                <a:cubicBezTo>
                  <a:pt x="93" y="67"/>
                  <a:pt x="97" y="68"/>
                  <a:pt x="101" y="70"/>
                </a:cubicBezTo>
                <a:cubicBezTo>
                  <a:pt x="116" y="54"/>
                  <a:pt x="116" y="54"/>
                  <a:pt x="116" y="54"/>
                </a:cubicBezTo>
                <a:cubicBezTo>
                  <a:pt x="109" y="49"/>
                  <a:pt x="99" y="45"/>
                  <a:pt x="89" y="45"/>
                </a:cubicBezTo>
                <a:cubicBezTo>
                  <a:pt x="76" y="45"/>
                  <a:pt x="64" y="51"/>
                  <a:pt x="56" y="59"/>
                </a:cubicBezTo>
                <a:cubicBezTo>
                  <a:pt x="56" y="59"/>
                  <a:pt x="56" y="59"/>
                  <a:pt x="56" y="59"/>
                </a:cubicBezTo>
                <a:cubicBezTo>
                  <a:pt x="56" y="59"/>
                  <a:pt x="56" y="59"/>
                  <a:pt x="56" y="59"/>
                </a:cubicBezTo>
                <a:cubicBezTo>
                  <a:pt x="47" y="68"/>
                  <a:pt x="42" y="79"/>
                  <a:pt x="42" y="92"/>
                </a:cubicBezTo>
                <a:cubicBezTo>
                  <a:pt x="42" y="105"/>
                  <a:pt x="47" y="117"/>
                  <a:pt x="56" y="125"/>
                </a:cubicBezTo>
                <a:cubicBezTo>
                  <a:pt x="64" y="134"/>
                  <a:pt x="76" y="139"/>
                  <a:pt x="89" y="139"/>
                </a:cubicBezTo>
                <a:cubicBezTo>
                  <a:pt x="101" y="139"/>
                  <a:pt x="113" y="134"/>
                  <a:pt x="121" y="125"/>
                </a:cubicBezTo>
                <a:cubicBezTo>
                  <a:pt x="122" y="125"/>
                  <a:pt x="122" y="125"/>
                  <a:pt x="122" y="125"/>
                </a:cubicBezTo>
                <a:cubicBezTo>
                  <a:pt x="130" y="117"/>
                  <a:pt x="135" y="105"/>
                  <a:pt x="135" y="92"/>
                </a:cubicBezTo>
                <a:cubicBezTo>
                  <a:pt x="135" y="82"/>
                  <a:pt x="132" y="72"/>
                  <a:pt x="126" y="64"/>
                </a:cubicBezTo>
                <a:cubicBezTo>
                  <a:pt x="111" y="80"/>
                  <a:pt x="111" y="80"/>
                  <a:pt x="111" y="80"/>
                </a:cubicBezTo>
                <a:cubicBezTo>
                  <a:pt x="113" y="84"/>
                  <a:pt x="114" y="88"/>
                  <a:pt x="114" y="92"/>
                </a:cubicBezTo>
                <a:cubicBezTo>
                  <a:pt x="114" y="99"/>
                  <a:pt x="111" y="105"/>
                  <a:pt x="107" y="110"/>
                </a:cubicBezTo>
                <a:cubicBezTo>
                  <a:pt x="107" y="110"/>
                  <a:pt x="107" y="110"/>
                  <a:pt x="107" y="110"/>
                </a:cubicBezTo>
                <a:cubicBezTo>
                  <a:pt x="102" y="115"/>
                  <a:pt x="96" y="118"/>
                  <a:pt x="89" y="118"/>
                </a:cubicBezTo>
                <a:cubicBezTo>
                  <a:pt x="82" y="118"/>
                  <a:pt x="75" y="115"/>
                  <a:pt x="71" y="110"/>
                </a:cubicBezTo>
                <a:cubicBezTo>
                  <a:pt x="66" y="105"/>
                  <a:pt x="63" y="99"/>
                  <a:pt x="63" y="92"/>
                </a:cubicBezTo>
                <a:cubicBezTo>
                  <a:pt x="63" y="85"/>
                  <a:pt x="66" y="79"/>
                  <a:pt x="71" y="74"/>
                </a:cubicBezTo>
                <a:cubicBezTo>
                  <a:pt x="71" y="74"/>
                  <a:pt x="71" y="74"/>
                  <a:pt x="71" y="74"/>
                </a:cubicBezTo>
                <a:cubicBezTo>
                  <a:pt x="75" y="70"/>
                  <a:pt x="82" y="67"/>
                  <a:pt x="89" y="67"/>
                </a:cubicBezTo>
                <a:close/>
                <a:moveTo>
                  <a:pt x="95" y="76"/>
                </a:moveTo>
                <a:cubicBezTo>
                  <a:pt x="95" y="76"/>
                  <a:pt x="95" y="76"/>
                  <a:pt x="95" y="76"/>
                </a:cubicBezTo>
                <a:cubicBezTo>
                  <a:pt x="93" y="76"/>
                  <a:pt x="91" y="75"/>
                  <a:pt x="89" y="75"/>
                </a:cubicBezTo>
                <a:cubicBezTo>
                  <a:pt x="84" y="75"/>
                  <a:pt x="80" y="77"/>
                  <a:pt x="77" y="80"/>
                </a:cubicBezTo>
                <a:cubicBezTo>
                  <a:pt x="74" y="83"/>
                  <a:pt x="72" y="87"/>
                  <a:pt x="72" y="92"/>
                </a:cubicBezTo>
                <a:cubicBezTo>
                  <a:pt x="72" y="97"/>
                  <a:pt x="74" y="101"/>
                  <a:pt x="77" y="104"/>
                </a:cubicBezTo>
                <a:cubicBezTo>
                  <a:pt x="80" y="107"/>
                  <a:pt x="84" y="109"/>
                  <a:pt x="89" y="109"/>
                </a:cubicBezTo>
                <a:cubicBezTo>
                  <a:pt x="93" y="109"/>
                  <a:pt x="98" y="107"/>
                  <a:pt x="101" y="104"/>
                </a:cubicBezTo>
                <a:cubicBezTo>
                  <a:pt x="101" y="104"/>
                  <a:pt x="101" y="104"/>
                  <a:pt x="101" y="104"/>
                </a:cubicBezTo>
                <a:cubicBezTo>
                  <a:pt x="104" y="101"/>
                  <a:pt x="106" y="97"/>
                  <a:pt x="106" y="92"/>
                </a:cubicBezTo>
                <a:cubicBezTo>
                  <a:pt x="106" y="90"/>
                  <a:pt x="105" y="88"/>
                  <a:pt x="105" y="86"/>
                </a:cubicBezTo>
                <a:cubicBezTo>
                  <a:pt x="94" y="97"/>
                  <a:pt x="94" y="97"/>
                  <a:pt x="94" y="97"/>
                </a:cubicBezTo>
                <a:cubicBezTo>
                  <a:pt x="91" y="100"/>
                  <a:pt x="86" y="100"/>
                  <a:pt x="84" y="97"/>
                </a:cubicBezTo>
                <a:cubicBezTo>
                  <a:pt x="81" y="94"/>
                  <a:pt x="81" y="90"/>
                  <a:pt x="84" y="87"/>
                </a:cubicBezTo>
                <a:cubicBezTo>
                  <a:pt x="95" y="76"/>
                  <a:pt x="95" y="76"/>
                  <a:pt x="95" y="76"/>
                </a:cubicBezTo>
                <a:close/>
                <a:moveTo>
                  <a:pt x="150" y="13"/>
                </a:moveTo>
                <a:cubicBezTo>
                  <a:pt x="150" y="13"/>
                  <a:pt x="150" y="13"/>
                  <a:pt x="150" y="13"/>
                </a:cubicBezTo>
                <a:cubicBezTo>
                  <a:pt x="134" y="29"/>
                  <a:pt x="134" y="29"/>
                  <a:pt x="134" y="29"/>
                </a:cubicBezTo>
                <a:cubicBezTo>
                  <a:pt x="137" y="38"/>
                  <a:pt x="137" y="38"/>
                  <a:pt x="137" y="38"/>
                </a:cubicBezTo>
                <a:cubicBezTo>
                  <a:pt x="153" y="22"/>
                  <a:pt x="153" y="22"/>
                  <a:pt x="153" y="22"/>
                </a:cubicBezTo>
                <a:cubicBezTo>
                  <a:pt x="150" y="13"/>
                  <a:pt x="150" y="13"/>
                  <a:pt x="150" y="13"/>
                </a:cubicBezTo>
                <a:close/>
                <a:moveTo>
                  <a:pt x="159" y="28"/>
                </a:moveTo>
                <a:cubicBezTo>
                  <a:pt x="159" y="28"/>
                  <a:pt x="159" y="28"/>
                  <a:pt x="159" y="28"/>
                </a:cubicBezTo>
                <a:cubicBezTo>
                  <a:pt x="143" y="44"/>
                  <a:pt x="143" y="44"/>
                  <a:pt x="143" y="44"/>
                </a:cubicBezTo>
                <a:cubicBezTo>
                  <a:pt x="152" y="47"/>
                  <a:pt x="152" y="47"/>
                  <a:pt x="152" y="47"/>
                </a:cubicBezTo>
                <a:cubicBezTo>
                  <a:pt x="168" y="30"/>
                  <a:pt x="168" y="30"/>
                  <a:pt x="168" y="30"/>
                </a:cubicBezTo>
                <a:cubicBezTo>
                  <a:pt x="159" y="28"/>
                  <a:pt x="159" y="28"/>
                  <a:pt x="159" y="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pic>
        <p:nvPicPr>
          <p:cNvPr id="14" name="图片 13">
            <a:extLst>
              <a:ext uri="{FF2B5EF4-FFF2-40B4-BE49-F238E27FC236}">
                <a16:creationId xmlns:a16="http://schemas.microsoft.com/office/drawing/2014/main" xmlns="" id="{4EA3D89B-17B7-4FF0-9B70-E27E0CD6CCF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54349" y="1292256"/>
            <a:ext cx="6104983" cy="4273487"/>
          </a:xfrm>
          <a:prstGeom prst="rect">
            <a:avLst/>
          </a:prstGeom>
        </p:spPr>
      </p:pic>
    </p:spTree>
    <p:extLst>
      <p:ext uri="{BB962C8B-B14F-4D97-AF65-F5344CB8AC3E}">
        <p14:creationId xmlns:p14="http://schemas.microsoft.com/office/powerpoint/2010/main" val="2922033656"/>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animBg="1"/>
      <p:bldP spid="7" grpId="0"/>
      <p:bldP spid="8" grpId="0"/>
      <p:bldP spid="9" grpId="0"/>
      <p:bldP spid="10" grpId="0"/>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5D1FD49E-1D43-4977-9707-607BB1575F7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a:extLst>
              <a:ext uri="{FF2B5EF4-FFF2-40B4-BE49-F238E27FC236}">
                <a16:creationId xmlns:a16="http://schemas.microsoft.com/office/drawing/2014/main" xmlns="" id="{B0BE3C9B-32F2-4738-9D31-77537E7412D6}"/>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749199" y="1802051"/>
            <a:ext cx="3904707" cy="3904707"/>
          </a:xfrm>
          <a:prstGeom prst="rect">
            <a:avLst/>
          </a:prstGeom>
        </p:spPr>
      </p:pic>
      <p:sp>
        <p:nvSpPr>
          <p:cNvPr id="5" name="文本框 4">
            <a:extLst>
              <a:ext uri="{FF2B5EF4-FFF2-40B4-BE49-F238E27FC236}">
                <a16:creationId xmlns:a16="http://schemas.microsoft.com/office/drawing/2014/main" xmlns="" id="{9ED895AA-0C52-44A0-9074-6B823C28C4A2}"/>
              </a:ext>
            </a:extLst>
          </p:cNvPr>
          <p:cNvSpPr txBox="1"/>
          <p:nvPr/>
        </p:nvSpPr>
        <p:spPr>
          <a:xfrm>
            <a:off x="7678219" y="2307855"/>
            <a:ext cx="1734119" cy="144655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a:ln>
                  <a:noFill/>
                </a:ln>
                <a:solidFill>
                  <a:prstClr val="white"/>
                </a:solidFill>
                <a:effectLst/>
                <a:uLnTx/>
                <a:uFillTx/>
                <a:cs typeface="+mn-ea"/>
                <a:sym typeface="+mn-lt"/>
              </a:rPr>
              <a:t>03</a:t>
            </a:r>
            <a:endParaRPr kumimoji="0" lang="zh-CN" altLang="en-US" sz="8800" b="0" i="0" u="none" strike="noStrike" kern="1200" cap="none" spc="0" normalizeH="0" baseline="0" noProof="0" dirty="0">
              <a:ln>
                <a:noFill/>
              </a:ln>
              <a:solidFill>
                <a:prstClr val="white"/>
              </a:solidFill>
              <a:effectLst/>
              <a:uLnTx/>
              <a:uFillTx/>
              <a:cs typeface="+mn-ea"/>
              <a:sym typeface="+mn-lt"/>
            </a:endParaRPr>
          </a:p>
        </p:txBody>
      </p:sp>
      <p:sp>
        <p:nvSpPr>
          <p:cNvPr id="6" name="文本框 5">
            <a:extLst>
              <a:ext uri="{FF2B5EF4-FFF2-40B4-BE49-F238E27FC236}">
                <a16:creationId xmlns:a16="http://schemas.microsoft.com/office/drawing/2014/main" xmlns="" id="{7C3F18F9-999A-4D35-BF6B-7D83109C2131}"/>
              </a:ext>
            </a:extLst>
          </p:cNvPr>
          <p:cNvSpPr txBox="1"/>
          <p:nvPr/>
        </p:nvSpPr>
        <p:spPr>
          <a:xfrm>
            <a:off x="1237130" y="1938863"/>
            <a:ext cx="5631688" cy="212365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6600" b="0" i="0" u="none" strike="noStrike" kern="1200" cap="none" spc="0" normalizeH="0" baseline="0" noProof="0" dirty="0">
                <a:ln>
                  <a:noFill/>
                </a:ln>
                <a:solidFill>
                  <a:prstClr val="black"/>
                </a:solidFill>
                <a:effectLst/>
                <a:uLnTx/>
                <a:uFillTx/>
                <a:cs typeface="+mn-ea"/>
                <a:sym typeface="+mn-lt"/>
              </a:rPr>
              <a:t>“古代”教师节</a:t>
            </a:r>
          </a:p>
        </p:txBody>
      </p:sp>
      <p:sp>
        <p:nvSpPr>
          <p:cNvPr id="7" name="矩形 6">
            <a:extLst>
              <a:ext uri="{FF2B5EF4-FFF2-40B4-BE49-F238E27FC236}">
                <a16:creationId xmlns:a16="http://schemas.microsoft.com/office/drawing/2014/main" xmlns="" id="{D9E492ED-0E90-40DA-B600-C1F800A58AAB}"/>
              </a:ext>
            </a:extLst>
          </p:cNvPr>
          <p:cNvSpPr/>
          <p:nvPr/>
        </p:nvSpPr>
        <p:spPr>
          <a:xfrm>
            <a:off x="2306977" y="3165002"/>
            <a:ext cx="2773680" cy="826958"/>
          </a:xfrm>
          <a:prstGeom prst="rect">
            <a:avLst/>
          </a:prstGeom>
        </p:spPr>
        <p:txBody>
          <a:bodyPr wrap="square">
            <a:spAutoFit/>
          </a:bodyPr>
          <a:lstStyle/>
          <a:p>
            <a:pPr marL="0" marR="0" lvl="0" indent="0" algn="l" defTabSz="914377"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cs typeface="+mn-ea"/>
                <a:sym typeface="+mn-lt"/>
              </a:rPr>
              <a:t>老师就象红烛，老师就象红烛，老师就象红烛，老师就象红烛，老师就象红烛，</a:t>
            </a:r>
            <a:r>
              <a:rPr kumimoji="0" lang="en-US" altLang="zh-CN" sz="1100" b="0" i="0" u="none" strike="noStrike" kern="1200" cap="none" spc="0" normalizeH="0" baseline="0" noProof="0" dirty="0" err="1">
                <a:ln>
                  <a:noFill/>
                </a:ln>
                <a:solidFill>
                  <a:prstClr val="white">
                    <a:lumMod val="50000"/>
                  </a:prstClr>
                </a:solidFill>
                <a:effectLst/>
                <a:uLnTx/>
                <a:uFillTx/>
                <a:cs typeface="+mn-ea"/>
                <a:sym typeface="+mn-lt"/>
              </a:rPr>
              <a:t>rn</a:t>
            </a:r>
            <a:r>
              <a:rPr kumimoji="0" lang="en-US" altLang="zh-CN" sz="1100" b="0" i="0" u="none" strike="noStrike" kern="1200" cap="none" spc="0" normalizeH="0" baseline="0" noProof="0" dirty="0">
                <a:ln>
                  <a:noFill/>
                </a:ln>
                <a:solidFill>
                  <a:prstClr val="white">
                    <a:lumMod val="50000"/>
                  </a:prstClr>
                </a:solidFill>
                <a:effectLst/>
                <a:uLnTx/>
                <a:uFillTx/>
                <a:cs typeface="+mn-ea"/>
                <a:sym typeface="+mn-lt"/>
              </a:rPr>
              <a:t> times</a:t>
            </a:r>
            <a:endParaRPr kumimoji="0" lang="en-US" altLang="zh-CN" sz="11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Tree>
    <p:extLst>
      <p:ext uri="{BB962C8B-B14F-4D97-AF65-F5344CB8AC3E}">
        <p14:creationId xmlns:p14="http://schemas.microsoft.com/office/powerpoint/2010/main" val="248173592"/>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a:extLst>
              <a:ext uri="{FF2B5EF4-FFF2-40B4-BE49-F238E27FC236}">
                <a16:creationId xmlns:a16="http://schemas.microsoft.com/office/drawing/2014/main" xmlns="" id="{EB9E503B-A482-4AF1-878C-D3E1719FF9BC}"/>
              </a:ext>
            </a:extLst>
          </p:cNvPr>
          <p:cNvPicPr>
            <a:picLocks noChangeAspect="1"/>
          </p:cNvPicPr>
          <p:nvPr/>
        </p:nvPicPr>
        <p:blipFill>
          <a:blip r:embed="rId4">
            <a:extLst>
              <a:ext uri="{28A0092B-C50C-407E-A947-70E740481C1C}">
                <a14:useLocalDpi xmlns:a14="http://schemas.microsoft.com/office/drawing/2010/main"/>
              </a:ext>
            </a:extLst>
          </a:blip>
          <a:srcRect/>
          <a:stretch/>
        </p:blipFill>
        <p:spPr>
          <a:xfrm>
            <a:off x="2903338" y="1683663"/>
            <a:ext cx="6216771" cy="3681654"/>
          </a:xfrm>
          <a:prstGeom prst="rect">
            <a:avLst/>
          </a:prstGeom>
        </p:spPr>
      </p:pic>
      <p:grpSp>
        <p:nvGrpSpPr>
          <p:cNvPr id="5" name="组合 4">
            <a:extLst>
              <a:ext uri="{FF2B5EF4-FFF2-40B4-BE49-F238E27FC236}">
                <a16:creationId xmlns:a16="http://schemas.microsoft.com/office/drawing/2014/main" xmlns="" id="{4E7A61CE-6B58-426C-A179-E62772538895}"/>
              </a:ext>
            </a:extLst>
          </p:cNvPr>
          <p:cNvGrpSpPr/>
          <p:nvPr/>
        </p:nvGrpSpPr>
        <p:grpSpPr>
          <a:xfrm>
            <a:off x="595709" y="1628427"/>
            <a:ext cx="3487978" cy="1544525"/>
            <a:chOff x="8386921" y="2138442"/>
            <a:chExt cx="2501951" cy="1110534"/>
          </a:xfrm>
        </p:grpSpPr>
        <p:sp>
          <p:nvSpPr>
            <p:cNvPr id="6" name="矩形 5">
              <a:extLst>
                <a:ext uri="{FF2B5EF4-FFF2-40B4-BE49-F238E27FC236}">
                  <a16:creationId xmlns:a16="http://schemas.microsoft.com/office/drawing/2014/main" xmlns="" id="{78D003C8-A31D-4AEA-971A-38953DF906BF}"/>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7" name="文本框 6">
              <a:extLst>
                <a:ext uri="{FF2B5EF4-FFF2-40B4-BE49-F238E27FC236}">
                  <a16:creationId xmlns:a16="http://schemas.microsoft.com/office/drawing/2014/main" xmlns="" id="{459B9B2F-603B-4905-A73A-9019EFB16C8F}"/>
                </a:ext>
              </a:extLst>
            </p:cNvPr>
            <p:cNvSpPr txBox="1"/>
            <p:nvPr/>
          </p:nvSpPr>
          <p:spPr>
            <a:xfrm>
              <a:off x="8984679" y="2453143"/>
              <a:ext cx="1275765" cy="795833"/>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grpSp>
        <p:nvGrpSpPr>
          <p:cNvPr id="8" name="组合 7">
            <a:extLst>
              <a:ext uri="{FF2B5EF4-FFF2-40B4-BE49-F238E27FC236}">
                <a16:creationId xmlns:a16="http://schemas.microsoft.com/office/drawing/2014/main" xmlns="" id="{627869D2-B936-427A-83B2-E10F70FA5F07}"/>
              </a:ext>
            </a:extLst>
          </p:cNvPr>
          <p:cNvGrpSpPr/>
          <p:nvPr/>
        </p:nvGrpSpPr>
        <p:grpSpPr>
          <a:xfrm>
            <a:off x="595709" y="3486398"/>
            <a:ext cx="3487978" cy="1544525"/>
            <a:chOff x="8386921" y="2138442"/>
            <a:chExt cx="2501951" cy="1110534"/>
          </a:xfrm>
        </p:grpSpPr>
        <p:sp>
          <p:nvSpPr>
            <p:cNvPr id="9" name="矩形 8">
              <a:extLst>
                <a:ext uri="{FF2B5EF4-FFF2-40B4-BE49-F238E27FC236}">
                  <a16:creationId xmlns:a16="http://schemas.microsoft.com/office/drawing/2014/main" xmlns="" id="{3A32497C-0EEA-44B5-8F3F-0B8AA2D3A9AD}"/>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10" name="文本框 9">
              <a:extLst>
                <a:ext uri="{FF2B5EF4-FFF2-40B4-BE49-F238E27FC236}">
                  <a16:creationId xmlns:a16="http://schemas.microsoft.com/office/drawing/2014/main" xmlns="" id="{B1F447E6-315E-41A4-9EAB-8A35FD6D95B9}"/>
                </a:ext>
              </a:extLst>
            </p:cNvPr>
            <p:cNvSpPr txBox="1"/>
            <p:nvPr/>
          </p:nvSpPr>
          <p:spPr>
            <a:xfrm>
              <a:off x="8984679" y="2453143"/>
              <a:ext cx="1275765" cy="795833"/>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grpSp>
        <p:nvGrpSpPr>
          <p:cNvPr id="11" name="组合 10">
            <a:extLst>
              <a:ext uri="{FF2B5EF4-FFF2-40B4-BE49-F238E27FC236}">
                <a16:creationId xmlns:a16="http://schemas.microsoft.com/office/drawing/2014/main" xmlns="" id="{E2E80973-F82D-4BC6-9732-9A0A2D2339BF}"/>
              </a:ext>
            </a:extLst>
          </p:cNvPr>
          <p:cNvGrpSpPr/>
          <p:nvPr/>
        </p:nvGrpSpPr>
        <p:grpSpPr>
          <a:xfrm>
            <a:off x="8108315" y="1746103"/>
            <a:ext cx="3487978" cy="1544525"/>
            <a:chOff x="8386921" y="2138442"/>
            <a:chExt cx="2501951" cy="1110534"/>
          </a:xfrm>
        </p:grpSpPr>
        <p:sp>
          <p:nvSpPr>
            <p:cNvPr id="12" name="矩形 11">
              <a:extLst>
                <a:ext uri="{FF2B5EF4-FFF2-40B4-BE49-F238E27FC236}">
                  <a16:creationId xmlns:a16="http://schemas.microsoft.com/office/drawing/2014/main" xmlns="" id="{4AACBD67-D524-485A-A72D-61927BBF60DD}"/>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13" name="文本框 12">
              <a:extLst>
                <a:ext uri="{FF2B5EF4-FFF2-40B4-BE49-F238E27FC236}">
                  <a16:creationId xmlns:a16="http://schemas.microsoft.com/office/drawing/2014/main" xmlns="" id="{1946E9CC-800A-46E2-AA8F-4551F9A7A3D6}"/>
                </a:ext>
              </a:extLst>
            </p:cNvPr>
            <p:cNvSpPr txBox="1"/>
            <p:nvPr/>
          </p:nvSpPr>
          <p:spPr>
            <a:xfrm>
              <a:off x="8984679" y="2453143"/>
              <a:ext cx="1275765" cy="795833"/>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grpSp>
        <p:nvGrpSpPr>
          <p:cNvPr id="14" name="组合 13">
            <a:extLst>
              <a:ext uri="{FF2B5EF4-FFF2-40B4-BE49-F238E27FC236}">
                <a16:creationId xmlns:a16="http://schemas.microsoft.com/office/drawing/2014/main" xmlns="" id="{7030963C-09BE-4495-BAC9-D2DD9934C832}"/>
              </a:ext>
            </a:extLst>
          </p:cNvPr>
          <p:cNvGrpSpPr/>
          <p:nvPr/>
        </p:nvGrpSpPr>
        <p:grpSpPr>
          <a:xfrm>
            <a:off x="8108315" y="3604074"/>
            <a:ext cx="3487978" cy="1544525"/>
            <a:chOff x="8386921" y="2138442"/>
            <a:chExt cx="2501951" cy="1110534"/>
          </a:xfrm>
        </p:grpSpPr>
        <p:sp>
          <p:nvSpPr>
            <p:cNvPr id="15" name="矩形 14">
              <a:extLst>
                <a:ext uri="{FF2B5EF4-FFF2-40B4-BE49-F238E27FC236}">
                  <a16:creationId xmlns:a16="http://schemas.microsoft.com/office/drawing/2014/main" xmlns="" id="{A448E016-6CA3-4A44-B6A7-47C41F431DC9}"/>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16" name="文本框 15">
              <a:extLst>
                <a:ext uri="{FF2B5EF4-FFF2-40B4-BE49-F238E27FC236}">
                  <a16:creationId xmlns:a16="http://schemas.microsoft.com/office/drawing/2014/main" xmlns="" id="{89F4D32B-B003-4D06-BA0D-6317A5AD69DB}"/>
                </a:ext>
              </a:extLst>
            </p:cNvPr>
            <p:cNvSpPr txBox="1"/>
            <p:nvPr/>
          </p:nvSpPr>
          <p:spPr>
            <a:xfrm>
              <a:off x="8984679" y="2453143"/>
              <a:ext cx="1275765" cy="795833"/>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spTree>
    <p:extLst>
      <p:ext uri="{BB962C8B-B14F-4D97-AF65-F5344CB8AC3E}">
        <p14:creationId xmlns:p14="http://schemas.microsoft.com/office/powerpoint/2010/main" val="3447193060"/>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a:extLst>
              <a:ext uri="{FF2B5EF4-FFF2-40B4-BE49-F238E27FC236}">
                <a16:creationId xmlns:a16="http://schemas.microsoft.com/office/drawing/2014/main" xmlns="" id="{DBB7062E-4C96-4B35-9264-027A633A357F}"/>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739339" y="1881025"/>
            <a:ext cx="4574939" cy="4574939"/>
          </a:xfrm>
          <a:prstGeom prst="rect">
            <a:avLst/>
          </a:prstGeom>
        </p:spPr>
      </p:pic>
      <p:grpSp>
        <p:nvGrpSpPr>
          <p:cNvPr id="21" name="组合 20">
            <a:extLst>
              <a:ext uri="{FF2B5EF4-FFF2-40B4-BE49-F238E27FC236}">
                <a16:creationId xmlns:a16="http://schemas.microsoft.com/office/drawing/2014/main" xmlns="" id="{69E74108-B974-4BCB-BDDC-EBDF0723AA3F}"/>
              </a:ext>
            </a:extLst>
          </p:cNvPr>
          <p:cNvGrpSpPr/>
          <p:nvPr/>
        </p:nvGrpSpPr>
        <p:grpSpPr>
          <a:xfrm>
            <a:off x="6566382" y="3567897"/>
            <a:ext cx="3834630" cy="1463444"/>
            <a:chOff x="7162800" y="3360173"/>
            <a:chExt cx="3834630" cy="1463444"/>
          </a:xfrm>
        </p:grpSpPr>
        <p:sp>
          <p:nvSpPr>
            <p:cNvPr id="22" name="文本框 21">
              <a:extLst>
                <a:ext uri="{FF2B5EF4-FFF2-40B4-BE49-F238E27FC236}">
                  <a16:creationId xmlns:a16="http://schemas.microsoft.com/office/drawing/2014/main" xmlns="" id="{18D79820-1890-43C5-96FC-F25D53334E4F}"/>
                </a:ext>
              </a:extLst>
            </p:cNvPr>
            <p:cNvSpPr txBox="1"/>
            <p:nvPr/>
          </p:nvSpPr>
          <p:spPr>
            <a:xfrm>
              <a:off x="7162800" y="3360173"/>
              <a:ext cx="1723549" cy="400110"/>
            </a:xfrm>
            <a:prstGeom prst="rect">
              <a:avLst/>
            </a:prstGeom>
            <a:noFill/>
          </p:spPr>
          <p:txBody>
            <a:bodyPr wrap="none" rtlCol="0">
              <a:spAutoFit/>
            </a:bodyPr>
            <a:lstStyle/>
            <a:p>
              <a:r>
                <a:rPr lang="zh-CN" altLang="en-US" sz="2000" dirty="0">
                  <a:solidFill>
                    <a:schemeClr val="tx1">
                      <a:lumMod val="85000"/>
                      <a:lumOff val="15000"/>
                    </a:schemeClr>
                  </a:solidFill>
                  <a:cs typeface="+mn-ea"/>
                  <a:sym typeface="+mn-lt"/>
                </a:rPr>
                <a:t>输入文字标题</a:t>
              </a:r>
            </a:p>
          </p:txBody>
        </p:sp>
        <p:sp>
          <p:nvSpPr>
            <p:cNvPr id="23" name="矩形 22">
              <a:extLst>
                <a:ext uri="{FF2B5EF4-FFF2-40B4-BE49-F238E27FC236}">
                  <a16:creationId xmlns:a16="http://schemas.microsoft.com/office/drawing/2014/main" xmlns="" id="{CE9058B9-4E5B-4978-A42E-A566D6C2F803}"/>
                </a:ext>
              </a:extLst>
            </p:cNvPr>
            <p:cNvSpPr/>
            <p:nvPr/>
          </p:nvSpPr>
          <p:spPr>
            <a:xfrm>
              <a:off x="7162800" y="3742744"/>
              <a:ext cx="3834630" cy="1080873"/>
            </a:xfrm>
            <a:prstGeom prst="rect">
              <a:avLst/>
            </a:prstGeom>
          </p:spPr>
          <p:txBody>
            <a:bodyPr wrap="square">
              <a:spAutoFit/>
            </a:bodyPr>
            <a:lstStyle/>
            <a:p>
              <a:pPr defTabSz="914377">
                <a:lnSpc>
                  <a:spcPct val="150000"/>
                </a:lnSpc>
                <a:defRPr/>
              </a:pPr>
              <a:r>
                <a:rPr lang="zh-CN" altLang="en-US" sz="11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a:p>
              <a:pPr defTabSz="914377">
                <a:lnSpc>
                  <a:spcPct val="150000"/>
                </a:lnSpc>
                <a:defRPr/>
              </a:pPr>
              <a:endParaRPr lang="en-US" altLang="zh-CN" sz="1100" dirty="0">
                <a:solidFill>
                  <a:schemeClr val="tx1">
                    <a:lumMod val="65000"/>
                    <a:lumOff val="35000"/>
                  </a:schemeClr>
                </a:solidFill>
                <a:cs typeface="+mn-ea"/>
                <a:sym typeface="+mn-lt"/>
              </a:endParaRPr>
            </a:p>
          </p:txBody>
        </p:sp>
      </p:grpSp>
      <p:sp>
        <p:nvSpPr>
          <p:cNvPr id="24" name="矩形 23">
            <a:extLst>
              <a:ext uri="{FF2B5EF4-FFF2-40B4-BE49-F238E27FC236}">
                <a16:creationId xmlns:a16="http://schemas.microsoft.com/office/drawing/2014/main" xmlns="" id="{B407FB22-CB15-43AE-8547-5467D3344696}"/>
              </a:ext>
            </a:extLst>
          </p:cNvPr>
          <p:cNvSpPr/>
          <p:nvPr/>
        </p:nvSpPr>
        <p:spPr>
          <a:xfrm>
            <a:off x="6654005" y="3173225"/>
            <a:ext cx="978450" cy="80304"/>
          </a:xfrm>
          <a:prstGeom prst="rect">
            <a:avLst/>
          </a:prstGeom>
          <a:solidFill>
            <a:srgbClr val="F3B8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5" name="组合 24">
            <a:extLst>
              <a:ext uri="{FF2B5EF4-FFF2-40B4-BE49-F238E27FC236}">
                <a16:creationId xmlns:a16="http://schemas.microsoft.com/office/drawing/2014/main" xmlns="" id="{A29BC0A7-6492-49EC-968E-1F1C30680307}"/>
              </a:ext>
            </a:extLst>
          </p:cNvPr>
          <p:cNvGrpSpPr/>
          <p:nvPr/>
        </p:nvGrpSpPr>
        <p:grpSpPr>
          <a:xfrm>
            <a:off x="6515582" y="1881025"/>
            <a:ext cx="3524312" cy="1168093"/>
            <a:chOff x="7566332" y="1725663"/>
            <a:chExt cx="3524312" cy="1168093"/>
          </a:xfrm>
        </p:grpSpPr>
        <p:sp>
          <p:nvSpPr>
            <p:cNvPr id="26" name="文本框 25">
              <a:extLst>
                <a:ext uri="{FF2B5EF4-FFF2-40B4-BE49-F238E27FC236}">
                  <a16:creationId xmlns:a16="http://schemas.microsoft.com/office/drawing/2014/main" xmlns="" id="{0BAE56B1-4C0E-4F9A-AED0-4A061480DCD2}"/>
                </a:ext>
              </a:extLst>
            </p:cNvPr>
            <p:cNvSpPr txBox="1"/>
            <p:nvPr/>
          </p:nvSpPr>
          <p:spPr>
            <a:xfrm>
              <a:off x="7566332" y="1725663"/>
              <a:ext cx="3332480" cy="830997"/>
            </a:xfrm>
            <a:prstGeom prst="rect">
              <a:avLst/>
            </a:prstGeom>
            <a:noFill/>
          </p:spPr>
          <p:txBody>
            <a:bodyPr wrap="square" rtlCol="0">
              <a:spAutoFit/>
            </a:bodyPr>
            <a:lstStyle/>
            <a:p>
              <a:pPr algn="dist"/>
              <a:r>
                <a:rPr lang="zh-CN" altLang="en-US" sz="4800" dirty="0">
                  <a:cs typeface="+mn-ea"/>
                  <a:sym typeface="+mn-lt"/>
                </a:rPr>
                <a:t>教师节由来</a:t>
              </a:r>
            </a:p>
          </p:txBody>
        </p:sp>
        <p:sp>
          <p:nvSpPr>
            <p:cNvPr id="27" name="矩形 26">
              <a:extLst>
                <a:ext uri="{FF2B5EF4-FFF2-40B4-BE49-F238E27FC236}">
                  <a16:creationId xmlns:a16="http://schemas.microsoft.com/office/drawing/2014/main" xmlns="" id="{C75DC106-0E8D-46B4-B10A-261B21A4BCEB}"/>
                </a:ext>
              </a:extLst>
            </p:cNvPr>
            <p:cNvSpPr/>
            <p:nvPr/>
          </p:nvSpPr>
          <p:spPr>
            <a:xfrm>
              <a:off x="7617132" y="2616757"/>
              <a:ext cx="3473512" cy="276999"/>
            </a:xfrm>
            <a:prstGeom prst="rect">
              <a:avLst/>
            </a:prstGeom>
          </p:spPr>
          <p:txBody>
            <a:bodyPr wrap="square">
              <a:spAutoFit/>
            </a:bodyPr>
            <a:lstStyle/>
            <a:p>
              <a:r>
                <a:rPr lang="en-US" altLang="zh-CN" sz="1200" dirty="0">
                  <a:solidFill>
                    <a:schemeClr val="tx1">
                      <a:lumMod val="65000"/>
                      <a:lumOff val="35000"/>
                    </a:schemeClr>
                  </a:solidFill>
                  <a:cs typeface="+mn-ea"/>
                  <a:sym typeface="+mn-lt"/>
                </a:rPr>
                <a:t>Please replace text, click add relevant </a:t>
              </a:r>
              <a:r>
                <a:rPr lang="en-US" altLang="zh-CN" sz="1200" dirty="0" err="1">
                  <a:solidFill>
                    <a:schemeClr val="tx1">
                      <a:lumMod val="65000"/>
                      <a:lumOff val="35000"/>
                    </a:schemeClr>
                  </a:solidFill>
                  <a:cs typeface="+mn-ea"/>
                  <a:sym typeface="+mn-lt"/>
                </a:rPr>
                <a:t>headlin</a:t>
              </a:r>
              <a:endParaRPr lang="zh-CN" altLang="en-US" sz="1200" dirty="0">
                <a:cs typeface="+mn-ea"/>
                <a:sym typeface="+mn-lt"/>
              </a:endParaRPr>
            </a:p>
          </p:txBody>
        </p:sp>
      </p:grpSp>
    </p:spTree>
    <p:extLst>
      <p:ext uri="{BB962C8B-B14F-4D97-AF65-F5344CB8AC3E}">
        <p14:creationId xmlns:p14="http://schemas.microsoft.com/office/powerpoint/2010/main" val="4086392568"/>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additive="base">
                                        <p:cTn id="14" dur="500" fill="hold"/>
                                        <p:tgtEl>
                                          <p:spTgt spid="21"/>
                                        </p:tgtEl>
                                        <p:attrNameLst>
                                          <p:attrName>ppt_x</p:attrName>
                                        </p:attrNameLst>
                                      </p:cBhvr>
                                      <p:tavLst>
                                        <p:tav tm="0">
                                          <p:val>
                                            <p:strVal val="#ppt_x"/>
                                          </p:val>
                                        </p:tav>
                                        <p:tav tm="100000">
                                          <p:val>
                                            <p:strVal val="#ppt_x"/>
                                          </p:val>
                                        </p:tav>
                                      </p:tavLst>
                                    </p:anim>
                                    <p:anim calcmode="lin" valueType="num">
                                      <p:cBhvr additive="base">
                                        <p:cTn id="15" dur="500" fill="hold"/>
                                        <p:tgtEl>
                                          <p:spTgt spid="21"/>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ppt_x"/>
                                          </p:val>
                                        </p:tav>
                                        <p:tav tm="100000">
                                          <p:val>
                                            <p:strVal val="#ppt_x"/>
                                          </p:val>
                                        </p:tav>
                                      </p:tavLst>
                                    </p:anim>
                                    <p:anim calcmode="lin" valueType="num">
                                      <p:cBhvr additive="base">
                                        <p:cTn id="19" dur="500" fill="hold"/>
                                        <p:tgtEl>
                                          <p:spTgt spid="24"/>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ppt_x"/>
                                          </p:val>
                                        </p:tav>
                                        <p:tav tm="100000">
                                          <p:val>
                                            <p:strVal val="#ppt_x"/>
                                          </p:val>
                                        </p:tav>
                                      </p:tavLst>
                                    </p:anim>
                                    <p:anim calcmode="lin" valueType="num">
                                      <p:cBhvr additive="base">
                                        <p:cTn id="2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a:extLst>
              <a:ext uri="{FF2B5EF4-FFF2-40B4-BE49-F238E27FC236}">
                <a16:creationId xmlns:a16="http://schemas.microsoft.com/office/drawing/2014/main" xmlns="" id="{7DC15588-8984-4033-A2B4-3F344C20AC5F}"/>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7124214" y="1420009"/>
            <a:ext cx="4720417" cy="4720417"/>
          </a:xfrm>
          <a:prstGeom prst="rect">
            <a:avLst/>
          </a:prstGeom>
        </p:spPr>
      </p:pic>
      <p:sp>
        <p:nvSpPr>
          <p:cNvPr id="5" name="椭圆 4">
            <a:extLst>
              <a:ext uri="{FF2B5EF4-FFF2-40B4-BE49-F238E27FC236}">
                <a16:creationId xmlns:a16="http://schemas.microsoft.com/office/drawing/2014/main" xmlns="" id="{3B19960E-C5F4-4B76-BEE6-26CCBEED9E6E}"/>
              </a:ext>
            </a:extLst>
          </p:cNvPr>
          <p:cNvSpPr/>
          <p:nvPr/>
        </p:nvSpPr>
        <p:spPr>
          <a:xfrm rot="16200000">
            <a:off x="2468915" y="1891369"/>
            <a:ext cx="594544" cy="591196"/>
          </a:xfrm>
          <a:prstGeom prst="ellipse">
            <a:avLst/>
          </a:prstGeom>
          <a:no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6" name="组合 5">
            <a:extLst>
              <a:ext uri="{FF2B5EF4-FFF2-40B4-BE49-F238E27FC236}">
                <a16:creationId xmlns:a16="http://schemas.microsoft.com/office/drawing/2014/main" xmlns="" id="{71282611-E35A-4D24-8B62-0A243F203B7D}"/>
              </a:ext>
            </a:extLst>
          </p:cNvPr>
          <p:cNvGrpSpPr/>
          <p:nvPr/>
        </p:nvGrpSpPr>
        <p:grpSpPr>
          <a:xfrm>
            <a:off x="3153502" y="4081492"/>
            <a:ext cx="3828499" cy="1187276"/>
            <a:chOff x="4652963" y="3760214"/>
            <a:chExt cx="3828499" cy="1187276"/>
          </a:xfrm>
        </p:grpSpPr>
        <p:sp>
          <p:nvSpPr>
            <p:cNvPr id="7" name="Rectangle 37">
              <a:extLst>
                <a:ext uri="{FF2B5EF4-FFF2-40B4-BE49-F238E27FC236}">
                  <a16:creationId xmlns:a16="http://schemas.microsoft.com/office/drawing/2014/main" xmlns="" id="{1C8FBCE2-1198-4A6A-80E9-2E7544A62E2F}"/>
                </a:ext>
              </a:extLst>
            </p:cNvPr>
            <p:cNvSpPr/>
            <p:nvPr/>
          </p:nvSpPr>
          <p:spPr>
            <a:xfrm>
              <a:off x="4661834" y="4189654"/>
              <a:ext cx="3819628" cy="757836"/>
            </a:xfrm>
            <a:prstGeom prst="rect">
              <a:avLst/>
            </a:prstGeom>
          </p:spPr>
          <p:txBody>
            <a:bodyPr wrap="square">
              <a:spAutoFit/>
            </a:bodyPr>
            <a:lstStyle/>
            <a:p>
              <a:pPr defTabSz="914377">
                <a:lnSpc>
                  <a:spcPct val="150000"/>
                </a:lnSpc>
                <a:defRPr/>
              </a:pPr>
              <a:r>
                <a:rPr lang="zh-CN" altLang="en-US" sz="10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sp>
          <p:nvSpPr>
            <p:cNvPr id="8" name="TextBox 38">
              <a:extLst>
                <a:ext uri="{FF2B5EF4-FFF2-40B4-BE49-F238E27FC236}">
                  <a16:creationId xmlns:a16="http://schemas.microsoft.com/office/drawing/2014/main" xmlns="" id="{838FB8D7-2A8C-4A8C-BE95-9EFD0299E9EB}"/>
                </a:ext>
              </a:extLst>
            </p:cNvPr>
            <p:cNvSpPr txBox="1"/>
            <p:nvPr/>
          </p:nvSpPr>
          <p:spPr bwMode="auto">
            <a:xfrm>
              <a:off x="4652963" y="3760214"/>
              <a:ext cx="1743075" cy="453329"/>
            </a:xfrm>
            <a:prstGeom prst="rect">
              <a:avLst/>
            </a:prstGeom>
            <a:noFill/>
          </p:spPr>
          <p:txBody>
            <a:bodyPr anchor="ctr">
              <a:spAutoFit/>
            </a:bodyPr>
            <a:lstStyle/>
            <a:p>
              <a:pPr defTabSz="914377" eaLnBrk="1" fontAlgn="auto" hangingPunct="1">
                <a:lnSpc>
                  <a:spcPct val="150000"/>
                </a:lnSpc>
                <a:spcBef>
                  <a:spcPts val="0"/>
                </a:spcBef>
                <a:spcAft>
                  <a:spcPts val="0"/>
                </a:spcAft>
                <a:defRPr/>
              </a:pPr>
              <a:r>
                <a:rPr lang="zh-CN" altLang="en-US" dirty="0">
                  <a:solidFill>
                    <a:schemeClr val="tx1">
                      <a:lumMod val="85000"/>
                      <a:lumOff val="15000"/>
                    </a:schemeClr>
                  </a:solidFill>
                  <a:cs typeface="+mn-ea"/>
                  <a:sym typeface="+mn-lt"/>
                </a:rPr>
                <a:t>添加标题内容</a:t>
              </a:r>
            </a:p>
          </p:txBody>
        </p:sp>
      </p:grpSp>
      <p:grpSp>
        <p:nvGrpSpPr>
          <p:cNvPr id="9" name="组合 8">
            <a:extLst>
              <a:ext uri="{FF2B5EF4-FFF2-40B4-BE49-F238E27FC236}">
                <a16:creationId xmlns:a16="http://schemas.microsoft.com/office/drawing/2014/main" xmlns="" id="{2386FD79-5BCE-45E4-A6E9-925D0C5E5CC4}"/>
              </a:ext>
            </a:extLst>
          </p:cNvPr>
          <p:cNvGrpSpPr/>
          <p:nvPr/>
        </p:nvGrpSpPr>
        <p:grpSpPr>
          <a:xfrm>
            <a:off x="3153502" y="1739416"/>
            <a:ext cx="3828499" cy="1187276"/>
            <a:chOff x="4652963" y="3760214"/>
            <a:chExt cx="3828499" cy="1187276"/>
          </a:xfrm>
        </p:grpSpPr>
        <p:sp>
          <p:nvSpPr>
            <p:cNvPr id="10" name="Rectangle 37">
              <a:extLst>
                <a:ext uri="{FF2B5EF4-FFF2-40B4-BE49-F238E27FC236}">
                  <a16:creationId xmlns:a16="http://schemas.microsoft.com/office/drawing/2014/main" xmlns="" id="{441F3974-300D-4875-93FD-A4847EC56E83}"/>
                </a:ext>
              </a:extLst>
            </p:cNvPr>
            <p:cNvSpPr/>
            <p:nvPr/>
          </p:nvSpPr>
          <p:spPr>
            <a:xfrm>
              <a:off x="4661834" y="4189654"/>
              <a:ext cx="3819628" cy="757836"/>
            </a:xfrm>
            <a:prstGeom prst="rect">
              <a:avLst/>
            </a:prstGeom>
          </p:spPr>
          <p:txBody>
            <a:bodyPr wrap="square">
              <a:spAutoFit/>
            </a:bodyPr>
            <a:lstStyle/>
            <a:p>
              <a:pPr defTabSz="914377">
                <a:lnSpc>
                  <a:spcPct val="150000"/>
                </a:lnSpc>
                <a:defRPr/>
              </a:pPr>
              <a:r>
                <a:rPr lang="zh-CN" altLang="en-US" sz="10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sp>
          <p:nvSpPr>
            <p:cNvPr id="11" name="TextBox 38">
              <a:extLst>
                <a:ext uri="{FF2B5EF4-FFF2-40B4-BE49-F238E27FC236}">
                  <a16:creationId xmlns:a16="http://schemas.microsoft.com/office/drawing/2014/main" xmlns="" id="{A02F0EEC-9184-4211-A94A-1E55459B03B2}"/>
                </a:ext>
              </a:extLst>
            </p:cNvPr>
            <p:cNvSpPr txBox="1"/>
            <p:nvPr/>
          </p:nvSpPr>
          <p:spPr bwMode="auto">
            <a:xfrm>
              <a:off x="4652963" y="3760214"/>
              <a:ext cx="1743075" cy="453329"/>
            </a:xfrm>
            <a:prstGeom prst="rect">
              <a:avLst/>
            </a:prstGeom>
            <a:noFill/>
          </p:spPr>
          <p:txBody>
            <a:bodyPr anchor="ctr">
              <a:spAutoFit/>
            </a:bodyPr>
            <a:lstStyle/>
            <a:p>
              <a:pPr defTabSz="914377" eaLnBrk="1" fontAlgn="auto" hangingPunct="1">
                <a:lnSpc>
                  <a:spcPct val="150000"/>
                </a:lnSpc>
                <a:spcBef>
                  <a:spcPts val="0"/>
                </a:spcBef>
                <a:spcAft>
                  <a:spcPts val="0"/>
                </a:spcAft>
                <a:defRPr/>
              </a:pPr>
              <a:r>
                <a:rPr lang="zh-CN" altLang="en-US" dirty="0">
                  <a:solidFill>
                    <a:schemeClr val="tx1">
                      <a:lumMod val="85000"/>
                      <a:lumOff val="15000"/>
                    </a:schemeClr>
                  </a:solidFill>
                  <a:cs typeface="+mn-ea"/>
                  <a:sym typeface="+mn-lt"/>
                </a:rPr>
                <a:t>添加标题内容</a:t>
              </a:r>
            </a:p>
          </p:txBody>
        </p:sp>
      </p:grpSp>
      <p:grpSp>
        <p:nvGrpSpPr>
          <p:cNvPr id="12" name="组合 11">
            <a:extLst>
              <a:ext uri="{FF2B5EF4-FFF2-40B4-BE49-F238E27FC236}">
                <a16:creationId xmlns:a16="http://schemas.microsoft.com/office/drawing/2014/main" xmlns="" id="{F9994BC4-3BDF-485E-AC23-56A9F22096B5}"/>
              </a:ext>
            </a:extLst>
          </p:cNvPr>
          <p:cNvGrpSpPr/>
          <p:nvPr/>
        </p:nvGrpSpPr>
        <p:grpSpPr>
          <a:xfrm>
            <a:off x="3153502" y="2809336"/>
            <a:ext cx="3828499" cy="1398936"/>
            <a:chOff x="4652963" y="3760214"/>
            <a:chExt cx="3828499" cy="1398936"/>
          </a:xfrm>
        </p:grpSpPr>
        <p:sp>
          <p:nvSpPr>
            <p:cNvPr id="13" name="Rectangle 37">
              <a:extLst>
                <a:ext uri="{FF2B5EF4-FFF2-40B4-BE49-F238E27FC236}">
                  <a16:creationId xmlns:a16="http://schemas.microsoft.com/office/drawing/2014/main" xmlns="" id="{349D12D3-A859-42A2-AC1F-C5D2DF0BEF16}"/>
                </a:ext>
              </a:extLst>
            </p:cNvPr>
            <p:cNvSpPr/>
            <p:nvPr/>
          </p:nvSpPr>
          <p:spPr>
            <a:xfrm>
              <a:off x="4661834" y="4189654"/>
              <a:ext cx="3819628" cy="969496"/>
            </a:xfrm>
            <a:prstGeom prst="rect">
              <a:avLst/>
            </a:prstGeom>
          </p:spPr>
          <p:txBody>
            <a:bodyPr wrap="square">
              <a:spAutoFit/>
            </a:bodyPr>
            <a:lstStyle/>
            <a:p>
              <a:pPr defTabSz="914377">
                <a:lnSpc>
                  <a:spcPct val="150000"/>
                </a:lnSpc>
                <a:defRPr/>
              </a:pPr>
              <a:r>
                <a:rPr lang="zh-CN" altLang="en-US" sz="10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a:p>
              <a:pPr defTabSz="914377">
                <a:defRPr/>
              </a:pPr>
              <a:endParaRPr lang="zh-CN" altLang="en-US" sz="1200" dirty="0">
                <a:solidFill>
                  <a:schemeClr val="tx1">
                    <a:lumMod val="65000"/>
                    <a:lumOff val="35000"/>
                  </a:schemeClr>
                </a:solidFill>
                <a:cs typeface="+mn-ea"/>
                <a:sym typeface="+mn-lt"/>
              </a:endParaRPr>
            </a:p>
          </p:txBody>
        </p:sp>
        <p:sp>
          <p:nvSpPr>
            <p:cNvPr id="14" name="TextBox 38">
              <a:extLst>
                <a:ext uri="{FF2B5EF4-FFF2-40B4-BE49-F238E27FC236}">
                  <a16:creationId xmlns:a16="http://schemas.microsoft.com/office/drawing/2014/main" xmlns="" id="{5186943B-C8A9-4799-8260-12271455423D}"/>
                </a:ext>
              </a:extLst>
            </p:cNvPr>
            <p:cNvSpPr txBox="1"/>
            <p:nvPr/>
          </p:nvSpPr>
          <p:spPr bwMode="auto">
            <a:xfrm>
              <a:off x="4652963" y="3760214"/>
              <a:ext cx="1743075" cy="453329"/>
            </a:xfrm>
            <a:prstGeom prst="rect">
              <a:avLst/>
            </a:prstGeom>
            <a:noFill/>
          </p:spPr>
          <p:txBody>
            <a:bodyPr anchor="ctr">
              <a:spAutoFit/>
            </a:bodyPr>
            <a:lstStyle/>
            <a:p>
              <a:pPr defTabSz="914377" eaLnBrk="1" fontAlgn="auto" hangingPunct="1">
                <a:lnSpc>
                  <a:spcPct val="150000"/>
                </a:lnSpc>
                <a:spcBef>
                  <a:spcPts val="0"/>
                </a:spcBef>
                <a:spcAft>
                  <a:spcPts val="0"/>
                </a:spcAft>
                <a:defRPr/>
              </a:pPr>
              <a:r>
                <a:rPr lang="zh-CN" altLang="en-US" dirty="0">
                  <a:solidFill>
                    <a:schemeClr val="tx1">
                      <a:lumMod val="85000"/>
                      <a:lumOff val="15000"/>
                    </a:schemeClr>
                  </a:solidFill>
                  <a:cs typeface="+mn-ea"/>
                  <a:sym typeface="+mn-lt"/>
                </a:rPr>
                <a:t>添加标题内容</a:t>
              </a:r>
            </a:p>
          </p:txBody>
        </p:sp>
      </p:grpSp>
      <p:sp>
        <p:nvSpPr>
          <p:cNvPr id="15" name="椭圆 14">
            <a:extLst>
              <a:ext uri="{FF2B5EF4-FFF2-40B4-BE49-F238E27FC236}">
                <a16:creationId xmlns:a16="http://schemas.microsoft.com/office/drawing/2014/main" xmlns="" id="{445B4C3A-A9A9-4BFD-AECD-3E43FA961B94}"/>
              </a:ext>
            </a:extLst>
          </p:cNvPr>
          <p:cNvSpPr/>
          <p:nvPr/>
        </p:nvSpPr>
        <p:spPr>
          <a:xfrm rot="16200000">
            <a:off x="2563411" y="1985332"/>
            <a:ext cx="405552" cy="40327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文本框 15">
            <a:extLst>
              <a:ext uri="{FF2B5EF4-FFF2-40B4-BE49-F238E27FC236}">
                <a16:creationId xmlns:a16="http://schemas.microsoft.com/office/drawing/2014/main" xmlns="" id="{41AF6B93-894D-4972-A11E-0915A09E4033}"/>
              </a:ext>
            </a:extLst>
          </p:cNvPr>
          <p:cNvSpPr txBox="1"/>
          <p:nvPr/>
        </p:nvSpPr>
        <p:spPr>
          <a:xfrm>
            <a:off x="2560114" y="1984190"/>
            <a:ext cx="441146" cy="369332"/>
          </a:xfrm>
          <a:prstGeom prst="rect">
            <a:avLst/>
          </a:prstGeom>
          <a:noFill/>
        </p:spPr>
        <p:txBody>
          <a:bodyPr wrap="none" rtlCol="0">
            <a:spAutoFit/>
          </a:bodyPr>
          <a:lstStyle/>
          <a:p>
            <a:r>
              <a:rPr lang="en-US" altLang="zh-CN" dirty="0">
                <a:solidFill>
                  <a:schemeClr val="bg1"/>
                </a:solidFill>
                <a:cs typeface="+mn-ea"/>
                <a:sym typeface="+mn-lt"/>
              </a:rPr>
              <a:t>01</a:t>
            </a:r>
            <a:endParaRPr lang="zh-CN" altLang="en-US" dirty="0">
              <a:solidFill>
                <a:schemeClr val="bg1"/>
              </a:solidFill>
              <a:cs typeface="+mn-ea"/>
              <a:sym typeface="+mn-lt"/>
            </a:endParaRPr>
          </a:p>
        </p:txBody>
      </p:sp>
      <p:sp>
        <p:nvSpPr>
          <p:cNvPr id="17" name="椭圆 16">
            <a:extLst>
              <a:ext uri="{FF2B5EF4-FFF2-40B4-BE49-F238E27FC236}">
                <a16:creationId xmlns:a16="http://schemas.microsoft.com/office/drawing/2014/main" xmlns="" id="{DE197FD6-0C99-42EF-872F-F23EA57E08AD}"/>
              </a:ext>
            </a:extLst>
          </p:cNvPr>
          <p:cNvSpPr/>
          <p:nvPr/>
        </p:nvSpPr>
        <p:spPr>
          <a:xfrm rot="16200000">
            <a:off x="2468915" y="3034593"/>
            <a:ext cx="594544" cy="591196"/>
          </a:xfrm>
          <a:prstGeom prst="ellipse">
            <a:avLst/>
          </a:prstGeom>
          <a:no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8" name="椭圆 17">
            <a:extLst>
              <a:ext uri="{FF2B5EF4-FFF2-40B4-BE49-F238E27FC236}">
                <a16:creationId xmlns:a16="http://schemas.microsoft.com/office/drawing/2014/main" xmlns="" id="{CA3308F4-0734-408A-B17B-4CB0FFDE3926}"/>
              </a:ext>
            </a:extLst>
          </p:cNvPr>
          <p:cNvSpPr/>
          <p:nvPr/>
        </p:nvSpPr>
        <p:spPr>
          <a:xfrm rot="16200000">
            <a:off x="2563411" y="3128556"/>
            <a:ext cx="405552" cy="403270"/>
          </a:xfrm>
          <a:prstGeom prst="ellipse">
            <a:avLst/>
          </a:prstGeom>
          <a:solidFill>
            <a:srgbClr val="F59E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9" name="文本框 18">
            <a:extLst>
              <a:ext uri="{FF2B5EF4-FFF2-40B4-BE49-F238E27FC236}">
                <a16:creationId xmlns:a16="http://schemas.microsoft.com/office/drawing/2014/main" xmlns="" id="{D34C39EE-ACA5-435C-AC01-8CA7348772A0}"/>
              </a:ext>
            </a:extLst>
          </p:cNvPr>
          <p:cNvSpPr txBox="1"/>
          <p:nvPr/>
        </p:nvSpPr>
        <p:spPr>
          <a:xfrm>
            <a:off x="2560114" y="3127414"/>
            <a:ext cx="441146" cy="369332"/>
          </a:xfrm>
          <a:prstGeom prst="rect">
            <a:avLst/>
          </a:prstGeom>
          <a:noFill/>
        </p:spPr>
        <p:txBody>
          <a:bodyPr wrap="none" rtlCol="0">
            <a:spAutoFit/>
          </a:bodyPr>
          <a:lstStyle/>
          <a:p>
            <a:r>
              <a:rPr lang="en-US" altLang="zh-CN" dirty="0">
                <a:solidFill>
                  <a:schemeClr val="bg1"/>
                </a:solidFill>
                <a:cs typeface="+mn-ea"/>
                <a:sym typeface="+mn-lt"/>
              </a:rPr>
              <a:t>02</a:t>
            </a:r>
            <a:endParaRPr lang="zh-CN" altLang="en-US" dirty="0">
              <a:solidFill>
                <a:schemeClr val="bg1"/>
              </a:solidFill>
              <a:cs typeface="+mn-ea"/>
              <a:sym typeface="+mn-lt"/>
            </a:endParaRPr>
          </a:p>
        </p:txBody>
      </p:sp>
      <p:sp>
        <p:nvSpPr>
          <p:cNvPr id="20" name="椭圆 19">
            <a:extLst>
              <a:ext uri="{FF2B5EF4-FFF2-40B4-BE49-F238E27FC236}">
                <a16:creationId xmlns:a16="http://schemas.microsoft.com/office/drawing/2014/main" xmlns="" id="{47364CBF-48A1-4979-BAEF-23D45FC9B709}"/>
              </a:ext>
            </a:extLst>
          </p:cNvPr>
          <p:cNvSpPr/>
          <p:nvPr/>
        </p:nvSpPr>
        <p:spPr>
          <a:xfrm rot="16200000">
            <a:off x="2448301" y="4210713"/>
            <a:ext cx="594544" cy="591196"/>
          </a:xfrm>
          <a:prstGeom prst="ellipse">
            <a:avLst/>
          </a:prstGeom>
          <a:no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椭圆 20">
            <a:extLst>
              <a:ext uri="{FF2B5EF4-FFF2-40B4-BE49-F238E27FC236}">
                <a16:creationId xmlns:a16="http://schemas.microsoft.com/office/drawing/2014/main" xmlns="" id="{DED5DC92-39B1-46DD-AE4B-C1F43D76EA38}"/>
              </a:ext>
            </a:extLst>
          </p:cNvPr>
          <p:cNvSpPr/>
          <p:nvPr/>
        </p:nvSpPr>
        <p:spPr>
          <a:xfrm rot="16200000">
            <a:off x="2542797" y="4304676"/>
            <a:ext cx="405552" cy="40327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2" name="文本框 21">
            <a:extLst>
              <a:ext uri="{FF2B5EF4-FFF2-40B4-BE49-F238E27FC236}">
                <a16:creationId xmlns:a16="http://schemas.microsoft.com/office/drawing/2014/main" xmlns="" id="{23B8468A-1F17-47B5-B6C1-FA5CC7107F24}"/>
              </a:ext>
            </a:extLst>
          </p:cNvPr>
          <p:cNvSpPr txBox="1"/>
          <p:nvPr/>
        </p:nvSpPr>
        <p:spPr>
          <a:xfrm>
            <a:off x="2539500" y="4303534"/>
            <a:ext cx="441146" cy="369332"/>
          </a:xfrm>
          <a:prstGeom prst="rect">
            <a:avLst/>
          </a:prstGeom>
          <a:noFill/>
        </p:spPr>
        <p:txBody>
          <a:bodyPr wrap="none" rtlCol="0">
            <a:spAutoFit/>
          </a:bodyPr>
          <a:lstStyle/>
          <a:p>
            <a:r>
              <a:rPr lang="en-US" altLang="zh-CN" dirty="0">
                <a:solidFill>
                  <a:schemeClr val="bg1"/>
                </a:solidFill>
                <a:cs typeface="+mn-ea"/>
                <a:sym typeface="+mn-lt"/>
              </a:rPr>
              <a:t>03</a:t>
            </a:r>
            <a:endParaRPr lang="zh-CN" altLang="en-US" dirty="0">
              <a:solidFill>
                <a:schemeClr val="bg1"/>
              </a:solidFill>
              <a:cs typeface="+mn-ea"/>
              <a:sym typeface="+mn-lt"/>
            </a:endParaRPr>
          </a:p>
        </p:txBody>
      </p:sp>
    </p:spTree>
    <p:extLst>
      <p:ext uri="{BB962C8B-B14F-4D97-AF65-F5344CB8AC3E}">
        <p14:creationId xmlns:p14="http://schemas.microsoft.com/office/powerpoint/2010/main" val="353895403"/>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nodePh="1">
                                  <p:stCondLst>
                                    <p:cond delay="0"/>
                                  </p:stCondLst>
                                  <p:endCondLst>
                                    <p:cond evt="begin" delay="0">
                                      <p:tn val="12"/>
                                    </p:cond>
                                  </p:end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1000"/>
                                        <p:tgtEl>
                                          <p:spTgt spid="16"/>
                                        </p:tgtEl>
                                      </p:cBhvr>
                                    </p:animEffect>
                                    <p:anim calcmode="lin" valueType="num">
                                      <p:cBhvr>
                                        <p:cTn id="40" dur="1000" fill="hold"/>
                                        <p:tgtEl>
                                          <p:spTgt spid="16"/>
                                        </p:tgtEl>
                                        <p:attrNameLst>
                                          <p:attrName>ppt_x</p:attrName>
                                        </p:attrNameLst>
                                      </p:cBhvr>
                                      <p:tavLst>
                                        <p:tav tm="0">
                                          <p:val>
                                            <p:strVal val="#ppt_x"/>
                                          </p:val>
                                        </p:tav>
                                        <p:tav tm="100000">
                                          <p:val>
                                            <p:strVal val="#ppt_x"/>
                                          </p:val>
                                        </p:tav>
                                      </p:tavLst>
                                    </p:anim>
                                    <p:anim calcmode="lin" valueType="num">
                                      <p:cBhvr>
                                        <p:cTn id="41" dur="1000" fill="hold"/>
                                        <p:tgtEl>
                                          <p:spTgt spid="1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nodePh="1">
                                  <p:stCondLst>
                                    <p:cond delay="0"/>
                                  </p:stCondLst>
                                  <p:endCondLst>
                                    <p:cond evt="begin" delay="0">
                                      <p:tn val="42"/>
                                    </p:cond>
                                  </p:endCondLst>
                                  <p:childTnLst>
                                    <p:set>
                                      <p:cBhvr>
                                        <p:cTn id="43" dur="1" fill="hold">
                                          <p:stCondLst>
                                            <p:cond delay="0"/>
                                          </p:stCondLst>
                                        </p:cTn>
                                        <p:tgtEl>
                                          <p:spTgt spid="17"/>
                                        </p:tgtEl>
                                        <p:attrNameLst>
                                          <p:attrName>style.visibility</p:attrName>
                                        </p:attrNameLst>
                                      </p:cBhvr>
                                      <p:to>
                                        <p:strVal val="visible"/>
                                      </p:to>
                                    </p:set>
                                    <p:animEffect transition="in" filter="fade">
                                      <p:cBhvr>
                                        <p:cTn id="44" dur="1000"/>
                                        <p:tgtEl>
                                          <p:spTgt spid="17"/>
                                        </p:tgtEl>
                                      </p:cBhvr>
                                    </p:animEffect>
                                    <p:anim calcmode="lin" valueType="num">
                                      <p:cBhvr>
                                        <p:cTn id="45" dur="1000" fill="hold"/>
                                        <p:tgtEl>
                                          <p:spTgt spid="17"/>
                                        </p:tgtEl>
                                        <p:attrNameLst>
                                          <p:attrName>ppt_x</p:attrName>
                                        </p:attrNameLst>
                                      </p:cBhvr>
                                      <p:tavLst>
                                        <p:tav tm="0">
                                          <p:val>
                                            <p:strVal val="#ppt_x"/>
                                          </p:val>
                                        </p:tav>
                                        <p:tav tm="100000">
                                          <p:val>
                                            <p:strVal val="#ppt_x"/>
                                          </p:val>
                                        </p:tav>
                                      </p:tavLst>
                                    </p:anim>
                                    <p:anim calcmode="lin" valueType="num">
                                      <p:cBhvr>
                                        <p:cTn id="46" dur="1000" fill="hold"/>
                                        <p:tgtEl>
                                          <p:spTgt spid="17"/>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1000"/>
                                        <p:tgtEl>
                                          <p:spTgt spid="19"/>
                                        </p:tgtEl>
                                      </p:cBhvr>
                                    </p:animEffect>
                                    <p:anim calcmode="lin" valueType="num">
                                      <p:cBhvr>
                                        <p:cTn id="55" dur="1000" fill="hold"/>
                                        <p:tgtEl>
                                          <p:spTgt spid="19"/>
                                        </p:tgtEl>
                                        <p:attrNameLst>
                                          <p:attrName>ppt_x</p:attrName>
                                        </p:attrNameLst>
                                      </p:cBhvr>
                                      <p:tavLst>
                                        <p:tav tm="0">
                                          <p:val>
                                            <p:strVal val="#ppt_x"/>
                                          </p:val>
                                        </p:tav>
                                        <p:tav tm="100000">
                                          <p:val>
                                            <p:strVal val="#ppt_x"/>
                                          </p:val>
                                        </p:tav>
                                      </p:tavLst>
                                    </p:anim>
                                    <p:anim calcmode="lin" valueType="num">
                                      <p:cBhvr>
                                        <p:cTn id="56" dur="1000" fill="hold"/>
                                        <p:tgtEl>
                                          <p:spTgt spid="19"/>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nodePh="1">
                                  <p:stCondLst>
                                    <p:cond delay="0"/>
                                  </p:stCondLst>
                                  <p:endCondLst>
                                    <p:cond evt="begin" delay="0">
                                      <p:tn val="57"/>
                                    </p:cond>
                                  </p:end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1000"/>
                                        <p:tgtEl>
                                          <p:spTgt spid="21"/>
                                        </p:tgtEl>
                                      </p:cBhvr>
                                    </p:animEffect>
                                    <p:anim calcmode="lin" valueType="num">
                                      <p:cBhvr>
                                        <p:cTn id="65" dur="1000" fill="hold"/>
                                        <p:tgtEl>
                                          <p:spTgt spid="21"/>
                                        </p:tgtEl>
                                        <p:attrNameLst>
                                          <p:attrName>ppt_x</p:attrName>
                                        </p:attrNameLst>
                                      </p:cBhvr>
                                      <p:tavLst>
                                        <p:tav tm="0">
                                          <p:val>
                                            <p:strVal val="#ppt_x"/>
                                          </p:val>
                                        </p:tav>
                                        <p:tav tm="100000">
                                          <p:val>
                                            <p:strVal val="#ppt_x"/>
                                          </p:val>
                                        </p:tav>
                                      </p:tavLst>
                                    </p:anim>
                                    <p:anim calcmode="lin" valueType="num">
                                      <p:cBhvr>
                                        <p:cTn id="66" dur="1000" fill="hold"/>
                                        <p:tgtEl>
                                          <p:spTgt spid="21"/>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1000"/>
                                        <p:tgtEl>
                                          <p:spTgt spid="22"/>
                                        </p:tgtEl>
                                      </p:cBhvr>
                                    </p:animEffect>
                                    <p:anim calcmode="lin" valueType="num">
                                      <p:cBhvr>
                                        <p:cTn id="70" dur="1000" fill="hold"/>
                                        <p:tgtEl>
                                          <p:spTgt spid="22"/>
                                        </p:tgtEl>
                                        <p:attrNameLst>
                                          <p:attrName>ppt_x</p:attrName>
                                        </p:attrNameLst>
                                      </p:cBhvr>
                                      <p:tavLst>
                                        <p:tav tm="0">
                                          <p:val>
                                            <p:strVal val="#ppt_x"/>
                                          </p:val>
                                        </p:tav>
                                        <p:tav tm="100000">
                                          <p:val>
                                            <p:strVal val="#ppt_x"/>
                                          </p:val>
                                        </p:tav>
                                      </p:tavLst>
                                    </p:anim>
                                    <p:anim calcmode="lin" valueType="num">
                                      <p:cBhvr>
                                        <p:cTn id="7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animBg="1"/>
      <p:bldP spid="16" grpId="0"/>
      <p:bldP spid="17" grpId="0"/>
      <p:bldP spid="18" grpId="0" animBg="1"/>
      <p:bldP spid="19" grpId="0"/>
      <p:bldP spid="20" grpId="0"/>
      <p:bldP spid="21" grpId="0" animBg="1"/>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cxnSp>
        <p:nvCxnSpPr>
          <p:cNvPr id="3" name="直接连接符 2">
            <a:extLst>
              <a:ext uri="{FF2B5EF4-FFF2-40B4-BE49-F238E27FC236}">
                <a16:creationId xmlns:a16="http://schemas.microsoft.com/office/drawing/2014/main" xmlns="" id="{D28D37C7-1726-44E0-904F-6AEB1097AC0E}"/>
              </a:ext>
            </a:extLst>
          </p:cNvPr>
          <p:cNvCxnSpPr>
            <a:cxnSpLocks/>
          </p:cNvCxnSpPr>
          <p:nvPr/>
        </p:nvCxnSpPr>
        <p:spPr>
          <a:xfrm>
            <a:off x="5433411" y="1628232"/>
            <a:ext cx="0" cy="3601535"/>
          </a:xfrm>
          <a:prstGeom prst="line">
            <a:avLst/>
          </a:prstGeom>
          <a:ln w="28575">
            <a:solidFill>
              <a:srgbClr val="843C0C"/>
            </a:solidFill>
            <a:prstDash val="lgDashDot"/>
          </a:ln>
        </p:spPr>
        <p:style>
          <a:lnRef idx="1">
            <a:schemeClr val="accent1"/>
          </a:lnRef>
          <a:fillRef idx="0">
            <a:schemeClr val="accent1"/>
          </a:fillRef>
          <a:effectRef idx="0">
            <a:schemeClr val="accent1"/>
          </a:effectRef>
          <a:fontRef idx="minor">
            <a:schemeClr val="tx1"/>
          </a:fontRef>
        </p:style>
      </p:cxnSp>
      <p:sp>
        <p:nvSpPr>
          <p:cNvPr id="4" name="Freeform 5">
            <a:extLst>
              <a:ext uri="{FF2B5EF4-FFF2-40B4-BE49-F238E27FC236}">
                <a16:creationId xmlns:a16="http://schemas.microsoft.com/office/drawing/2014/main" xmlns="" id="{65A2ADE9-BE2A-47F2-9CA3-210AAD3500FE}"/>
              </a:ext>
            </a:extLst>
          </p:cNvPr>
          <p:cNvSpPr>
            <a:spLocks noEditPoints="1"/>
          </p:cNvSpPr>
          <p:nvPr/>
        </p:nvSpPr>
        <p:spPr bwMode="auto">
          <a:xfrm>
            <a:off x="6220823" y="1898785"/>
            <a:ext cx="357187" cy="425450"/>
          </a:xfrm>
          <a:custGeom>
            <a:avLst/>
            <a:gdLst>
              <a:gd name="T0" fmla="*/ 1 w 42"/>
              <a:gd name="T1" fmla="*/ 24 h 50"/>
              <a:gd name="T2" fmla="*/ 16 w 42"/>
              <a:gd name="T3" fmla="*/ 2 h 50"/>
              <a:gd name="T4" fmla="*/ 38 w 42"/>
              <a:gd name="T5" fmla="*/ 12 h 50"/>
              <a:gd name="T6" fmla="*/ 39 w 42"/>
              <a:gd name="T7" fmla="*/ 33 h 50"/>
              <a:gd name="T8" fmla="*/ 33 w 42"/>
              <a:gd name="T9" fmla="*/ 41 h 50"/>
              <a:gd name="T10" fmla="*/ 1 w 42"/>
              <a:gd name="T11" fmla="*/ 24 h 50"/>
              <a:gd name="T12" fmla="*/ 36 w 42"/>
              <a:gd name="T13" fmla="*/ 24 h 50"/>
              <a:gd name="T14" fmla="*/ 14 w 42"/>
              <a:gd name="T15" fmla="*/ 9 h 50"/>
              <a:gd name="T16" fmla="*/ 5 w 42"/>
              <a:gd name="T17" fmla="*/ 26 h 50"/>
              <a:gd name="T18" fmla="*/ 21 w 42"/>
              <a:gd name="T19" fmla="*/ 38 h 50"/>
              <a:gd name="T20" fmla="*/ 36 w 42"/>
              <a:gd name="T21" fmla="*/ 2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50">
                <a:moveTo>
                  <a:pt x="1" y="24"/>
                </a:moveTo>
                <a:cubicBezTo>
                  <a:pt x="0" y="13"/>
                  <a:pt x="6" y="5"/>
                  <a:pt x="16" y="2"/>
                </a:cubicBezTo>
                <a:cubicBezTo>
                  <a:pt x="23" y="0"/>
                  <a:pt x="34" y="5"/>
                  <a:pt x="38" y="12"/>
                </a:cubicBezTo>
                <a:cubicBezTo>
                  <a:pt x="41" y="19"/>
                  <a:pt x="42" y="26"/>
                  <a:pt x="39" y="33"/>
                </a:cubicBezTo>
                <a:cubicBezTo>
                  <a:pt x="38" y="36"/>
                  <a:pt x="36" y="39"/>
                  <a:pt x="33" y="41"/>
                </a:cubicBezTo>
                <a:cubicBezTo>
                  <a:pt x="18" y="50"/>
                  <a:pt x="1" y="42"/>
                  <a:pt x="1" y="24"/>
                </a:cubicBezTo>
                <a:close/>
                <a:moveTo>
                  <a:pt x="36" y="24"/>
                </a:moveTo>
                <a:cubicBezTo>
                  <a:pt x="36" y="14"/>
                  <a:pt x="24" y="5"/>
                  <a:pt x="14" y="9"/>
                </a:cubicBezTo>
                <a:cubicBezTo>
                  <a:pt x="7" y="11"/>
                  <a:pt x="3" y="18"/>
                  <a:pt x="5" y="26"/>
                </a:cubicBezTo>
                <a:cubicBezTo>
                  <a:pt x="7" y="33"/>
                  <a:pt x="14" y="38"/>
                  <a:pt x="21" y="38"/>
                </a:cubicBezTo>
                <a:cubicBezTo>
                  <a:pt x="31" y="37"/>
                  <a:pt x="36" y="32"/>
                  <a:pt x="36"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5" name="Freeform 6">
            <a:extLst>
              <a:ext uri="{FF2B5EF4-FFF2-40B4-BE49-F238E27FC236}">
                <a16:creationId xmlns:a16="http://schemas.microsoft.com/office/drawing/2014/main" xmlns="" id="{57AC52BD-EF93-493D-B02B-DA9D873B7586}"/>
              </a:ext>
            </a:extLst>
          </p:cNvPr>
          <p:cNvSpPr>
            <a:spLocks noEditPoints="1"/>
          </p:cNvSpPr>
          <p:nvPr/>
        </p:nvSpPr>
        <p:spPr bwMode="auto">
          <a:xfrm>
            <a:off x="6235100" y="4312665"/>
            <a:ext cx="339725" cy="382588"/>
          </a:xfrm>
          <a:custGeom>
            <a:avLst/>
            <a:gdLst>
              <a:gd name="T0" fmla="*/ 40 w 40"/>
              <a:gd name="T1" fmla="*/ 24 h 45"/>
              <a:gd name="T2" fmla="*/ 35 w 40"/>
              <a:gd name="T3" fmla="*/ 39 h 45"/>
              <a:gd name="T4" fmla="*/ 18 w 40"/>
              <a:gd name="T5" fmla="*/ 44 h 45"/>
              <a:gd name="T6" fmla="*/ 0 w 40"/>
              <a:gd name="T7" fmla="*/ 22 h 45"/>
              <a:gd name="T8" fmla="*/ 1 w 40"/>
              <a:gd name="T9" fmla="*/ 16 h 45"/>
              <a:gd name="T10" fmla="*/ 34 w 40"/>
              <a:gd name="T11" fmla="*/ 9 h 45"/>
              <a:gd name="T12" fmla="*/ 40 w 40"/>
              <a:gd name="T13" fmla="*/ 24 h 45"/>
              <a:gd name="T14" fmla="*/ 35 w 40"/>
              <a:gd name="T15" fmla="*/ 24 h 45"/>
              <a:gd name="T16" fmla="*/ 24 w 40"/>
              <a:gd name="T17" fmla="*/ 11 h 45"/>
              <a:gd name="T18" fmla="*/ 19 w 40"/>
              <a:gd name="T19" fmla="*/ 10 h 45"/>
              <a:gd name="T20" fmla="*/ 5 w 40"/>
              <a:gd name="T21" fmla="*/ 17 h 45"/>
              <a:gd name="T22" fmla="*/ 8 w 40"/>
              <a:gd name="T23" fmla="*/ 30 h 45"/>
              <a:gd name="T24" fmla="*/ 12 w 40"/>
              <a:gd name="T25" fmla="*/ 34 h 45"/>
              <a:gd name="T26" fmla="*/ 29 w 40"/>
              <a:gd name="T27" fmla="*/ 36 h 45"/>
              <a:gd name="T28" fmla="*/ 35 w 40"/>
              <a:gd name="T29" fmla="*/ 2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45">
                <a:moveTo>
                  <a:pt x="40" y="24"/>
                </a:moveTo>
                <a:cubicBezTo>
                  <a:pt x="40" y="30"/>
                  <a:pt x="38" y="35"/>
                  <a:pt x="35" y="39"/>
                </a:cubicBezTo>
                <a:cubicBezTo>
                  <a:pt x="31" y="44"/>
                  <a:pt x="24" y="45"/>
                  <a:pt x="18" y="44"/>
                </a:cubicBezTo>
                <a:cubicBezTo>
                  <a:pt x="8" y="42"/>
                  <a:pt x="0" y="32"/>
                  <a:pt x="0" y="22"/>
                </a:cubicBezTo>
                <a:cubicBezTo>
                  <a:pt x="0" y="20"/>
                  <a:pt x="0" y="17"/>
                  <a:pt x="1" y="16"/>
                </a:cubicBezTo>
                <a:cubicBezTo>
                  <a:pt x="9" y="4"/>
                  <a:pt x="22" y="0"/>
                  <a:pt x="34" y="9"/>
                </a:cubicBezTo>
                <a:cubicBezTo>
                  <a:pt x="39" y="13"/>
                  <a:pt x="39" y="19"/>
                  <a:pt x="40" y="24"/>
                </a:cubicBezTo>
                <a:close/>
                <a:moveTo>
                  <a:pt x="35" y="24"/>
                </a:moveTo>
                <a:cubicBezTo>
                  <a:pt x="35" y="17"/>
                  <a:pt x="31" y="12"/>
                  <a:pt x="24" y="11"/>
                </a:cubicBezTo>
                <a:cubicBezTo>
                  <a:pt x="22" y="10"/>
                  <a:pt x="21" y="10"/>
                  <a:pt x="19" y="10"/>
                </a:cubicBezTo>
                <a:cubicBezTo>
                  <a:pt x="14" y="10"/>
                  <a:pt x="7" y="13"/>
                  <a:pt x="5" y="17"/>
                </a:cubicBezTo>
                <a:cubicBezTo>
                  <a:pt x="3" y="22"/>
                  <a:pt x="5" y="26"/>
                  <a:pt x="8" y="30"/>
                </a:cubicBezTo>
                <a:cubicBezTo>
                  <a:pt x="9" y="31"/>
                  <a:pt x="10" y="33"/>
                  <a:pt x="12" y="34"/>
                </a:cubicBezTo>
                <a:cubicBezTo>
                  <a:pt x="17" y="37"/>
                  <a:pt x="23" y="39"/>
                  <a:pt x="29" y="36"/>
                </a:cubicBezTo>
                <a:cubicBezTo>
                  <a:pt x="34" y="34"/>
                  <a:pt x="34" y="29"/>
                  <a:pt x="35"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6" name="Freeform 8">
            <a:extLst>
              <a:ext uri="{FF2B5EF4-FFF2-40B4-BE49-F238E27FC236}">
                <a16:creationId xmlns:a16="http://schemas.microsoft.com/office/drawing/2014/main" xmlns="" id="{25AE21E9-034C-4AD9-834E-7AEBDA065E1B}"/>
              </a:ext>
            </a:extLst>
          </p:cNvPr>
          <p:cNvSpPr>
            <a:spLocks noEditPoints="1"/>
          </p:cNvSpPr>
          <p:nvPr/>
        </p:nvSpPr>
        <p:spPr bwMode="auto">
          <a:xfrm>
            <a:off x="6230751" y="3086506"/>
            <a:ext cx="339725" cy="374650"/>
          </a:xfrm>
          <a:custGeom>
            <a:avLst/>
            <a:gdLst>
              <a:gd name="T0" fmla="*/ 40 w 40"/>
              <a:gd name="T1" fmla="*/ 23 h 44"/>
              <a:gd name="T2" fmla="*/ 39 w 40"/>
              <a:gd name="T3" fmla="*/ 29 h 44"/>
              <a:gd name="T4" fmla="*/ 27 w 40"/>
              <a:gd name="T5" fmla="*/ 42 h 44"/>
              <a:gd name="T6" fmla="*/ 6 w 40"/>
              <a:gd name="T7" fmla="*/ 35 h 44"/>
              <a:gd name="T8" fmla="*/ 1 w 40"/>
              <a:gd name="T9" fmla="*/ 18 h 44"/>
              <a:gd name="T10" fmla="*/ 21 w 40"/>
              <a:gd name="T11" fmla="*/ 2 h 44"/>
              <a:gd name="T12" fmla="*/ 40 w 40"/>
              <a:gd name="T13" fmla="*/ 23 h 44"/>
              <a:gd name="T14" fmla="*/ 35 w 40"/>
              <a:gd name="T15" fmla="*/ 22 h 44"/>
              <a:gd name="T16" fmla="*/ 24 w 40"/>
              <a:gd name="T17" fmla="*/ 8 h 44"/>
              <a:gd name="T18" fmla="*/ 16 w 40"/>
              <a:gd name="T19" fmla="*/ 7 h 44"/>
              <a:gd name="T20" fmla="*/ 9 w 40"/>
              <a:gd name="T21" fmla="*/ 9 h 44"/>
              <a:gd name="T22" fmla="*/ 9 w 40"/>
              <a:gd name="T23" fmla="*/ 29 h 44"/>
              <a:gd name="T24" fmla="*/ 27 w 40"/>
              <a:gd name="T25" fmla="*/ 35 h 44"/>
              <a:gd name="T26" fmla="*/ 35 w 40"/>
              <a:gd name="T27"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44">
                <a:moveTo>
                  <a:pt x="40" y="23"/>
                </a:moveTo>
                <a:cubicBezTo>
                  <a:pt x="39" y="24"/>
                  <a:pt x="39" y="26"/>
                  <a:pt x="39" y="29"/>
                </a:cubicBezTo>
                <a:cubicBezTo>
                  <a:pt x="37" y="37"/>
                  <a:pt x="34" y="41"/>
                  <a:pt x="27" y="42"/>
                </a:cubicBezTo>
                <a:cubicBezTo>
                  <a:pt x="18" y="44"/>
                  <a:pt x="11" y="42"/>
                  <a:pt x="6" y="35"/>
                </a:cubicBezTo>
                <a:cubicBezTo>
                  <a:pt x="3" y="30"/>
                  <a:pt x="0" y="25"/>
                  <a:pt x="1" y="18"/>
                </a:cubicBezTo>
                <a:cubicBezTo>
                  <a:pt x="1" y="8"/>
                  <a:pt x="11" y="0"/>
                  <a:pt x="21" y="2"/>
                </a:cubicBezTo>
                <a:cubicBezTo>
                  <a:pt x="33" y="3"/>
                  <a:pt x="39" y="10"/>
                  <a:pt x="40" y="23"/>
                </a:cubicBezTo>
                <a:close/>
                <a:moveTo>
                  <a:pt x="35" y="22"/>
                </a:moveTo>
                <a:cubicBezTo>
                  <a:pt x="35" y="14"/>
                  <a:pt x="31" y="10"/>
                  <a:pt x="24" y="8"/>
                </a:cubicBezTo>
                <a:cubicBezTo>
                  <a:pt x="22" y="7"/>
                  <a:pt x="19" y="8"/>
                  <a:pt x="16" y="7"/>
                </a:cubicBezTo>
                <a:cubicBezTo>
                  <a:pt x="13" y="5"/>
                  <a:pt x="11" y="7"/>
                  <a:pt x="9" y="9"/>
                </a:cubicBezTo>
                <a:cubicBezTo>
                  <a:pt x="4" y="14"/>
                  <a:pt x="3" y="21"/>
                  <a:pt x="9" y="29"/>
                </a:cubicBezTo>
                <a:cubicBezTo>
                  <a:pt x="12" y="35"/>
                  <a:pt x="20" y="37"/>
                  <a:pt x="27" y="35"/>
                </a:cubicBezTo>
                <a:cubicBezTo>
                  <a:pt x="33" y="34"/>
                  <a:pt x="35" y="30"/>
                  <a:pt x="35" y="2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7" name="Freeform 17">
            <a:extLst>
              <a:ext uri="{FF2B5EF4-FFF2-40B4-BE49-F238E27FC236}">
                <a16:creationId xmlns:a16="http://schemas.microsoft.com/office/drawing/2014/main" xmlns="" id="{8ECE4DC1-55B2-40DF-BCA0-7EBED13EB3B0}"/>
              </a:ext>
            </a:extLst>
          </p:cNvPr>
          <p:cNvSpPr>
            <a:spLocks/>
          </p:cNvSpPr>
          <p:nvPr/>
        </p:nvSpPr>
        <p:spPr bwMode="auto">
          <a:xfrm>
            <a:off x="6246223" y="1941647"/>
            <a:ext cx="280987" cy="280988"/>
          </a:xfrm>
          <a:custGeom>
            <a:avLst/>
            <a:gdLst>
              <a:gd name="T0" fmla="*/ 33 w 33"/>
              <a:gd name="T1" fmla="*/ 19 h 33"/>
              <a:gd name="T2" fmla="*/ 18 w 33"/>
              <a:gd name="T3" fmla="*/ 33 h 33"/>
              <a:gd name="T4" fmla="*/ 2 w 33"/>
              <a:gd name="T5" fmla="*/ 21 h 33"/>
              <a:gd name="T6" fmla="*/ 11 w 33"/>
              <a:gd name="T7" fmla="*/ 4 h 33"/>
              <a:gd name="T8" fmla="*/ 33 w 33"/>
              <a:gd name="T9" fmla="*/ 19 h 33"/>
            </a:gdLst>
            <a:ahLst/>
            <a:cxnLst>
              <a:cxn ang="0">
                <a:pos x="T0" y="T1"/>
              </a:cxn>
              <a:cxn ang="0">
                <a:pos x="T2" y="T3"/>
              </a:cxn>
              <a:cxn ang="0">
                <a:pos x="T4" y="T5"/>
              </a:cxn>
              <a:cxn ang="0">
                <a:pos x="T6" y="T7"/>
              </a:cxn>
              <a:cxn ang="0">
                <a:pos x="T8" y="T9"/>
              </a:cxn>
            </a:cxnLst>
            <a:rect l="0" t="0" r="r" b="b"/>
            <a:pathLst>
              <a:path w="33" h="33">
                <a:moveTo>
                  <a:pt x="33" y="19"/>
                </a:moveTo>
                <a:cubicBezTo>
                  <a:pt x="33" y="27"/>
                  <a:pt x="28" y="32"/>
                  <a:pt x="18" y="33"/>
                </a:cubicBezTo>
                <a:cubicBezTo>
                  <a:pt x="11" y="33"/>
                  <a:pt x="4" y="28"/>
                  <a:pt x="2" y="21"/>
                </a:cubicBezTo>
                <a:cubicBezTo>
                  <a:pt x="0" y="13"/>
                  <a:pt x="4" y="6"/>
                  <a:pt x="11" y="4"/>
                </a:cubicBezTo>
                <a:cubicBezTo>
                  <a:pt x="21" y="0"/>
                  <a:pt x="33" y="9"/>
                  <a:pt x="33" y="19"/>
                </a:cubicBezTo>
                <a:close/>
              </a:path>
            </a:pathLst>
          </a:custGeom>
          <a:solidFill>
            <a:srgbClr val="F59EB6"/>
          </a:solidFill>
          <a:ln>
            <a:noFill/>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8" name="Freeform 18">
            <a:extLst>
              <a:ext uri="{FF2B5EF4-FFF2-40B4-BE49-F238E27FC236}">
                <a16:creationId xmlns:a16="http://schemas.microsoft.com/office/drawing/2014/main" xmlns="" id="{C8C442D8-68CC-498F-89D4-EBB3E3097741}"/>
              </a:ext>
            </a:extLst>
          </p:cNvPr>
          <p:cNvSpPr>
            <a:spLocks/>
          </p:cNvSpPr>
          <p:nvPr/>
        </p:nvSpPr>
        <p:spPr bwMode="auto">
          <a:xfrm>
            <a:off x="6260500" y="4396803"/>
            <a:ext cx="271462" cy="246063"/>
          </a:xfrm>
          <a:custGeom>
            <a:avLst/>
            <a:gdLst>
              <a:gd name="T0" fmla="*/ 32 w 32"/>
              <a:gd name="T1" fmla="*/ 14 h 29"/>
              <a:gd name="T2" fmla="*/ 26 w 32"/>
              <a:gd name="T3" fmla="*/ 26 h 29"/>
              <a:gd name="T4" fmla="*/ 9 w 32"/>
              <a:gd name="T5" fmla="*/ 24 h 29"/>
              <a:gd name="T6" fmla="*/ 5 w 32"/>
              <a:gd name="T7" fmla="*/ 20 h 29"/>
              <a:gd name="T8" fmla="*/ 2 w 32"/>
              <a:gd name="T9" fmla="*/ 7 h 29"/>
              <a:gd name="T10" fmla="*/ 16 w 32"/>
              <a:gd name="T11" fmla="*/ 0 h 29"/>
              <a:gd name="T12" fmla="*/ 21 w 32"/>
              <a:gd name="T13" fmla="*/ 1 h 29"/>
              <a:gd name="T14" fmla="*/ 32 w 32"/>
              <a:gd name="T15" fmla="*/ 14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9">
                <a:moveTo>
                  <a:pt x="32" y="14"/>
                </a:moveTo>
                <a:cubicBezTo>
                  <a:pt x="31" y="19"/>
                  <a:pt x="31" y="24"/>
                  <a:pt x="26" y="26"/>
                </a:cubicBezTo>
                <a:cubicBezTo>
                  <a:pt x="20" y="29"/>
                  <a:pt x="14" y="27"/>
                  <a:pt x="9" y="24"/>
                </a:cubicBezTo>
                <a:cubicBezTo>
                  <a:pt x="7" y="23"/>
                  <a:pt x="6" y="21"/>
                  <a:pt x="5" y="20"/>
                </a:cubicBezTo>
                <a:cubicBezTo>
                  <a:pt x="2" y="16"/>
                  <a:pt x="0" y="12"/>
                  <a:pt x="2" y="7"/>
                </a:cubicBezTo>
                <a:cubicBezTo>
                  <a:pt x="4" y="3"/>
                  <a:pt x="11" y="0"/>
                  <a:pt x="16" y="0"/>
                </a:cubicBezTo>
                <a:cubicBezTo>
                  <a:pt x="18" y="0"/>
                  <a:pt x="19" y="0"/>
                  <a:pt x="21" y="1"/>
                </a:cubicBezTo>
                <a:cubicBezTo>
                  <a:pt x="28" y="2"/>
                  <a:pt x="32" y="7"/>
                  <a:pt x="32" y="14"/>
                </a:cubicBezTo>
                <a:close/>
              </a:path>
            </a:pathLst>
          </a:custGeom>
          <a:solidFill>
            <a:srgbClr val="F59EB6"/>
          </a:solidFill>
          <a:ln>
            <a:noFill/>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9" name="Freeform 20">
            <a:extLst>
              <a:ext uri="{FF2B5EF4-FFF2-40B4-BE49-F238E27FC236}">
                <a16:creationId xmlns:a16="http://schemas.microsoft.com/office/drawing/2014/main" xmlns="" id="{03B1124B-C3A2-4755-B403-E24CC27AD6B4}"/>
              </a:ext>
            </a:extLst>
          </p:cNvPr>
          <p:cNvSpPr>
            <a:spLocks/>
          </p:cNvSpPr>
          <p:nvPr/>
        </p:nvSpPr>
        <p:spPr bwMode="auto">
          <a:xfrm>
            <a:off x="6256151" y="3129368"/>
            <a:ext cx="271462" cy="271463"/>
          </a:xfrm>
          <a:custGeom>
            <a:avLst/>
            <a:gdLst>
              <a:gd name="T0" fmla="*/ 32 w 32"/>
              <a:gd name="T1" fmla="*/ 17 h 32"/>
              <a:gd name="T2" fmla="*/ 24 w 32"/>
              <a:gd name="T3" fmla="*/ 30 h 32"/>
              <a:gd name="T4" fmla="*/ 6 w 32"/>
              <a:gd name="T5" fmla="*/ 24 h 32"/>
              <a:gd name="T6" fmla="*/ 6 w 32"/>
              <a:gd name="T7" fmla="*/ 4 h 32"/>
              <a:gd name="T8" fmla="*/ 13 w 32"/>
              <a:gd name="T9" fmla="*/ 2 h 32"/>
              <a:gd name="T10" fmla="*/ 21 w 32"/>
              <a:gd name="T11" fmla="*/ 3 h 32"/>
              <a:gd name="T12" fmla="*/ 32 w 32"/>
              <a:gd name="T13" fmla="*/ 17 h 32"/>
            </a:gdLst>
            <a:ahLst/>
            <a:cxnLst>
              <a:cxn ang="0">
                <a:pos x="T0" y="T1"/>
              </a:cxn>
              <a:cxn ang="0">
                <a:pos x="T2" y="T3"/>
              </a:cxn>
              <a:cxn ang="0">
                <a:pos x="T4" y="T5"/>
              </a:cxn>
              <a:cxn ang="0">
                <a:pos x="T6" y="T7"/>
              </a:cxn>
              <a:cxn ang="0">
                <a:pos x="T8" y="T9"/>
              </a:cxn>
              <a:cxn ang="0">
                <a:pos x="T10" y="T11"/>
              </a:cxn>
              <a:cxn ang="0">
                <a:pos x="T12" y="T13"/>
              </a:cxn>
            </a:cxnLst>
            <a:rect l="0" t="0" r="r" b="b"/>
            <a:pathLst>
              <a:path w="32" h="32">
                <a:moveTo>
                  <a:pt x="32" y="17"/>
                </a:moveTo>
                <a:cubicBezTo>
                  <a:pt x="32" y="25"/>
                  <a:pt x="30" y="29"/>
                  <a:pt x="24" y="30"/>
                </a:cubicBezTo>
                <a:cubicBezTo>
                  <a:pt x="17" y="32"/>
                  <a:pt x="9" y="30"/>
                  <a:pt x="6" y="24"/>
                </a:cubicBezTo>
                <a:cubicBezTo>
                  <a:pt x="0" y="16"/>
                  <a:pt x="1" y="9"/>
                  <a:pt x="6" y="4"/>
                </a:cubicBezTo>
                <a:cubicBezTo>
                  <a:pt x="8" y="2"/>
                  <a:pt x="10" y="0"/>
                  <a:pt x="13" y="2"/>
                </a:cubicBezTo>
                <a:cubicBezTo>
                  <a:pt x="16" y="3"/>
                  <a:pt x="19" y="2"/>
                  <a:pt x="21" y="3"/>
                </a:cubicBezTo>
                <a:cubicBezTo>
                  <a:pt x="28" y="5"/>
                  <a:pt x="32" y="9"/>
                  <a:pt x="32" y="17"/>
                </a:cubicBezTo>
                <a:close/>
              </a:path>
            </a:pathLst>
          </a:custGeom>
          <a:solidFill>
            <a:srgbClr val="FFF687"/>
          </a:solidFill>
          <a:ln>
            <a:noFill/>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nvGrpSpPr>
          <p:cNvPr id="10" name="组合 9">
            <a:extLst>
              <a:ext uri="{FF2B5EF4-FFF2-40B4-BE49-F238E27FC236}">
                <a16:creationId xmlns:a16="http://schemas.microsoft.com/office/drawing/2014/main" xmlns="" id="{1E1618FD-3E80-4E3D-AFEC-451C1EFB581D}"/>
              </a:ext>
            </a:extLst>
          </p:cNvPr>
          <p:cNvGrpSpPr/>
          <p:nvPr/>
        </p:nvGrpSpPr>
        <p:grpSpPr>
          <a:xfrm>
            <a:off x="6810461" y="1727335"/>
            <a:ext cx="3487978" cy="660040"/>
            <a:chOff x="8964045" y="2152053"/>
            <a:chExt cx="2501951" cy="474577"/>
          </a:xfrm>
        </p:grpSpPr>
        <p:sp>
          <p:nvSpPr>
            <p:cNvPr id="11" name="矩形 10">
              <a:extLst>
                <a:ext uri="{FF2B5EF4-FFF2-40B4-BE49-F238E27FC236}">
                  <a16:creationId xmlns:a16="http://schemas.microsoft.com/office/drawing/2014/main" xmlns="" id="{7385C0B0-2D64-426C-877C-6E8E458A007D}"/>
                </a:ext>
              </a:extLst>
            </p:cNvPr>
            <p:cNvSpPr/>
            <p:nvPr/>
          </p:nvSpPr>
          <p:spPr>
            <a:xfrm>
              <a:off x="8964045" y="2152053"/>
              <a:ext cx="2501951" cy="305019"/>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75000"/>
                      <a:lumOff val="25000"/>
                    </a:schemeClr>
                  </a:solidFill>
                  <a:cs typeface="+mn-ea"/>
                  <a:sym typeface="+mn-lt"/>
                </a:rPr>
                <a:t>标题文字添加</a:t>
              </a:r>
            </a:p>
          </p:txBody>
        </p:sp>
        <p:sp>
          <p:nvSpPr>
            <p:cNvPr id="12" name="文本框 11">
              <a:extLst>
                <a:ext uri="{FF2B5EF4-FFF2-40B4-BE49-F238E27FC236}">
                  <a16:creationId xmlns:a16="http://schemas.microsoft.com/office/drawing/2014/main" xmlns="" id="{A30D6ED9-4592-4082-B9F1-0D2C8FF97FE2}"/>
                </a:ext>
              </a:extLst>
            </p:cNvPr>
            <p:cNvSpPr txBox="1"/>
            <p:nvPr/>
          </p:nvSpPr>
          <p:spPr>
            <a:xfrm>
              <a:off x="8984679" y="2453143"/>
              <a:ext cx="2422815" cy="173487"/>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900" dirty="0">
                  <a:solidFill>
                    <a:schemeClr val="bg1">
                      <a:lumMod val="50000"/>
                    </a:schemeClr>
                  </a:solidFill>
                  <a:cs typeface="+mn-ea"/>
                  <a:sym typeface="+mn-lt"/>
                </a:rPr>
                <a:t>老师就象红烛，</a:t>
              </a:r>
              <a:r>
                <a:rPr lang="en-US" altLang="zh-CN" sz="900" dirty="0" err="1">
                  <a:solidFill>
                    <a:schemeClr val="bg1">
                      <a:lumMod val="50000"/>
                    </a:schemeClr>
                  </a:solidFill>
                  <a:cs typeface="+mn-ea"/>
                  <a:sym typeface="+mn-lt"/>
                </a:rPr>
                <a:t>eld</a:t>
              </a:r>
              <a:r>
                <a:rPr lang="en-US" altLang="zh-CN" sz="900" dirty="0">
                  <a:solidFill>
                    <a:schemeClr val="bg1">
                      <a:lumMod val="50000"/>
                    </a:schemeClr>
                  </a:solidFill>
                  <a:cs typeface="+mn-ea"/>
                  <a:sym typeface="+mn-lt"/>
                </a:rPr>
                <a:t>. Using PowerPoint,</a:t>
              </a:r>
            </a:p>
          </p:txBody>
        </p:sp>
      </p:grpSp>
      <p:grpSp>
        <p:nvGrpSpPr>
          <p:cNvPr id="13" name="组合 12">
            <a:extLst>
              <a:ext uri="{FF2B5EF4-FFF2-40B4-BE49-F238E27FC236}">
                <a16:creationId xmlns:a16="http://schemas.microsoft.com/office/drawing/2014/main" xmlns="" id="{922A4642-2CDC-4A90-84A6-3C47DE6BCC2C}"/>
              </a:ext>
            </a:extLst>
          </p:cNvPr>
          <p:cNvGrpSpPr/>
          <p:nvPr/>
        </p:nvGrpSpPr>
        <p:grpSpPr>
          <a:xfrm>
            <a:off x="6852196" y="2913333"/>
            <a:ext cx="3487978" cy="660040"/>
            <a:chOff x="8964045" y="2152053"/>
            <a:chExt cx="2501951" cy="474577"/>
          </a:xfrm>
        </p:grpSpPr>
        <p:sp>
          <p:nvSpPr>
            <p:cNvPr id="14" name="矩形 13">
              <a:extLst>
                <a:ext uri="{FF2B5EF4-FFF2-40B4-BE49-F238E27FC236}">
                  <a16:creationId xmlns:a16="http://schemas.microsoft.com/office/drawing/2014/main" xmlns="" id="{1D0152E0-6EC1-4238-9B15-D52E966592B6}"/>
                </a:ext>
              </a:extLst>
            </p:cNvPr>
            <p:cNvSpPr/>
            <p:nvPr/>
          </p:nvSpPr>
          <p:spPr>
            <a:xfrm>
              <a:off x="8964045" y="2152053"/>
              <a:ext cx="2501951" cy="305019"/>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75000"/>
                      <a:lumOff val="25000"/>
                    </a:schemeClr>
                  </a:solidFill>
                  <a:cs typeface="+mn-ea"/>
                  <a:sym typeface="+mn-lt"/>
                </a:rPr>
                <a:t>标题文字添加</a:t>
              </a:r>
            </a:p>
          </p:txBody>
        </p:sp>
        <p:sp>
          <p:nvSpPr>
            <p:cNvPr id="15" name="文本框 14">
              <a:extLst>
                <a:ext uri="{FF2B5EF4-FFF2-40B4-BE49-F238E27FC236}">
                  <a16:creationId xmlns:a16="http://schemas.microsoft.com/office/drawing/2014/main" xmlns="" id="{85A16B32-E002-4C8E-A9E7-1180218C3C92}"/>
                </a:ext>
              </a:extLst>
            </p:cNvPr>
            <p:cNvSpPr txBox="1"/>
            <p:nvPr/>
          </p:nvSpPr>
          <p:spPr>
            <a:xfrm>
              <a:off x="8984679" y="2453143"/>
              <a:ext cx="2422815" cy="173487"/>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900" dirty="0">
                  <a:solidFill>
                    <a:schemeClr val="bg1">
                      <a:lumMod val="50000"/>
                    </a:schemeClr>
                  </a:solidFill>
                  <a:cs typeface="+mn-ea"/>
                  <a:sym typeface="+mn-lt"/>
                </a:rPr>
                <a:t>老师就象红烛，</a:t>
              </a:r>
              <a:r>
                <a:rPr lang="en-US" altLang="zh-CN" sz="900" dirty="0" err="1">
                  <a:solidFill>
                    <a:schemeClr val="bg1">
                      <a:lumMod val="50000"/>
                    </a:schemeClr>
                  </a:solidFill>
                  <a:cs typeface="+mn-ea"/>
                  <a:sym typeface="+mn-lt"/>
                </a:rPr>
                <a:t>eld</a:t>
              </a:r>
              <a:r>
                <a:rPr lang="en-US" altLang="zh-CN" sz="900" dirty="0">
                  <a:solidFill>
                    <a:schemeClr val="bg1">
                      <a:lumMod val="50000"/>
                    </a:schemeClr>
                  </a:solidFill>
                  <a:cs typeface="+mn-ea"/>
                  <a:sym typeface="+mn-lt"/>
                </a:rPr>
                <a:t>. Using PowerPoint,</a:t>
              </a:r>
            </a:p>
          </p:txBody>
        </p:sp>
      </p:grpSp>
      <p:grpSp>
        <p:nvGrpSpPr>
          <p:cNvPr id="16" name="组合 15">
            <a:extLst>
              <a:ext uri="{FF2B5EF4-FFF2-40B4-BE49-F238E27FC236}">
                <a16:creationId xmlns:a16="http://schemas.microsoft.com/office/drawing/2014/main" xmlns="" id="{6F88D1F7-A2B3-41C2-903D-2CCD774FDFC6}"/>
              </a:ext>
            </a:extLst>
          </p:cNvPr>
          <p:cNvGrpSpPr/>
          <p:nvPr/>
        </p:nvGrpSpPr>
        <p:grpSpPr>
          <a:xfrm>
            <a:off x="6909123" y="4254770"/>
            <a:ext cx="3487978" cy="660040"/>
            <a:chOff x="8964045" y="2152053"/>
            <a:chExt cx="2501951" cy="474577"/>
          </a:xfrm>
        </p:grpSpPr>
        <p:sp>
          <p:nvSpPr>
            <p:cNvPr id="17" name="矩形 16">
              <a:extLst>
                <a:ext uri="{FF2B5EF4-FFF2-40B4-BE49-F238E27FC236}">
                  <a16:creationId xmlns:a16="http://schemas.microsoft.com/office/drawing/2014/main" xmlns="" id="{F6B8F728-2233-4BB1-A517-D914A7BADC9C}"/>
                </a:ext>
              </a:extLst>
            </p:cNvPr>
            <p:cNvSpPr/>
            <p:nvPr/>
          </p:nvSpPr>
          <p:spPr>
            <a:xfrm>
              <a:off x="8964045" y="2152053"/>
              <a:ext cx="2501951" cy="305019"/>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75000"/>
                      <a:lumOff val="25000"/>
                    </a:schemeClr>
                  </a:solidFill>
                  <a:cs typeface="+mn-ea"/>
                  <a:sym typeface="+mn-lt"/>
                </a:rPr>
                <a:t>标题文字添加</a:t>
              </a:r>
            </a:p>
          </p:txBody>
        </p:sp>
        <p:sp>
          <p:nvSpPr>
            <p:cNvPr id="18" name="文本框 17">
              <a:extLst>
                <a:ext uri="{FF2B5EF4-FFF2-40B4-BE49-F238E27FC236}">
                  <a16:creationId xmlns:a16="http://schemas.microsoft.com/office/drawing/2014/main" xmlns="" id="{B028EAD4-E664-4B51-911F-437382EBB3BD}"/>
                </a:ext>
              </a:extLst>
            </p:cNvPr>
            <p:cNvSpPr txBox="1"/>
            <p:nvPr/>
          </p:nvSpPr>
          <p:spPr>
            <a:xfrm>
              <a:off x="8984679" y="2453143"/>
              <a:ext cx="2422815" cy="173487"/>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900" dirty="0">
                  <a:solidFill>
                    <a:schemeClr val="bg1">
                      <a:lumMod val="50000"/>
                    </a:schemeClr>
                  </a:solidFill>
                  <a:cs typeface="+mn-ea"/>
                  <a:sym typeface="+mn-lt"/>
                </a:rPr>
                <a:t>老师就象红烛，</a:t>
              </a:r>
              <a:r>
                <a:rPr lang="en-US" altLang="zh-CN" sz="900" dirty="0" err="1">
                  <a:solidFill>
                    <a:schemeClr val="bg1">
                      <a:lumMod val="50000"/>
                    </a:schemeClr>
                  </a:solidFill>
                  <a:cs typeface="+mn-ea"/>
                  <a:sym typeface="+mn-lt"/>
                </a:rPr>
                <a:t>eld</a:t>
              </a:r>
              <a:r>
                <a:rPr lang="en-US" altLang="zh-CN" sz="900" dirty="0">
                  <a:solidFill>
                    <a:schemeClr val="bg1">
                      <a:lumMod val="50000"/>
                    </a:schemeClr>
                  </a:solidFill>
                  <a:cs typeface="+mn-ea"/>
                  <a:sym typeface="+mn-lt"/>
                </a:rPr>
                <a:t>. Using PowerPoint,</a:t>
              </a:r>
            </a:p>
          </p:txBody>
        </p:sp>
      </p:grpSp>
      <p:pic>
        <p:nvPicPr>
          <p:cNvPr id="19" name="图片 18">
            <a:extLst>
              <a:ext uri="{FF2B5EF4-FFF2-40B4-BE49-F238E27FC236}">
                <a16:creationId xmlns:a16="http://schemas.microsoft.com/office/drawing/2014/main" xmlns="" id="{13820E26-8D1A-44F3-8B80-2F2D666BC031}"/>
              </a:ext>
            </a:extLst>
          </p:cNvPr>
          <p:cNvPicPr>
            <a:picLocks noChangeAspect="1"/>
          </p:cNvPicPr>
          <p:nvPr/>
        </p:nvPicPr>
        <p:blipFill>
          <a:blip r:embed="rId4" cstate="screen">
            <a:extLst>
              <a:ext uri="{BEBA8EAE-BF5A-486C-A8C5-ECC9F3942E4B}">
                <a14:imgProps xmlns:a14="http://schemas.microsoft.com/office/drawing/2010/main">
                  <a14:imgLayer>
                    <a14:imgEffect>
                      <a14:backgroundRemoval t="0" b="99141" l="0" r="98177"/>
                    </a14:imgEffect>
                  </a14:imgLayer>
                </a14:imgProps>
              </a:ext>
              <a:ext uri="{28A0092B-C50C-407E-A947-70E740481C1C}">
                <a14:useLocalDpi xmlns:a14="http://schemas.microsoft.com/office/drawing/2010/main"/>
              </a:ext>
            </a:extLst>
          </a:blip>
          <a:srcRect/>
          <a:stretch/>
        </p:blipFill>
        <p:spPr>
          <a:xfrm>
            <a:off x="492410" y="1727335"/>
            <a:ext cx="5365349" cy="3576899"/>
          </a:xfrm>
          <a:prstGeom prst="rect">
            <a:avLst/>
          </a:prstGeom>
        </p:spPr>
      </p:pic>
    </p:spTree>
    <p:extLst>
      <p:ext uri="{BB962C8B-B14F-4D97-AF65-F5344CB8AC3E}">
        <p14:creationId xmlns:p14="http://schemas.microsoft.com/office/powerpoint/2010/main" val="2975614517"/>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childTnLst>
                          </p:cTn>
                        </p:par>
                        <p:par>
                          <p:cTn id="34" fill="hold">
                            <p:stCondLst>
                              <p:cond delay="500"/>
                            </p:stCondLst>
                            <p:childTnLst>
                              <p:par>
                                <p:cTn id="35" presetID="42" presetClass="entr" presetSubtype="0"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42" presetClass="entr" presetSubtype="0"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42" presetClass="entr" presetSubtype="0"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1000"/>
                                        <p:tgtEl>
                                          <p:spTgt spid="16"/>
                                        </p:tgtEl>
                                      </p:cBhvr>
                                    </p:animEffect>
                                    <p:anim calcmode="lin" valueType="num">
                                      <p:cBhvr>
                                        <p:cTn id="50" dur="1000" fill="hold"/>
                                        <p:tgtEl>
                                          <p:spTgt spid="16"/>
                                        </p:tgtEl>
                                        <p:attrNameLst>
                                          <p:attrName>ppt_x</p:attrName>
                                        </p:attrNameLst>
                                      </p:cBhvr>
                                      <p:tavLst>
                                        <p:tav tm="0">
                                          <p:val>
                                            <p:strVal val="#ppt_x"/>
                                          </p:val>
                                        </p:tav>
                                        <p:tav tm="100000">
                                          <p:val>
                                            <p:strVal val="#ppt_x"/>
                                          </p:val>
                                        </p:tav>
                                      </p:tavLst>
                                    </p:anim>
                                    <p:anim calcmode="lin" valueType="num">
                                      <p:cBhvr>
                                        <p:cTn id="5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1000"/>
                                        <p:tgtEl>
                                          <p:spTgt spid="19"/>
                                        </p:tgtEl>
                                      </p:cBhvr>
                                    </p:animEffect>
                                    <p:anim calcmode="lin" valueType="num">
                                      <p:cBhvr>
                                        <p:cTn id="57" dur="1000" fill="hold"/>
                                        <p:tgtEl>
                                          <p:spTgt spid="19"/>
                                        </p:tgtEl>
                                        <p:attrNameLst>
                                          <p:attrName>ppt_x</p:attrName>
                                        </p:attrNameLst>
                                      </p:cBhvr>
                                      <p:tavLst>
                                        <p:tav tm="0">
                                          <p:val>
                                            <p:strVal val="#ppt_x"/>
                                          </p:val>
                                        </p:tav>
                                        <p:tav tm="100000">
                                          <p:val>
                                            <p:strVal val="#ppt_x"/>
                                          </p:val>
                                        </p:tav>
                                      </p:tavLst>
                                    </p:anim>
                                    <p:anim calcmode="lin" valueType="num">
                                      <p:cBhvr>
                                        <p:cTn id="5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图片 2">
            <a:extLst>
              <a:ext uri="{FF2B5EF4-FFF2-40B4-BE49-F238E27FC236}">
                <a16:creationId xmlns:a16="http://schemas.microsoft.com/office/drawing/2014/main" xmlns="" id="{3873305C-F3FD-4B4D-B7D0-57687FF7AAEA}"/>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5980336" y="715281"/>
            <a:ext cx="5763227" cy="5763227"/>
          </a:xfrm>
          <a:prstGeom prst="rect">
            <a:avLst/>
          </a:prstGeom>
        </p:spPr>
      </p:pic>
      <p:grpSp>
        <p:nvGrpSpPr>
          <p:cNvPr id="4" name="组合 3">
            <a:extLst>
              <a:ext uri="{FF2B5EF4-FFF2-40B4-BE49-F238E27FC236}">
                <a16:creationId xmlns:a16="http://schemas.microsoft.com/office/drawing/2014/main" xmlns="" id="{35539C9E-5106-4E29-8DAE-1151B9631617}"/>
              </a:ext>
            </a:extLst>
          </p:cNvPr>
          <p:cNvGrpSpPr/>
          <p:nvPr/>
        </p:nvGrpSpPr>
        <p:grpSpPr>
          <a:xfrm>
            <a:off x="2270318" y="1887333"/>
            <a:ext cx="3487978" cy="1544525"/>
            <a:chOff x="8386921" y="2138442"/>
            <a:chExt cx="2501951" cy="1110534"/>
          </a:xfrm>
        </p:grpSpPr>
        <p:sp>
          <p:nvSpPr>
            <p:cNvPr id="5" name="矩形 4">
              <a:extLst>
                <a:ext uri="{FF2B5EF4-FFF2-40B4-BE49-F238E27FC236}">
                  <a16:creationId xmlns:a16="http://schemas.microsoft.com/office/drawing/2014/main" xmlns="" id="{6BC41308-8B05-477D-AB7C-019D958E5C09}"/>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6" name="文本框 5">
              <a:extLst>
                <a:ext uri="{FF2B5EF4-FFF2-40B4-BE49-F238E27FC236}">
                  <a16:creationId xmlns:a16="http://schemas.microsoft.com/office/drawing/2014/main" xmlns="" id="{480CC81D-F575-4099-B678-7E01BADBB43E}"/>
                </a:ext>
              </a:extLst>
            </p:cNvPr>
            <p:cNvSpPr txBox="1"/>
            <p:nvPr/>
          </p:nvSpPr>
          <p:spPr>
            <a:xfrm>
              <a:off x="8984679" y="2453143"/>
              <a:ext cx="1275765" cy="795833"/>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grpSp>
        <p:nvGrpSpPr>
          <p:cNvPr id="7" name="组合 6">
            <a:extLst>
              <a:ext uri="{FF2B5EF4-FFF2-40B4-BE49-F238E27FC236}">
                <a16:creationId xmlns:a16="http://schemas.microsoft.com/office/drawing/2014/main" xmlns="" id="{E260E5EF-5270-4C63-BBDF-171F6C1BCB9F}"/>
              </a:ext>
            </a:extLst>
          </p:cNvPr>
          <p:cNvGrpSpPr/>
          <p:nvPr/>
        </p:nvGrpSpPr>
        <p:grpSpPr>
          <a:xfrm>
            <a:off x="2302442" y="3982351"/>
            <a:ext cx="3487978" cy="1544525"/>
            <a:chOff x="8386921" y="2138442"/>
            <a:chExt cx="2501951" cy="1110534"/>
          </a:xfrm>
        </p:grpSpPr>
        <p:sp>
          <p:nvSpPr>
            <p:cNvPr id="8" name="矩形 7">
              <a:extLst>
                <a:ext uri="{FF2B5EF4-FFF2-40B4-BE49-F238E27FC236}">
                  <a16:creationId xmlns:a16="http://schemas.microsoft.com/office/drawing/2014/main" xmlns="" id="{72176416-133C-4BAA-8C6C-9F866277BC1D}"/>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9" name="文本框 8">
              <a:extLst>
                <a:ext uri="{FF2B5EF4-FFF2-40B4-BE49-F238E27FC236}">
                  <a16:creationId xmlns:a16="http://schemas.microsoft.com/office/drawing/2014/main" xmlns="" id="{695601C7-0BC4-43FE-A1AC-99A1E00E72FB}"/>
                </a:ext>
              </a:extLst>
            </p:cNvPr>
            <p:cNvSpPr txBox="1"/>
            <p:nvPr/>
          </p:nvSpPr>
          <p:spPr>
            <a:xfrm>
              <a:off x="8984679" y="2453143"/>
              <a:ext cx="1275765" cy="795833"/>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spTree>
    <p:extLst>
      <p:ext uri="{BB962C8B-B14F-4D97-AF65-F5344CB8AC3E}">
        <p14:creationId xmlns:p14="http://schemas.microsoft.com/office/powerpoint/2010/main" val="2192993676"/>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5D1FD49E-1D43-4977-9707-607BB1575F7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a:extLst>
              <a:ext uri="{FF2B5EF4-FFF2-40B4-BE49-F238E27FC236}">
                <a16:creationId xmlns:a16="http://schemas.microsoft.com/office/drawing/2014/main" xmlns="" id="{B0BE3C9B-32F2-4738-9D31-77537E7412D6}"/>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749199" y="1802051"/>
            <a:ext cx="3904707" cy="3904707"/>
          </a:xfrm>
          <a:prstGeom prst="rect">
            <a:avLst/>
          </a:prstGeom>
        </p:spPr>
      </p:pic>
      <p:sp>
        <p:nvSpPr>
          <p:cNvPr id="5" name="文本框 4">
            <a:extLst>
              <a:ext uri="{FF2B5EF4-FFF2-40B4-BE49-F238E27FC236}">
                <a16:creationId xmlns:a16="http://schemas.microsoft.com/office/drawing/2014/main" xmlns="" id="{9ED895AA-0C52-44A0-9074-6B823C28C4A2}"/>
              </a:ext>
            </a:extLst>
          </p:cNvPr>
          <p:cNvSpPr txBox="1"/>
          <p:nvPr/>
        </p:nvSpPr>
        <p:spPr>
          <a:xfrm>
            <a:off x="7678219" y="2307855"/>
            <a:ext cx="1734119" cy="144655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a:ln>
                  <a:noFill/>
                </a:ln>
                <a:solidFill>
                  <a:prstClr val="white"/>
                </a:solidFill>
                <a:effectLst/>
                <a:uLnTx/>
                <a:uFillTx/>
                <a:cs typeface="+mn-ea"/>
                <a:sym typeface="+mn-lt"/>
              </a:rPr>
              <a:t>04</a:t>
            </a:r>
            <a:endParaRPr kumimoji="0" lang="zh-CN" altLang="en-US" sz="8800" b="0" i="0" u="none" strike="noStrike" kern="1200" cap="none" spc="0" normalizeH="0" baseline="0" noProof="0" dirty="0">
              <a:ln>
                <a:noFill/>
              </a:ln>
              <a:solidFill>
                <a:prstClr val="white"/>
              </a:solidFill>
              <a:effectLst/>
              <a:uLnTx/>
              <a:uFillTx/>
              <a:cs typeface="+mn-ea"/>
              <a:sym typeface="+mn-lt"/>
            </a:endParaRPr>
          </a:p>
        </p:txBody>
      </p:sp>
      <p:sp>
        <p:nvSpPr>
          <p:cNvPr id="6" name="文本框 5">
            <a:extLst>
              <a:ext uri="{FF2B5EF4-FFF2-40B4-BE49-F238E27FC236}">
                <a16:creationId xmlns:a16="http://schemas.microsoft.com/office/drawing/2014/main" xmlns="" id="{7C3F18F9-999A-4D35-BF6B-7D83109C2131}"/>
              </a:ext>
            </a:extLst>
          </p:cNvPr>
          <p:cNvSpPr txBox="1"/>
          <p:nvPr/>
        </p:nvSpPr>
        <p:spPr>
          <a:xfrm>
            <a:off x="2158746" y="1938863"/>
            <a:ext cx="4710071" cy="110799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6600" b="0" i="0" u="none" strike="noStrike" kern="1200" cap="none" spc="0" normalizeH="0" baseline="0" noProof="0" dirty="0">
                <a:ln>
                  <a:noFill/>
                </a:ln>
                <a:solidFill>
                  <a:prstClr val="black"/>
                </a:solidFill>
                <a:effectLst/>
                <a:uLnTx/>
                <a:uFillTx/>
                <a:cs typeface="+mn-ea"/>
                <a:sym typeface="+mn-lt"/>
              </a:rPr>
              <a:t>各国教师节</a:t>
            </a:r>
          </a:p>
        </p:txBody>
      </p:sp>
      <p:sp>
        <p:nvSpPr>
          <p:cNvPr id="7" name="矩形 6">
            <a:extLst>
              <a:ext uri="{FF2B5EF4-FFF2-40B4-BE49-F238E27FC236}">
                <a16:creationId xmlns:a16="http://schemas.microsoft.com/office/drawing/2014/main" xmlns="" id="{D9E492ED-0E90-40DA-B600-C1F800A58AAB}"/>
              </a:ext>
            </a:extLst>
          </p:cNvPr>
          <p:cNvSpPr/>
          <p:nvPr/>
        </p:nvSpPr>
        <p:spPr>
          <a:xfrm>
            <a:off x="2306977" y="3165002"/>
            <a:ext cx="2773680" cy="1078372"/>
          </a:xfrm>
          <a:prstGeom prst="rect">
            <a:avLst/>
          </a:prstGeom>
        </p:spPr>
        <p:txBody>
          <a:bodyPr wrap="square">
            <a:spAutoFit/>
          </a:bodyPr>
          <a:lstStyle/>
          <a:p>
            <a:pPr defTabSz="914377">
              <a:lnSpc>
                <a:spcPct val="150000"/>
              </a:lnSpc>
              <a:defRPr/>
            </a:pPr>
            <a:r>
              <a:rPr lang="zh-CN" altLang="en-US" sz="11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spTree>
    <p:extLst>
      <p:ext uri="{BB962C8B-B14F-4D97-AF65-F5344CB8AC3E}">
        <p14:creationId xmlns:p14="http://schemas.microsoft.com/office/powerpoint/2010/main" val="618575343"/>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图片包含 建筑物&#10;&#10;描述已自动生成">
            <a:extLst>
              <a:ext uri="{FF2B5EF4-FFF2-40B4-BE49-F238E27FC236}">
                <a16:creationId xmlns:a16="http://schemas.microsoft.com/office/drawing/2014/main" xmlns="" id="{6EFEB9DB-196C-4FEB-8AC1-EF5B952135E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812312" y="2946639"/>
            <a:ext cx="4769427" cy="3356264"/>
          </a:xfrm>
          <a:prstGeom prst="rect">
            <a:avLst/>
          </a:prstGeom>
        </p:spPr>
      </p:pic>
      <p:pic>
        <p:nvPicPr>
          <p:cNvPr id="2" name="图片 1" descr="图片包含 建筑物&#10;&#10;描述已自动生成">
            <a:extLst>
              <a:ext uri="{FF2B5EF4-FFF2-40B4-BE49-F238E27FC236}">
                <a16:creationId xmlns:a16="http://schemas.microsoft.com/office/drawing/2014/main" xmlns="" id="{058A2F1A-C257-40CE-838E-1174EA7E0A8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a:extLst>
              <a:ext uri="{FF2B5EF4-FFF2-40B4-BE49-F238E27FC236}">
                <a16:creationId xmlns:a16="http://schemas.microsoft.com/office/drawing/2014/main" xmlns="" id="{01CC2B4C-1710-4A7B-8E79-7B265B16E858}"/>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442234" y="1271015"/>
            <a:ext cx="4855104" cy="4855104"/>
          </a:xfrm>
          <a:prstGeom prst="rect">
            <a:avLst/>
          </a:prstGeom>
        </p:spPr>
      </p:pic>
      <p:sp>
        <p:nvSpPr>
          <p:cNvPr id="5" name="文本框 4">
            <a:extLst>
              <a:ext uri="{FF2B5EF4-FFF2-40B4-BE49-F238E27FC236}">
                <a16:creationId xmlns:a16="http://schemas.microsoft.com/office/drawing/2014/main" xmlns="" id="{8386DFA5-0999-428D-AA3D-ED857673DE90}"/>
              </a:ext>
            </a:extLst>
          </p:cNvPr>
          <p:cNvSpPr txBox="1"/>
          <p:nvPr/>
        </p:nvSpPr>
        <p:spPr>
          <a:xfrm>
            <a:off x="5213096" y="2351003"/>
            <a:ext cx="905353" cy="1938992"/>
          </a:xfrm>
          <a:prstGeom prst="rect">
            <a:avLst/>
          </a:prstGeom>
          <a:noFill/>
        </p:spPr>
        <p:txBody>
          <a:bodyPr wrap="square" rtlCol="0">
            <a:spAutoFit/>
          </a:bodyPr>
          <a:lstStyle/>
          <a:p>
            <a:r>
              <a:rPr lang="zh-CN" altLang="en-US" sz="6000" dirty="0">
                <a:cs typeface="+mn-ea"/>
                <a:sym typeface="+mn-lt"/>
              </a:rPr>
              <a:t>目录</a:t>
            </a:r>
          </a:p>
        </p:txBody>
      </p:sp>
      <p:sp>
        <p:nvSpPr>
          <p:cNvPr id="6" name="Freeform 5">
            <a:extLst>
              <a:ext uri="{FF2B5EF4-FFF2-40B4-BE49-F238E27FC236}">
                <a16:creationId xmlns:a16="http://schemas.microsoft.com/office/drawing/2014/main" xmlns="" id="{8F9997F1-3CC5-4700-9A9A-84ADFF2249EE}"/>
              </a:ext>
            </a:extLst>
          </p:cNvPr>
          <p:cNvSpPr>
            <a:spLocks noEditPoints="1"/>
          </p:cNvSpPr>
          <p:nvPr/>
        </p:nvSpPr>
        <p:spPr bwMode="auto">
          <a:xfrm>
            <a:off x="6812312" y="1906502"/>
            <a:ext cx="357187" cy="425450"/>
          </a:xfrm>
          <a:custGeom>
            <a:avLst/>
            <a:gdLst>
              <a:gd name="T0" fmla="*/ 1 w 42"/>
              <a:gd name="T1" fmla="*/ 24 h 50"/>
              <a:gd name="T2" fmla="*/ 16 w 42"/>
              <a:gd name="T3" fmla="*/ 2 h 50"/>
              <a:gd name="T4" fmla="*/ 38 w 42"/>
              <a:gd name="T5" fmla="*/ 12 h 50"/>
              <a:gd name="T6" fmla="*/ 39 w 42"/>
              <a:gd name="T7" fmla="*/ 33 h 50"/>
              <a:gd name="T8" fmla="*/ 33 w 42"/>
              <a:gd name="T9" fmla="*/ 41 h 50"/>
              <a:gd name="T10" fmla="*/ 1 w 42"/>
              <a:gd name="T11" fmla="*/ 24 h 50"/>
              <a:gd name="T12" fmla="*/ 36 w 42"/>
              <a:gd name="T13" fmla="*/ 24 h 50"/>
              <a:gd name="T14" fmla="*/ 14 w 42"/>
              <a:gd name="T15" fmla="*/ 9 h 50"/>
              <a:gd name="T16" fmla="*/ 5 w 42"/>
              <a:gd name="T17" fmla="*/ 26 h 50"/>
              <a:gd name="T18" fmla="*/ 21 w 42"/>
              <a:gd name="T19" fmla="*/ 38 h 50"/>
              <a:gd name="T20" fmla="*/ 36 w 42"/>
              <a:gd name="T21" fmla="*/ 2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50">
                <a:moveTo>
                  <a:pt x="1" y="24"/>
                </a:moveTo>
                <a:cubicBezTo>
                  <a:pt x="0" y="13"/>
                  <a:pt x="6" y="5"/>
                  <a:pt x="16" y="2"/>
                </a:cubicBezTo>
                <a:cubicBezTo>
                  <a:pt x="23" y="0"/>
                  <a:pt x="34" y="5"/>
                  <a:pt x="38" y="12"/>
                </a:cubicBezTo>
                <a:cubicBezTo>
                  <a:pt x="41" y="19"/>
                  <a:pt x="42" y="26"/>
                  <a:pt x="39" y="33"/>
                </a:cubicBezTo>
                <a:cubicBezTo>
                  <a:pt x="38" y="36"/>
                  <a:pt x="36" y="39"/>
                  <a:pt x="33" y="41"/>
                </a:cubicBezTo>
                <a:cubicBezTo>
                  <a:pt x="18" y="50"/>
                  <a:pt x="1" y="42"/>
                  <a:pt x="1" y="24"/>
                </a:cubicBezTo>
                <a:close/>
                <a:moveTo>
                  <a:pt x="36" y="24"/>
                </a:moveTo>
                <a:cubicBezTo>
                  <a:pt x="36" y="14"/>
                  <a:pt x="24" y="5"/>
                  <a:pt x="14" y="9"/>
                </a:cubicBezTo>
                <a:cubicBezTo>
                  <a:pt x="7" y="11"/>
                  <a:pt x="3" y="18"/>
                  <a:pt x="5" y="26"/>
                </a:cubicBezTo>
                <a:cubicBezTo>
                  <a:pt x="7" y="33"/>
                  <a:pt x="14" y="38"/>
                  <a:pt x="21" y="38"/>
                </a:cubicBezTo>
                <a:cubicBezTo>
                  <a:pt x="31" y="37"/>
                  <a:pt x="36" y="32"/>
                  <a:pt x="36"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 name="Freeform 17">
            <a:extLst>
              <a:ext uri="{FF2B5EF4-FFF2-40B4-BE49-F238E27FC236}">
                <a16:creationId xmlns:a16="http://schemas.microsoft.com/office/drawing/2014/main" xmlns="" id="{4DCB4A7F-9A78-4018-921C-6A4543482032}"/>
              </a:ext>
            </a:extLst>
          </p:cNvPr>
          <p:cNvSpPr>
            <a:spLocks/>
          </p:cNvSpPr>
          <p:nvPr/>
        </p:nvSpPr>
        <p:spPr bwMode="auto">
          <a:xfrm>
            <a:off x="6837712" y="1949364"/>
            <a:ext cx="280987" cy="280988"/>
          </a:xfrm>
          <a:custGeom>
            <a:avLst/>
            <a:gdLst>
              <a:gd name="T0" fmla="*/ 33 w 33"/>
              <a:gd name="T1" fmla="*/ 19 h 33"/>
              <a:gd name="T2" fmla="*/ 18 w 33"/>
              <a:gd name="T3" fmla="*/ 33 h 33"/>
              <a:gd name="T4" fmla="*/ 2 w 33"/>
              <a:gd name="T5" fmla="*/ 21 h 33"/>
              <a:gd name="T6" fmla="*/ 11 w 33"/>
              <a:gd name="T7" fmla="*/ 4 h 33"/>
              <a:gd name="T8" fmla="*/ 33 w 33"/>
              <a:gd name="T9" fmla="*/ 19 h 33"/>
            </a:gdLst>
            <a:ahLst/>
            <a:cxnLst>
              <a:cxn ang="0">
                <a:pos x="T0" y="T1"/>
              </a:cxn>
              <a:cxn ang="0">
                <a:pos x="T2" y="T3"/>
              </a:cxn>
              <a:cxn ang="0">
                <a:pos x="T4" y="T5"/>
              </a:cxn>
              <a:cxn ang="0">
                <a:pos x="T6" y="T7"/>
              </a:cxn>
              <a:cxn ang="0">
                <a:pos x="T8" y="T9"/>
              </a:cxn>
            </a:cxnLst>
            <a:rect l="0" t="0" r="r" b="b"/>
            <a:pathLst>
              <a:path w="33" h="33">
                <a:moveTo>
                  <a:pt x="33" y="19"/>
                </a:moveTo>
                <a:cubicBezTo>
                  <a:pt x="33" y="27"/>
                  <a:pt x="28" y="32"/>
                  <a:pt x="18" y="33"/>
                </a:cubicBezTo>
                <a:cubicBezTo>
                  <a:pt x="11" y="33"/>
                  <a:pt x="4" y="28"/>
                  <a:pt x="2" y="21"/>
                </a:cubicBezTo>
                <a:cubicBezTo>
                  <a:pt x="0" y="13"/>
                  <a:pt x="4" y="6"/>
                  <a:pt x="11" y="4"/>
                </a:cubicBezTo>
                <a:cubicBezTo>
                  <a:pt x="21" y="0"/>
                  <a:pt x="33" y="9"/>
                  <a:pt x="33" y="19"/>
                </a:cubicBezTo>
                <a:close/>
              </a:path>
            </a:pathLst>
          </a:custGeom>
          <a:solidFill>
            <a:srgbClr val="F59EB6"/>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 name="文本框 7">
            <a:extLst>
              <a:ext uri="{FF2B5EF4-FFF2-40B4-BE49-F238E27FC236}">
                <a16:creationId xmlns:a16="http://schemas.microsoft.com/office/drawing/2014/main" xmlns="" id="{BC05ABE9-E84F-4C7B-B2CD-835D31EF8942}"/>
              </a:ext>
            </a:extLst>
          </p:cNvPr>
          <p:cNvSpPr txBox="1"/>
          <p:nvPr/>
        </p:nvSpPr>
        <p:spPr>
          <a:xfrm>
            <a:off x="7283790" y="1808732"/>
            <a:ext cx="2311497" cy="523220"/>
          </a:xfrm>
          <a:prstGeom prst="rect">
            <a:avLst/>
          </a:prstGeom>
          <a:noFill/>
        </p:spPr>
        <p:txBody>
          <a:bodyPr wrap="square" rtlCol="0">
            <a:spAutoFit/>
          </a:bodyPr>
          <a:lstStyle/>
          <a:p>
            <a:r>
              <a:rPr lang="zh-CN" altLang="en-US" sz="2800" dirty="0">
                <a:cs typeface="+mn-ea"/>
                <a:sym typeface="+mn-lt"/>
              </a:rPr>
              <a:t>教师节简介</a:t>
            </a:r>
          </a:p>
        </p:txBody>
      </p:sp>
      <p:sp>
        <p:nvSpPr>
          <p:cNvPr id="9" name="Freeform 5">
            <a:extLst>
              <a:ext uri="{FF2B5EF4-FFF2-40B4-BE49-F238E27FC236}">
                <a16:creationId xmlns:a16="http://schemas.microsoft.com/office/drawing/2014/main" xmlns="" id="{EA4FDF52-3F10-40AC-A073-1E3BEE5D9EBA}"/>
              </a:ext>
            </a:extLst>
          </p:cNvPr>
          <p:cNvSpPr>
            <a:spLocks noEditPoints="1"/>
          </p:cNvSpPr>
          <p:nvPr/>
        </p:nvSpPr>
        <p:spPr bwMode="auto">
          <a:xfrm>
            <a:off x="6812312" y="2759540"/>
            <a:ext cx="357187" cy="425450"/>
          </a:xfrm>
          <a:custGeom>
            <a:avLst/>
            <a:gdLst>
              <a:gd name="T0" fmla="*/ 1 w 42"/>
              <a:gd name="T1" fmla="*/ 24 h 50"/>
              <a:gd name="T2" fmla="*/ 16 w 42"/>
              <a:gd name="T3" fmla="*/ 2 h 50"/>
              <a:gd name="T4" fmla="*/ 38 w 42"/>
              <a:gd name="T5" fmla="*/ 12 h 50"/>
              <a:gd name="T6" fmla="*/ 39 w 42"/>
              <a:gd name="T7" fmla="*/ 33 h 50"/>
              <a:gd name="T8" fmla="*/ 33 w 42"/>
              <a:gd name="T9" fmla="*/ 41 h 50"/>
              <a:gd name="T10" fmla="*/ 1 w 42"/>
              <a:gd name="T11" fmla="*/ 24 h 50"/>
              <a:gd name="T12" fmla="*/ 36 w 42"/>
              <a:gd name="T13" fmla="*/ 24 h 50"/>
              <a:gd name="T14" fmla="*/ 14 w 42"/>
              <a:gd name="T15" fmla="*/ 9 h 50"/>
              <a:gd name="T16" fmla="*/ 5 w 42"/>
              <a:gd name="T17" fmla="*/ 26 h 50"/>
              <a:gd name="T18" fmla="*/ 21 w 42"/>
              <a:gd name="T19" fmla="*/ 38 h 50"/>
              <a:gd name="T20" fmla="*/ 36 w 42"/>
              <a:gd name="T21" fmla="*/ 2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50">
                <a:moveTo>
                  <a:pt x="1" y="24"/>
                </a:moveTo>
                <a:cubicBezTo>
                  <a:pt x="0" y="13"/>
                  <a:pt x="6" y="5"/>
                  <a:pt x="16" y="2"/>
                </a:cubicBezTo>
                <a:cubicBezTo>
                  <a:pt x="23" y="0"/>
                  <a:pt x="34" y="5"/>
                  <a:pt x="38" y="12"/>
                </a:cubicBezTo>
                <a:cubicBezTo>
                  <a:pt x="41" y="19"/>
                  <a:pt x="42" y="26"/>
                  <a:pt x="39" y="33"/>
                </a:cubicBezTo>
                <a:cubicBezTo>
                  <a:pt x="38" y="36"/>
                  <a:pt x="36" y="39"/>
                  <a:pt x="33" y="41"/>
                </a:cubicBezTo>
                <a:cubicBezTo>
                  <a:pt x="18" y="50"/>
                  <a:pt x="1" y="42"/>
                  <a:pt x="1" y="24"/>
                </a:cubicBezTo>
                <a:close/>
                <a:moveTo>
                  <a:pt x="36" y="24"/>
                </a:moveTo>
                <a:cubicBezTo>
                  <a:pt x="36" y="14"/>
                  <a:pt x="24" y="5"/>
                  <a:pt x="14" y="9"/>
                </a:cubicBezTo>
                <a:cubicBezTo>
                  <a:pt x="7" y="11"/>
                  <a:pt x="3" y="18"/>
                  <a:pt x="5" y="26"/>
                </a:cubicBezTo>
                <a:cubicBezTo>
                  <a:pt x="7" y="33"/>
                  <a:pt x="14" y="38"/>
                  <a:pt x="21" y="38"/>
                </a:cubicBezTo>
                <a:cubicBezTo>
                  <a:pt x="31" y="37"/>
                  <a:pt x="36" y="32"/>
                  <a:pt x="36"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 name="Freeform 17">
            <a:extLst>
              <a:ext uri="{FF2B5EF4-FFF2-40B4-BE49-F238E27FC236}">
                <a16:creationId xmlns:a16="http://schemas.microsoft.com/office/drawing/2014/main" xmlns="" id="{E3443F91-24B4-4AE3-97A1-04286D65792A}"/>
              </a:ext>
            </a:extLst>
          </p:cNvPr>
          <p:cNvSpPr>
            <a:spLocks/>
          </p:cNvSpPr>
          <p:nvPr/>
        </p:nvSpPr>
        <p:spPr bwMode="auto">
          <a:xfrm>
            <a:off x="6837712" y="2802402"/>
            <a:ext cx="280987" cy="280988"/>
          </a:xfrm>
          <a:custGeom>
            <a:avLst/>
            <a:gdLst>
              <a:gd name="T0" fmla="*/ 33 w 33"/>
              <a:gd name="T1" fmla="*/ 19 h 33"/>
              <a:gd name="T2" fmla="*/ 18 w 33"/>
              <a:gd name="T3" fmla="*/ 33 h 33"/>
              <a:gd name="T4" fmla="*/ 2 w 33"/>
              <a:gd name="T5" fmla="*/ 21 h 33"/>
              <a:gd name="T6" fmla="*/ 11 w 33"/>
              <a:gd name="T7" fmla="*/ 4 h 33"/>
              <a:gd name="T8" fmla="*/ 33 w 33"/>
              <a:gd name="T9" fmla="*/ 19 h 33"/>
            </a:gdLst>
            <a:ahLst/>
            <a:cxnLst>
              <a:cxn ang="0">
                <a:pos x="T0" y="T1"/>
              </a:cxn>
              <a:cxn ang="0">
                <a:pos x="T2" y="T3"/>
              </a:cxn>
              <a:cxn ang="0">
                <a:pos x="T4" y="T5"/>
              </a:cxn>
              <a:cxn ang="0">
                <a:pos x="T6" y="T7"/>
              </a:cxn>
              <a:cxn ang="0">
                <a:pos x="T8" y="T9"/>
              </a:cxn>
            </a:cxnLst>
            <a:rect l="0" t="0" r="r" b="b"/>
            <a:pathLst>
              <a:path w="33" h="33">
                <a:moveTo>
                  <a:pt x="33" y="19"/>
                </a:moveTo>
                <a:cubicBezTo>
                  <a:pt x="33" y="27"/>
                  <a:pt x="28" y="32"/>
                  <a:pt x="18" y="33"/>
                </a:cubicBezTo>
                <a:cubicBezTo>
                  <a:pt x="11" y="33"/>
                  <a:pt x="4" y="28"/>
                  <a:pt x="2" y="21"/>
                </a:cubicBezTo>
                <a:cubicBezTo>
                  <a:pt x="0" y="13"/>
                  <a:pt x="4" y="6"/>
                  <a:pt x="11" y="4"/>
                </a:cubicBezTo>
                <a:cubicBezTo>
                  <a:pt x="21" y="0"/>
                  <a:pt x="33" y="9"/>
                  <a:pt x="33" y="19"/>
                </a:cubicBezTo>
                <a:close/>
              </a:path>
            </a:pathLst>
          </a:custGeom>
          <a:solidFill>
            <a:srgbClr val="F59EB6"/>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 name="文本框 10">
            <a:extLst>
              <a:ext uri="{FF2B5EF4-FFF2-40B4-BE49-F238E27FC236}">
                <a16:creationId xmlns:a16="http://schemas.microsoft.com/office/drawing/2014/main" xmlns="" id="{B6906C73-C627-462A-B031-F52D29832EF5}"/>
              </a:ext>
            </a:extLst>
          </p:cNvPr>
          <p:cNvSpPr txBox="1"/>
          <p:nvPr/>
        </p:nvSpPr>
        <p:spPr>
          <a:xfrm>
            <a:off x="7283790" y="2661770"/>
            <a:ext cx="2311497" cy="523220"/>
          </a:xfrm>
          <a:prstGeom prst="rect">
            <a:avLst/>
          </a:prstGeom>
          <a:noFill/>
        </p:spPr>
        <p:txBody>
          <a:bodyPr wrap="square" rtlCol="0">
            <a:spAutoFit/>
          </a:bodyPr>
          <a:lstStyle/>
          <a:p>
            <a:r>
              <a:rPr lang="zh-CN" altLang="en-US" sz="2800" dirty="0">
                <a:cs typeface="+mn-ea"/>
                <a:sym typeface="+mn-lt"/>
              </a:rPr>
              <a:t>教师节由来</a:t>
            </a:r>
          </a:p>
        </p:txBody>
      </p:sp>
      <p:sp>
        <p:nvSpPr>
          <p:cNvPr id="12" name="Freeform 5">
            <a:extLst>
              <a:ext uri="{FF2B5EF4-FFF2-40B4-BE49-F238E27FC236}">
                <a16:creationId xmlns:a16="http://schemas.microsoft.com/office/drawing/2014/main" xmlns="" id="{61085ACF-DF54-4031-9BC7-44D93D89C611}"/>
              </a:ext>
            </a:extLst>
          </p:cNvPr>
          <p:cNvSpPr>
            <a:spLocks noEditPoints="1"/>
          </p:cNvSpPr>
          <p:nvPr/>
        </p:nvSpPr>
        <p:spPr bwMode="auto">
          <a:xfrm>
            <a:off x="6837712" y="3534727"/>
            <a:ext cx="357187" cy="425450"/>
          </a:xfrm>
          <a:custGeom>
            <a:avLst/>
            <a:gdLst>
              <a:gd name="T0" fmla="*/ 1 w 42"/>
              <a:gd name="T1" fmla="*/ 24 h 50"/>
              <a:gd name="T2" fmla="*/ 16 w 42"/>
              <a:gd name="T3" fmla="*/ 2 h 50"/>
              <a:gd name="T4" fmla="*/ 38 w 42"/>
              <a:gd name="T5" fmla="*/ 12 h 50"/>
              <a:gd name="T6" fmla="*/ 39 w 42"/>
              <a:gd name="T7" fmla="*/ 33 h 50"/>
              <a:gd name="T8" fmla="*/ 33 w 42"/>
              <a:gd name="T9" fmla="*/ 41 h 50"/>
              <a:gd name="T10" fmla="*/ 1 w 42"/>
              <a:gd name="T11" fmla="*/ 24 h 50"/>
              <a:gd name="T12" fmla="*/ 36 w 42"/>
              <a:gd name="T13" fmla="*/ 24 h 50"/>
              <a:gd name="T14" fmla="*/ 14 w 42"/>
              <a:gd name="T15" fmla="*/ 9 h 50"/>
              <a:gd name="T16" fmla="*/ 5 w 42"/>
              <a:gd name="T17" fmla="*/ 26 h 50"/>
              <a:gd name="T18" fmla="*/ 21 w 42"/>
              <a:gd name="T19" fmla="*/ 38 h 50"/>
              <a:gd name="T20" fmla="*/ 36 w 42"/>
              <a:gd name="T21" fmla="*/ 2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50">
                <a:moveTo>
                  <a:pt x="1" y="24"/>
                </a:moveTo>
                <a:cubicBezTo>
                  <a:pt x="0" y="13"/>
                  <a:pt x="6" y="5"/>
                  <a:pt x="16" y="2"/>
                </a:cubicBezTo>
                <a:cubicBezTo>
                  <a:pt x="23" y="0"/>
                  <a:pt x="34" y="5"/>
                  <a:pt x="38" y="12"/>
                </a:cubicBezTo>
                <a:cubicBezTo>
                  <a:pt x="41" y="19"/>
                  <a:pt x="42" y="26"/>
                  <a:pt x="39" y="33"/>
                </a:cubicBezTo>
                <a:cubicBezTo>
                  <a:pt x="38" y="36"/>
                  <a:pt x="36" y="39"/>
                  <a:pt x="33" y="41"/>
                </a:cubicBezTo>
                <a:cubicBezTo>
                  <a:pt x="18" y="50"/>
                  <a:pt x="1" y="42"/>
                  <a:pt x="1" y="24"/>
                </a:cubicBezTo>
                <a:close/>
                <a:moveTo>
                  <a:pt x="36" y="24"/>
                </a:moveTo>
                <a:cubicBezTo>
                  <a:pt x="36" y="14"/>
                  <a:pt x="24" y="5"/>
                  <a:pt x="14" y="9"/>
                </a:cubicBezTo>
                <a:cubicBezTo>
                  <a:pt x="7" y="11"/>
                  <a:pt x="3" y="18"/>
                  <a:pt x="5" y="26"/>
                </a:cubicBezTo>
                <a:cubicBezTo>
                  <a:pt x="7" y="33"/>
                  <a:pt x="14" y="38"/>
                  <a:pt x="21" y="38"/>
                </a:cubicBezTo>
                <a:cubicBezTo>
                  <a:pt x="31" y="37"/>
                  <a:pt x="36" y="32"/>
                  <a:pt x="36"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Freeform 17">
            <a:extLst>
              <a:ext uri="{FF2B5EF4-FFF2-40B4-BE49-F238E27FC236}">
                <a16:creationId xmlns:a16="http://schemas.microsoft.com/office/drawing/2014/main" xmlns="" id="{99AE46A8-0890-46EB-A4BF-BA4F798EE0E4}"/>
              </a:ext>
            </a:extLst>
          </p:cNvPr>
          <p:cNvSpPr>
            <a:spLocks/>
          </p:cNvSpPr>
          <p:nvPr/>
        </p:nvSpPr>
        <p:spPr bwMode="auto">
          <a:xfrm>
            <a:off x="6863112" y="3577589"/>
            <a:ext cx="280987" cy="280988"/>
          </a:xfrm>
          <a:custGeom>
            <a:avLst/>
            <a:gdLst>
              <a:gd name="T0" fmla="*/ 33 w 33"/>
              <a:gd name="T1" fmla="*/ 19 h 33"/>
              <a:gd name="T2" fmla="*/ 18 w 33"/>
              <a:gd name="T3" fmla="*/ 33 h 33"/>
              <a:gd name="T4" fmla="*/ 2 w 33"/>
              <a:gd name="T5" fmla="*/ 21 h 33"/>
              <a:gd name="T6" fmla="*/ 11 w 33"/>
              <a:gd name="T7" fmla="*/ 4 h 33"/>
              <a:gd name="T8" fmla="*/ 33 w 33"/>
              <a:gd name="T9" fmla="*/ 19 h 33"/>
            </a:gdLst>
            <a:ahLst/>
            <a:cxnLst>
              <a:cxn ang="0">
                <a:pos x="T0" y="T1"/>
              </a:cxn>
              <a:cxn ang="0">
                <a:pos x="T2" y="T3"/>
              </a:cxn>
              <a:cxn ang="0">
                <a:pos x="T4" y="T5"/>
              </a:cxn>
              <a:cxn ang="0">
                <a:pos x="T6" y="T7"/>
              </a:cxn>
              <a:cxn ang="0">
                <a:pos x="T8" y="T9"/>
              </a:cxn>
            </a:cxnLst>
            <a:rect l="0" t="0" r="r" b="b"/>
            <a:pathLst>
              <a:path w="33" h="33">
                <a:moveTo>
                  <a:pt x="33" y="19"/>
                </a:moveTo>
                <a:cubicBezTo>
                  <a:pt x="33" y="27"/>
                  <a:pt x="28" y="32"/>
                  <a:pt x="18" y="33"/>
                </a:cubicBezTo>
                <a:cubicBezTo>
                  <a:pt x="11" y="33"/>
                  <a:pt x="4" y="28"/>
                  <a:pt x="2" y="21"/>
                </a:cubicBezTo>
                <a:cubicBezTo>
                  <a:pt x="0" y="13"/>
                  <a:pt x="4" y="6"/>
                  <a:pt x="11" y="4"/>
                </a:cubicBezTo>
                <a:cubicBezTo>
                  <a:pt x="21" y="0"/>
                  <a:pt x="33" y="9"/>
                  <a:pt x="33" y="19"/>
                </a:cubicBezTo>
                <a:close/>
              </a:path>
            </a:pathLst>
          </a:custGeom>
          <a:solidFill>
            <a:srgbClr val="F59EB6"/>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 name="文本框 13">
            <a:extLst>
              <a:ext uri="{FF2B5EF4-FFF2-40B4-BE49-F238E27FC236}">
                <a16:creationId xmlns:a16="http://schemas.microsoft.com/office/drawing/2014/main" xmlns="" id="{E63FC08D-7418-47A1-A58E-F411E993F510}"/>
              </a:ext>
            </a:extLst>
          </p:cNvPr>
          <p:cNvSpPr txBox="1"/>
          <p:nvPr/>
        </p:nvSpPr>
        <p:spPr>
          <a:xfrm>
            <a:off x="7309190" y="3436957"/>
            <a:ext cx="2767815" cy="523220"/>
          </a:xfrm>
          <a:prstGeom prst="rect">
            <a:avLst/>
          </a:prstGeom>
          <a:noFill/>
        </p:spPr>
        <p:txBody>
          <a:bodyPr wrap="square" rtlCol="0">
            <a:spAutoFit/>
          </a:bodyPr>
          <a:lstStyle/>
          <a:p>
            <a:r>
              <a:rPr lang="zh-CN" altLang="en-US" sz="2800" dirty="0">
                <a:cs typeface="+mn-ea"/>
                <a:sym typeface="+mn-lt"/>
              </a:rPr>
              <a:t>“古代”教师节</a:t>
            </a:r>
          </a:p>
        </p:txBody>
      </p:sp>
      <p:sp>
        <p:nvSpPr>
          <p:cNvPr id="15" name="Freeform 5">
            <a:extLst>
              <a:ext uri="{FF2B5EF4-FFF2-40B4-BE49-F238E27FC236}">
                <a16:creationId xmlns:a16="http://schemas.microsoft.com/office/drawing/2014/main" xmlns="" id="{4626DF20-F634-4E7B-A2BE-D0003FA8E6A6}"/>
              </a:ext>
            </a:extLst>
          </p:cNvPr>
          <p:cNvSpPr>
            <a:spLocks noEditPoints="1"/>
          </p:cNvSpPr>
          <p:nvPr/>
        </p:nvSpPr>
        <p:spPr bwMode="auto">
          <a:xfrm>
            <a:off x="6837712" y="4387765"/>
            <a:ext cx="357187" cy="425450"/>
          </a:xfrm>
          <a:custGeom>
            <a:avLst/>
            <a:gdLst>
              <a:gd name="T0" fmla="*/ 1 w 42"/>
              <a:gd name="T1" fmla="*/ 24 h 50"/>
              <a:gd name="T2" fmla="*/ 16 w 42"/>
              <a:gd name="T3" fmla="*/ 2 h 50"/>
              <a:gd name="T4" fmla="*/ 38 w 42"/>
              <a:gd name="T5" fmla="*/ 12 h 50"/>
              <a:gd name="T6" fmla="*/ 39 w 42"/>
              <a:gd name="T7" fmla="*/ 33 h 50"/>
              <a:gd name="T8" fmla="*/ 33 w 42"/>
              <a:gd name="T9" fmla="*/ 41 h 50"/>
              <a:gd name="T10" fmla="*/ 1 w 42"/>
              <a:gd name="T11" fmla="*/ 24 h 50"/>
              <a:gd name="T12" fmla="*/ 36 w 42"/>
              <a:gd name="T13" fmla="*/ 24 h 50"/>
              <a:gd name="T14" fmla="*/ 14 w 42"/>
              <a:gd name="T15" fmla="*/ 9 h 50"/>
              <a:gd name="T16" fmla="*/ 5 w 42"/>
              <a:gd name="T17" fmla="*/ 26 h 50"/>
              <a:gd name="T18" fmla="*/ 21 w 42"/>
              <a:gd name="T19" fmla="*/ 38 h 50"/>
              <a:gd name="T20" fmla="*/ 36 w 42"/>
              <a:gd name="T21" fmla="*/ 2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50">
                <a:moveTo>
                  <a:pt x="1" y="24"/>
                </a:moveTo>
                <a:cubicBezTo>
                  <a:pt x="0" y="13"/>
                  <a:pt x="6" y="5"/>
                  <a:pt x="16" y="2"/>
                </a:cubicBezTo>
                <a:cubicBezTo>
                  <a:pt x="23" y="0"/>
                  <a:pt x="34" y="5"/>
                  <a:pt x="38" y="12"/>
                </a:cubicBezTo>
                <a:cubicBezTo>
                  <a:pt x="41" y="19"/>
                  <a:pt x="42" y="26"/>
                  <a:pt x="39" y="33"/>
                </a:cubicBezTo>
                <a:cubicBezTo>
                  <a:pt x="38" y="36"/>
                  <a:pt x="36" y="39"/>
                  <a:pt x="33" y="41"/>
                </a:cubicBezTo>
                <a:cubicBezTo>
                  <a:pt x="18" y="50"/>
                  <a:pt x="1" y="42"/>
                  <a:pt x="1" y="24"/>
                </a:cubicBezTo>
                <a:close/>
                <a:moveTo>
                  <a:pt x="36" y="24"/>
                </a:moveTo>
                <a:cubicBezTo>
                  <a:pt x="36" y="14"/>
                  <a:pt x="24" y="5"/>
                  <a:pt x="14" y="9"/>
                </a:cubicBezTo>
                <a:cubicBezTo>
                  <a:pt x="7" y="11"/>
                  <a:pt x="3" y="18"/>
                  <a:pt x="5" y="26"/>
                </a:cubicBezTo>
                <a:cubicBezTo>
                  <a:pt x="7" y="33"/>
                  <a:pt x="14" y="38"/>
                  <a:pt x="21" y="38"/>
                </a:cubicBezTo>
                <a:cubicBezTo>
                  <a:pt x="31" y="37"/>
                  <a:pt x="36" y="32"/>
                  <a:pt x="36"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Freeform 17">
            <a:extLst>
              <a:ext uri="{FF2B5EF4-FFF2-40B4-BE49-F238E27FC236}">
                <a16:creationId xmlns:a16="http://schemas.microsoft.com/office/drawing/2014/main" xmlns="" id="{9D06C364-197E-4E0A-9050-1B097FE971F2}"/>
              </a:ext>
            </a:extLst>
          </p:cNvPr>
          <p:cNvSpPr>
            <a:spLocks/>
          </p:cNvSpPr>
          <p:nvPr/>
        </p:nvSpPr>
        <p:spPr bwMode="auto">
          <a:xfrm>
            <a:off x="6863112" y="4430627"/>
            <a:ext cx="280987" cy="280988"/>
          </a:xfrm>
          <a:custGeom>
            <a:avLst/>
            <a:gdLst>
              <a:gd name="T0" fmla="*/ 33 w 33"/>
              <a:gd name="T1" fmla="*/ 19 h 33"/>
              <a:gd name="T2" fmla="*/ 18 w 33"/>
              <a:gd name="T3" fmla="*/ 33 h 33"/>
              <a:gd name="T4" fmla="*/ 2 w 33"/>
              <a:gd name="T5" fmla="*/ 21 h 33"/>
              <a:gd name="T6" fmla="*/ 11 w 33"/>
              <a:gd name="T7" fmla="*/ 4 h 33"/>
              <a:gd name="T8" fmla="*/ 33 w 33"/>
              <a:gd name="T9" fmla="*/ 19 h 33"/>
            </a:gdLst>
            <a:ahLst/>
            <a:cxnLst>
              <a:cxn ang="0">
                <a:pos x="T0" y="T1"/>
              </a:cxn>
              <a:cxn ang="0">
                <a:pos x="T2" y="T3"/>
              </a:cxn>
              <a:cxn ang="0">
                <a:pos x="T4" y="T5"/>
              </a:cxn>
              <a:cxn ang="0">
                <a:pos x="T6" y="T7"/>
              </a:cxn>
              <a:cxn ang="0">
                <a:pos x="T8" y="T9"/>
              </a:cxn>
            </a:cxnLst>
            <a:rect l="0" t="0" r="r" b="b"/>
            <a:pathLst>
              <a:path w="33" h="33">
                <a:moveTo>
                  <a:pt x="33" y="19"/>
                </a:moveTo>
                <a:cubicBezTo>
                  <a:pt x="33" y="27"/>
                  <a:pt x="28" y="32"/>
                  <a:pt x="18" y="33"/>
                </a:cubicBezTo>
                <a:cubicBezTo>
                  <a:pt x="11" y="33"/>
                  <a:pt x="4" y="28"/>
                  <a:pt x="2" y="21"/>
                </a:cubicBezTo>
                <a:cubicBezTo>
                  <a:pt x="0" y="13"/>
                  <a:pt x="4" y="6"/>
                  <a:pt x="11" y="4"/>
                </a:cubicBezTo>
                <a:cubicBezTo>
                  <a:pt x="21" y="0"/>
                  <a:pt x="33" y="9"/>
                  <a:pt x="33" y="19"/>
                </a:cubicBezTo>
                <a:close/>
              </a:path>
            </a:pathLst>
          </a:custGeom>
          <a:solidFill>
            <a:srgbClr val="F59EB6"/>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文本框 16">
            <a:extLst>
              <a:ext uri="{FF2B5EF4-FFF2-40B4-BE49-F238E27FC236}">
                <a16:creationId xmlns:a16="http://schemas.microsoft.com/office/drawing/2014/main" xmlns="" id="{52D878BC-4A69-4E4F-B182-B6BE98DF3A49}"/>
              </a:ext>
            </a:extLst>
          </p:cNvPr>
          <p:cNvSpPr txBox="1"/>
          <p:nvPr/>
        </p:nvSpPr>
        <p:spPr>
          <a:xfrm>
            <a:off x="7309190" y="4289995"/>
            <a:ext cx="2311497" cy="523220"/>
          </a:xfrm>
          <a:prstGeom prst="rect">
            <a:avLst/>
          </a:prstGeom>
          <a:noFill/>
        </p:spPr>
        <p:txBody>
          <a:bodyPr wrap="square" rtlCol="0">
            <a:spAutoFit/>
          </a:bodyPr>
          <a:lstStyle/>
          <a:p>
            <a:r>
              <a:rPr lang="zh-CN" altLang="en-US" sz="2800" dirty="0">
                <a:cs typeface="+mn-ea"/>
                <a:sym typeface="+mn-lt"/>
              </a:rPr>
              <a:t>各国教师节</a:t>
            </a:r>
          </a:p>
        </p:txBody>
      </p:sp>
      <p:sp>
        <p:nvSpPr>
          <p:cNvPr id="3" name="文本框 2"/>
          <p:cNvSpPr txBox="1"/>
          <p:nvPr/>
        </p:nvSpPr>
        <p:spPr>
          <a:xfrm>
            <a:off x="3444536" y="896645"/>
            <a:ext cx="1473693" cy="215444"/>
          </a:xfrm>
          <a:prstGeom prst="rect">
            <a:avLst/>
          </a:prstGeom>
          <a:noFill/>
        </p:spPr>
        <p:txBody>
          <a:bodyPr wrap="square" rtlCol="0">
            <a:spAutoFit/>
          </a:bodyPr>
          <a:lstStyle/>
          <a:p>
            <a:r>
              <a:rPr lang="en-US" altLang="zh-CN" sz="800" dirty="0">
                <a:solidFill>
                  <a:srgbClr val="E9EAE5"/>
                </a:solidFill>
              </a:rPr>
              <a:t>https://www.ypppt.com/</a:t>
            </a:r>
            <a:endParaRPr lang="zh-CN" altLang="en-US" sz="800" dirty="0">
              <a:solidFill>
                <a:srgbClr val="E9EAE5"/>
              </a:solidFill>
            </a:endParaRPr>
          </a:p>
        </p:txBody>
      </p:sp>
    </p:spTree>
    <p:extLst>
      <p:ext uri="{BB962C8B-B14F-4D97-AF65-F5344CB8AC3E}">
        <p14:creationId xmlns:p14="http://schemas.microsoft.com/office/powerpoint/2010/main" val="3785627485"/>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ppt_x"/>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500" fill="hold"/>
                                        <p:tgtEl>
                                          <p:spTgt spid="13"/>
                                        </p:tgtEl>
                                        <p:attrNameLst>
                                          <p:attrName>ppt_x</p:attrName>
                                        </p:attrNameLst>
                                      </p:cBhvr>
                                      <p:tavLst>
                                        <p:tav tm="0">
                                          <p:val>
                                            <p:strVal val="#ppt_x"/>
                                          </p:val>
                                        </p:tav>
                                        <p:tav tm="100000">
                                          <p:val>
                                            <p:strVal val="#ppt_x"/>
                                          </p:val>
                                        </p:tav>
                                      </p:tavLst>
                                    </p:anim>
                                    <p:anim calcmode="lin" valueType="num">
                                      <p:cBhvr additive="base">
                                        <p:cTn id="5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left)">
                                      <p:cBhvr>
                                        <p:cTn id="58" dur="500"/>
                                        <p:tgtEl>
                                          <p:spTgt spid="14"/>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500" fill="hold"/>
                                        <p:tgtEl>
                                          <p:spTgt spid="15"/>
                                        </p:tgtEl>
                                        <p:attrNameLst>
                                          <p:attrName>ppt_x</p:attrName>
                                        </p:attrNameLst>
                                      </p:cBhvr>
                                      <p:tavLst>
                                        <p:tav tm="0">
                                          <p:val>
                                            <p:strVal val="#ppt_x"/>
                                          </p:val>
                                        </p:tav>
                                        <p:tav tm="100000">
                                          <p:val>
                                            <p:strVal val="#ppt_x"/>
                                          </p:val>
                                        </p:tav>
                                      </p:tavLst>
                                    </p:anim>
                                    <p:anim calcmode="lin" valueType="num">
                                      <p:cBhvr additive="base">
                                        <p:cTn id="64" dur="500" fill="hold"/>
                                        <p:tgtEl>
                                          <p:spTgt spid="15"/>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fill="hold"/>
                                        <p:tgtEl>
                                          <p:spTgt spid="16"/>
                                        </p:tgtEl>
                                        <p:attrNameLst>
                                          <p:attrName>ppt_x</p:attrName>
                                        </p:attrNameLst>
                                      </p:cBhvr>
                                      <p:tavLst>
                                        <p:tav tm="0">
                                          <p:val>
                                            <p:strVal val="#ppt_x"/>
                                          </p:val>
                                        </p:tav>
                                        <p:tav tm="100000">
                                          <p:val>
                                            <p:strVal val="#ppt_x"/>
                                          </p:val>
                                        </p:tav>
                                      </p:tavLst>
                                    </p:anim>
                                    <p:anim calcmode="lin" valueType="num">
                                      <p:cBhvr additive="base">
                                        <p:cTn id="6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wipe(left)">
                                      <p:cBhvr>
                                        <p:cTn id="7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P spid="9" grpId="0" animBg="1"/>
      <p:bldP spid="10" grpId="0" animBg="1"/>
      <p:bldP spid="11" grpId="0"/>
      <p:bldP spid="12" grpId="0" animBg="1"/>
      <p:bldP spid="13" grpId="0" animBg="1"/>
      <p:bldP spid="14" grpId="0"/>
      <p:bldP spid="15" grpId="0" animBg="1"/>
      <p:bldP spid="16" grpId="0" animBg="1"/>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图片 2">
            <a:extLst>
              <a:ext uri="{FF2B5EF4-FFF2-40B4-BE49-F238E27FC236}">
                <a16:creationId xmlns:a16="http://schemas.microsoft.com/office/drawing/2014/main" xmlns="" id="{1FA820DE-63C9-46A1-9301-4435D796EA2B}"/>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2283722" y="1707145"/>
            <a:ext cx="1052244" cy="1721855"/>
          </a:xfrm>
          <a:prstGeom prst="rect">
            <a:avLst/>
          </a:prstGeom>
        </p:spPr>
      </p:pic>
      <p:grpSp>
        <p:nvGrpSpPr>
          <p:cNvPr id="4" name="组合 3">
            <a:extLst>
              <a:ext uri="{FF2B5EF4-FFF2-40B4-BE49-F238E27FC236}">
                <a16:creationId xmlns:a16="http://schemas.microsoft.com/office/drawing/2014/main" xmlns="" id="{123B603C-0AFE-4EE6-87DD-8D03D1380BD6}"/>
              </a:ext>
            </a:extLst>
          </p:cNvPr>
          <p:cNvGrpSpPr/>
          <p:nvPr/>
        </p:nvGrpSpPr>
        <p:grpSpPr>
          <a:xfrm>
            <a:off x="1131543" y="3937362"/>
            <a:ext cx="3487978" cy="1381365"/>
            <a:chOff x="8386921" y="2138442"/>
            <a:chExt cx="2501951" cy="993220"/>
          </a:xfrm>
        </p:grpSpPr>
        <p:sp>
          <p:nvSpPr>
            <p:cNvPr id="5" name="矩形 4">
              <a:extLst>
                <a:ext uri="{FF2B5EF4-FFF2-40B4-BE49-F238E27FC236}">
                  <a16:creationId xmlns:a16="http://schemas.microsoft.com/office/drawing/2014/main" xmlns="" id="{05569264-2624-43DF-BACF-E388BC14D4A5}"/>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6" name="文本框 5">
              <a:extLst>
                <a:ext uri="{FF2B5EF4-FFF2-40B4-BE49-F238E27FC236}">
                  <a16:creationId xmlns:a16="http://schemas.microsoft.com/office/drawing/2014/main" xmlns="" id="{746D988F-C8A3-4EBB-85D9-F76A5EEFA884}"/>
                </a:ext>
              </a:extLst>
            </p:cNvPr>
            <p:cNvSpPr txBox="1"/>
            <p:nvPr/>
          </p:nvSpPr>
          <p:spPr>
            <a:xfrm>
              <a:off x="8833983" y="2485203"/>
              <a:ext cx="1738141" cy="646459"/>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pic>
        <p:nvPicPr>
          <p:cNvPr id="7" name="图片 6">
            <a:extLst>
              <a:ext uri="{FF2B5EF4-FFF2-40B4-BE49-F238E27FC236}">
                <a16:creationId xmlns:a16="http://schemas.microsoft.com/office/drawing/2014/main" xmlns="" id="{BF669CC7-2942-485E-B246-69883D98D144}"/>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5387578" y="1615601"/>
            <a:ext cx="1939451" cy="1631532"/>
          </a:xfrm>
          <a:prstGeom prst="rect">
            <a:avLst/>
          </a:prstGeom>
        </p:spPr>
      </p:pic>
      <p:grpSp>
        <p:nvGrpSpPr>
          <p:cNvPr id="8" name="组合 7">
            <a:extLst>
              <a:ext uri="{FF2B5EF4-FFF2-40B4-BE49-F238E27FC236}">
                <a16:creationId xmlns:a16="http://schemas.microsoft.com/office/drawing/2014/main" xmlns="" id="{24587B96-C827-449A-9119-7BB9DB98A1CE}"/>
              </a:ext>
            </a:extLst>
          </p:cNvPr>
          <p:cNvGrpSpPr/>
          <p:nvPr/>
        </p:nvGrpSpPr>
        <p:grpSpPr>
          <a:xfrm>
            <a:off x="4387186" y="3937363"/>
            <a:ext cx="3487978" cy="1381364"/>
            <a:chOff x="8386921" y="2138442"/>
            <a:chExt cx="2501951" cy="993219"/>
          </a:xfrm>
        </p:grpSpPr>
        <p:sp>
          <p:nvSpPr>
            <p:cNvPr id="9" name="矩形 8">
              <a:extLst>
                <a:ext uri="{FF2B5EF4-FFF2-40B4-BE49-F238E27FC236}">
                  <a16:creationId xmlns:a16="http://schemas.microsoft.com/office/drawing/2014/main" xmlns="" id="{9ED924CB-BAFF-437D-AE8E-5BD7653D4DFE}"/>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10" name="文本框 9">
              <a:extLst>
                <a:ext uri="{FF2B5EF4-FFF2-40B4-BE49-F238E27FC236}">
                  <a16:creationId xmlns:a16="http://schemas.microsoft.com/office/drawing/2014/main" xmlns="" id="{24DC97A3-DA17-49FF-A3EF-CC1730AB0479}"/>
                </a:ext>
              </a:extLst>
            </p:cNvPr>
            <p:cNvSpPr txBox="1"/>
            <p:nvPr/>
          </p:nvSpPr>
          <p:spPr>
            <a:xfrm>
              <a:off x="8833983" y="2485202"/>
              <a:ext cx="1738141" cy="646459"/>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pic>
        <p:nvPicPr>
          <p:cNvPr id="11" name="图片 10">
            <a:extLst>
              <a:ext uri="{FF2B5EF4-FFF2-40B4-BE49-F238E27FC236}">
                <a16:creationId xmlns:a16="http://schemas.microsoft.com/office/drawing/2014/main" xmlns="" id="{DBCB33CA-AFB9-4A6E-94FC-C62F9677E8DD}"/>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8095086" y="1513514"/>
            <a:ext cx="2536495" cy="2536495"/>
          </a:xfrm>
          <a:prstGeom prst="rect">
            <a:avLst/>
          </a:prstGeom>
        </p:spPr>
      </p:pic>
      <p:grpSp>
        <p:nvGrpSpPr>
          <p:cNvPr id="12" name="组合 11">
            <a:extLst>
              <a:ext uri="{FF2B5EF4-FFF2-40B4-BE49-F238E27FC236}">
                <a16:creationId xmlns:a16="http://schemas.microsoft.com/office/drawing/2014/main" xmlns="" id="{42E1B7C4-979B-4E97-9688-9C69C89BE785}"/>
              </a:ext>
            </a:extLst>
          </p:cNvPr>
          <p:cNvGrpSpPr/>
          <p:nvPr/>
        </p:nvGrpSpPr>
        <p:grpSpPr>
          <a:xfrm>
            <a:off x="7619344" y="3992453"/>
            <a:ext cx="3487978" cy="1381364"/>
            <a:chOff x="8386921" y="2138442"/>
            <a:chExt cx="2501951" cy="993219"/>
          </a:xfrm>
        </p:grpSpPr>
        <p:sp>
          <p:nvSpPr>
            <p:cNvPr id="13" name="矩形 12">
              <a:extLst>
                <a:ext uri="{FF2B5EF4-FFF2-40B4-BE49-F238E27FC236}">
                  <a16:creationId xmlns:a16="http://schemas.microsoft.com/office/drawing/2014/main" xmlns="" id="{CBDBC335-E5E0-4EBC-A11D-758146988138}"/>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14" name="文本框 13">
              <a:extLst>
                <a:ext uri="{FF2B5EF4-FFF2-40B4-BE49-F238E27FC236}">
                  <a16:creationId xmlns:a16="http://schemas.microsoft.com/office/drawing/2014/main" xmlns="" id="{57BE34F3-7C12-4FC6-990C-A9FF9DDC8050}"/>
                </a:ext>
              </a:extLst>
            </p:cNvPr>
            <p:cNvSpPr txBox="1"/>
            <p:nvPr/>
          </p:nvSpPr>
          <p:spPr>
            <a:xfrm>
              <a:off x="8833983" y="2485202"/>
              <a:ext cx="1738141" cy="646459"/>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spTree>
    <p:extLst>
      <p:ext uri="{BB962C8B-B14F-4D97-AF65-F5344CB8AC3E}">
        <p14:creationId xmlns:p14="http://schemas.microsoft.com/office/powerpoint/2010/main" val="2334016947"/>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a:extLst>
              <a:ext uri="{FF2B5EF4-FFF2-40B4-BE49-F238E27FC236}">
                <a16:creationId xmlns:a16="http://schemas.microsoft.com/office/drawing/2014/main" xmlns="" id="{98C7FDEC-F727-44EE-AC9F-F88BBBF83D6F}"/>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71994" y="1223966"/>
            <a:ext cx="7878138" cy="4923836"/>
          </a:xfrm>
          <a:prstGeom prst="rect">
            <a:avLst/>
          </a:prstGeom>
        </p:spPr>
      </p:pic>
      <p:sp>
        <p:nvSpPr>
          <p:cNvPr id="5" name="椭圆 4">
            <a:extLst>
              <a:ext uri="{FF2B5EF4-FFF2-40B4-BE49-F238E27FC236}">
                <a16:creationId xmlns:a16="http://schemas.microsoft.com/office/drawing/2014/main" xmlns="" id="{AD4EEB83-BB14-466E-91B4-B760B57550A7}"/>
              </a:ext>
            </a:extLst>
          </p:cNvPr>
          <p:cNvSpPr/>
          <p:nvPr/>
        </p:nvSpPr>
        <p:spPr>
          <a:xfrm rot="16200000">
            <a:off x="6173413" y="2080507"/>
            <a:ext cx="594544" cy="591196"/>
          </a:xfrm>
          <a:prstGeom prst="ellipse">
            <a:avLst/>
          </a:prstGeom>
          <a:no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6" name="组合 5">
            <a:extLst>
              <a:ext uri="{FF2B5EF4-FFF2-40B4-BE49-F238E27FC236}">
                <a16:creationId xmlns:a16="http://schemas.microsoft.com/office/drawing/2014/main" xmlns="" id="{09CC8D04-5318-4A29-A4C2-A2291D78E327}"/>
              </a:ext>
            </a:extLst>
          </p:cNvPr>
          <p:cNvGrpSpPr/>
          <p:nvPr/>
        </p:nvGrpSpPr>
        <p:grpSpPr>
          <a:xfrm>
            <a:off x="6858000" y="4270630"/>
            <a:ext cx="3828499" cy="1187276"/>
            <a:chOff x="4652963" y="3760214"/>
            <a:chExt cx="3828499" cy="1187276"/>
          </a:xfrm>
        </p:grpSpPr>
        <p:sp>
          <p:nvSpPr>
            <p:cNvPr id="7" name="Rectangle 37">
              <a:extLst>
                <a:ext uri="{FF2B5EF4-FFF2-40B4-BE49-F238E27FC236}">
                  <a16:creationId xmlns:a16="http://schemas.microsoft.com/office/drawing/2014/main" xmlns="" id="{95E80778-D9A8-429B-9061-F6F76C311EF9}"/>
                </a:ext>
              </a:extLst>
            </p:cNvPr>
            <p:cNvSpPr/>
            <p:nvPr/>
          </p:nvSpPr>
          <p:spPr>
            <a:xfrm>
              <a:off x="4661834" y="4189654"/>
              <a:ext cx="3819628" cy="757836"/>
            </a:xfrm>
            <a:prstGeom prst="rect">
              <a:avLst/>
            </a:prstGeom>
          </p:spPr>
          <p:txBody>
            <a:bodyPr wrap="square">
              <a:spAutoFit/>
            </a:bodyPr>
            <a:lstStyle/>
            <a:p>
              <a:pPr defTabSz="914377">
                <a:lnSpc>
                  <a:spcPct val="150000"/>
                </a:lnSpc>
                <a:defRPr/>
              </a:pPr>
              <a:r>
                <a:rPr lang="zh-CN" altLang="en-US" sz="10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sp>
          <p:nvSpPr>
            <p:cNvPr id="8" name="TextBox 38">
              <a:extLst>
                <a:ext uri="{FF2B5EF4-FFF2-40B4-BE49-F238E27FC236}">
                  <a16:creationId xmlns:a16="http://schemas.microsoft.com/office/drawing/2014/main" xmlns="" id="{4544C1E6-86EF-41BB-B0BE-F75802F104B0}"/>
                </a:ext>
              </a:extLst>
            </p:cNvPr>
            <p:cNvSpPr txBox="1"/>
            <p:nvPr/>
          </p:nvSpPr>
          <p:spPr bwMode="auto">
            <a:xfrm>
              <a:off x="4652963" y="3760214"/>
              <a:ext cx="1743075" cy="453329"/>
            </a:xfrm>
            <a:prstGeom prst="rect">
              <a:avLst/>
            </a:prstGeom>
            <a:noFill/>
          </p:spPr>
          <p:txBody>
            <a:bodyPr anchor="ctr">
              <a:spAutoFit/>
            </a:bodyPr>
            <a:lstStyle/>
            <a:p>
              <a:pPr defTabSz="914377" eaLnBrk="1" fontAlgn="auto" hangingPunct="1">
                <a:lnSpc>
                  <a:spcPct val="150000"/>
                </a:lnSpc>
                <a:spcBef>
                  <a:spcPts val="0"/>
                </a:spcBef>
                <a:spcAft>
                  <a:spcPts val="0"/>
                </a:spcAft>
                <a:defRPr/>
              </a:pPr>
              <a:r>
                <a:rPr lang="zh-CN" altLang="en-US" dirty="0">
                  <a:solidFill>
                    <a:schemeClr val="tx1">
                      <a:lumMod val="85000"/>
                      <a:lumOff val="15000"/>
                    </a:schemeClr>
                  </a:solidFill>
                  <a:cs typeface="+mn-ea"/>
                  <a:sym typeface="+mn-lt"/>
                </a:rPr>
                <a:t>添加标题内容</a:t>
              </a:r>
            </a:p>
          </p:txBody>
        </p:sp>
      </p:grpSp>
      <p:grpSp>
        <p:nvGrpSpPr>
          <p:cNvPr id="9" name="组合 8">
            <a:extLst>
              <a:ext uri="{FF2B5EF4-FFF2-40B4-BE49-F238E27FC236}">
                <a16:creationId xmlns:a16="http://schemas.microsoft.com/office/drawing/2014/main" xmlns="" id="{1E80085E-A5F9-4007-A38C-026265FB8E9F}"/>
              </a:ext>
            </a:extLst>
          </p:cNvPr>
          <p:cNvGrpSpPr/>
          <p:nvPr/>
        </p:nvGrpSpPr>
        <p:grpSpPr>
          <a:xfrm>
            <a:off x="6858000" y="1928554"/>
            <a:ext cx="3828499" cy="1187276"/>
            <a:chOff x="4652963" y="3760214"/>
            <a:chExt cx="3828499" cy="1187276"/>
          </a:xfrm>
        </p:grpSpPr>
        <p:sp>
          <p:nvSpPr>
            <p:cNvPr id="10" name="Rectangle 37">
              <a:extLst>
                <a:ext uri="{FF2B5EF4-FFF2-40B4-BE49-F238E27FC236}">
                  <a16:creationId xmlns:a16="http://schemas.microsoft.com/office/drawing/2014/main" xmlns="" id="{EAB15AF2-0129-444C-BF0E-CF0153383E46}"/>
                </a:ext>
              </a:extLst>
            </p:cNvPr>
            <p:cNvSpPr/>
            <p:nvPr/>
          </p:nvSpPr>
          <p:spPr>
            <a:xfrm>
              <a:off x="4661834" y="4189654"/>
              <a:ext cx="3819628" cy="757836"/>
            </a:xfrm>
            <a:prstGeom prst="rect">
              <a:avLst/>
            </a:prstGeom>
          </p:spPr>
          <p:txBody>
            <a:bodyPr wrap="square">
              <a:spAutoFit/>
            </a:bodyPr>
            <a:lstStyle/>
            <a:p>
              <a:pPr defTabSz="914377">
                <a:lnSpc>
                  <a:spcPct val="150000"/>
                </a:lnSpc>
                <a:defRPr/>
              </a:pPr>
              <a:r>
                <a:rPr lang="zh-CN" altLang="en-US" sz="10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sp>
          <p:nvSpPr>
            <p:cNvPr id="11" name="TextBox 38">
              <a:extLst>
                <a:ext uri="{FF2B5EF4-FFF2-40B4-BE49-F238E27FC236}">
                  <a16:creationId xmlns:a16="http://schemas.microsoft.com/office/drawing/2014/main" xmlns="" id="{C91D6C92-EC9F-4A51-813B-E90979F17FAC}"/>
                </a:ext>
              </a:extLst>
            </p:cNvPr>
            <p:cNvSpPr txBox="1"/>
            <p:nvPr/>
          </p:nvSpPr>
          <p:spPr bwMode="auto">
            <a:xfrm>
              <a:off x="4652963" y="3760214"/>
              <a:ext cx="1743075" cy="453329"/>
            </a:xfrm>
            <a:prstGeom prst="rect">
              <a:avLst/>
            </a:prstGeom>
            <a:noFill/>
          </p:spPr>
          <p:txBody>
            <a:bodyPr anchor="ctr">
              <a:spAutoFit/>
            </a:bodyPr>
            <a:lstStyle/>
            <a:p>
              <a:pPr defTabSz="914377" eaLnBrk="1" fontAlgn="auto" hangingPunct="1">
                <a:lnSpc>
                  <a:spcPct val="150000"/>
                </a:lnSpc>
                <a:spcBef>
                  <a:spcPts val="0"/>
                </a:spcBef>
                <a:spcAft>
                  <a:spcPts val="0"/>
                </a:spcAft>
                <a:defRPr/>
              </a:pPr>
              <a:r>
                <a:rPr lang="zh-CN" altLang="en-US" dirty="0">
                  <a:solidFill>
                    <a:schemeClr val="tx1">
                      <a:lumMod val="85000"/>
                      <a:lumOff val="15000"/>
                    </a:schemeClr>
                  </a:solidFill>
                  <a:cs typeface="+mn-ea"/>
                  <a:sym typeface="+mn-lt"/>
                </a:rPr>
                <a:t>添加标题内容</a:t>
              </a:r>
            </a:p>
          </p:txBody>
        </p:sp>
      </p:grpSp>
      <p:grpSp>
        <p:nvGrpSpPr>
          <p:cNvPr id="12" name="组合 11">
            <a:extLst>
              <a:ext uri="{FF2B5EF4-FFF2-40B4-BE49-F238E27FC236}">
                <a16:creationId xmlns:a16="http://schemas.microsoft.com/office/drawing/2014/main" xmlns="" id="{1D6050FB-69CD-408D-9BDC-7954F3BE43D2}"/>
              </a:ext>
            </a:extLst>
          </p:cNvPr>
          <p:cNvGrpSpPr/>
          <p:nvPr/>
        </p:nvGrpSpPr>
        <p:grpSpPr>
          <a:xfrm>
            <a:off x="6858000" y="2998474"/>
            <a:ext cx="3828499" cy="1398936"/>
            <a:chOff x="4652963" y="3760214"/>
            <a:chExt cx="3828499" cy="1398936"/>
          </a:xfrm>
        </p:grpSpPr>
        <p:sp>
          <p:nvSpPr>
            <p:cNvPr id="13" name="Rectangle 37">
              <a:extLst>
                <a:ext uri="{FF2B5EF4-FFF2-40B4-BE49-F238E27FC236}">
                  <a16:creationId xmlns:a16="http://schemas.microsoft.com/office/drawing/2014/main" xmlns="" id="{EE4D4252-026F-4E28-98F3-13EA71EF5A85}"/>
                </a:ext>
              </a:extLst>
            </p:cNvPr>
            <p:cNvSpPr/>
            <p:nvPr/>
          </p:nvSpPr>
          <p:spPr>
            <a:xfrm>
              <a:off x="4661834" y="4189654"/>
              <a:ext cx="3819628" cy="969496"/>
            </a:xfrm>
            <a:prstGeom prst="rect">
              <a:avLst/>
            </a:prstGeom>
          </p:spPr>
          <p:txBody>
            <a:bodyPr wrap="square">
              <a:spAutoFit/>
            </a:bodyPr>
            <a:lstStyle/>
            <a:p>
              <a:pPr defTabSz="914377">
                <a:lnSpc>
                  <a:spcPct val="150000"/>
                </a:lnSpc>
                <a:defRPr/>
              </a:pPr>
              <a:r>
                <a:rPr lang="zh-CN" altLang="en-US" sz="10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a:p>
              <a:pPr defTabSz="914377">
                <a:defRPr/>
              </a:pPr>
              <a:endParaRPr lang="zh-CN" altLang="en-US" sz="1200" dirty="0">
                <a:solidFill>
                  <a:schemeClr val="tx1">
                    <a:lumMod val="65000"/>
                    <a:lumOff val="35000"/>
                  </a:schemeClr>
                </a:solidFill>
                <a:cs typeface="+mn-ea"/>
                <a:sym typeface="+mn-lt"/>
              </a:endParaRPr>
            </a:p>
          </p:txBody>
        </p:sp>
        <p:sp>
          <p:nvSpPr>
            <p:cNvPr id="14" name="TextBox 38">
              <a:extLst>
                <a:ext uri="{FF2B5EF4-FFF2-40B4-BE49-F238E27FC236}">
                  <a16:creationId xmlns:a16="http://schemas.microsoft.com/office/drawing/2014/main" xmlns="" id="{B85AF3DE-B4EF-4B4E-B0C0-3E31A79DAA9A}"/>
                </a:ext>
              </a:extLst>
            </p:cNvPr>
            <p:cNvSpPr txBox="1"/>
            <p:nvPr/>
          </p:nvSpPr>
          <p:spPr bwMode="auto">
            <a:xfrm>
              <a:off x="4652963" y="3760214"/>
              <a:ext cx="1743075" cy="453329"/>
            </a:xfrm>
            <a:prstGeom prst="rect">
              <a:avLst/>
            </a:prstGeom>
            <a:noFill/>
          </p:spPr>
          <p:txBody>
            <a:bodyPr anchor="ctr">
              <a:spAutoFit/>
            </a:bodyPr>
            <a:lstStyle/>
            <a:p>
              <a:pPr defTabSz="914377" eaLnBrk="1" fontAlgn="auto" hangingPunct="1">
                <a:lnSpc>
                  <a:spcPct val="150000"/>
                </a:lnSpc>
                <a:spcBef>
                  <a:spcPts val="0"/>
                </a:spcBef>
                <a:spcAft>
                  <a:spcPts val="0"/>
                </a:spcAft>
                <a:defRPr/>
              </a:pPr>
              <a:r>
                <a:rPr lang="zh-CN" altLang="en-US" dirty="0">
                  <a:solidFill>
                    <a:schemeClr val="tx1">
                      <a:lumMod val="85000"/>
                      <a:lumOff val="15000"/>
                    </a:schemeClr>
                  </a:solidFill>
                  <a:cs typeface="+mn-ea"/>
                  <a:sym typeface="+mn-lt"/>
                </a:rPr>
                <a:t>添加标题内容</a:t>
              </a:r>
            </a:p>
          </p:txBody>
        </p:sp>
      </p:grpSp>
      <p:sp>
        <p:nvSpPr>
          <p:cNvPr id="15" name="椭圆 14">
            <a:extLst>
              <a:ext uri="{FF2B5EF4-FFF2-40B4-BE49-F238E27FC236}">
                <a16:creationId xmlns:a16="http://schemas.microsoft.com/office/drawing/2014/main" xmlns="" id="{A38122D2-7FDE-4436-9A41-6E255A0F1CC9}"/>
              </a:ext>
            </a:extLst>
          </p:cNvPr>
          <p:cNvSpPr/>
          <p:nvPr/>
        </p:nvSpPr>
        <p:spPr>
          <a:xfrm rot="16200000">
            <a:off x="6267909" y="2174470"/>
            <a:ext cx="405552" cy="40327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文本框 15">
            <a:extLst>
              <a:ext uri="{FF2B5EF4-FFF2-40B4-BE49-F238E27FC236}">
                <a16:creationId xmlns:a16="http://schemas.microsoft.com/office/drawing/2014/main" xmlns="" id="{C25D7354-7B06-4AA4-9880-7E1AF07FEA06}"/>
              </a:ext>
            </a:extLst>
          </p:cNvPr>
          <p:cNvSpPr txBox="1"/>
          <p:nvPr/>
        </p:nvSpPr>
        <p:spPr>
          <a:xfrm>
            <a:off x="6264612" y="2173328"/>
            <a:ext cx="441146" cy="369332"/>
          </a:xfrm>
          <a:prstGeom prst="rect">
            <a:avLst/>
          </a:prstGeom>
          <a:noFill/>
        </p:spPr>
        <p:txBody>
          <a:bodyPr wrap="none" rtlCol="0">
            <a:spAutoFit/>
          </a:bodyPr>
          <a:lstStyle/>
          <a:p>
            <a:r>
              <a:rPr lang="en-US" altLang="zh-CN" dirty="0">
                <a:solidFill>
                  <a:schemeClr val="bg1"/>
                </a:solidFill>
                <a:cs typeface="+mn-ea"/>
                <a:sym typeface="+mn-lt"/>
              </a:rPr>
              <a:t>01</a:t>
            </a:r>
            <a:endParaRPr lang="zh-CN" altLang="en-US" dirty="0">
              <a:solidFill>
                <a:schemeClr val="bg1"/>
              </a:solidFill>
              <a:cs typeface="+mn-ea"/>
              <a:sym typeface="+mn-lt"/>
            </a:endParaRPr>
          </a:p>
        </p:txBody>
      </p:sp>
      <p:sp>
        <p:nvSpPr>
          <p:cNvPr id="17" name="椭圆 16">
            <a:extLst>
              <a:ext uri="{FF2B5EF4-FFF2-40B4-BE49-F238E27FC236}">
                <a16:creationId xmlns:a16="http://schemas.microsoft.com/office/drawing/2014/main" xmlns="" id="{EC09CD36-EA7D-4CD8-9842-C542E8A4CBB2}"/>
              </a:ext>
            </a:extLst>
          </p:cNvPr>
          <p:cNvSpPr/>
          <p:nvPr/>
        </p:nvSpPr>
        <p:spPr>
          <a:xfrm rot="16200000">
            <a:off x="6173413" y="3223731"/>
            <a:ext cx="594544" cy="591196"/>
          </a:xfrm>
          <a:prstGeom prst="ellipse">
            <a:avLst/>
          </a:prstGeom>
          <a:no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8" name="椭圆 17">
            <a:extLst>
              <a:ext uri="{FF2B5EF4-FFF2-40B4-BE49-F238E27FC236}">
                <a16:creationId xmlns:a16="http://schemas.microsoft.com/office/drawing/2014/main" xmlns="" id="{6282D370-E3FA-40EC-B4C3-422043A7C5CC}"/>
              </a:ext>
            </a:extLst>
          </p:cNvPr>
          <p:cNvSpPr/>
          <p:nvPr/>
        </p:nvSpPr>
        <p:spPr>
          <a:xfrm rot="16200000">
            <a:off x="6267909" y="3317694"/>
            <a:ext cx="405552" cy="403270"/>
          </a:xfrm>
          <a:prstGeom prst="ellipse">
            <a:avLst/>
          </a:prstGeom>
          <a:solidFill>
            <a:srgbClr val="F59E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9" name="文本框 18">
            <a:extLst>
              <a:ext uri="{FF2B5EF4-FFF2-40B4-BE49-F238E27FC236}">
                <a16:creationId xmlns:a16="http://schemas.microsoft.com/office/drawing/2014/main" xmlns="" id="{7CE62DBD-2483-4F10-A5FC-DFCAA4365DE5}"/>
              </a:ext>
            </a:extLst>
          </p:cNvPr>
          <p:cNvSpPr txBox="1"/>
          <p:nvPr/>
        </p:nvSpPr>
        <p:spPr>
          <a:xfrm>
            <a:off x="6264612" y="3316552"/>
            <a:ext cx="441146" cy="369332"/>
          </a:xfrm>
          <a:prstGeom prst="rect">
            <a:avLst/>
          </a:prstGeom>
          <a:noFill/>
        </p:spPr>
        <p:txBody>
          <a:bodyPr wrap="none" rtlCol="0">
            <a:spAutoFit/>
          </a:bodyPr>
          <a:lstStyle/>
          <a:p>
            <a:r>
              <a:rPr lang="en-US" altLang="zh-CN" dirty="0">
                <a:solidFill>
                  <a:schemeClr val="bg1"/>
                </a:solidFill>
                <a:cs typeface="+mn-ea"/>
                <a:sym typeface="+mn-lt"/>
              </a:rPr>
              <a:t>02</a:t>
            </a:r>
            <a:endParaRPr lang="zh-CN" altLang="en-US" dirty="0">
              <a:solidFill>
                <a:schemeClr val="bg1"/>
              </a:solidFill>
              <a:cs typeface="+mn-ea"/>
              <a:sym typeface="+mn-lt"/>
            </a:endParaRPr>
          </a:p>
        </p:txBody>
      </p:sp>
      <p:sp>
        <p:nvSpPr>
          <p:cNvPr id="20" name="椭圆 19">
            <a:extLst>
              <a:ext uri="{FF2B5EF4-FFF2-40B4-BE49-F238E27FC236}">
                <a16:creationId xmlns:a16="http://schemas.microsoft.com/office/drawing/2014/main" xmlns="" id="{A3088545-BA4F-4E61-AF57-2C1E2C43076F}"/>
              </a:ext>
            </a:extLst>
          </p:cNvPr>
          <p:cNvSpPr/>
          <p:nvPr/>
        </p:nvSpPr>
        <p:spPr>
          <a:xfrm rot="16200000">
            <a:off x="6152799" y="4399851"/>
            <a:ext cx="594544" cy="591196"/>
          </a:xfrm>
          <a:prstGeom prst="ellipse">
            <a:avLst/>
          </a:prstGeom>
          <a:no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椭圆 20">
            <a:extLst>
              <a:ext uri="{FF2B5EF4-FFF2-40B4-BE49-F238E27FC236}">
                <a16:creationId xmlns:a16="http://schemas.microsoft.com/office/drawing/2014/main" xmlns="" id="{DF4CAA84-D712-487D-9FF3-FB7EF146694D}"/>
              </a:ext>
            </a:extLst>
          </p:cNvPr>
          <p:cNvSpPr/>
          <p:nvPr/>
        </p:nvSpPr>
        <p:spPr>
          <a:xfrm rot="16200000">
            <a:off x="6247295" y="4493814"/>
            <a:ext cx="405552" cy="40327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2" name="文本框 21">
            <a:extLst>
              <a:ext uri="{FF2B5EF4-FFF2-40B4-BE49-F238E27FC236}">
                <a16:creationId xmlns:a16="http://schemas.microsoft.com/office/drawing/2014/main" xmlns="" id="{4FB3F6F3-C0A0-4C3C-B498-2940E367FD8D}"/>
              </a:ext>
            </a:extLst>
          </p:cNvPr>
          <p:cNvSpPr txBox="1"/>
          <p:nvPr/>
        </p:nvSpPr>
        <p:spPr>
          <a:xfrm>
            <a:off x="6243998" y="4492672"/>
            <a:ext cx="441146" cy="369332"/>
          </a:xfrm>
          <a:prstGeom prst="rect">
            <a:avLst/>
          </a:prstGeom>
          <a:noFill/>
        </p:spPr>
        <p:txBody>
          <a:bodyPr wrap="none" rtlCol="0">
            <a:spAutoFit/>
          </a:bodyPr>
          <a:lstStyle/>
          <a:p>
            <a:r>
              <a:rPr lang="en-US" altLang="zh-CN" dirty="0">
                <a:solidFill>
                  <a:schemeClr val="bg1"/>
                </a:solidFill>
                <a:cs typeface="+mn-ea"/>
                <a:sym typeface="+mn-lt"/>
              </a:rPr>
              <a:t>03</a:t>
            </a:r>
            <a:endParaRPr lang="zh-CN" altLang="en-US" dirty="0">
              <a:solidFill>
                <a:schemeClr val="bg1"/>
              </a:solidFill>
              <a:cs typeface="+mn-ea"/>
              <a:sym typeface="+mn-lt"/>
            </a:endParaRPr>
          </a:p>
        </p:txBody>
      </p:sp>
    </p:spTree>
    <p:extLst>
      <p:ext uri="{BB962C8B-B14F-4D97-AF65-F5344CB8AC3E}">
        <p14:creationId xmlns:p14="http://schemas.microsoft.com/office/powerpoint/2010/main" val="1433063015"/>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nodePh="1">
                                  <p:stCondLst>
                                    <p:cond delay="0"/>
                                  </p:stCondLst>
                                  <p:endCondLst>
                                    <p:cond evt="begin" delay="0">
                                      <p:tn val="12"/>
                                    </p:cond>
                                  </p:end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1000"/>
                                        <p:tgtEl>
                                          <p:spTgt spid="16"/>
                                        </p:tgtEl>
                                      </p:cBhvr>
                                    </p:animEffect>
                                    <p:anim calcmode="lin" valueType="num">
                                      <p:cBhvr>
                                        <p:cTn id="40" dur="1000" fill="hold"/>
                                        <p:tgtEl>
                                          <p:spTgt spid="16"/>
                                        </p:tgtEl>
                                        <p:attrNameLst>
                                          <p:attrName>ppt_x</p:attrName>
                                        </p:attrNameLst>
                                      </p:cBhvr>
                                      <p:tavLst>
                                        <p:tav tm="0">
                                          <p:val>
                                            <p:strVal val="#ppt_x"/>
                                          </p:val>
                                        </p:tav>
                                        <p:tav tm="100000">
                                          <p:val>
                                            <p:strVal val="#ppt_x"/>
                                          </p:val>
                                        </p:tav>
                                      </p:tavLst>
                                    </p:anim>
                                    <p:anim calcmode="lin" valueType="num">
                                      <p:cBhvr>
                                        <p:cTn id="41" dur="1000" fill="hold"/>
                                        <p:tgtEl>
                                          <p:spTgt spid="1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nodePh="1">
                                  <p:stCondLst>
                                    <p:cond delay="0"/>
                                  </p:stCondLst>
                                  <p:endCondLst>
                                    <p:cond evt="begin" delay="0">
                                      <p:tn val="42"/>
                                    </p:cond>
                                  </p:endCondLst>
                                  <p:childTnLst>
                                    <p:set>
                                      <p:cBhvr>
                                        <p:cTn id="43" dur="1" fill="hold">
                                          <p:stCondLst>
                                            <p:cond delay="0"/>
                                          </p:stCondLst>
                                        </p:cTn>
                                        <p:tgtEl>
                                          <p:spTgt spid="17"/>
                                        </p:tgtEl>
                                        <p:attrNameLst>
                                          <p:attrName>style.visibility</p:attrName>
                                        </p:attrNameLst>
                                      </p:cBhvr>
                                      <p:to>
                                        <p:strVal val="visible"/>
                                      </p:to>
                                    </p:set>
                                    <p:animEffect transition="in" filter="fade">
                                      <p:cBhvr>
                                        <p:cTn id="44" dur="1000"/>
                                        <p:tgtEl>
                                          <p:spTgt spid="17"/>
                                        </p:tgtEl>
                                      </p:cBhvr>
                                    </p:animEffect>
                                    <p:anim calcmode="lin" valueType="num">
                                      <p:cBhvr>
                                        <p:cTn id="45" dur="1000" fill="hold"/>
                                        <p:tgtEl>
                                          <p:spTgt spid="17"/>
                                        </p:tgtEl>
                                        <p:attrNameLst>
                                          <p:attrName>ppt_x</p:attrName>
                                        </p:attrNameLst>
                                      </p:cBhvr>
                                      <p:tavLst>
                                        <p:tav tm="0">
                                          <p:val>
                                            <p:strVal val="#ppt_x"/>
                                          </p:val>
                                        </p:tav>
                                        <p:tav tm="100000">
                                          <p:val>
                                            <p:strVal val="#ppt_x"/>
                                          </p:val>
                                        </p:tav>
                                      </p:tavLst>
                                    </p:anim>
                                    <p:anim calcmode="lin" valueType="num">
                                      <p:cBhvr>
                                        <p:cTn id="46" dur="1000" fill="hold"/>
                                        <p:tgtEl>
                                          <p:spTgt spid="17"/>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1000"/>
                                        <p:tgtEl>
                                          <p:spTgt spid="19"/>
                                        </p:tgtEl>
                                      </p:cBhvr>
                                    </p:animEffect>
                                    <p:anim calcmode="lin" valueType="num">
                                      <p:cBhvr>
                                        <p:cTn id="55" dur="1000" fill="hold"/>
                                        <p:tgtEl>
                                          <p:spTgt spid="19"/>
                                        </p:tgtEl>
                                        <p:attrNameLst>
                                          <p:attrName>ppt_x</p:attrName>
                                        </p:attrNameLst>
                                      </p:cBhvr>
                                      <p:tavLst>
                                        <p:tav tm="0">
                                          <p:val>
                                            <p:strVal val="#ppt_x"/>
                                          </p:val>
                                        </p:tav>
                                        <p:tav tm="100000">
                                          <p:val>
                                            <p:strVal val="#ppt_x"/>
                                          </p:val>
                                        </p:tav>
                                      </p:tavLst>
                                    </p:anim>
                                    <p:anim calcmode="lin" valueType="num">
                                      <p:cBhvr>
                                        <p:cTn id="56" dur="1000" fill="hold"/>
                                        <p:tgtEl>
                                          <p:spTgt spid="19"/>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nodePh="1">
                                  <p:stCondLst>
                                    <p:cond delay="0"/>
                                  </p:stCondLst>
                                  <p:endCondLst>
                                    <p:cond evt="begin" delay="0">
                                      <p:tn val="57"/>
                                    </p:cond>
                                  </p:end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1000"/>
                                        <p:tgtEl>
                                          <p:spTgt spid="21"/>
                                        </p:tgtEl>
                                      </p:cBhvr>
                                    </p:animEffect>
                                    <p:anim calcmode="lin" valueType="num">
                                      <p:cBhvr>
                                        <p:cTn id="65" dur="1000" fill="hold"/>
                                        <p:tgtEl>
                                          <p:spTgt spid="21"/>
                                        </p:tgtEl>
                                        <p:attrNameLst>
                                          <p:attrName>ppt_x</p:attrName>
                                        </p:attrNameLst>
                                      </p:cBhvr>
                                      <p:tavLst>
                                        <p:tav tm="0">
                                          <p:val>
                                            <p:strVal val="#ppt_x"/>
                                          </p:val>
                                        </p:tav>
                                        <p:tav tm="100000">
                                          <p:val>
                                            <p:strVal val="#ppt_x"/>
                                          </p:val>
                                        </p:tav>
                                      </p:tavLst>
                                    </p:anim>
                                    <p:anim calcmode="lin" valueType="num">
                                      <p:cBhvr>
                                        <p:cTn id="66" dur="1000" fill="hold"/>
                                        <p:tgtEl>
                                          <p:spTgt spid="21"/>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1000"/>
                                        <p:tgtEl>
                                          <p:spTgt spid="22"/>
                                        </p:tgtEl>
                                      </p:cBhvr>
                                    </p:animEffect>
                                    <p:anim calcmode="lin" valueType="num">
                                      <p:cBhvr>
                                        <p:cTn id="70" dur="1000" fill="hold"/>
                                        <p:tgtEl>
                                          <p:spTgt spid="22"/>
                                        </p:tgtEl>
                                        <p:attrNameLst>
                                          <p:attrName>ppt_x</p:attrName>
                                        </p:attrNameLst>
                                      </p:cBhvr>
                                      <p:tavLst>
                                        <p:tav tm="0">
                                          <p:val>
                                            <p:strVal val="#ppt_x"/>
                                          </p:val>
                                        </p:tav>
                                        <p:tav tm="100000">
                                          <p:val>
                                            <p:strVal val="#ppt_x"/>
                                          </p:val>
                                        </p:tav>
                                      </p:tavLst>
                                    </p:anim>
                                    <p:anim calcmode="lin" valueType="num">
                                      <p:cBhvr>
                                        <p:cTn id="7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animBg="1"/>
      <p:bldP spid="16" grpId="0"/>
      <p:bldP spid="17" grpId="0"/>
      <p:bldP spid="18" grpId="0" animBg="1"/>
      <p:bldP spid="19" grpId="0"/>
      <p:bldP spid="20" grpId="0"/>
      <p:bldP spid="21" grpId="0" animBg="1"/>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图片 2">
            <a:extLst>
              <a:ext uri="{FF2B5EF4-FFF2-40B4-BE49-F238E27FC236}">
                <a16:creationId xmlns:a16="http://schemas.microsoft.com/office/drawing/2014/main" xmlns="" id="{8B229E39-E273-498D-814D-06640EE4C654}"/>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8610" y="861060"/>
            <a:ext cx="6847839" cy="5135880"/>
          </a:xfrm>
          <a:prstGeom prst="rect">
            <a:avLst/>
          </a:prstGeom>
        </p:spPr>
      </p:pic>
      <p:pic>
        <p:nvPicPr>
          <p:cNvPr id="4" name="图片 3">
            <a:extLst>
              <a:ext uri="{FF2B5EF4-FFF2-40B4-BE49-F238E27FC236}">
                <a16:creationId xmlns:a16="http://schemas.microsoft.com/office/drawing/2014/main" xmlns="" id="{F8108066-8016-4D11-A2BE-89548E46B837}"/>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096000" y="1568043"/>
            <a:ext cx="544069" cy="706583"/>
          </a:xfrm>
          <a:prstGeom prst="rect">
            <a:avLst/>
          </a:prstGeom>
        </p:spPr>
      </p:pic>
      <p:pic>
        <p:nvPicPr>
          <p:cNvPr id="5" name="图片 4">
            <a:extLst>
              <a:ext uri="{FF2B5EF4-FFF2-40B4-BE49-F238E27FC236}">
                <a16:creationId xmlns:a16="http://schemas.microsoft.com/office/drawing/2014/main" xmlns="" id="{A7D07469-9208-4E7C-B33A-0878EC299985}"/>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096000" y="3065569"/>
            <a:ext cx="544069" cy="706583"/>
          </a:xfrm>
          <a:prstGeom prst="rect">
            <a:avLst/>
          </a:prstGeom>
        </p:spPr>
      </p:pic>
      <p:grpSp>
        <p:nvGrpSpPr>
          <p:cNvPr id="6" name="组合 5">
            <a:extLst>
              <a:ext uri="{FF2B5EF4-FFF2-40B4-BE49-F238E27FC236}">
                <a16:creationId xmlns:a16="http://schemas.microsoft.com/office/drawing/2014/main" xmlns="" id="{6FBF3DA0-ECC8-4C4B-BB08-97E54C4BE58B}"/>
              </a:ext>
            </a:extLst>
          </p:cNvPr>
          <p:cNvGrpSpPr/>
          <p:nvPr/>
        </p:nvGrpSpPr>
        <p:grpSpPr>
          <a:xfrm>
            <a:off x="7056629" y="1394750"/>
            <a:ext cx="3487978" cy="1336776"/>
            <a:chOff x="8926221" y="2138442"/>
            <a:chExt cx="2501951" cy="961159"/>
          </a:xfrm>
        </p:grpSpPr>
        <p:sp>
          <p:nvSpPr>
            <p:cNvPr id="7" name="矩形 6">
              <a:extLst>
                <a:ext uri="{FF2B5EF4-FFF2-40B4-BE49-F238E27FC236}">
                  <a16:creationId xmlns:a16="http://schemas.microsoft.com/office/drawing/2014/main" xmlns="" id="{BA7085F2-5FEB-4F49-8C0B-92BE04BF9945}"/>
                </a:ext>
              </a:extLst>
            </p:cNvPr>
            <p:cNvSpPr/>
            <p:nvPr/>
          </p:nvSpPr>
          <p:spPr>
            <a:xfrm>
              <a:off x="8926221" y="2138442"/>
              <a:ext cx="2501951" cy="305019"/>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75000"/>
                      <a:lumOff val="25000"/>
                    </a:schemeClr>
                  </a:solidFill>
                  <a:cs typeface="+mn-ea"/>
                  <a:sym typeface="+mn-lt"/>
                </a:rPr>
                <a:t>标题文字添加</a:t>
              </a:r>
            </a:p>
          </p:txBody>
        </p:sp>
        <p:sp>
          <p:nvSpPr>
            <p:cNvPr id="8" name="文本框 7">
              <a:extLst>
                <a:ext uri="{FF2B5EF4-FFF2-40B4-BE49-F238E27FC236}">
                  <a16:creationId xmlns:a16="http://schemas.microsoft.com/office/drawing/2014/main" xmlns="" id="{0BB0B1A6-4D50-4988-982D-A51E6980B955}"/>
                </a:ext>
              </a:extLst>
            </p:cNvPr>
            <p:cNvSpPr txBox="1"/>
            <p:nvPr/>
          </p:nvSpPr>
          <p:spPr>
            <a:xfrm>
              <a:off x="8984678" y="2453143"/>
              <a:ext cx="1985416" cy="646458"/>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grpSp>
        <p:nvGrpSpPr>
          <p:cNvPr id="9" name="组合 8">
            <a:extLst>
              <a:ext uri="{FF2B5EF4-FFF2-40B4-BE49-F238E27FC236}">
                <a16:creationId xmlns:a16="http://schemas.microsoft.com/office/drawing/2014/main" xmlns="" id="{0F128BAA-18EB-4E92-82B5-8D0AA4D30C3F}"/>
              </a:ext>
            </a:extLst>
          </p:cNvPr>
          <p:cNvGrpSpPr/>
          <p:nvPr/>
        </p:nvGrpSpPr>
        <p:grpSpPr>
          <a:xfrm>
            <a:off x="7056629" y="2939733"/>
            <a:ext cx="3487978" cy="1336776"/>
            <a:chOff x="8926221" y="2138442"/>
            <a:chExt cx="2501951" cy="961159"/>
          </a:xfrm>
        </p:grpSpPr>
        <p:sp>
          <p:nvSpPr>
            <p:cNvPr id="10" name="矩形 9">
              <a:extLst>
                <a:ext uri="{FF2B5EF4-FFF2-40B4-BE49-F238E27FC236}">
                  <a16:creationId xmlns:a16="http://schemas.microsoft.com/office/drawing/2014/main" xmlns="" id="{9A6C6B9A-664A-4D4F-8080-4FB49369D1CE}"/>
                </a:ext>
              </a:extLst>
            </p:cNvPr>
            <p:cNvSpPr/>
            <p:nvPr/>
          </p:nvSpPr>
          <p:spPr>
            <a:xfrm>
              <a:off x="8926221" y="2138442"/>
              <a:ext cx="2501951" cy="305019"/>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75000"/>
                      <a:lumOff val="25000"/>
                    </a:schemeClr>
                  </a:solidFill>
                  <a:cs typeface="+mn-ea"/>
                  <a:sym typeface="+mn-lt"/>
                </a:rPr>
                <a:t>标题文字添加</a:t>
              </a:r>
            </a:p>
          </p:txBody>
        </p:sp>
        <p:sp>
          <p:nvSpPr>
            <p:cNvPr id="11" name="文本框 10">
              <a:extLst>
                <a:ext uri="{FF2B5EF4-FFF2-40B4-BE49-F238E27FC236}">
                  <a16:creationId xmlns:a16="http://schemas.microsoft.com/office/drawing/2014/main" xmlns="" id="{26C7AA4C-3F5C-4D4F-B8D1-82305E089719}"/>
                </a:ext>
              </a:extLst>
            </p:cNvPr>
            <p:cNvSpPr txBox="1"/>
            <p:nvPr/>
          </p:nvSpPr>
          <p:spPr>
            <a:xfrm>
              <a:off x="8984678" y="2453143"/>
              <a:ext cx="1985416" cy="646458"/>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pic>
        <p:nvPicPr>
          <p:cNvPr id="12" name="图片 11">
            <a:extLst>
              <a:ext uri="{FF2B5EF4-FFF2-40B4-BE49-F238E27FC236}">
                <a16:creationId xmlns:a16="http://schemas.microsoft.com/office/drawing/2014/main" xmlns="" id="{78991EDE-7552-4A04-B5E4-3A1564334E06}"/>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096000" y="4621516"/>
            <a:ext cx="544069" cy="706583"/>
          </a:xfrm>
          <a:prstGeom prst="rect">
            <a:avLst/>
          </a:prstGeom>
        </p:spPr>
      </p:pic>
      <p:grpSp>
        <p:nvGrpSpPr>
          <p:cNvPr id="13" name="组合 12">
            <a:extLst>
              <a:ext uri="{FF2B5EF4-FFF2-40B4-BE49-F238E27FC236}">
                <a16:creationId xmlns:a16="http://schemas.microsoft.com/office/drawing/2014/main" xmlns="" id="{49C15D57-5B6F-4703-A0B0-79414490701D}"/>
              </a:ext>
            </a:extLst>
          </p:cNvPr>
          <p:cNvGrpSpPr/>
          <p:nvPr/>
        </p:nvGrpSpPr>
        <p:grpSpPr>
          <a:xfrm>
            <a:off x="7056629" y="4495680"/>
            <a:ext cx="3487978" cy="1336776"/>
            <a:chOff x="8926221" y="2138442"/>
            <a:chExt cx="2501951" cy="961159"/>
          </a:xfrm>
        </p:grpSpPr>
        <p:sp>
          <p:nvSpPr>
            <p:cNvPr id="14" name="矩形 13">
              <a:extLst>
                <a:ext uri="{FF2B5EF4-FFF2-40B4-BE49-F238E27FC236}">
                  <a16:creationId xmlns:a16="http://schemas.microsoft.com/office/drawing/2014/main" xmlns="" id="{320AF22D-5963-42C6-AFB2-6E4D7BC41ABC}"/>
                </a:ext>
              </a:extLst>
            </p:cNvPr>
            <p:cNvSpPr/>
            <p:nvPr/>
          </p:nvSpPr>
          <p:spPr>
            <a:xfrm>
              <a:off x="8926221" y="2138442"/>
              <a:ext cx="2501951" cy="305019"/>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75000"/>
                      <a:lumOff val="25000"/>
                    </a:schemeClr>
                  </a:solidFill>
                  <a:cs typeface="+mn-ea"/>
                  <a:sym typeface="+mn-lt"/>
                </a:rPr>
                <a:t>标题文字添加</a:t>
              </a:r>
            </a:p>
          </p:txBody>
        </p:sp>
        <p:sp>
          <p:nvSpPr>
            <p:cNvPr id="15" name="文本框 14">
              <a:extLst>
                <a:ext uri="{FF2B5EF4-FFF2-40B4-BE49-F238E27FC236}">
                  <a16:creationId xmlns:a16="http://schemas.microsoft.com/office/drawing/2014/main" xmlns="" id="{948E9C19-20DC-4497-AA1B-07D09F04CCCF}"/>
                </a:ext>
              </a:extLst>
            </p:cNvPr>
            <p:cNvSpPr txBox="1"/>
            <p:nvPr/>
          </p:nvSpPr>
          <p:spPr>
            <a:xfrm>
              <a:off x="8984678" y="2453143"/>
              <a:ext cx="1985416" cy="646458"/>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spTree>
    <p:extLst>
      <p:ext uri="{BB962C8B-B14F-4D97-AF65-F5344CB8AC3E}">
        <p14:creationId xmlns:p14="http://schemas.microsoft.com/office/powerpoint/2010/main" val="530170240"/>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par>
                          <p:cTn id="18" fill="hold">
                            <p:stCondLst>
                              <p:cond delay="50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500"/>
                            </p:stCondLst>
                            <p:childTnLst>
                              <p:par>
                                <p:cTn id="36" presetID="42" presetClass="entr" presetSubtype="0"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图片 2">
            <a:extLst>
              <a:ext uri="{FF2B5EF4-FFF2-40B4-BE49-F238E27FC236}">
                <a16:creationId xmlns:a16="http://schemas.microsoft.com/office/drawing/2014/main" xmlns="" id="{1A5A727C-4EF5-425F-9F64-000E56279455}"/>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766592" y="1236777"/>
            <a:ext cx="4853276" cy="4853276"/>
          </a:xfrm>
          <a:prstGeom prst="rect">
            <a:avLst/>
          </a:prstGeom>
        </p:spPr>
      </p:pic>
      <p:grpSp>
        <p:nvGrpSpPr>
          <p:cNvPr id="4" name="组合 3">
            <a:extLst>
              <a:ext uri="{FF2B5EF4-FFF2-40B4-BE49-F238E27FC236}">
                <a16:creationId xmlns:a16="http://schemas.microsoft.com/office/drawing/2014/main" xmlns="" id="{B55D6343-C246-4569-B9F0-72A5E5996665}"/>
              </a:ext>
            </a:extLst>
          </p:cNvPr>
          <p:cNvGrpSpPr/>
          <p:nvPr/>
        </p:nvGrpSpPr>
        <p:grpSpPr>
          <a:xfrm>
            <a:off x="1390642" y="1568396"/>
            <a:ext cx="3487978" cy="1544525"/>
            <a:chOff x="8386921" y="2138442"/>
            <a:chExt cx="2501951" cy="1110534"/>
          </a:xfrm>
        </p:grpSpPr>
        <p:sp>
          <p:nvSpPr>
            <p:cNvPr id="5" name="矩形 4">
              <a:extLst>
                <a:ext uri="{FF2B5EF4-FFF2-40B4-BE49-F238E27FC236}">
                  <a16:creationId xmlns:a16="http://schemas.microsoft.com/office/drawing/2014/main" xmlns="" id="{C44A489D-25F5-4E57-B83F-782E3B21C78D}"/>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6" name="文本框 5">
              <a:extLst>
                <a:ext uri="{FF2B5EF4-FFF2-40B4-BE49-F238E27FC236}">
                  <a16:creationId xmlns:a16="http://schemas.microsoft.com/office/drawing/2014/main" xmlns="" id="{C7B372F0-952B-483E-996E-A20183578882}"/>
                </a:ext>
              </a:extLst>
            </p:cNvPr>
            <p:cNvSpPr txBox="1"/>
            <p:nvPr/>
          </p:nvSpPr>
          <p:spPr>
            <a:xfrm>
              <a:off x="8984679" y="2453143"/>
              <a:ext cx="1275765" cy="795833"/>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grpSp>
        <p:nvGrpSpPr>
          <p:cNvPr id="7" name="组合 6">
            <a:extLst>
              <a:ext uri="{FF2B5EF4-FFF2-40B4-BE49-F238E27FC236}">
                <a16:creationId xmlns:a16="http://schemas.microsoft.com/office/drawing/2014/main" xmlns="" id="{9D68B05E-681F-4F3F-B2B2-7CCACD062E20}"/>
              </a:ext>
            </a:extLst>
          </p:cNvPr>
          <p:cNvGrpSpPr/>
          <p:nvPr/>
        </p:nvGrpSpPr>
        <p:grpSpPr>
          <a:xfrm>
            <a:off x="1422766" y="3663414"/>
            <a:ext cx="3487978" cy="1544525"/>
            <a:chOff x="8386921" y="2138442"/>
            <a:chExt cx="2501951" cy="1110534"/>
          </a:xfrm>
        </p:grpSpPr>
        <p:sp>
          <p:nvSpPr>
            <p:cNvPr id="8" name="矩形 7">
              <a:extLst>
                <a:ext uri="{FF2B5EF4-FFF2-40B4-BE49-F238E27FC236}">
                  <a16:creationId xmlns:a16="http://schemas.microsoft.com/office/drawing/2014/main" xmlns="" id="{36A31057-F95F-4C44-B770-A1FCBDAD661B}"/>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9" name="文本框 8">
              <a:extLst>
                <a:ext uri="{FF2B5EF4-FFF2-40B4-BE49-F238E27FC236}">
                  <a16:creationId xmlns:a16="http://schemas.microsoft.com/office/drawing/2014/main" xmlns="" id="{43FEC92C-50FB-44E4-B210-3260136DDA35}"/>
                </a:ext>
              </a:extLst>
            </p:cNvPr>
            <p:cNvSpPr txBox="1"/>
            <p:nvPr/>
          </p:nvSpPr>
          <p:spPr>
            <a:xfrm>
              <a:off x="8984679" y="2453143"/>
              <a:ext cx="1275765" cy="795833"/>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grpSp>
        <p:nvGrpSpPr>
          <p:cNvPr id="10" name="组合 9">
            <a:extLst>
              <a:ext uri="{FF2B5EF4-FFF2-40B4-BE49-F238E27FC236}">
                <a16:creationId xmlns:a16="http://schemas.microsoft.com/office/drawing/2014/main" xmlns="" id="{1B7DA2BC-9886-457C-B2BA-F2E53C65D970}"/>
              </a:ext>
            </a:extLst>
          </p:cNvPr>
          <p:cNvGrpSpPr/>
          <p:nvPr/>
        </p:nvGrpSpPr>
        <p:grpSpPr>
          <a:xfrm>
            <a:off x="7559949" y="1568396"/>
            <a:ext cx="3487978" cy="1544525"/>
            <a:chOff x="8386921" y="2138442"/>
            <a:chExt cx="2501951" cy="1110534"/>
          </a:xfrm>
        </p:grpSpPr>
        <p:sp>
          <p:nvSpPr>
            <p:cNvPr id="11" name="矩形 10">
              <a:extLst>
                <a:ext uri="{FF2B5EF4-FFF2-40B4-BE49-F238E27FC236}">
                  <a16:creationId xmlns:a16="http://schemas.microsoft.com/office/drawing/2014/main" xmlns="" id="{2C4FD7A9-7D63-42D5-8AB9-4CC179B93C19}"/>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12" name="文本框 11">
              <a:extLst>
                <a:ext uri="{FF2B5EF4-FFF2-40B4-BE49-F238E27FC236}">
                  <a16:creationId xmlns:a16="http://schemas.microsoft.com/office/drawing/2014/main" xmlns="" id="{14543AA6-54A2-43E0-900B-1DBB52FB462C}"/>
                </a:ext>
              </a:extLst>
            </p:cNvPr>
            <p:cNvSpPr txBox="1"/>
            <p:nvPr/>
          </p:nvSpPr>
          <p:spPr>
            <a:xfrm>
              <a:off x="8984679" y="2453143"/>
              <a:ext cx="1275765" cy="795833"/>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grpSp>
        <p:nvGrpSpPr>
          <p:cNvPr id="13" name="组合 12">
            <a:extLst>
              <a:ext uri="{FF2B5EF4-FFF2-40B4-BE49-F238E27FC236}">
                <a16:creationId xmlns:a16="http://schemas.microsoft.com/office/drawing/2014/main" xmlns="" id="{8CFC8685-FF9A-4F33-BA1F-B13A0D1F2F3B}"/>
              </a:ext>
            </a:extLst>
          </p:cNvPr>
          <p:cNvGrpSpPr/>
          <p:nvPr/>
        </p:nvGrpSpPr>
        <p:grpSpPr>
          <a:xfrm>
            <a:off x="7592073" y="3663414"/>
            <a:ext cx="3487978" cy="1544525"/>
            <a:chOff x="8386921" y="2138442"/>
            <a:chExt cx="2501951" cy="1110534"/>
          </a:xfrm>
        </p:grpSpPr>
        <p:sp>
          <p:nvSpPr>
            <p:cNvPr id="14" name="矩形 13">
              <a:extLst>
                <a:ext uri="{FF2B5EF4-FFF2-40B4-BE49-F238E27FC236}">
                  <a16:creationId xmlns:a16="http://schemas.microsoft.com/office/drawing/2014/main" xmlns="" id="{BB9CA852-0CE9-46E1-ABA1-F13DB0E52427}"/>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15" name="文本框 14">
              <a:extLst>
                <a:ext uri="{FF2B5EF4-FFF2-40B4-BE49-F238E27FC236}">
                  <a16:creationId xmlns:a16="http://schemas.microsoft.com/office/drawing/2014/main" xmlns="" id="{9C0A64A5-7091-4A71-ABBC-940EF1FD5660}"/>
                </a:ext>
              </a:extLst>
            </p:cNvPr>
            <p:cNvSpPr txBox="1"/>
            <p:nvPr/>
          </p:nvSpPr>
          <p:spPr>
            <a:xfrm>
              <a:off x="8984679" y="2453143"/>
              <a:ext cx="1275765" cy="795833"/>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spTree>
    <p:extLst>
      <p:ext uri="{BB962C8B-B14F-4D97-AF65-F5344CB8AC3E}">
        <p14:creationId xmlns:p14="http://schemas.microsoft.com/office/powerpoint/2010/main" val="2077495224"/>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图片 2">
            <a:extLst>
              <a:ext uri="{FF2B5EF4-FFF2-40B4-BE49-F238E27FC236}">
                <a16:creationId xmlns:a16="http://schemas.microsoft.com/office/drawing/2014/main" xmlns="" id="{F099AD60-3FF0-4B8E-9725-B0468B9E7A7A}"/>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985984" y="2290380"/>
            <a:ext cx="4575516" cy="4575516"/>
          </a:xfrm>
          <a:prstGeom prst="rect">
            <a:avLst/>
          </a:prstGeom>
        </p:spPr>
      </p:pic>
      <p:grpSp>
        <p:nvGrpSpPr>
          <p:cNvPr id="4" name="组合 3">
            <a:extLst>
              <a:ext uri="{FF2B5EF4-FFF2-40B4-BE49-F238E27FC236}">
                <a16:creationId xmlns:a16="http://schemas.microsoft.com/office/drawing/2014/main" xmlns="" id="{BD204C4F-C94E-4AEE-8A5D-7DF5BB23177F}"/>
              </a:ext>
            </a:extLst>
          </p:cNvPr>
          <p:cNvGrpSpPr/>
          <p:nvPr/>
        </p:nvGrpSpPr>
        <p:grpSpPr>
          <a:xfrm>
            <a:off x="445927" y="3763641"/>
            <a:ext cx="3487978" cy="1544526"/>
            <a:chOff x="8386921" y="2138442"/>
            <a:chExt cx="2501951" cy="1110534"/>
          </a:xfrm>
        </p:grpSpPr>
        <p:sp>
          <p:nvSpPr>
            <p:cNvPr id="5" name="矩形 4">
              <a:extLst>
                <a:ext uri="{FF2B5EF4-FFF2-40B4-BE49-F238E27FC236}">
                  <a16:creationId xmlns:a16="http://schemas.microsoft.com/office/drawing/2014/main" xmlns="" id="{25ABAF9A-498B-4E34-8D12-BD912C34E317}"/>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6" name="文本框 5">
              <a:extLst>
                <a:ext uri="{FF2B5EF4-FFF2-40B4-BE49-F238E27FC236}">
                  <a16:creationId xmlns:a16="http://schemas.microsoft.com/office/drawing/2014/main" xmlns="" id="{8E9A73F3-77BE-4100-BC6D-F73E73B8F315}"/>
                </a:ext>
              </a:extLst>
            </p:cNvPr>
            <p:cNvSpPr txBox="1"/>
            <p:nvPr/>
          </p:nvSpPr>
          <p:spPr>
            <a:xfrm>
              <a:off x="8878303" y="2453143"/>
              <a:ext cx="1519187" cy="795833"/>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grpSp>
        <p:nvGrpSpPr>
          <p:cNvPr id="7" name="组合 6">
            <a:extLst>
              <a:ext uri="{FF2B5EF4-FFF2-40B4-BE49-F238E27FC236}">
                <a16:creationId xmlns:a16="http://schemas.microsoft.com/office/drawing/2014/main" xmlns="" id="{D526245D-FFC3-426C-AB18-8D935FEB9722}"/>
              </a:ext>
            </a:extLst>
          </p:cNvPr>
          <p:cNvGrpSpPr/>
          <p:nvPr/>
        </p:nvGrpSpPr>
        <p:grpSpPr>
          <a:xfrm>
            <a:off x="2424017" y="1738898"/>
            <a:ext cx="3487978" cy="1544526"/>
            <a:chOff x="8386921" y="2138442"/>
            <a:chExt cx="2501951" cy="1110534"/>
          </a:xfrm>
        </p:grpSpPr>
        <p:sp>
          <p:nvSpPr>
            <p:cNvPr id="8" name="矩形 7">
              <a:extLst>
                <a:ext uri="{FF2B5EF4-FFF2-40B4-BE49-F238E27FC236}">
                  <a16:creationId xmlns:a16="http://schemas.microsoft.com/office/drawing/2014/main" xmlns="" id="{43A19141-5DE2-4859-B972-FEF38EC7CB4E}"/>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9" name="文本框 8">
              <a:extLst>
                <a:ext uri="{FF2B5EF4-FFF2-40B4-BE49-F238E27FC236}">
                  <a16:creationId xmlns:a16="http://schemas.microsoft.com/office/drawing/2014/main" xmlns="" id="{B57EB052-A6DC-4622-BCD0-5298B8ED894E}"/>
                </a:ext>
              </a:extLst>
            </p:cNvPr>
            <p:cNvSpPr txBox="1"/>
            <p:nvPr/>
          </p:nvSpPr>
          <p:spPr>
            <a:xfrm>
              <a:off x="8878303" y="2453143"/>
              <a:ext cx="1519187" cy="795833"/>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grpSp>
        <p:nvGrpSpPr>
          <p:cNvPr id="10" name="组合 9">
            <a:extLst>
              <a:ext uri="{FF2B5EF4-FFF2-40B4-BE49-F238E27FC236}">
                <a16:creationId xmlns:a16="http://schemas.microsoft.com/office/drawing/2014/main" xmlns="" id="{2F149CE7-F6AF-4EBA-95BD-9C0AF266A488}"/>
              </a:ext>
            </a:extLst>
          </p:cNvPr>
          <p:cNvGrpSpPr/>
          <p:nvPr/>
        </p:nvGrpSpPr>
        <p:grpSpPr>
          <a:xfrm>
            <a:off x="5988311" y="1757559"/>
            <a:ext cx="3487978" cy="1544526"/>
            <a:chOff x="8386921" y="2138442"/>
            <a:chExt cx="2501951" cy="1110534"/>
          </a:xfrm>
        </p:grpSpPr>
        <p:sp>
          <p:nvSpPr>
            <p:cNvPr id="11" name="矩形 10">
              <a:extLst>
                <a:ext uri="{FF2B5EF4-FFF2-40B4-BE49-F238E27FC236}">
                  <a16:creationId xmlns:a16="http://schemas.microsoft.com/office/drawing/2014/main" xmlns="" id="{0CEBBE95-03DB-40EF-AF5F-EC57936A3EAF}"/>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12" name="文本框 11">
              <a:extLst>
                <a:ext uri="{FF2B5EF4-FFF2-40B4-BE49-F238E27FC236}">
                  <a16:creationId xmlns:a16="http://schemas.microsoft.com/office/drawing/2014/main" xmlns="" id="{8AE541BE-D20C-4611-8902-398AB1BC121F}"/>
                </a:ext>
              </a:extLst>
            </p:cNvPr>
            <p:cNvSpPr txBox="1"/>
            <p:nvPr/>
          </p:nvSpPr>
          <p:spPr>
            <a:xfrm>
              <a:off x="8878303" y="2453143"/>
              <a:ext cx="1519187" cy="795833"/>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grpSp>
        <p:nvGrpSpPr>
          <p:cNvPr id="13" name="组合 12">
            <a:extLst>
              <a:ext uri="{FF2B5EF4-FFF2-40B4-BE49-F238E27FC236}">
                <a16:creationId xmlns:a16="http://schemas.microsoft.com/office/drawing/2014/main" xmlns="" id="{F91D34F0-643B-47C6-BA8D-15AB7D0C5D95}"/>
              </a:ext>
            </a:extLst>
          </p:cNvPr>
          <p:cNvGrpSpPr/>
          <p:nvPr/>
        </p:nvGrpSpPr>
        <p:grpSpPr>
          <a:xfrm>
            <a:off x="7985062" y="3847617"/>
            <a:ext cx="3487978" cy="1544526"/>
            <a:chOff x="8386921" y="2138442"/>
            <a:chExt cx="2501951" cy="1110534"/>
          </a:xfrm>
        </p:grpSpPr>
        <p:sp>
          <p:nvSpPr>
            <p:cNvPr id="14" name="矩形 13">
              <a:extLst>
                <a:ext uri="{FF2B5EF4-FFF2-40B4-BE49-F238E27FC236}">
                  <a16:creationId xmlns:a16="http://schemas.microsoft.com/office/drawing/2014/main" xmlns="" id="{06B46FBC-DDA3-41D9-B434-B1E25F823075}"/>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15" name="文本框 14">
              <a:extLst>
                <a:ext uri="{FF2B5EF4-FFF2-40B4-BE49-F238E27FC236}">
                  <a16:creationId xmlns:a16="http://schemas.microsoft.com/office/drawing/2014/main" xmlns="" id="{FA72C53E-F81F-44D5-ABA9-74C6F7B04C75}"/>
                </a:ext>
              </a:extLst>
            </p:cNvPr>
            <p:cNvSpPr txBox="1"/>
            <p:nvPr/>
          </p:nvSpPr>
          <p:spPr>
            <a:xfrm>
              <a:off x="8878303" y="2453143"/>
              <a:ext cx="1519187" cy="795833"/>
            </a:xfrm>
            <a:prstGeom prst="rect">
              <a:avLst/>
            </a:prstGeom>
            <a:noFill/>
          </p:spPr>
          <p:txBody>
            <a:bodyPr wrap="square" rtlCol="0">
              <a:spAutoFit/>
              <a:scene3d>
                <a:camera prst="orthographicFront"/>
                <a:lightRig rig="threePt" dir="t"/>
              </a:scene3d>
              <a:sp3d contourW="12700"/>
            </a:bodyPr>
            <a:lstStyle/>
            <a:p>
              <a:pPr defTabSz="914377">
                <a:lnSpc>
                  <a:spcPct val="150000"/>
                </a:lnSpc>
                <a:defRPr/>
              </a:pPr>
              <a:r>
                <a:rPr lang="zh-CN" altLang="en-US" sz="9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grpSp>
    </p:spTree>
    <p:extLst>
      <p:ext uri="{BB962C8B-B14F-4D97-AF65-F5344CB8AC3E}">
        <p14:creationId xmlns:p14="http://schemas.microsoft.com/office/powerpoint/2010/main" val="2794712047"/>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建筑物&#10;&#10;描述已自动生成">
            <a:extLst>
              <a:ext uri="{FF2B5EF4-FFF2-40B4-BE49-F238E27FC236}">
                <a16:creationId xmlns:a16="http://schemas.microsoft.com/office/drawing/2014/main" xmlns="" id="{AB52980E-7285-4ED2-BEA0-DA3FD560E8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图片 4">
            <a:extLst>
              <a:ext uri="{FF2B5EF4-FFF2-40B4-BE49-F238E27FC236}">
                <a16:creationId xmlns:a16="http://schemas.microsoft.com/office/drawing/2014/main" xmlns="" id="{D0D2BAE7-2341-44C0-B56B-C9689B3655B1}"/>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98693" y="1469784"/>
            <a:ext cx="8948083" cy="5592552"/>
          </a:xfrm>
          <a:prstGeom prst="rect">
            <a:avLst/>
          </a:prstGeom>
        </p:spPr>
      </p:pic>
      <p:pic>
        <p:nvPicPr>
          <p:cNvPr id="6" name="图片 5" descr="图片包含 建筑物&#10;&#10;描述已自动生成">
            <a:extLst>
              <a:ext uri="{FF2B5EF4-FFF2-40B4-BE49-F238E27FC236}">
                <a16:creationId xmlns:a16="http://schemas.microsoft.com/office/drawing/2014/main" xmlns="" id="{4DDB984A-795F-410A-AF10-8067CF51724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889304" y="2766485"/>
            <a:ext cx="4769427" cy="3356264"/>
          </a:xfrm>
          <a:prstGeom prst="rect">
            <a:avLst/>
          </a:prstGeom>
        </p:spPr>
      </p:pic>
      <p:sp>
        <p:nvSpPr>
          <p:cNvPr id="8" name="文本框 7">
            <a:extLst>
              <a:ext uri="{FF2B5EF4-FFF2-40B4-BE49-F238E27FC236}">
                <a16:creationId xmlns:a16="http://schemas.microsoft.com/office/drawing/2014/main" xmlns="" id="{D04D697D-806F-4A2C-A230-9A214A2427E1}"/>
              </a:ext>
            </a:extLst>
          </p:cNvPr>
          <p:cNvSpPr txBox="1"/>
          <p:nvPr/>
        </p:nvSpPr>
        <p:spPr>
          <a:xfrm>
            <a:off x="7083169" y="1374427"/>
            <a:ext cx="3792145" cy="4339650"/>
          </a:xfrm>
          <a:prstGeom prst="rect">
            <a:avLst/>
          </a:prstGeom>
          <a:noFill/>
        </p:spPr>
        <p:txBody>
          <a:bodyPr wrap="square" rtlCol="0">
            <a:spAutoFit/>
          </a:bodyPr>
          <a:lstStyle/>
          <a:p>
            <a:r>
              <a:rPr lang="zh-CN" altLang="en-US" sz="13800" dirty="0">
                <a:cs typeface="+mn-ea"/>
                <a:sym typeface="+mn-lt"/>
              </a:rPr>
              <a:t>谢谢</a:t>
            </a:r>
            <a:endParaRPr lang="en-US" altLang="zh-CN" sz="13800" dirty="0">
              <a:cs typeface="+mn-ea"/>
              <a:sym typeface="+mn-lt"/>
            </a:endParaRPr>
          </a:p>
          <a:p>
            <a:r>
              <a:rPr lang="zh-CN" altLang="en-US" sz="13800" dirty="0">
                <a:cs typeface="+mn-ea"/>
                <a:sym typeface="+mn-lt"/>
              </a:rPr>
              <a:t>老师</a:t>
            </a:r>
          </a:p>
        </p:txBody>
      </p:sp>
    </p:spTree>
    <p:extLst>
      <p:ext uri="{BB962C8B-B14F-4D97-AF65-F5344CB8AC3E}">
        <p14:creationId xmlns:p14="http://schemas.microsoft.com/office/powerpoint/2010/main" val="3758679254"/>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094978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5D1FD49E-1D43-4977-9707-607BB1575F7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a:extLst>
              <a:ext uri="{FF2B5EF4-FFF2-40B4-BE49-F238E27FC236}">
                <a16:creationId xmlns:a16="http://schemas.microsoft.com/office/drawing/2014/main" xmlns="" id="{B0BE3C9B-32F2-4738-9D31-77537E7412D6}"/>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749199" y="1802051"/>
            <a:ext cx="3904707" cy="3904707"/>
          </a:xfrm>
          <a:prstGeom prst="rect">
            <a:avLst/>
          </a:prstGeom>
        </p:spPr>
      </p:pic>
      <p:sp>
        <p:nvSpPr>
          <p:cNvPr id="5" name="文本框 4">
            <a:extLst>
              <a:ext uri="{FF2B5EF4-FFF2-40B4-BE49-F238E27FC236}">
                <a16:creationId xmlns:a16="http://schemas.microsoft.com/office/drawing/2014/main" xmlns="" id="{9ED895AA-0C52-44A0-9074-6B823C28C4A2}"/>
              </a:ext>
            </a:extLst>
          </p:cNvPr>
          <p:cNvSpPr txBox="1"/>
          <p:nvPr/>
        </p:nvSpPr>
        <p:spPr>
          <a:xfrm>
            <a:off x="7678219" y="2307855"/>
            <a:ext cx="1734119" cy="1446550"/>
          </a:xfrm>
          <a:prstGeom prst="rect">
            <a:avLst/>
          </a:prstGeom>
          <a:noFill/>
        </p:spPr>
        <p:txBody>
          <a:bodyPr wrap="square" rtlCol="0">
            <a:spAutoFit/>
          </a:bodyPr>
          <a:lstStyle/>
          <a:p>
            <a:r>
              <a:rPr lang="en-US" altLang="zh-CN" sz="8800" dirty="0">
                <a:solidFill>
                  <a:schemeClr val="bg1"/>
                </a:solidFill>
                <a:cs typeface="+mn-ea"/>
                <a:sym typeface="+mn-lt"/>
              </a:rPr>
              <a:t>01</a:t>
            </a:r>
            <a:endParaRPr lang="zh-CN" altLang="en-US" sz="8800" dirty="0">
              <a:solidFill>
                <a:schemeClr val="bg1"/>
              </a:solidFill>
              <a:cs typeface="+mn-ea"/>
              <a:sym typeface="+mn-lt"/>
            </a:endParaRPr>
          </a:p>
        </p:txBody>
      </p:sp>
      <p:sp>
        <p:nvSpPr>
          <p:cNvPr id="6" name="文本框 5">
            <a:extLst>
              <a:ext uri="{FF2B5EF4-FFF2-40B4-BE49-F238E27FC236}">
                <a16:creationId xmlns:a16="http://schemas.microsoft.com/office/drawing/2014/main" xmlns="" id="{7C3F18F9-999A-4D35-BF6B-7D83109C2131}"/>
              </a:ext>
            </a:extLst>
          </p:cNvPr>
          <p:cNvSpPr txBox="1"/>
          <p:nvPr/>
        </p:nvSpPr>
        <p:spPr>
          <a:xfrm>
            <a:off x="2158746" y="1938863"/>
            <a:ext cx="4710071" cy="1107996"/>
          </a:xfrm>
          <a:prstGeom prst="rect">
            <a:avLst/>
          </a:prstGeom>
          <a:noFill/>
        </p:spPr>
        <p:txBody>
          <a:bodyPr wrap="square" rtlCol="0">
            <a:spAutoFit/>
          </a:bodyPr>
          <a:lstStyle/>
          <a:p>
            <a:r>
              <a:rPr lang="zh-CN" altLang="en-US" sz="6600" dirty="0">
                <a:cs typeface="+mn-ea"/>
                <a:sym typeface="+mn-lt"/>
              </a:rPr>
              <a:t>教师节简介</a:t>
            </a:r>
          </a:p>
        </p:txBody>
      </p:sp>
      <p:sp>
        <p:nvSpPr>
          <p:cNvPr id="7" name="矩形 6">
            <a:extLst>
              <a:ext uri="{FF2B5EF4-FFF2-40B4-BE49-F238E27FC236}">
                <a16:creationId xmlns:a16="http://schemas.microsoft.com/office/drawing/2014/main" xmlns="" id="{D9E492ED-0E90-40DA-B600-C1F800A58AAB}"/>
              </a:ext>
            </a:extLst>
          </p:cNvPr>
          <p:cNvSpPr/>
          <p:nvPr/>
        </p:nvSpPr>
        <p:spPr>
          <a:xfrm>
            <a:off x="2306977" y="3165002"/>
            <a:ext cx="2773680" cy="826958"/>
          </a:xfrm>
          <a:prstGeom prst="rect">
            <a:avLst/>
          </a:prstGeom>
        </p:spPr>
        <p:txBody>
          <a:bodyPr wrap="square">
            <a:spAutoFit/>
          </a:bodyPr>
          <a:lstStyle/>
          <a:p>
            <a:pPr defTabSz="914377">
              <a:lnSpc>
                <a:spcPct val="150000"/>
              </a:lnSpc>
              <a:defRPr/>
            </a:pPr>
            <a:r>
              <a:rPr lang="zh-CN" altLang="en-US" sz="1100" dirty="0">
                <a:solidFill>
                  <a:schemeClr val="tx1">
                    <a:lumMod val="65000"/>
                    <a:lumOff val="35000"/>
                  </a:schemeClr>
                </a:solidFill>
                <a:cs typeface="+mn-ea"/>
                <a:sym typeface="+mn-lt"/>
              </a:rPr>
              <a:t>老师就象红烛，老师就象红烛，老师就象红烛，老师就象红烛，老师就象红烛，</a:t>
            </a:r>
            <a:r>
              <a:rPr lang="en-US" altLang="zh-CN" sz="1100" dirty="0" err="1">
                <a:solidFill>
                  <a:schemeClr val="bg1">
                    <a:lumMod val="50000"/>
                  </a:schemeClr>
                </a:solidFill>
                <a:cs typeface="+mn-ea"/>
                <a:sym typeface="+mn-lt"/>
              </a:rPr>
              <a:t>rn</a:t>
            </a:r>
            <a:r>
              <a:rPr lang="en-US" altLang="zh-CN" sz="1100" dirty="0">
                <a:solidFill>
                  <a:schemeClr val="bg1">
                    <a:lumMod val="50000"/>
                  </a:schemeClr>
                </a:solidFill>
                <a:cs typeface="+mn-ea"/>
                <a:sym typeface="+mn-lt"/>
              </a:rPr>
              <a:t> times</a:t>
            </a:r>
            <a:endParaRPr lang="en-US" altLang="zh-CN" sz="11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4154424993"/>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a:extLst>
              <a:ext uri="{FF2B5EF4-FFF2-40B4-BE49-F238E27FC236}">
                <a16:creationId xmlns:a16="http://schemas.microsoft.com/office/drawing/2014/main" xmlns="" id="{E402B2F1-77FA-44C1-8DC9-142B8B49C419}"/>
              </a:ext>
            </a:extLst>
          </p:cNvPr>
          <p:cNvPicPr>
            <a:picLocks noChangeAspect="1"/>
          </p:cNvPicPr>
          <p:nvPr/>
        </p:nvPicPr>
        <p:blipFill>
          <a:blip r:embed="rId4">
            <a:extLst>
              <a:ext uri="{28A0092B-C50C-407E-A947-70E740481C1C}">
                <a14:useLocalDpi xmlns:a14="http://schemas.microsoft.com/office/drawing/2010/main"/>
              </a:ext>
            </a:extLst>
          </a:blip>
          <a:srcRect/>
          <a:stretch/>
        </p:blipFill>
        <p:spPr>
          <a:xfrm>
            <a:off x="1176723" y="751840"/>
            <a:ext cx="4717914" cy="4927600"/>
          </a:xfrm>
          <a:prstGeom prst="rect">
            <a:avLst/>
          </a:prstGeom>
        </p:spPr>
      </p:pic>
      <p:grpSp>
        <p:nvGrpSpPr>
          <p:cNvPr id="5" name="组合 4">
            <a:extLst>
              <a:ext uri="{FF2B5EF4-FFF2-40B4-BE49-F238E27FC236}">
                <a16:creationId xmlns:a16="http://schemas.microsoft.com/office/drawing/2014/main" xmlns="" id="{6FA97E1D-63B2-4370-A95E-3D3481AFB8D2}"/>
              </a:ext>
            </a:extLst>
          </p:cNvPr>
          <p:cNvGrpSpPr/>
          <p:nvPr/>
        </p:nvGrpSpPr>
        <p:grpSpPr>
          <a:xfrm>
            <a:off x="6146800" y="3429000"/>
            <a:ext cx="3834630" cy="953112"/>
            <a:chOff x="7162800" y="3360173"/>
            <a:chExt cx="3834630" cy="953112"/>
          </a:xfrm>
        </p:grpSpPr>
        <p:sp>
          <p:nvSpPr>
            <p:cNvPr id="6" name="文本框 5">
              <a:extLst>
                <a:ext uri="{FF2B5EF4-FFF2-40B4-BE49-F238E27FC236}">
                  <a16:creationId xmlns:a16="http://schemas.microsoft.com/office/drawing/2014/main" xmlns="" id="{5AAD8B7D-5E8B-444F-8CCA-0821C42AB6C3}"/>
                </a:ext>
              </a:extLst>
            </p:cNvPr>
            <p:cNvSpPr txBox="1"/>
            <p:nvPr/>
          </p:nvSpPr>
          <p:spPr>
            <a:xfrm>
              <a:off x="7162800" y="3360173"/>
              <a:ext cx="1723549" cy="400110"/>
            </a:xfrm>
            <a:prstGeom prst="rect">
              <a:avLst/>
            </a:prstGeom>
            <a:noFill/>
          </p:spPr>
          <p:txBody>
            <a:bodyPr wrap="none" rtlCol="0">
              <a:spAutoFit/>
            </a:bodyPr>
            <a:lstStyle/>
            <a:p>
              <a:r>
                <a:rPr lang="zh-CN" altLang="en-US" sz="2000" dirty="0">
                  <a:solidFill>
                    <a:schemeClr val="tx1">
                      <a:lumMod val="85000"/>
                      <a:lumOff val="15000"/>
                    </a:schemeClr>
                  </a:solidFill>
                  <a:cs typeface="+mn-ea"/>
                  <a:sym typeface="+mn-lt"/>
                </a:rPr>
                <a:t>输入文字标题</a:t>
              </a:r>
            </a:p>
          </p:txBody>
        </p:sp>
        <p:sp>
          <p:nvSpPr>
            <p:cNvPr id="7" name="矩形 6">
              <a:extLst>
                <a:ext uri="{FF2B5EF4-FFF2-40B4-BE49-F238E27FC236}">
                  <a16:creationId xmlns:a16="http://schemas.microsoft.com/office/drawing/2014/main" xmlns="" id="{21864607-05C8-4DD2-BB6A-7BDFF9824B1E}"/>
                </a:ext>
              </a:extLst>
            </p:cNvPr>
            <p:cNvSpPr/>
            <p:nvPr/>
          </p:nvSpPr>
          <p:spPr>
            <a:xfrm>
              <a:off x="7162800" y="3742744"/>
              <a:ext cx="3834630" cy="570541"/>
            </a:xfrm>
            <a:prstGeom prst="rect">
              <a:avLst/>
            </a:prstGeom>
          </p:spPr>
          <p:txBody>
            <a:bodyPr wrap="square">
              <a:spAutoFit/>
            </a:bodyPr>
            <a:lstStyle/>
            <a:p>
              <a:pPr defTabSz="914377">
                <a:lnSpc>
                  <a:spcPct val="150000"/>
                </a:lnSpc>
                <a:defRPr/>
              </a:pPr>
              <a:r>
                <a:rPr lang="zh-CN" altLang="en-US" sz="1100" dirty="0">
                  <a:solidFill>
                    <a:schemeClr val="tx1">
                      <a:lumMod val="65000"/>
                      <a:lumOff val="35000"/>
                    </a:schemeClr>
                  </a:solidFill>
                  <a:cs typeface="+mn-ea"/>
                  <a:sym typeface="+mn-lt"/>
                </a:rPr>
                <a:t>老师就象红烛，老师就象红烛，老师就象红烛，老师就象红烛，老师就象红烛，</a:t>
              </a:r>
              <a:endParaRPr lang="en-US" altLang="zh-CN" sz="1100" dirty="0">
                <a:solidFill>
                  <a:schemeClr val="tx1">
                    <a:lumMod val="65000"/>
                    <a:lumOff val="35000"/>
                  </a:schemeClr>
                </a:solidFill>
                <a:cs typeface="+mn-ea"/>
                <a:sym typeface="+mn-lt"/>
              </a:endParaRPr>
            </a:p>
          </p:txBody>
        </p:sp>
      </p:grpSp>
      <p:sp>
        <p:nvSpPr>
          <p:cNvPr id="8" name="矩形 7">
            <a:extLst>
              <a:ext uri="{FF2B5EF4-FFF2-40B4-BE49-F238E27FC236}">
                <a16:creationId xmlns:a16="http://schemas.microsoft.com/office/drawing/2014/main" xmlns="" id="{8CD5B130-7E33-4991-AF9E-958C37F8A086}"/>
              </a:ext>
            </a:extLst>
          </p:cNvPr>
          <p:cNvSpPr/>
          <p:nvPr/>
        </p:nvSpPr>
        <p:spPr>
          <a:xfrm>
            <a:off x="6234423" y="3034328"/>
            <a:ext cx="978450" cy="80304"/>
          </a:xfrm>
          <a:prstGeom prst="rect">
            <a:avLst/>
          </a:prstGeom>
          <a:solidFill>
            <a:srgbClr val="F3B8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9" name="组合 8">
            <a:extLst>
              <a:ext uri="{FF2B5EF4-FFF2-40B4-BE49-F238E27FC236}">
                <a16:creationId xmlns:a16="http://schemas.microsoft.com/office/drawing/2014/main" xmlns="" id="{4D915700-FFBC-47C6-9A5C-B0DC57DF785E}"/>
              </a:ext>
            </a:extLst>
          </p:cNvPr>
          <p:cNvGrpSpPr/>
          <p:nvPr/>
        </p:nvGrpSpPr>
        <p:grpSpPr>
          <a:xfrm>
            <a:off x="6096000" y="1742128"/>
            <a:ext cx="3524312" cy="1168093"/>
            <a:chOff x="7566332" y="1725663"/>
            <a:chExt cx="3524312" cy="1168093"/>
          </a:xfrm>
        </p:grpSpPr>
        <p:sp>
          <p:nvSpPr>
            <p:cNvPr id="10" name="文本框 9">
              <a:extLst>
                <a:ext uri="{FF2B5EF4-FFF2-40B4-BE49-F238E27FC236}">
                  <a16:creationId xmlns:a16="http://schemas.microsoft.com/office/drawing/2014/main" xmlns="" id="{7B9A4E77-DBC6-4682-8C10-7DCB4B88520D}"/>
                </a:ext>
              </a:extLst>
            </p:cNvPr>
            <p:cNvSpPr txBox="1"/>
            <p:nvPr/>
          </p:nvSpPr>
          <p:spPr>
            <a:xfrm>
              <a:off x="7566332" y="1725663"/>
              <a:ext cx="3332480" cy="830997"/>
            </a:xfrm>
            <a:prstGeom prst="rect">
              <a:avLst/>
            </a:prstGeom>
            <a:noFill/>
          </p:spPr>
          <p:txBody>
            <a:bodyPr wrap="square" rtlCol="0">
              <a:spAutoFit/>
            </a:bodyPr>
            <a:lstStyle/>
            <a:p>
              <a:pPr algn="dist"/>
              <a:r>
                <a:rPr lang="zh-CN" altLang="en-US" sz="4800" dirty="0">
                  <a:cs typeface="+mn-ea"/>
                  <a:sym typeface="+mn-lt"/>
                </a:rPr>
                <a:t>教师节简介</a:t>
              </a:r>
            </a:p>
          </p:txBody>
        </p:sp>
        <p:sp>
          <p:nvSpPr>
            <p:cNvPr id="11" name="矩形 10">
              <a:extLst>
                <a:ext uri="{FF2B5EF4-FFF2-40B4-BE49-F238E27FC236}">
                  <a16:creationId xmlns:a16="http://schemas.microsoft.com/office/drawing/2014/main" xmlns="" id="{080B5115-1FD9-4DB2-B55A-9C178DA4EC00}"/>
                </a:ext>
              </a:extLst>
            </p:cNvPr>
            <p:cNvSpPr/>
            <p:nvPr/>
          </p:nvSpPr>
          <p:spPr>
            <a:xfrm>
              <a:off x="7617132" y="2616757"/>
              <a:ext cx="3473512" cy="276999"/>
            </a:xfrm>
            <a:prstGeom prst="rect">
              <a:avLst/>
            </a:prstGeom>
          </p:spPr>
          <p:txBody>
            <a:bodyPr wrap="square">
              <a:spAutoFit/>
            </a:bodyPr>
            <a:lstStyle/>
            <a:p>
              <a:r>
                <a:rPr lang="zh-CN" altLang="en-US" sz="1200" dirty="0">
                  <a:solidFill>
                    <a:schemeClr val="tx1">
                      <a:lumMod val="65000"/>
                      <a:lumOff val="35000"/>
                    </a:schemeClr>
                  </a:solidFill>
                  <a:cs typeface="+mn-ea"/>
                  <a:sym typeface="+mn-lt"/>
                </a:rPr>
                <a:t>请输入标题</a:t>
              </a:r>
              <a:endParaRPr lang="zh-CN" altLang="en-US" sz="1200" dirty="0">
                <a:cs typeface="+mn-ea"/>
                <a:sym typeface="+mn-lt"/>
              </a:endParaRPr>
            </a:p>
          </p:txBody>
        </p:sp>
      </p:grpSp>
    </p:spTree>
    <p:extLst>
      <p:ext uri="{BB962C8B-B14F-4D97-AF65-F5344CB8AC3E}">
        <p14:creationId xmlns:p14="http://schemas.microsoft.com/office/powerpoint/2010/main" val="3539286810"/>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a:extLst>
              <a:ext uri="{FF2B5EF4-FFF2-40B4-BE49-F238E27FC236}">
                <a16:creationId xmlns:a16="http://schemas.microsoft.com/office/drawing/2014/main" xmlns="" id="{E0D7FA0A-74BA-4B41-9ECB-7E55A7DCFAD1}"/>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482082" y="1345131"/>
            <a:ext cx="4430059" cy="4430059"/>
          </a:xfrm>
          <a:prstGeom prst="rect">
            <a:avLst/>
          </a:prstGeom>
        </p:spPr>
      </p:pic>
      <p:pic>
        <p:nvPicPr>
          <p:cNvPr id="5" name="图片 4">
            <a:extLst>
              <a:ext uri="{FF2B5EF4-FFF2-40B4-BE49-F238E27FC236}">
                <a16:creationId xmlns:a16="http://schemas.microsoft.com/office/drawing/2014/main" xmlns="" id="{64F79FD3-4305-48E4-80C0-DF3137286FBC}"/>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743987" y="1764666"/>
            <a:ext cx="759095" cy="985837"/>
          </a:xfrm>
          <a:prstGeom prst="rect">
            <a:avLst/>
          </a:prstGeom>
        </p:spPr>
      </p:pic>
      <p:cxnSp>
        <p:nvCxnSpPr>
          <p:cNvPr id="6" name="直接连接符 5">
            <a:extLst>
              <a:ext uri="{FF2B5EF4-FFF2-40B4-BE49-F238E27FC236}">
                <a16:creationId xmlns:a16="http://schemas.microsoft.com/office/drawing/2014/main" xmlns="" id="{5C23410F-1E8B-4359-B2C4-E80B6483426E}"/>
              </a:ext>
            </a:extLst>
          </p:cNvPr>
          <p:cNvCxnSpPr>
            <a:cxnSpLocks/>
          </p:cNvCxnSpPr>
          <p:nvPr/>
        </p:nvCxnSpPr>
        <p:spPr>
          <a:xfrm>
            <a:off x="1743987" y="2750503"/>
            <a:ext cx="4352013" cy="0"/>
          </a:xfrm>
          <a:prstGeom prst="line">
            <a:avLst/>
          </a:prstGeom>
          <a:ln w="19050">
            <a:solidFill>
              <a:srgbClr val="843C0C"/>
            </a:solidFill>
            <a:prstDash val="lgDash"/>
          </a:ln>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a16="http://schemas.microsoft.com/office/drawing/2014/main" xmlns="" id="{265B7D82-DAFB-4306-8E45-5AF92D75A295}"/>
              </a:ext>
            </a:extLst>
          </p:cNvPr>
          <p:cNvSpPr txBox="1"/>
          <p:nvPr/>
        </p:nvSpPr>
        <p:spPr>
          <a:xfrm>
            <a:off x="2677839" y="1690993"/>
            <a:ext cx="1415772" cy="461665"/>
          </a:xfrm>
          <a:prstGeom prst="rect">
            <a:avLst/>
          </a:prstGeom>
          <a:noFill/>
        </p:spPr>
        <p:txBody>
          <a:bodyPr wrap="none" rtlCol="0">
            <a:spAutoFit/>
          </a:bodyPr>
          <a:lstStyle/>
          <a:p>
            <a:r>
              <a:rPr lang="zh-CN" altLang="en-US" sz="2400" dirty="0">
                <a:cs typeface="+mn-ea"/>
                <a:sym typeface="+mn-lt"/>
              </a:rPr>
              <a:t>添加标题</a:t>
            </a:r>
          </a:p>
        </p:txBody>
      </p:sp>
      <p:sp>
        <p:nvSpPr>
          <p:cNvPr id="8" name="文本框 7">
            <a:extLst>
              <a:ext uri="{FF2B5EF4-FFF2-40B4-BE49-F238E27FC236}">
                <a16:creationId xmlns:a16="http://schemas.microsoft.com/office/drawing/2014/main" xmlns="" id="{DB83DABE-89E2-4AA8-856E-91E52A8E024B}"/>
              </a:ext>
            </a:extLst>
          </p:cNvPr>
          <p:cNvSpPr txBox="1"/>
          <p:nvPr/>
        </p:nvSpPr>
        <p:spPr>
          <a:xfrm flipH="1">
            <a:off x="2703125" y="2025789"/>
            <a:ext cx="3006795" cy="616772"/>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cs typeface="+mn-ea"/>
                <a:sym typeface="+mn-lt"/>
              </a:rPr>
              <a:t>老师就象红烛，老师就象红烛，老师就象红烛，老师就象红烛，老师就象红烛，</a:t>
            </a:r>
          </a:p>
        </p:txBody>
      </p:sp>
      <p:pic>
        <p:nvPicPr>
          <p:cNvPr id="9" name="图片 8">
            <a:extLst>
              <a:ext uri="{FF2B5EF4-FFF2-40B4-BE49-F238E27FC236}">
                <a16:creationId xmlns:a16="http://schemas.microsoft.com/office/drawing/2014/main" xmlns="" id="{BCABE81D-92F4-4753-8670-0D055EBA9B2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743987" y="3560161"/>
            <a:ext cx="759095" cy="985837"/>
          </a:xfrm>
          <a:prstGeom prst="rect">
            <a:avLst/>
          </a:prstGeom>
        </p:spPr>
      </p:pic>
      <p:cxnSp>
        <p:nvCxnSpPr>
          <p:cNvPr id="10" name="直接连接符 9">
            <a:extLst>
              <a:ext uri="{FF2B5EF4-FFF2-40B4-BE49-F238E27FC236}">
                <a16:creationId xmlns:a16="http://schemas.microsoft.com/office/drawing/2014/main" xmlns="" id="{8127555A-D395-4CF8-81B5-25DF5AEA206F}"/>
              </a:ext>
            </a:extLst>
          </p:cNvPr>
          <p:cNvCxnSpPr>
            <a:cxnSpLocks/>
          </p:cNvCxnSpPr>
          <p:nvPr/>
        </p:nvCxnSpPr>
        <p:spPr>
          <a:xfrm>
            <a:off x="1743987" y="4545998"/>
            <a:ext cx="4352013" cy="0"/>
          </a:xfrm>
          <a:prstGeom prst="line">
            <a:avLst/>
          </a:prstGeom>
          <a:ln w="19050">
            <a:solidFill>
              <a:srgbClr val="843C0C"/>
            </a:solidFill>
            <a:prstDash val="lgDash"/>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xmlns="" id="{7CE32663-D5BB-4534-A115-1EEA732A303C}"/>
              </a:ext>
            </a:extLst>
          </p:cNvPr>
          <p:cNvSpPr txBox="1"/>
          <p:nvPr/>
        </p:nvSpPr>
        <p:spPr>
          <a:xfrm>
            <a:off x="2677839" y="3486488"/>
            <a:ext cx="1415772" cy="461665"/>
          </a:xfrm>
          <a:prstGeom prst="rect">
            <a:avLst/>
          </a:prstGeom>
          <a:noFill/>
        </p:spPr>
        <p:txBody>
          <a:bodyPr wrap="none" rtlCol="0">
            <a:spAutoFit/>
          </a:bodyPr>
          <a:lstStyle/>
          <a:p>
            <a:r>
              <a:rPr lang="zh-CN" altLang="en-US" sz="2400" dirty="0">
                <a:cs typeface="+mn-ea"/>
                <a:sym typeface="+mn-lt"/>
              </a:rPr>
              <a:t>添加标题</a:t>
            </a:r>
          </a:p>
        </p:txBody>
      </p:sp>
      <p:sp>
        <p:nvSpPr>
          <p:cNvPr id="12" name="文本框 11">
            <a:extLst>
              <a:ext uri="{FF2B5EF4-FFF2-40B4-BE49-F238E27FC236}">
                <a16:creationId xmlns:a16="http://schemas.microsoft.com/office/drawing/2014/main" xmlns="" id="{6C7737A0-D9B9-4194-AF73-1DC61FE4A6B2}"/>
              </a:ext>
            </a:extLst>
          </p:cNvPr>
          <p:cNvSpPr txBox="1"/>
          <p:nvPr/>
        </p:nvSpPr>
        <p:spPr>
          <a:xfrm flipH="1">
            <a:off x="2703125" y="3821284"/>
            <a:ext cx="3006795" cy="616772"/>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cs typeface="+mn-ea"/>
                <a:sym typeface="+mn-lt"/>
              </a:rPr>
              <a:t>老师就象红烛，老师就象红烛，老师就象红烛，老师就象红烛，老师就象红烛，</a:t>
            </a:r>
          </a:p>
        </p:txBody>
      </p:sp>
    </p:spTree>
    <p:extLst>
      <p:ext uri="{BB962C8B-B14F-4D97-AF65-F5344CB8AC3E}">
        <p14:creationId xmlns:p14="http://schemas.microsoft.com/office/powerpoint/2010/main" val="1481876448"/>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randombar(horizontal)">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a:extLst>
              <a:ext uri="{FF2B5EF4-FFF2-40B4-BE49-F238E27FC236}">
                <a16:creationId xmlns:a16="http://schemas.microsoft.com/office/drawing/2014/main" xmlns="" id="{2AFD0F3B-99CA-4DA6-A14F-543A7FF9C7AE}"/>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810621" y="74055"/>
            <a:ext cx="5755783" cy="5755783"/>
          </a:xfrm>
          <a:prstGeom prst="rect">
            <a:avLst/>
          </a:prstGeom>
        </p:spPr>
      </p:pic>
      <p:sp>
        <p:nvSpPr>
          <p:cNvPr id="5" name="椭圆 4">
            <a:extLst>
              <a:ext uri="{FF2B5EF4-FFF2-40B4-BE49-F238E27FC236}">
                <a16:creationId xmlns:a16="http://schemas.microsoft.com/office/drawing/2014/main" xmlns="" id="{DBFBFDCB-2790-4299-9B0F-9F2BBFDF407D}"/>
              </a:ext>
            </a:extLst>
          </p:cNvPr>
          <p:cNvSpPr/>
          <p:nvPr/>
        </p:nvSpPr>
        <p:spPr>
          <a:xfrm rot="16200000">
            <a:off x="6479641" y="2039014"/>
            <a:ext cx="594544" cy="591196"/>
          </a:xfrm>
          <a:prstGeom prst="ellipse">
            <a:avLst/>
          </a:prstGeom>
          <a:no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6" name="组合 5">
            <a:extLst>
              <a:ext uri="{FF2B5EF4-FFF2-40B4-BE49-F238E27FC236}">
                <a16:creationId xmlns:a16="http://schemas.microsoft.com/office/drawing/2014/main" xmlns="" id="{E6417DD6-C952-4428-B890-9D9684CA1CBE}"/>
              </a:ext>
            </a:extLst>
          </p:cNvPr>
          <p:cNvGrpSpPr/>
          <p:nvPr/>
        </p:nvGrpSpPr>
        <p:grpSpPr>
          <a:xfrm>
            <a:off x="7164228" y="4229137"/>
            <a:ext cx="3828499" cy="1187276"/>
            <a:chOff x="4652963" y="3760214"/>
            <a:chExt cx="3828499" cy="1187276"/>
          </a:xfrm>
        </p:grpSpPr>
        <p:sp>
          <p:nvSpPr>
            <p:cNvPr id="7" name="Rectangle 37">
              <a:extLst>
                <a:ext uri="{FF2B5EF4-FFF2-40B4-BE49-F238E27FC236}">
                  <a16:creationId xmlns:a16="http://schemas.microsoft.com/office/drawing/2014/main" xmlns="" id="{6C332084-9C09-46DD-9284-D96C98BD1B9F}"/>
                </a:ext>
              </a:extLst>
            </p:cNvPr>
            <p:cNvSpPr/>
            <p:nvPr/>
          </p:nvSpPr>
          <p:spPr>
            <a:xfrm>
              <a:off x="4661834" y="4189654"/>
              <a:ext cx="3819628" cy="757836"/>
            </a:xfrm>
            <a:prstGeom prst="rect">
              <a:avLst/>
            </a:prstGeom>
          </p:spPr>
          <p:txBody>
            <a:bodyPr wrap="square">
              <a:spAutoFit/>
            </a:bodyPr>
            <a:lstStyle/>
            <a:p>
              <a:pPr defTabSz="914377">
                <a:lnSpc>
                  <a:spcPct val="150000"/>
                </a:lnSpc>
                <a:defRPr/>
              </a:pPr>
              <a:r>
                <a:rPr lang="zh-CN" altLang="en-US" sz="10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sp>
          <p:nvSpPr>
            <p:cNvPr id="8" name="TextBox 38">
              <a:extLst>
                <a:ext uri="{FF2B5EF4-FFF2-40B4-BE49-F238E27FC236}">
                  <a16:creationId xmlns:a16="http://schemas.microsoft.com/office/drawing/2014/main" xmlns="" id="{A7715D0F-3D62-4DEB-824E-F01F8673DA9D}"/>
                </a:ext>
              </a:extLst>
            </p:cNvPr>
            <p:cNvSpPr txBox="1"/>
            <p:nvPr/>
          </p:nvSpPr>
          <p:spPr bwMode="auto">
            <a:xfrm>
              <a:off x="4652963" y="3760214"/>
              <a:ext cx="1743075" cy="453329"/>
            </a:xfrm>
            <a:prstGeom prst="rect">
              <a:avLst/>
            </a:prstGeom>
            <a:noFill/>
          </p:spPr>
          <p:txBody>
            <a:bodyPr anchor="ctr">
              <a:spAutoFit/>
            </a:bodyPr>
            <a:lstStyle/>
            <a:p>
              <a:pPr defTabSz="914377" eaLnBrk="1" fontAlgn="auto" hangingPunct="1">
                <a:lnSpc>
                  <a:spcPct val="150000"/>
                </a:lnSpc>
                <a:spcBef>
                  <a:spcPts val="0"/>
                </a:spcBef>
                <a:spcAft>
                  <a:spcPts val="0"/>
                </a:spcAft>
                <a:defRPr/>
              </a:pPr>
              <a:r>
                <a:rPr lang="zh-CN" altLang="en-US" dirty="0">
                  <a:solidFill>
                    <a:schemeClr val="tx1">
                      <a:lumMod val="85000"/>
                      <a:lumOff val="15000"/>
                    </a:schemeClr>
                  </a:solidFill>
                  <a:cs typeface="+mn-ea"/>
                  <a:sym typeface="+mn-lt"/>
                </a:rPr>
                <a:t>添加标题内容</a:t>
              </a:r>
            </a:p>
          </p:txBody>
        </p:sp>
      </p:grpSp>
      <p:grpSp>
        <p:nvGrpSpPr>
          <p:cNvPr id="9" name="组合 8">
            <a:extLst>
              <a:ext uri="{FF2B5EF4-FFF2-40B4-BE49-F238E27FC236}">
                <a16:creationId xmlns:a16="http://schemas.microsoft.com/office/drawing/2014/main" xmlns="" id="{1AE0F9BE-BADE-4972-8EDF-DF65582CA38C}"/>
              </a:ext>
            </a:extLst>
          </p:cNvPr>
          <p:cNvGrpSpPr/>
          <p:nvPr/>
        </p:nvGrpSpPr>
        <p:grpSpPr>
          <a:xfrm>
            <a:off x="7164228" y="1887061"/>
            <a:ext cx="3828499" cy="1187276"/>
            <a:chOff x="4652963" y="3760214"/>
            <a:chExt cx="3828499" cy="1187276"/>
          </a:xfrm>
        </p:grpSpPr>
        <p:sp>
          <p:nvSpPr>
            <p:cNvPr id="10" name="Rectangle 37">
              <a:extLst>
                <a:ext uri="{FF2B5EF4-FFF2-40B4-BE49-F238E27FC236}">
                  <a16:creationId xmlns:a16="http://schemas.microsoft.com/office/drawing/2014/main" xmlns="" id="{66576816-8BA2-4E17-B261-F906EBA85686}"/>
                </a:ext>
              </a:extLst>
            </p:cNvPr>
            <p:cNvSpPr/>
            <p:nvPr/>
          </p:nvSpPr>
          <p:spPr>
            <a:xfrm>
              <a:off x="4661834" y="4189654"/>
              <a:ext cx="3819628" cy="757836"/>
            </a:xfrm>
            <a:prstGeom prst="rect">
              <a:avLst/>
            </a:prstGeom>
          </p:spPr>
          <p:txBody>
            <a:bodyPr wrap="square">
              <a:spAutoFit/>
            </a:bodyPr>
            <a:lstStyle/>
            <a:p>
              <a:pPr defTabSz="914377">
                <a:lnSpc>
                  <a:spcPct val="150000"/>
                </a:lnSpc>
                <a:defRPr/>
              </a:pPr>
              <a:r>
                <a:rPr lang="zh-CN" altLang="en-US" sz="10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p:txBody>
        </p:sp>
        <p:sp>
          <p:nvSpPr>
            <p:cNvPr id="11" name="TextBox 38">
              <a:extLst>
                <a:ext uri="{FF2B5EF4-FFF2-40B4-BE49-F238E27FC236}">
                  <a16:creationId xmlns:a16="http://schemas.microsoft.com/office/drawing/2014/main" xmlns="" id="{8C85A9AC-EE63-453D-ACC1-522161B6EF88}"/>
                </a:ext>
              </a:extLst>
            </p:cNvPr>
            <p:cNvSpPr txBox="1"/>
            <p:nvPr/>
          </p:nvSpPr>
          <p:spPr bwMode="auto">
            <a:xfrm>
              <a:off x="4652963" y="3760214"/>
              <a:ext cx="1743075" cy="453329"/>
            </a:xfrm>
            <a:prstGeom prst="rect">
              <a:avLst/>
            </a:prstGeom>
            <a:noFill/>
          </p:spPr>
          <p:txBody>
            <a:bodyPr anchor="ctr">
              <a:spAutoFit/>
            </a:bodyPr>
            <a:lstStyle/>
            <a:p>
              <a:pPr defTabSz="914377" eaLnBrk="1" fontAlgn="auto" hangingPunct="1">
                <a:lnSpc>
                  <a:spcPct val="150000"/>
                </a:lnSpc>
                <a:spcBef>
                  <a:spcPts val="0"/>
                </a:spcBef>
                <a:spcAft>
                  <a:spcPts val="0"/>
                </a:spcAft>
                <a:defRPr/>
              </a:pPr>
              <a:r>
                <a:rPr lang="zh-CN" altLang="en-US" dirty="0">
                  <a:solidFill>
                    <a:schemeClr val="tx1">
                      <a:lumMod val="85000"/>
                      <a:lumOff val="15000"/>
                    </a:schemeClr>
                  </a:solidFill>
                  <a:cs typeface="+mn-ea"/>
                  <a:sym typeface="+mn-lt"/>
                </a:rPr>
                <a:t>添加标题内容</a:t>
              </a:r>
            </a:p>
          </p:txBody>
        </p:sp>
      </p:grpSp>
      <p:grpSp>
        <p:nvGrpSpPr>
          <p:cNvPr id="12" name="组合 11">
            <a:extLst>
              <a:ext uri="{FF2B5EF4-FFF2-40B4-BE49-F238E27FC236}">
                <a16:creationId xmlns:a16="http://schemas.microsoft.com/office/drawing/2014/main" xmlns="" id="{BF38B621-F09B-4C46-B0E6-581A6A30E6C9}"/>
              </a:ext>
            </a:extLst>
          </p:cNvPr>
          <p:cNvGrpSpPr/>
          <p:nvPr/>
        </p:nvGrpSpPr>
        <p:grpSpPr>
          <a:xfrm>
            <a:off x="7164228" y="2956981"/>
            <a:ext cx="3828499" cy="1398936"/>
            <a:chOff x="4652963" y="3760214"/>
            <a:chExt cx="3828499" cy="1398936"/>
          </a:xfrm>
        </p:grpSpPr>
        <p:sp>
          <p:nvSpPr>
            <p:cNvPr id="13" name="Rectangle 37">
              <a:extLst>
                <a:ext uri="{FF2B5EF4-FFF2-40B4-BE49-F238E27FC236}">
                  <a16:creationId xmlns:a16="http://schemas.microsoft.com/office/drawing/2014/main" xmlns="" id="{FF6C6BA3-2A69-400B-8AEB-6C6753E7F43B}"/>
                </a:ext>
              </a:extLst>
            </p:cNvPr>
            <p:cNvSpPr/>
            <p:nvPr/>
          </p:nvSpPr>
          <p:spPr>
            <a:xfrm>
              <a:off x="4661834" y="4189654"/>
              <a:ext cx="3819628" cy="969496"/>
            </a:xfrm>
            <a:prstGeom prst="rect">
              <a:avLst/>
            </a:prstGeom>
          </p:spPr>
          <p:txBody>
            <a:bodyPr wrap="square">
              <a:spAutoFit/>
            </a:bodyPr>
            <a:lstStyle/>
            <a:p>
              <a:pPr defTabSz="914377">
                <a:lnSpc>
                  <a:spcPct val="150000"/>
                </a:lnSpc>
                <a:defRPr/>
              </a:pPr>
              <a:r>
                <a:rPr lang="zh-CN" altLang="en-US" sz="1000" dirty="0">
                  <a:solidFill>
                    <a:schemeClr val="tx1">
                      <a:lumMod val="65000"/>
                      <a:lumOff val="35000"/>
                    </a:schemeClr>
                  </a:solidFill>
                  <a:cs typeface="+mn-ea"/>
                  <a:sym typeface="+mn-lt"/>
                </a:rPr>
                <a:t>老师就象红烛，老师就象红烛，老师就象红烛，老师就象红烛，老师就象红烛，单击此处添加文本单击此处添加文本单击此处添加文本单击此处添加文本</a:t>
              </a:r>
            </a:p>
            <a:p>
              <a:pPr defTabSz="914377">
                <a:defRPr/>
              </a:pPr>
              <a:endParaRPr lang="zh-CN" altLang="en-US" sz="1200" dirty="0">
                <a:solidFill>
                  <a:schemeClr val="tx1">
                    <a:lumMod val="65000"/>
                    <a:lumOff val="35000"/>
                  </a:schemeClr>
                </a:solidFill>
                <a:cs typeface="+mn-ea"/>
                <a:sym typeface="+mn-lt"/>
              </a:endParaRPr>
            </a:p>
          </p:txBody>
        </p:sp>
        <p:sp>
          <p:nvSpPr>
            <p:cNvPr id="14" name="TextBox 38">
              <a:extLst>
                <a:ext uri="{FF2B5EF4-FFF2-40B4-BE49-F238E27FC236}">
                  <a16:creationId xmlns:a16="http://schemas.microsoft.com/office/drawing/2014/main" xmlns="" id="{07664AD2-71EC-4D72-945F-C167DA7C0A2B}"/>
                </a:ext>
              </a:extLst>
            </p:cNvPr>
            <p:cNvSpPr txBox="1"/>
            <p:nvPr/>
          </p:nvSpPr>
          <p:spPr bwMode="auto">
            <a:xfrm>
              <a:off x="4652963" y="3760214"/>
              <a:ext cx="1743075" cy="453329"/>
            </a:xfrm>
            <a:prstGeom prst="rect">
              <a:avLst/>
            </a:prstGeom>
            <a:noFill/>
          </p:spPr>
          <p:txBody>
            <a:bodyPr anchor="ctr">
              <a:spAutoFit/>
            </a:bodyPr>
            <a:lstStyle/>
            <a:p>
              <a:pPr defTabSz="914377" eaLnBrk="1" fontAlgn="auto" hangingPunct="1">
                <a:lnSpc>
                  <a:spcPct val="150000"/>
                </a:lnSpc>
                <a:spcBef>
                  <a:spcPts val="0"/>
                </a:spcBef>
                <a:spcAft>
                  <a:spcPts val="0"/>
                </a:spcAft>
                <a:defRPr/>
              </a:pPr>
              <a:r>
                <a:rPr lang="zh-CN" altLang="en-US" dirty="0">
                  <a:solidFill>
                    <a:schemeClr val="tx1">
                      <a:lumMod val="85000"/>
                      <a:lumOff val="15000"/>
                    </a:schemeClr>
                  </a:solidFill>
                  <a:cs typeface="+mn-ea"/>
                  <a:sym typeface="+mn-lt"/>
                </a:rPr>
                <a:t>添加标题内容</a:t>
              </a:r>
            </a:p>
          </p:txBody>
        </p:sp>
      </p:grpSp>
      <p:sp>
        <p:nvSpPr>
          <p:cNvPr id="15" name="椭圆 14">
            <a:extLst>
              <a:ext uri="{FF2B5EF4-FFF2-40B4-BE49-F238E27FC236}">
                <a16:creationId xmlns:a16="http://schemas.microsoft.com/office/drawing/2014/main" xmlns="" id="{5AADD571-9E59-4E5F-8B87-48ACEDA8F2E9}"/>
              </a:ext>
            </a:extLst>
          </p:cNvPr>
          <p:cNvSpPr/>
          <p:nvPr/>
        </p:nvSpPr>
        <p:spPr>
          <a:xfrm rot="16200000">
            <a:off x="6574137" y="2132977"/>
            <a:ext cx="405552" cy="40327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文本框 15">
            <a:extLst>
              <a:ext uri="{FF2B5EF4-FFF2-40B4-BE49-F238E27FC236}">
                <a16:creationId xmlns:a16="http://schemas.microsoft.com/office/drawing/2014/main" xmlns="" id="{500919F7-8733-4E42-981A-A043F6CC5ED3}"/>
              </a:ext>
            </a:extLst>
          </p:cNvPr>
          <p:cNvSpPr txBox="1"/>
          <p:nvPr/>
        </p:nvSpPr>
        <p:spPr>
          <a:xfrm>
            <a:off x="6570840" y="2131835"/>
            <a:ext cx="441146" cy="369332"/>
          </a:xfrm>
          <a:prstGeom prst="rect">
            <a:avLst/>
          </a:prstGeom>
          <a:noFill/>
        </p:spPr>
        <p:txBody>
          <a:bodyPr wrap="none" rtlCol="0">
            <a:spAutoFit/>
          </a:bodyPr>
          <a:lstStyle/>
          <a:p>
            <a:r>
              <a:rPr lang="en-US" altLang="zh-CN" dirty="0">
                <a:solidFill>
                  <a:schemeClr val="bg1"/>
                </a:solidFill>
                <a:cs typeface="+mn-ea"/>
                <a:sym typeface="+mn-lt"/>
              </a:rPr>
              <a:t>01</a:t>
            </a:r>
            <a:endParaRPr lang="zh-CN" altLang="en-US" dirty="0">
              <a:solidFill>
                <a:schemeClr val="bg1"/>
              </a:solidFill>
              <a:cs typeface="+mn-ea"/>
              <a:sym typeface="+mn-lt"/>
            </a:endParaRPr>
          </a:p>
        </p:txBody>
      </p:sp>
      <p:sp>
        <p:nvSpPr>
          <p:cNvPr id="17" name="椭圆 16">
            <a:extLst>
              <a:ext uri="{FF2B5EF4-FFF2-40B4-BE49-F238E27FC236}">
                <a16:creationId xmlns:a16="http://schemas.microsoft.com/office/drawing/2014/main" xmlns="" id="{6E2257C4-2AC6-4896-BEEF-AA921CDB5319}"/>
              </a:ext>
            </a:extLst>
          </p:cNvPr>
          <p:cNvSpPr/>
          <p:nvPr/>
        </p:nvSpPr>
        <p:spPr>
          <a:xfrm rot="16200000">
            <a:off x="6479641" y="3182238"/>
            <a:ext cx="594544" cy="591196"/>
          </a:xfrm>
          <a:prstGeom prst="ellipse">
            <a:avLst/>
          </a:prstGeom>
          <a:no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8" name="椭圆 17">
            <a:extLst>
              <a:ext uri="{FF2B5EF4-FFF2-40B4-BE49-F238E27FC236}">
                <a16:creationId xmlns:a16="http://schemas.microsoft.com/office/drawing/2014/main" xmlns="" id="{37914C60-F82B-4399-BE4E-A547AD285651}"/>
              </a:ext>
            </a:extLst>
          </p:cNvPr>
          <p:cNvSpPr/>
          <p:nvPr/>
        </p:nvSpPr>
        <p:spPr>
          <a:xfrm rot="16200000">
            <a:off x="6574137" y="3276201"/>
            <a:ext cx="405552" cy="403270"/>
          </a:xfrm>
          <a:prstGeom prst="ellipse">
            <a:avLst/>
          </a:prstGeom>
          <a:solidFill>
            <a:srgbClr val="F59E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9" name="文本框 18">
            <a:extLst>
              <a:ext uri="{FF2B5EF4-FFF2-40B4-BE49-F238E27FC236}">
                <a16:creationId xmlns:a16="http://schemas.microsoft.com/office/drawing/2014/main" xmlns="" id="{9BEAF45F-7F1D-4DA7-9127-1F84E7471C56}"/>
              </a:ext>
            </a:extLst>
          </p:cNvPr>
          <p:cNvSpPr txBox="1"/>
          <p:nvPr/>
        </p:nvSpPr>
        <p:spPr>
          <a:xfrm>
            <a:off x="6570840" y="3275059"/>
            <a:ext cx="441146" cy="369332"/>
          </a:xfrm>
          <a:prstGeom prst="rect">
            <a:avLst/>
          </a:prstGeom>
          <a:noFill/>
        </p:spPr>
        <p:txBody>
          <a:bodyPr wrap="none" rtlCol="0">
            <a:spAutoFit/>
          </a:bodyPr>
          <a:lstStyle/>
          <a:p>
            <a:r>
              <a:rPr lang="en-US" altLang="zh-CN" dirty="0">
                <a:solidFill>
                  <a:schemeClr val="bg1"/>
                </a:solidFill>
                <a:cs typeface="+mn-ea"/>
                <a:sym typeface="+mn-lt"/>
              </a:rPr>
              <a:t>02</a:t>
            </a:r>
            <a:endParaRPr lang="zh-CN" altLang="en-US" dirty="0">
              <a:solidFill>
                <a:schemeClr val="bg1"/>
              </a:solidFill>
              <a:cs typeface="+mn-ea"/>
              <a:sym typeface="+mn-lt"/>
            </a:endParaRPr>
          </a:p>
        </p:txBody>
      </p:sp>
      <p:sp>
        <p:nvSpPr>
          <p:cNvPr id="20" name="椭圆 19">
            <a:extLst>
              <a:ext uri="{FF2B5EF4-FFF2-40B4-BE49-F238E27FC236}">
                <a16:creationId xmlns:a16="http://schemas.microsoft.com/office/drawing/2014/main" xmlns="" id="{EB67A563-D9BF-4701-841E-B64E9F9A2698}"/>
              </a:ext>
            </a:extLst>
          </p:cNvPr>
          <p:cNvSpPr/>
          <p:nvPr/>
        </p:nvSpPr>
        <p:spPr>
          <a:xfrm rot="16200000">
            <a:off x="6459027" y="4358358"/>
            <a:ext cx="594544" cy="591196"/>
          </a:xfrm>
          <a:prstGeom prst="ellipse">
            <a:avLst/>
          </a:prstGeom>
          <a:no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椭圆 20">
            <a:extLst>
              <a:ext uri="{FF2B5EF4-FFF2-40B4-BE49-F238E27FC236}">
                <a16:creationId xmlns:a16="http://schemas.microsoft.com/office/drawing/2014/main" xmlns="" id="{2A241656-90BF-4493-AC3E-E5E9BE9702AC}"/>
              </a:ext>
            </a:extLst>
          </p:cNvPr>
          <p:cNvSpPr/>
          <p:nvPr/>
        </p:nvSpPr>
        <p:spPr>
          <a:xfrm rot="16200000">
            <a:off x="6553523" y="4452321"/>
            <a:ext cx="405552" cy="40327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2" name="文本框 21">
            <a:extLst>
              <a:ext uri="{FF2B5EF4-FFF2-40B4-BE49-F238E27FC236}">
                <a16:creationId xmlns:a16="http://schemas.microsoft.com/office/drawing/2014/main" xmlns="" id="{2EF414D2-C944-48E9-B924-6F45640865B5}"/>
              </a:ext>
            </a:extLst>
          </p:cNvPr>
          <p:cNvSpPr txBox="1"/>
          <p:nvPr/>
        </p:nvSpPr>
        <p:spPr>
          <a:xfrm>
            <a:off x="6550226" y="4451179"/>
            <a:ext cx="441146" cy="369332"/>
          </a:xfrm>
          <a:prstGeom prst="rect">
            <a:avLst/>
          </a:prstGeom>
          <a:noFill/>
        </p:spPr>
        <p:txBody>
          <a:bodyPr wrap="none" rtlCol="0">
            <a:spAutoFit/>
          </a:bodyPr>
          <a:lstStyle/>
          <a:p>
            <a:r>
              <a:rPr lang="en-US" altLang="zh-CN" dirty="0">
                <a:solidFill>
                  <a:schemeClr val="bg1"/>
                </a:solidFill>
                <a:cs typeface="+mn-ea"/>
                <a:sym typeface="+mn-lt"/>
              </a:rPr>
              <a:t>03</a:t>
            </a:r>
            <a:endParaRPr lang="zh-CN" altLang="en-US" dirty="0">
              <a:solidFill>
                <a:schemeClr val="bg1"/>
              </a:solidFill>
              <a:cs typeface="+mn-ea"/>
              <a:sym typeface="+mn-lt"/>
            </a:endParaRPr>
          </a:p>
        </p:txBody>
      </p:sp>
    </p:spTree>
    <p:extLst>
      <p:ext uri="{BB962C8B-B14F-4D97-AF65-F5344CB8AC3E}">
        <p14:creationId xmlns:p14="http://schemas.microsoft.com/office/powerpoint/2010/main" val="664153458"/>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nodePh="1">
                                  <p:stCondLst>
                                    <p:cond delay="0"/>
                                  </p:stCondLst>
                                  <p:endCondLst>
                                    <p:cond evt="begin" delay="0">
                                      <p:tn val="12"/>
                                    </p:cond>
                                  </p:end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1000"/>
                                        <p:tgtEl>
                                          <p:spTgt spid="16"/>
                                        </p:tgtEl>
                                      </p:cBhvr>
                                    </p:animEffect>
                                    <p:anim calcmode="lin" valueType="num">
                                      <p:cBhvr>
                                        <p:cTn id="40" dur="1000" fill="hold"/>
                                        <p:tgtEl>
                                          <p:spTgt spid="16"/>
                                        </p:tgtEl>
                                        <p:attrNameLst>
                                          <p:attrName>ppt_x</p:attrName>
                                        </p:attrNameLst>
                                      </p:cBhvr>
                                      <p:tavLst>
                                        <p:tav tm="0">
                                          <p:val>
                                            <p:strVal val="#ppt_x"/>
                                          </p:val>
                                        </p:tav>
                                        <p:tav tm="100000">
                                          <p:val>
                                            <p:strVal val="#ppt_x"/>
                                          </p:val>
                                        </p:tav>
                                      </p:tavLst>
                                    </p:anim>
                                    <p:anim calcmode="lin" valueType="num">
                                      <p:cBhvr>
                                        <p:cTn id="41" dur="1000" fill="hold"/>
                                        <p:tgtEl>
                                          <p:spTgt spid="1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nodePh="1">
                                  <p:stCondLst>
                                    <p:cond delay="0"/>
                                  </p:stCondLst>
                                  <p:endCondLst>
                                    <p:cond evt="begin" delay="0">
                                      <p:tn val="42"/>
                                    </p:cond>
                                  </p:endCondLst>
                                  <p:childTnLst>
                                    <p:set>
                                      <p:cBhvr>
                                        <p:cTn id="43" dur="1" fill="hold">
                                          <p:stCondLst>
                                            <p:cond delay="0"/>
                                          </p:stCondLst>
                                        </p:cTn>
                                        <p:tgtEl>
                                          <p:spTgt spid="17"/>
                                        </p:tgtEl>
                                        <p:attrNameLst>
                                          <p:attrName>style.visibility</p:attrName>
                                        </p:attrNameLst>
                                      </p:cBhvr>
                                      <p:to>
                                        <p:strVal val="visible"/>
                                      </p:to>
                                    </p:set>
                                    <p:animEffect transition="in" filter="fade">
                                      <p:cBhvr>
                                        <p:cTn id="44" dur="1000"/>
                                        <p:tgtEl>
                                          <p:spTgt spid="17"/>
                                        </p:tgtEl>
                                      </p:cBhvr>
                                    </p:animEffect>
                                    <p:anim calcmode="lin" valueType="num">
                                      <p:cBhvr>
                                        <p:cTn id="45" dur="1000" fill="hold"/>
                                        <p:tgtEl>
                                          <p:spTgt spid="17"/>
                                        </p:tgtEl>
                                        <p:attrNameLst>
                                          <p:attrName>ppt_x</p:attrName>
                                        </p:attrNameLst>
                                      </p:cBhvr>
                                      <p:tavLst>
                                        <p:tav tm="0">
                                          <p:val>
                                            <p:strVal val="#ppt_x"/>
                                          </p:val>
                                        </p:tav>
                                        <p:tav tm="100000">
                                          <p:val>
                                            <p:strVal val="#ppt_x"/>
                                          </p:val>
                                        </p:tav>
                                      </p:tavLst>
                                    </p:anim>
                                    <p:anim calcmode="lin" valueType="num">
                                      <p:cBhvr>
                                        <p:cTn id="46" dur="1000" fill="hold"/>
                                        <p:tgtEl>
                                          <p:spTgt spid="17"/>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1000"/>
                                        <p:tgtEl>
                                          <p:spTgt spid="19"/>
                                        </p:tgtEl>
                                      </p:cBhvr>
                                    </p:animEffect>
                                    <p:anim calcmode="lin" valueType="num">
                                      <p:cBhvr>
                                        <p:cTn id="55" dur="1000" fill="hold"/>
                                        <p:tgtEl>
                                          <p:spTgt spid="19"/>
                                        </p:tgtEl>
                                        <p:attrNameLst>
                                          <p:attrName>ppt_x</p:attrName>
                                        </p:attrNameLst>
                                      </p:cBhvr>
                                      <p:tavLst>
                                        <p:tav tm="0">
                                          <p:val>
                                            <p:strVal val="#ppt_x"/>
                                          </p:val>
                                        </p:tav>
                                        <p:tav tm="100000">
                                          <p:val>
                                            <p:strVal val="#ppt_x"/>
                                          </p:val>
                                        </p:tav>
                                      </p:tavLst>
                                    </p:anim>
                                    <p:anim calcmode="lin" valueType="num">
                                      <p:cBhvr>
                                        <p:cTn id="56" dur="1000" fill="hold"/>
                                        <p:tgtEl>
                                          <p:spTgt spid="19"/>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nodePh="1">
                                  <p:stCondLst>
                                    <p:cond delay="0"/>
                                  </p:stCondLst>
                                  <p:endCondLst>
                                    <p:cond evt="begin" delay="0">
                                      <p:tn val="57"/>
                                    </p:cond>
                                  </p:end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1000"/>
                                        <p:tgtEl>
                                          <p:spTgt spid="21"/>
                                        </p:tgtEl>
                                      </p:cBhvr>
                                    </p:animEffect>
                                    <p:anim calcmode="lin" valueType="num">
                                      <p:cBhvr>
                                        <p:cTn id="65" dur="1000" fill="hold"/>
                                        <p:tgtEl>
                                          <p:spTgt spid="21"/>
                                        </p:tgtEl>
                                        <p:attrNameLst>
                                          <p:attrName>ppt_x</p:attrName>
                                        </p:attrNameLst>
                                      </p:cBhvr>
                                      <p:tavLst>
                                        <p:tav tm="0">
                                          <p:val>
                                            <p:strVal val="#ppt_x"/>
                                          </p:val>
                                        </p:tav>
                                        <p:tav tm="100000">
                                          <p:val>
                                            <p:strVal val="#ppt_x"/>
                                          </p:val>
                                        </p:tav>
                                      </p:tavLst>
                                    </p:anim>
                                    <p:anim calcmode="lin" valueType="num">
                                      <p:cBhvr>
                                        <p:cTn id="66" dur="1000" fill="hold"/>
                                        <p:tgtEl>
                                          <p:spTgt spid="21"/>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1000"/>
                                        <p:tgtEl>
                                          <p:spTgt spid="22"/>
                                        </p:tgtEl>
                                      </p:cBhvr>
                                    </p:animEffect>
                                    <p:anim calcmode="lin" valueType="num">
                                      <p:cBhvr>
                                        <p:cTn id="70" dur="1000" fill="hold"/>
                                        <p:tgtEl>
                                          <p:spTgt spid="22"/>
                                        </p:tgtEl>
                                        <p:attrNameLst>
                                          <p:attrName>ppt_x</p:attrName>
                                        </p:attrNameLst>
                                      </p:cBhvr>
                                      <p:tavLst>
                                        <p:tav tm="0">
                                          <p:val>
                                            <p:strVal val="#ppt_x"/>
                                          </p:val>
                                        </p:tav>
                                        <p:tav tm="100000">
                                          <p:val>
                                            <p:strVal val="#ppt_x"/>
                                          </p:val>
                                        </p:tav>
                                      </p:tavLst>
                                    </p:anim>
                                    <p:anim calcmode="lin" valueType="num">
                                      <p:cBhvr>
                                        <p:cTn id="7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animBg="1"/>
      <p:bldP spid="16" grpId="0"/>
      <p:bldP spid="17" grpId="0"/>
      <p:bldP spid="18" grpId="0" animBg="1"/>
      <p:bldP spid="19" grpId="0"/>
      <p:bldP spid="20" grpId="0"/>
      <p:bldP spid="21" grpId="0" animBg="1"/>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5">
            <a:extLst>
              <a:ext uri="{FF2B5EF4-FFF2-40B4-BE49-F238E27FC236}">
                <a16:creationId xmlns:a16="http://schemas.microsoft.com/office/drawing/2014/main" xmlns="" id="{6D39C121-CF7E-4342-DAED-BE9B4507547E}"/>
              </a:ext>
            </a:extLst>
          </p:cNvPr>
          <p:cNvSpPr txBox="1"/>
          <p:nvPr/>
        </p:nvSpPr>
        <p:spPr>
          <a:xfrm>
            <a:off x="3277880" y="6537285"/>
            <a:ext cx="1440159" cy="123111"/>
          </a:xfrm>
          <a:prstGeom prst="rect">
            <a:avLst/>
          </a:prstGeom>
          <a:noFill/>
        </p:spPr>
        <p:txBody>
          <a:bodyPr wrap="square" rtlCol="0">
            <a:spAutoFit/>
          </a:bodyPr>
          <a:lstStyle/>
          <a:p>
            <a:pPr defTabSz="914400">
              <a:lnSpc>
                <a:spcPct val="200000"/>
              </a:lnSpc>
            </a:pPr>
            <a:r>
              <a:rPr lang="zh-CN" altLang="en-US" sz="100" dirty="0">
                <a:solidFill>
                  <a:schemeClr val="bg1"/>
                </a:solidFill>
                <a:latin typeface="微软雅黑" panose="020B0503020204020204" pitchFamily="34" charset="-122"/>
                <a:ea typeface="微软雅黑" panose="020B0503020204020204" pitchFamily="34" charset="-122"/>
              </a:rPr>
              <a:t>节日</a:t>
            </a: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a:t>
            </a:r>
            <a:r>
              <a:rPr lang="en-US" altLang="zh-CN" sz="100" dirty="0" smtClean="0">
                <a:solidFill>
                  <a:schemeClr val="bg1"/>
                </a:solidFill>
                <a:latin typeface="微软雅黑" panose="020B0503020204020204" pitchFamily="34" charset="-122"/>
                <a:ea typeface="微软雅黑" panose="020B0503020204020204" pitchFamily="34" charset="-122"/>
              </a:rPr>
              <a:t>www.ypppt.com/jieri</a:t>
            </a:r>
            <a:r>
              <a:rPr lang="en-US" altLang="zh-CN" sz="100" dirty="0">
                <a:solidFill>
                  <a:schemeClr val="bg1"/>
                </a:solidFill>
                <a:latin typeface="微软雅黑" panose="020B0503020204020204" pitchFamily="34" charset="-122"/>
                <a:ea typeface="微软雅黑" panose="020B0503020204020204" pitchFamily="34" charset="-122"/>
              </a:rPr>
              <a:t>/</a:t>
            </a:r>
          </a:p>
        </p:txBody>
      </p:sp>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a:extLst>
              <a:ext uri="{FF2B5EF4-FFF2-40B4-BE49-F238E27FC236}">
                <a16:creationId xmlns:a16="http://schemas.microsoft.com/office/drawing/2014/main" xmlns="" id="{F58791EA-D0F2-4874-B360-65C06419CF62}"/>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997960" y="1539509"/>
            <a:ext cx="3952240" cy="3778981"/>
          </a:xfrm>
          <a:prstGeom prst="rect">
            <a:avLst/>
          </a:prstGeom>
        </p:spPr>
      </p:pic>
      <p:grpSp>
        <p:nvGrpSpPr>
          <p:cNvPr id="5" name="组合 4">
            <a:extLst>
              <a:ext uri="{FF2B5EF4-FFF2-40B4-BE49-F238E27FC236}">
                <a16:creationId xmlns:a16="http://schemas.microsoft.com/office/drawing/2014/main" xmlns="" id="{4B38114A-482D-4A3C-8878-E76E9BF3E655}"/>
              </a:ext>
            </a:extLst>
          </p:cNvPr>
          <p:cNvGrpSpPr/>
          <p:nvPr/>
        </p:nvGrpSpPr>
        <p:grpSpPr>
          <a:xfrm>
            <a:off x="778310" y="1452879"/>
            <a:ext cx="3487978" cy="836064"/>
            <a:chOff x="8386921" y="2138442"/>
            <a:chExt cx="2501951" cy="601141"/>
          </a:xfrm>
        </p:grpSpPr>
        <p:sp>
          <p:nvSpPr>
            <p:cNvPr id="6" name="矩形 5">
              <a:extLst>
                <a:ext uri="{FF2B5EF4-FFF2-40B4-BE49-F238E27FC236}">
                  <a16:creationId xmlns:a16="http://schemas.microsoft.com/office/drawing/2014/main" xmlns="" id="{8F3C33AF-A7F5-4F67-80EF-099679F4E142}"/>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7" name="文本框 6">
              <a:extLst>
                <a:ext uri="{FF2B5EF4-FFF2-40B4-BE49-F238E27FC236}">
                  <a16:creationId xmlns:a16="http://schemas.microsoft.com/office/drawing/2014/main" xmlns="" id="{FB007765-424C-4186-848A-98E6F654C214}"/>
                </a:ext>
              </a:extLst>
            </p:cNvPr>
            <p:cNvSpPr txBox="1"/>
            <p:nvPr/>
          </p:nvSpPr>
          <p:spPr>
            <a:xfrm>
              <a:off x="8984679" y="2453143"/>
              <a:ext cx="1275765" cy="28644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900" dirty="0">
                  <a:solidFill>
                    <a:schemeClr val="bg1">
                      <a:lumMod val="50000"/>
                    </a:schemeClr>
                  </a:solidFill>
                  <a:cs typeface="+mn-ea"/>
                  <a:sym typeface="+mn-lt"/>
                </a:rPr>
                <a:t>老师就象红烛，</a:t>
              </a:r>
              <a:r>
                <a:rPr lang="en-US" altLang="zh-CN" sz="900" dirty="0" err="1">
                  <a:solidFill>
                    <a:schemeClr val="bg1">
                      <a:lumMod val="50000"/>
                    </a:schemeClr>
                  </a:solidFill>
                  <a:cs typeface="+mn-ea"/>
                  <a:sym typeface="+mn-lt"/>
                </a:rPr>
                <a:t>eld</a:t>
              </a:r>
              <a:r>
                <a:rPr lang="en-US" altLang="zh-CN" sz="900" dirty="0">
                  <a:solidFill>
                    <a:schemeClr val="bg1">
                      <a:lumMod val="50000"/>
                    </a:schemeClr>
                  </a:solidFill>
                  <a:cs typeface="+mn-ea"/>
                  <a:sym typeface="+mn-lt"/>
                </a:rPr>
                <a:t>. Using PowerPoint,</a:t>
              </a:r>
            </a:p>
          </p:txBody>
        </p:sp>
      </p:grpSp>
      <p:grpSp>
        <p:nvGrpSpPr>
          <p:cNvPr id="8" name="组合 7">
            <a:extLst>
              <a:ext uri="{FF2B5EF4-FFF2-40B4-BE49-F238E27FC236}">
                <a16:creationId xmlns:a16="http://schemas.microsoft.com/office/drawing/2014/main" xmlns="" id="{169E0EFB-D29F-43C5-9250-F4604DCDC91D}"/>
              </a:ext>
            </a:extLst>
          </p:cNvPr>
          <p:cNvGrpSpPr/>
          <p:nvPr/>
        </p:nvGrpSpPr>
        <p:grpSpPr>
          <a:xfrm>
            <a:off x="796971" y="3785532"/>
            <a:ext cx="3487978" cy="836064"/>
            <a:chOff x="8386921" y="2138442"/>
            <a:chExt cx="2501951" cy="601141"/>
          </a:xfrm>
        </p:grpSpPr>
        <p:sp>
          <p:nvSpPr>
            <p:cNvPr id="9" name="矩形 8">
              <a:extLst>
                <a:ext uri="{FF2B5EF4-FFF2-40B4-BE49-F238E27FC236}">
                  <a16:creationId xmlns:a16="http://schemas.microsoft.com/office/drawing/2014/main" xmlns="" id="{851D1ABD-7F23-4742-89B6-C370ECF94986}"/>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10" name="文本框 9">
              <a:extLst>
                <a:ext uri="{FF2B5EF4-FFF2-40B4-BE49-F238E27FC236}">
                  <a16:creationId xmlns:a16="http://schemas.microsoft.com/office/drawing/2014/main" xmlns="" id="{666CA88D-523D-4E03-8D39-D760E89803F7}"/>
                </a:ext>
              </a:extLst>
            </p:cNvPr>
            <p:cNvSpPr txBox="1"/>
            <p:nvPr/>
          </p:nvSpPr>
          <p:spPr>
            <a:xfrm>
              <a:off x="8984679" y="2453143"/>
              <a:ext cx="1275765" cy="28644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900" dirty="0">
                  <a:solidFill>
                    <a:schemeClr val="bg1">
                      <a:lumMod val="50000"/>
                    </a:schemeClr>
                  </a:solidFill>
                  <a:cs typeface="+mn-ea"/>
                  <a:sym typeface="+mn-lt"/>
                </a:rPr>
                <a:t>老师就象红烛，</a:t>
              </a:r>
              <a:r>
                <a:rPr lang="en-US" altLang="zh-CN" sz="900" dirty="0" err="1">
                  <a:solidFill>
                    <a:schemeClr val="bg1">
                      <a:lumMod val="50000"/>
                    </a:schemeClr>
                  </a:solidFill>
                  <a:cs typeface="+mn-ea"/>
                  <a:sym typeface="+mn-lt"/>
                </a:rPr>
                <a:t>eld</a:t>
              </a:r>
              <a:r>
                <a:rPr lang="en-US" altLang="zh-CN" sz="900" dirty="0">
                  <a:solidFill>
                    <a:schemeClr val="bg1">
                      <a:lumMod val="50000"/>
                    </a:schemeClr>
                  </a:solidFill>
                  <a:cs typeface="+mn-ea"/>
                  <a:sym typeface="+mn-lt"/>
                </a:rPr>
                <a:t>. Using PowerPoint,</a:t>
              </a:r>
            </a:p>
          </p:txBody>
        </p:sp>
      </p:grpSp>
      <p:grpSp>
        <p:nvGrpSpPr>
          <p:cNvPr id="11" name="组合 10">
            <a:extLst>
              <a:ext uri="{FF2B5EF4-FFF2-40B4-BE49-F238E27FC236}">
                <a16:creationId xmlns:a16="http://schemas.microsoft.com/office/drawing/2014/main" xmlns="" id="{17B7601D-FCEC-4AA9-AA82-8A5F12F9477F}"/>
              </a:ext>
            </a:extLst>
          </p:cNvPr>
          <p:cNvGrpSpPr/>
          <p:nvPr/>
        </p:nvGrpSpPr>
        <p:grpSpPr>
          <a:xfrm>
            <a:off x="7737288" y="1605279"/>
            <a:ext cx="3487978" cy="836064"/>
            <a:chOff x="8386921" y="2138442"/>
            <a:chExt cx="2501951" cy="601141"/>
          </a:xfrm>
        </p:grpSpPr>
        <p:sp>
          <p:nvSpPr>
            <p:cNvPr id="12" name="矩形 11">
              <a:extLst>
                <a:ext uri="{FF2B5EF4-FFF2-40B4-BE49-F238E27FC236}">
                  <a16:creationId xmlns:a16="http://schemas.microsoft.com/office/drawing/2014/main" xmlns="" id="{F4F4439C-48AE-4921-AD30-20C9514ED95D}"/>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13" name="文本框 12">
              <a:extLst>
                <a:ext uri="{FF2B5EF4-FFF2-40B4-BE49-F238E27FC236}">
                  <a16:creationId xmlns:a16="http://schemas.microsoft.com/office/drawing/2014/main" xmlns="" id="{B0A484AA-9BF1-4F81-B029-BCA575976EC7}"/>
                </a:ext>
              </a:extLst>
            </p:cNvPr>
            <p:cNvSpPr txBox="1"/>
            <p:nvPr/>
          </p:nvSpPr>
          <p:spPr>
            <a:xfrm>
              <a:off x="8984679" y="2453143"/>
              <a:ext cx="1275765" cy="28644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900" dirty="0">
                  <a:solidFill>
                    <a:schemeClr val="bg1">
                      <a:lumMod val="50000"/>
                    </a:schemeClr>
                  </a:solidFill>
                  <a:cs typeface="+mn-ea"/>
                  <a:sym typeface="+mn-lt"/>
                </a:rPr>
                <a:t>老师就象红烛，</a:t>
              </a:r>
              <a:r>
                <a:rPr lang="en-US" altLang="zh-CN" sz="900" dirty="0" err="1">
                  <a:solidFill>
                    <a:schemeClr val="bg1">
                      <a:lumMod val="50000"/>
                    </a:schemeClr>
                  </a:solidFill>
                  <a:cs typeface="+mn-ea"/>
                  <a:sym typeface="+mn-lt"/>
                </a:rPr>
                <a:t>eld</a:t>
              </a:r>
              <a:r>
                <a:rPr lang="en-US" altLang="zh-CN" sz="900" dirty="0">
                  <a:solidFill>
                    <a:schemeClr val="bg1">
                      <a:lumMod val="50000"/>
                    </a:schemeClr>
                  </a:solidFill>
                  <a:cs typeface="+mn-ea"/>
                  <a:sym typeface="+mn-lt"/>
                </a:rPr>
                <a:t>. Using PowerPoint,</a:t>
              </a:r>
            </a:p>
          </p:txBody>
        </p:sp>
      </p:grpSp>
      <p:grpSp>
        <p:nvGrpSpPr>
          <p:cNvPr id="14" name="组合 13">
            <a:extLst>
              <a:ext uri="{FF2B5EF4-FFF2-40B4-BE49-F238E27FC236}">
                <a16:creationId xmlns:a16="http://schemas.microsoft.com/office/drawing/2014/main" xmlns="" id="{5BA6224D-EBCD-4B9C-8857-BE9BCA5C530E}"/>
              </a:ext>
            </a:extLst>
          </p:cNvPr>
          <p:cNvGrpSpPr/>
          <p:nvPr/>
        </p:nvGrpSpPr>
        <p:grpSpPr>
          <a:xfrm>
            <a:off x="7755949" y="3937932"/>
            <a:ext cx="3487978" cy="836064"/>
            <a:chOff x="8386921" y="2138442"/>
            <a:chExt cx="2501951" cy="601141"/>
          </a:xfrm>
        </p:grpSpPr>
        <p:sp>
          <p:nvSpPr>
            <p:cNvPr id="15" name="矩形 14">
              <a:extLst>
                <a:ext uri="{FF2B5EF4-FFF2-40B4-BE49-F238E27FC236}">
                  <a16:creationId xmlns:a16="http://schemas.microsoft.com/office/drawing/2014/main" xmlns="" id="{182BC9A0-800B-4F58-BBBD-B2A398C43007}"/>
                </a:ext>
              </a:extLst>
            </p:cNvPr>
            <p:cNvSpPr/>
            <p:nvPr/>
          </p:nvSpPr>
          <p:spPr>
            <a:xfrm>
              <a:off x="8386921" y="2138442"/>
              <a:ext cx="2501951" cy="30501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75000"/>
                      <a:lumOff val="25000"/>
                    </a:schemeClr>
                  </a:solidFill>
                  <a:cs typeface="+mn-ea"/>
                  <a:sym typeface="+mn-lt"/>
                </a:rPr>
                <a:t>标题文字添加</a:t>
              </a:r>
            </a:p>
          </p:txBody>
        </p:sp>
        <p:sp>
          <p:nvSpPr>
            <p:cNvPr id="16" name="文本框 15">
              <a:extLst>
                <a:ext uri="{FF2B5EF4-FFF2-40B4-BE49-F238E27FC236}">
                  <a16:creationId xmlns:a16="http://schemas.microsoft.com/office/drawing/2014/main" xmlns="" id="{563D8303-32FC-4C46-B33A-3A34739964F1}"/>
                </a:ext>
              </a:extLst>
            </p:cNvPr>
            <p:cNvSpPr txBox="1"/>
            <p:nvPr/>
          </p:nvSpPr>
          <p:spPr>
            <a:xfrm>
              <a:off x="8984679" y="2453143"/>
              <a:ext cx="1275765" cy="28644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900" dirty="0">
                  <a:solidFill>
                    <a:schemeClr val="bg1">
                      <a:lumMod val="50000"/>
                    </a:schemeClr>
                  </a:solidFill>
                  <a:cs typeface="+mn-ea"/>
                  <a:sym typeface="+mn-lt"/>
                </a:rPr>
                <a:t>老师就象红烛，</a:t>
              </a:r>
              <a:r>
                <a:rPr lang="en-US" altLang="zh-CN" sz="900" dirty="0" err="1">
                  <a:solidFill>
                    <a:schemeClr val="bg1">
                      <a:lumMod val="50000"/>
                    </a:schemeClr>
                  </a:solidFill>
                  <a:cs typeface="+mn-ea"/>
                  <a:sym typeface="+mn-lt"/>
                </a:rPr>
                <a:t>eld</a:t>
              </a:r>
              <a:r>
                <a:rPr lang="en-US" altLang="zh-CN" sz="900" dirty="0">
                  <a:solidFill>
                    <a:schemeClr val="bg1">
                      <a:lumMod val="50000"/>
                    </a:schemeClr>
                  </a:solidFill>
                  <a:cs typeface="+mn-ea"/>
                  <a:sym typeface="+mn-lt"/>
                </a:rPr>
                <a:t>. Using PowerPoint,</a:t>
              </a:r>
            </a:p>
          </p:txBody>
        </p:sp>
      </p:grpSp>
    </p:spTree>
    <p:extLst>
      <p:ext uri="{BB962C8B-B14F-4D97-AF65-F5344CB8AC3E}">
        <p14:creationId xmlns:p14="http://schemas.microsoft.com/office/powerpoint/2010/main" val="3160039969"/>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5D1FD49E-1D43-4977-9707-607BB1575F7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a:extLst>
              <a:ext uri="{FF2B5EF4-FFF2-40B4-BE49-F238E27FC236}">
                <a16:creationId xmlns:a16="http://schemas.microsoft.com/office/drawing/2014/main" xmlns="" id="{B0BE3C9B-32F2-4738-9D31-77537E7412D6}"/>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749199" y="1802051"/>
            <a:ext cx="3904707" cy="3904707"/>
          </a:xfrm>
          <a:prstGeom prst="rect">
            <a:avLst/>
          </a:prstGeom>
        </p:spPr>
      </p:pic>
      <p:sp>
        <p:nvSpPr>
          <p:cNvPr id="5" name="文本框 4">
            <a:extLst>
              <a:ext uri="{FF2B5EF4-FFF2-40B4-BE49-F238E27FC236}">
                <a16:creationId xmlns:a16="http://schemas.microsoft.com/office/drawing/2014/main" xmlns="" id="{9ED895AA-0C52-44A0-9074-6B823C28C4A2}"/>
              </a:ext>
            </a:extLst>
          </p:cNvPr>
          <p:cNvSpPr txBox="1"/>
          <p:nvPr/>
        </p:nvSpPr>
        <p:spPr>
          <a:xfrm>
            <a:off x="7678219" y="2307855"/>
            <a:ext cx="1734119" cy="144655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a:ln>
                  <a:noFill/>
                </a:ln>
                <a:solidFill>
                  <a:prstClr val="white"/>
                </a:solidFill>
                <a:effectLst/>
                <a:uLnTx/>
                <a:uFillTx/>
                <a:cs typeface="+mn-ea"/>
                <a:sym typeface="+mn-lt"/>
              </a:rPr>
              <a:t>02</a:t>
            </a:r>
            <a:endParaRPr kumimoji="0" lang="zh-CN" altLang="en-US" sz="8800" b="0" i="0" u="none" strike="noStrike" kern="1200" cap="none" spc="0" normalizeH="0" baseline="0" noProof="0" dirty="0">
              <a:ln>
                <a:noFill/>
              </a:ln>
              <a:solidFill>
                <a:prstClr val="white"/>
              </a:solidFill>
              <a:effectLst/>
              <a:uLnTx/>
              <a:uFillTx/>
              <a:cs typeface="+mn-ea"/>
              <a:sym typeface="+mn-lt"/>
            </a:endParaRPr>
          </a:p>
        </p:txBody>
      </p:sp>
      <p:sp>
        <p:nvSpPr>
          <p:cNvPr id="6" name="文本框 5">
            <a:extLst>
              <a:ext uri="{FF2B5EF4-FFF2-40B4-BE49-F238E27FC236}">
                <a16:creationId xmlns:a16="http://schemas.microsoft.com/office/drawing/2014/main" xmlns="" id="{7C3F18F9-999A-4D35-BF6B-7D83109C2131}"/>
              </a:ext>
            </a:extLst>
          </p:cNvPr>
          <p:cNvSpPr txBox="1"/>
          <p:nvPr/>
        </p:nvSpPr>
        <p:spPr>
          <a:xfrm>
            <a:off x="2158746" y="1938863"/>
            <a:ext cx="4710071" cy="110799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6600" b="0" i="0" u="none" strike="noStrike" kern="1200" cap="none" spc="0" normalizeH="0" baseline="0" noProof="0" dirty="0">
                <a:ln>
                  <a:noFill/>
                </a:ln>
                <a:solidFill>
                  <a:prstClr val="black"/>
                </a:solidFill>
                <a:effectLst/>
                <a:uLnTx/>
                <a:uFillTx/>
                <a:cs typeface="+mn-ea"/>
                <a:sym typeface="+mn-lt"/>
              </a:rPr>
              <a:t>教师节由来</a:t>
            </a:r>
          </a:p>
        </p:txBody>
      </p:sp>
      <p:sp>
        <p:nvSpPr>
          <p:cNvPr id="7" name="矩形 6">
            <a:extLst>
              <a:ext uri="{FF2B5EF4-FFF2-40B4-BE49-F238E27FC236}">
                <a16:creationId xmlns:a16="http://schemas.microsoft.com/office/drawing/2014/main" xmlns="" id="{D9E492ED-0E90-40DA-B600-C1F800A58AAB}"/>
              </a:ext>
            </a:extLst>
          </p:cNvPr>
          <p:cNvSpPr/>
          <p:nvPr/>
        </p:nvSpPr>
        <p:spPr>
          <a:xfrm>
            <a:off x="2306977" y="3165002"/>
            <a:ext cx="2773680" cy="826958"/>
          </a:xfrm>
          <a:prstGeom prst="rect">
            <a:avLst/>
          </a:prstGeom>
        </p:spPr>
        <p:txBody>
          <a:bodyPr wrap="square">
            <a:spAutoFit/>
          </a:bodyPr>
          <a:lstStyle/>
          <a:p>
            <a:pPr marL="0" marR="0" lvl="0" indent="0" algn="l" defTabSz="914377"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cs typeface="+mn-ea"/>
                <a:sym typeface="+mn-lt"/>
              </a:rPr>
              <a:t>老师就象红烛，老师就象红烛，老师就象红烛，老师就象红烛，老师就象红烛，</a:t>
            </a:r>
            <a:r>
              <a:rPr kumimoji="0" lang="en-US" altLang="zh-CN" sz="1100" b="0" i="0" u="none" strike="noStrike" kern="1200" cap="none" spc="0" normalizeH="0" baseline="0" noProof="0" dirty="0" err="1">
                <a:ln>
                  <a:noFill/>
                </a:ln>
                <a:solidFill>
                  <a:prstClr val="white">
                    <a:lumMod val="50000"/>
                  </a:prstClr>
                </a:solidFill>
                <a:effectLst/>
                <a:uLnTx/>
                <a:uFillTx/>
                <a:cs typeface="+mn-ea"/>
                <a:sym typeface="+mn-lt"/>
              </a:rPr>
              <a:t>rn</a:t>
            </a:r>
            <a:r>
              <a:rPr kumimoji="0" lang="en-US" altLang="zh-CN" sz="1100" b="0" i="0" u="none" strike="noStrike" kern="1200" cap="none" spc="0" normalizeH="0" baseline="0" noProof="0" dirty="0">
                <a:ln>
                  <a:noFill/>
                </a:ln>
                <a:solidFill>
                  <a:prstClr val="white">
                    <a:lumMod val="50000"/>
                  </a:prstClr>
                </a:solidFill>
                <a:effectLst/>
                <a:uLnTx/>
                <a:uFillTx/>
                <a:cs typeface="+mn-ea"/>
                <a:sym typeface="+mn-lt"/>
              </a:rPr>
              <a:t> times</a:t>
            </a:r>
            <a:endParaRPr kumimoji="0" lang="en-US" altLang="zh-CN" sz="11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Tree>
    <p:extLst>
      <p:ext uri="{BB962C8B-B14F-4D97-AF65-F5344CB8AC3E}">
        <p14:creationId xmlns:p14="http://schemas.microsoft.com/office/powerpoint/2010/main" val="3288150512"/>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建筑物&#10;&#10;描述已自动生成">
            <a:extLst>
              <a:ext uri="{FF2B5EF4-FFF2-40B4-BE49-F238E27FC236}">
                <a16:creationId xmlns:a16="http://schemas.microsoft.com/office/drawing/2014/main" xmlns="" id="{E4F58E7F-F685-43A6-86EB-F7D3DAFA07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图片 3">
            <a:extLst>
              <a:ext uri="{FF2B5EF4-FFF2-40B4-BE49-F238E27FC236}">
                <a16:creationId xmlns:a16="http://schemas.microsoft.com/office/drawing/2014/main" xmlns="" id="{2E531371-6206-4A02-8B78-30993E0F3CE0}"/>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88489" y="784200"/>
            <a:ext cx="5463284" cy="5681146"/>
          </a:xfrm>
          <a:prstGeom prst="rect">
            <a:avLst/>
          </a:prstGeom>
        </p:spPr>
      </p:pic>
      <p:pic>
        <p:nvPicPr>
          <p:cNvPr id="5" name="图片 4">
            <a:extLst>
              <a:ext uri="{FF2B5EF4-FFF2-40B4-BE49-F238E27FC236}">
                <a16:creationId xmlns:a16="http://schemas.microsoft.com/office/drawing/2014/main" xmlns="" id="{B1E39FF2-A2D9-472B-8F57-F9677C0F47FF}"/>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400800" y="1544894"/>
            <a:ext cx="544069" cy="706583"/>
          </a:xfrm>
          <a:prstGeom prst="rect">
            <a:avLst/>
          </a:prstGeom>
        </p:spPr>
      </p:pic>
      <p:pic>
        <p:nvPicPr>
          <p:cNvPr id="6" name="图片 5">
            <a:extLst>
              <a:ext uri="{FF2B5EF4-FFF2-40B4-BE49-F238E27FC236}">
                <a16:creationId xmlns:a16="http://schemas.microsoft.com/office/drawing/2014/main" xmlns="" id="{A48B563D-BBFD-4DD5-9E98-0C4B0BF4A5B5}"/>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400800" y="3042420"/>
            <a:ext cx="544069" cy="706583"/>
          </a:xfrm>
          <a:prstGeom prst="rect">
            <a:avLst/>
          </a:prstGeom>
        </p:spPr>
      </p:pic>
      <p:grpSp>
        <p:nvGrpSpPr>
          <p:cNvPr id="7" name="组合 6">
            <a:extLst>
              <a:ext uri="{FF2B5EF4-FFF2-40B4-BE49-F238E27FC236}">
                <a16:creationId xmlns:a16="http://schemas.microsoft.com/office/drawing/2014/main" xmlns="" id="{530937B5-43E1-449F-B340-DD90810CC3A1}"/>
              </a:ext>
            </a:extLst>
          </p:cNvPr>
          <p:cNvGrpSpPr/>
          <p:nvPr/>
        </p:nvGrpSpPr>
        <p:grpSpPr>
          <a:xfrm>
            <a:off x="7361429" y="1371602"/>
            <a:ext cx="3487978" cy="678970"/>
            <a:chOff x="8926221" y="2138442"/>
            <a:chExt cx="2501951" cy="488188"/>
          </a:xfrm>
        </p:grpSpPr>
        <p:sp>
          <p:nvSpPr>
            <p:cNvPr id="8" name="矩形 7">
              <a:extLst>
                <a:ext uri="{FF2B5EF4-FFF2-40B4-BE49-F238E27FC236}">
                  <a16:creationId xmlns:a16="http://schemas.microsoft.com/office/drawing/2014/main" xmlns="" id="{4FAE720B-ADC3-42E6-A36A-7C926DCC8499}"/>
                </a:ext>
              </a:extLst>
            </p:cNvPr>
            <p:cNvSpPr/>
            <p:nvPr/>
          </p:nvSpPr>
          <p:spPr>
            <a:xfrm>
              <a:off x="8926221" y="2138442"/>
              <a:ext cx="2501951" cy="305019"/>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75000"/>
                      <a:lumOff val="25000"/>
                    </a:schemeClr>
                  </a:solidFill>
                  <a:cs typeface="+mn-ea"/>
                  <a:sym typeface="+mn-lt"/>
                </a:rPr>
                <a:t>标题文字添加</a:t>
              </a:r>
            </a:p>
          </p:txBody>
        </p:sp>
        <p:sp>
          <p:nvSpPr>
            <p:cNvPr id="9" name="文本框 8">
              <a:extLst>
                <a:ext uri="{FF2B5EF4-FFF2-40B4-BE49-F238E27FC236}">
                  <a16:creationId xmlns:a16="http://schemas.microsoft.com/office/drawing/2014/main" xmlns="" id="{E21F87F4-A8D2-4215-BDBE-AA33F9D3063A}"/>
                </a:ext>
              </a:extLst>
            </p:cNvPr>
            <p:cNvSpPr txBox="1"/>
            <p:nvPr/>
          </p:nvSpPr>
          <p:spPr>
            <a:xfrm>
              <a:off x="8984678" y="2453143"/>
              <a:ext cx="1985416" cy="173487"/>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900" dirty="0">
                  <a:solidFill>
                    <a:schemeClr val="bg1">
                      <a:lumMod val="50000"/>
                    </a:schemeClr>
                  </a:solidFill>
                  <a:cs typeface="+mn-ea"/>
                  <a:sym typeface="+mn-lt"/>
                </a:rPr>
                <a:t>老师就象红烛，</a:t>
              </a:r>
              <a:r>
                <a:rPr lang="en-US" altLang="zh-CN" sz="900" dirty="0" err="1">
                  <a:solidFill>
                    <a:schemeClr val="bg1">
                      <a:lumMod val="50000"/>
                    </a:schemeClr>
                  </a:solidFill>
                  <a:cs typeface="+mn-ea"/>
                  <a:sym typeface="+mn-lt"/>
                </a:rPr>
                <a:t>eld</a:t>
              </a:r>
              <a:r>
                <a:rPr lang="en-US" altLang="zh-CN" sz="900" dirty="0">
                  <a:solidFill>
                    <a:schemeClr val="bg1">
                      <a:lumMod val="50000"/>
                    </a:schemeClr>
                  </a:solidFill>
                  <a:cs typeface="+mn-ea"/>
                  <a:sym typeface="+mn-lt"/>
                </a:rPr>
                <a:t>. Using PowerPoint,</a:t>
              </a:r>
            </a:p>
          </p:txBody>
        </p:sp>
      </p:grpSp>
      <p:grpSp>
        <p:nvGrpSpPr>
          <p:cNvPr id="10" name="组合 9">
            <a:extLst>
              <a:ext uri="{FF2B5EF4-FFF2-40B4-BE49-F238E27FC236}">
                <a16:creationId xmlns:a16="http://schemas.microsoft.com/office/drawing/2014/main" xmlns="" id="{984BAB11-F5A5-45FC-8C79-C3FCE118DDA1}"/>
              </a:ext>
            </a:extLst>
          </p:cNvPr>
          <p:cNvGrpSpPr/>
          <p:nvPr/>
        </p:nvGrpSpPr>
        <p:grpSpPr>
          <a:xfrm>
            <a:off x="7361429" y="2916585"/>
            <a:ext cx="3487978" cy="678970"/>
            <a:chOff x="8926221" y="2138442"/>
            <a:chExt cx="2501951" cy="488188"/>
          </a:xfrm>
        </p:grpSpPr>
        <p:sp>
          <p:nvSpPr>
            <p:cNvPr id="11" name="矩形 10">
              <a:extLst>
                <a:ext uri="{FF2B5EF4-FFF2-40B4-BE49-F238E27FC236}">
                  <a16:creationId xmlns:a16="http://schemas.microsoft.com/office/drawing/2014/main" xmlns="" id="{75A699E9-6BD2-4AA3-8887-80EE8236B744}"/>
                </a:ext>
              </a:extLst>
            </p:cNvPr>
            <p:cNvSpPr/>
            <p:nvPr/>
          </p:nvSpPr>
          <p:spPr>
            <a:xfrm>
              <a:off x="8926221" y="2138442"/>
              <a:ext cx="2501951" cy="305019"/>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75000"/>
                      <a:lumOff val="25000"/>
                    </a:schemeClr>
                  </a:solidFill>
                  <a:cs typeface="+mn-ea"/>
                  <a:sym typeface="+mn-lt"/>
                </a:rPr>
                <a:t>标题文字添加</a:t>
              </a:r>
            </a:p>
          </p:txBody>
        </p:sp>
        <p:sp>
          <p:nvSpPr>
            <p:cNvPr id="12" name="文本框 11">
              <a:extLst>
                <a:ext uri="{FF2B5EF4-FFF2-40B4-BE49-F238E27FC236}">
                  <a16:creationId xmlns:a16="http://schemas.microsoft.com/office/drawing/2014/main" xmlns="" id="{01A16F93-D181-4C80-9B58-339DF753D131}"/>
                </a:ext>
              </a:extLst>
            </p:cNvPr>
            <p:cNvSpPr txBox="1"/>
            <p:nvPr/>
          </p:nvSpPr>
          <p:spPr>
            <a:xfrm>
              <a:off x="8984678" y="2453143"/>
              <a:ext cx="1985416" cy="173487"/>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900" dirty="0">
                  <a:solidFill>
                    <a:schemeClr val="bg1">
                      <a:lumMod val="50000"/>
                    </a:schemeClr>
                  </a:solidFill>
                  <a:cs typeface="+mn-ea"/>
                  <a:sym typeface="+mn-lt"/>
                </a:rPr>
                <a:t>老师就象红烛，</a:t>
              </a:r>
              <a:r>
                <a:rPr lang="en-US" altLang="zh-CN" sz="900" dirty="0" err="1">
                  <a:solidFill>
                    <a:schemeClr val="bg1">
                      <a:lumMod val="50000"/>
                    </a:schemeClr>
                  </a:solidFill>
                  <a:cs typeface="+mn-ea"/>
                  <a:sym typeface="+mn-lt"/>
                </a:rPr>
                <a:t>eld</a:t>
              </a:r>
              <a:r>
                <a:rPr lang="en-US" altLang="zh-CN" sz="900" dirty="0">
                  <a:solidFill>
                    <a:schemeClr val="bg1">
                      <a:lumMod val="50000"/>
                    </a:schemeClr>
                  </a:solidFill>
                  <a:cs typeface="+mn-ea"/>
                  <a:sym typeface="+mn-lt"/>
                </a:rPr>
                <a:t>. Using PowerPoint,</a:t>
              </a:r>
            </a:p>
          </p:txBody>
        </p:sp>
      </p:grpSp>
      <p:pic>
        <p:nvPicPr>
          <p:cNvPr id="13" name="图片 12">
            <a:extLst>
              <a:ext uri="{FF2B5EF4-FFF2-40B4-BE49-F238E27FC236}">
                <a16:creationId xmlns:a16="http://schemas.microsoft.com/office/drawing/2014/main" xmlns="" id="{C1358687-D257-48E9-A554-BD1C54312DDF}"/>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400800" y="4598367"/>
            <a:ext cx="544069" cy="706583"/>
          </a:xfrm>
          <a:prstGeom prst="rect">
            <a:avLst/>
          </a:prstGeom>
        </p:spPr>
      </p:pic>
      <p:grpSp>
        <p:nvGrpSpPr>
          <p:cNvPr id="14" name="组合 13">
            <a:extLst>
              <a:ext uri="{FF2B5EF4-FFF2-40B4-BE49-F238E27FC236}">
                <a16:creationId xmlns:a16="http://schemas.microsoft.com/office/drawing/2014/main" xmlns="" id="{1E4C2AD0-C047-4D2D-82F5-30838A53141E}"/>
              </a:ext>
            </a:extLst>
          </p:cNvPr>
          <p:cNvGrpSpPr/>
          <p:nvPr/>
        </p:nvGrpSpPr>
        <p:grpSpPr>
          <a:xfrm>
            <a:off x="7361429" y="4472532"/>
            <a:ext cx="3487978" cy="678970"/>
            <a:chOff x="8926221" y="2138442"/>
            <a:chExt cx="2501951" cy="488188"/>
          </a:xfrm>
        </p:grpSpPr>
        <p:sp>
          <p:nvSpPr>
            <p:cNvPr id="15" name="矩形 14">
              <a:extLst>
                <a:ext uri="{FF2B5EF4-FFF2-40B4-BE49-F238E27FC236}">
                  <a16:creationId xmlns:a16="http://schemas.microsoft.com/office/drawing/2014/main" xmlns="" id="{AC47CAC0-4C9A-4F33-92F6-695CE4428583}"/>
                </a:ext>
              </a:extLst>
            </p:cNvPr>
            <p:cNvSpPr/>
            <p:nvPr/>
          </p:nvSpPr>
          <p:spPr>
            <a:xfrm>
              <a:off x="8926221" y="2138442"/>
              <a:ext cx="2501951" cy="305019"/>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75000"/>
                      <a:lumOff val="25000"/>
                    </a:schemeClr>
                  </a:solidFill>
                  <a:cs typeface="+mn-ea"/>
                  <a:sym typeface="+mn-lt"/>
                </a:rPr>
                <a:t>标题文字添加</a:t>
              </a:r>
            </a:p>
          </p:txBody>
        </p:sp>
        <p:sp>
          <p:nvSpPr>
            <p:cNvPr id="16" name="文本框 15">
              <a:extLst>
                <a:ext uri="{FF2B5EF4-FFF2-40B4-BE49-F238E27FC236}">
                  <a16:creationId xmlns:a16="http://schemas.microsoft.com/office/drawing/2014/main" xmlns="" id="{3689740D-B462-47F0-8FD9-12FE954A4AF0}"/>
                </a:ext>
              </a:extLst>
            </p:cNvPr>
            <p:cNvSpPr txBox="1"/>
            <p:nvPr/>
          </p:nvSpPr>
          <p:spPr>
            <a:xfrm>
              <a:off x="8984678" y="2453143"/>
              <a:ext cx="1985416" cy="173487"/>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900" dirty="0">
                  <a:solidFill>
                    <a:schemeClr val="bg1">
                      <a:lumMod val="50000"/>
                    </a:schemeClr>
                  </a:solidFill>
                  <a:cs typeface="+mn-ea"/>
                  <a:sym typeface="+mn-lt"/>
                </a:rPr>
                <a:t>老师就象红烛，</a:t>
              </a:r>
              <a:r>
                <a:rPr lang="en-US" altLang="zh-CN" sz="900" dirty="0" err="1">
                  <a:solidFill>
                    <a:schemeClr val="bg1">
                      <a:lumMod val="50000"/>
                    </a:schemeClr>
                  </a:solidFill>
                  <a:cs typeface="+mn-ea"/>
                  <a:sym typeface="+mn-lt"/>
                </a:rPr>
                <a:t>eld</a:t>
              </a:r>
              <a:r>
                <a:rPr lang="en-US" altLang="zh-CN" sz="900" dirty="0">
                  <a:solidFill>
                    <a:schemeClr val="bg1">
                      <a:lumMod val="50000"/>
                    </a:schemeClr>
                  </a:solidFill>
                  <a:cs typeface="+mn-ea"/>
                  <a:sym typeface="+mn-lt"/>
                </a:rPr>
                <a:t>. Using PowerPoint,</a:t>
              </a:r>
            </a:p>
          </p:txBody>
        </p:sp>
      </p:grpSp>
    </p:spTree>
    <p:extLst>
      <p:ext uri="{BB962C8B-B14F-4D97-AF65-F5344CB8AC3E}">
        <p14:creationId xmlns:p14="http://schemas.microsoft.com/office/powerpoint/2010/main" val="1088354276"/>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xmlns:a16="http://schemas.microsoft.com/office/drawing/2014/main" xmlns:a14="http://schemas.microsoft.com/office/drawing/2010/main">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par>
                          <p:cTn id="37" fill="hold">
                            <p:stCondLst>
                              <p:cond delay="500"/>
                            </p:stCondLst>
                            <p:childTnLst>
                              <p:par>
                                <p:cTn id="38" presetID="42" presetClass="entr" presetSubtype="0"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1000"/>
                                        <p:tgtEl>
                                          <p:spTgt spid="14"/>
                                        </p:tgtEl>
                                      </p:cBhvr>
                                    </p:animEffect>
                                    <p:anim calcmode="lin" valueType="num">
                                      <p:cBhvr>
                                        <p:cTn id="41" dur="1000" fill="hold"/>
                                        <p:tgtEl>
                                          <p:spTgt spid="14"/>
                                        </p:tgtEl>
                                        <p:attrNameLst>
                                          <p:attrName>ppt_x</p:attrName>
                                        </p:attrNameLst>
                                      </p:cBhvr>
                                      <p:tavLst>
                                        <p:tav tm="0">
                                          <p:val>
                                            <p:strVal val="#ppt_x"/>
                                          </p:val>
                                        </p:tav>
                                        <p:tav tm="100000">
                                          <p:val>
                                            <p:strVal val="#ppt_x"/>
                                          </p:val>
                                        </p:tav>
                                      </p:tavLst>
                                    </p:anim>
                                    <p:anim calcmode="lin" valueType="num">
                                      <p:cBhvr>
                                        <p:cTn id="4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yzdspcu3">
      <a:majorFont>
        <a:latin typeface="Arial"/>
        <a:ea typeface="三极趣味广告体"/>
        <a:cs typeface=""/>
      </a:majorFont>
      <a:minorFont>
        <a:latin typeface="Arial"/>
        <a:ea typeface="三极趣味广告体"/>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202</TotalTime>
  <Words>2028</Words>
  <Application>Microsoft Office PowerPoint</Application>
  <PresentationFormat>宽屏</PresentationFormat>
  <Paragraphs>172</Paragraphs>
  <Slides>26</Slides>
  <Notes>26</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26</vt:i4>
      </vt:variant>
    </vt:vector>
  </HeadingPairs>
  <TitlesOfParts>
    <vt:vector size="37" baseType="lpstr">
      <vt:lpstr>Meiryo</vt:lpstr>
      <vt:lpstr>等线</vt:lpstr>
      <vt:lpstr>三极趣味广告体</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93</cp:revision>
  <dcterms:created xsi:type="dcterms:W3CDTF">2019-03-29T12:25:33Z</dcterms:created>
  <dcterms:modified xsi:type="dcterms:W3CDTF">2023-05-22T08:56:53Z</dcterms:modified>
</cp:coreProperties>
</file>