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30"/>
  </p:notesMasterIdLst>
  <p:sldIdLst>
    <p:sldId id="256" r:id="rId4"/>
    <p:sldId id="258" r:id="rId5"/>
    <p:sldId id="290" r:id="rId6"/>
    <p:sldId id="291" r:id="rId7"/>
    <p:sldId id="292" r:id="rId8"/>
    <p:sldId id="305" r:id="rId9"/>
    <p:sldId id="306" r:id="rId10"/>
    <p:sldId id="307" r:id="rId11"/>
    <p:sldId id="308" r:id="rId12"/>
    <p:sldId id="309" r:id="rId13"/>
    <p:sldId id="310" r:id="rId14"/>
    <p:sldId id="311" r:id="rId15"/>
    <p:sldId id="313" r:id="rId16"/>
    <p:sldId id="314" r:id="rId17"/>
    <p:sldId id="315" r:id="rId18"/>
    <p:sldId id="316" r:id="rId19"/>
    <p:sldId id="317" r:id="rId20"/>
    <p:sldId id="319" r:id="rId21"/>
    <p:sldId id="320" r:id="rId22"/>
    <p:sldId id="321" r:id="rId23"/>
    <p:sldId id="322" r:id="rId24"/>
    <p:sldId id="323" r:id="rId25"/>
    <p:sldId id="324" r:id="rId26"/>
    <p:sldId id="325" r:id="rId27"/>
    <p:sldId id="326" r:id="rId28"/>
    <p:sldId id="327"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E9171B"/>
    <a:srgbClr val="A30304"/>
    <a:srgbClr val="FFF0B7"/>
    <a:srgbClr val="F3C185"/>
    <a:srgbClr val="B768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p:cViewPr varScale="1">
        <p:scale>
          <a:sx n="108" d="100"/>
          <a:sy n="108" d="100"/>
        </p:scale>
        <p:origin x="67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D8F521-D5F0-4F84-A078-B4AC35E1DFF8}" type="datetimeFigureOut">
              <a:rPr lang="zh-CN" altLang="en-US" smtClean="0"/>
              <a:t>2023/5/26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3731A6-7065-4008-9DE0-08376C35E3D8}" type="slidenum">
              <a:rPr lang="zh-CN" altLang="en-US" smtClean="0"/>
              <a:t>‹#›</a:t>
            </a:fld>
            <a:endParaRPr lang="zh-CN" altLang="en-US"/>
          </a:p>
        </p:txBody>
      </p:sp>
    </p:spTree>
    <p:extLst>
      <p:ext uri="{BB962C8B-B14F-4D97-AF65-F5344CB8AC3E}">
        <p14:creationId xmlns:p14="http://schemas.microsoft.com/office/powerpoint/2010/main" val="2876272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403731A6-7065-4008-9DE0-08376C35E3D8}" type="slidenum">
              <a:rPr lang="zh-CN" altLang="en-US" smtClean="0"/>
              <a:t>1</a:t>
            </a:fld>
            <a:endParaRPr lang="zh-CN" altLang="en-US"/>
          </a:p>
        </p:txBody>
      </p:sp>
    </p:spTree>
    <p:extLst>
      <p:ext uri="{BB962C8B-B14F-4D97-AF65-F5344CB8AC3E}">
        <p14:creationId xmlns:p14="http://schemas.microsoft.com/office/powerpoint/2010/main" val="3706391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403731A6-7065-4008-9DE0-08376C35E3D8}" type="slidenum">
              <a:rPr lang="zh-CN" altLang="en-US" smtClean="0"/>
              <a:t>13</a:t>
            </a:fld>
            <a:endParaRPr lang="zh-CN" altLang="en-US"/>
          </a:p>
        </p:txBody>
      </p:sp>
    </p:spTree>
    <p:extLst>
      <p:ext uri="{BB962C8B-B14F-4D97-AF65-F5344CB8AC3E}">
        <p14:creationId xmlns:p14="http://schemas.microsoft.com/office/powerpoint/2010/main" val="20433312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826590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mc="http://schemas.openxmlformats.org/markup-compatibility/2006" xmlns:a16="http://schemas.microsoft.com/office/drawing/2014/main" id="{3A208ECB-7429-ABED-F263-48E01398230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p14="http://schemas.microsoft.com/office/powerpoint/2010/main" xmlns:mc="http://schemas.openxmlformats.org/markup-compatibility/2006" xmlns:a16="http://schemas.microsoft.com/office/drawing/2014/main" id="{E552162F-3246-4A1A-3E8C-223D9C2ABB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p14="http://schemas.microsoft.com/office/powerpoint/2010/main" xmlns:mc="http://schemas.openxmlformats.org/markup-compatibility/2006" xmlns:a16="http://schemas.microsoft.com/office/drawing/2014/main" id="{2DD9FC65-7A84-B287-BA8E-A7930B38F7F8}"/>
              </a:ext>
            </a:extLst>
          </p:cNvPr>
          <p:cNvSpPr>
            <a:spLocks noGrp="1"/>
          </p:cNvSpPr>
          <p:nvPr>
            <p:ph type="dt" sz="half" idx="10"/>
          </p:nvPr>
        </p:nvSpPr>
        <p:spPr/>
        <p:txBody>
          <a:bodyPr/>
          <a:lstStyle/>
          <a:p>
            <a:fld id="{BF57F80D-D467-4828-9D88-4F17B9CFA99B}" type="datetimeFigureOut">
              <a:rPr lang="zh-CN" altLang="en-US" smtClean="0"/>
              <a:t>2023/5/26</a:t>
            </a:fld>
            <a:endParaRPr lang="zh-CN" altLang="en-US"/>
          </a:p>
        </p:txBody>
      </p:sp>
      <p:sp>
        <p:nvSpPr>
          <p:cNvPr id="5" name="页脚占位符 4">
            <a:extLst>
              <a:ext uri="{FF2B5EF4-FFF2-40B4-BE49-F238E27FC236}">
                <a16:creationId xmlns="" xmlns:p14="http://schemas.microsoft.com/office/powerpoint/2010/main" xmlns:mc="http://schemas.openxmlformats.org/markup-compatibility/2006" xmlns:a16="http://schemas.microsoft.com/office/drawing/2014/main" id="{C3536246-CA81-E13E-CBA2-2C08AD30580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p14="http://schemas.microsoft.com/office/powerpoint/2010/main" xmlns:mc="http://schemas.openxmlformats.org/markup-compatibility/2006" xmlns:a16="http://schemas.microsoft.com/office/drawing/2014/main" id="{2DA046F5-ABE8-CDD8-9972-92FC36B7C43B}"/>
              </a:ext>
            </a:extLst>
          </p:cNvPr>
          <p:cNvSpPr>
            <a:spLocks noGrp="1"/>
          </p:cNvSpPr>
          <p:nvPr>
            <p:ph type="sldNum" sz="quarter" idx="12"/>
          </p:nvPr>
        </p:nvSpPr>
        <p:spPr/>
        <p:txBody>
          <a:bodyPr/>
          <a:lstStyle/>
          <a:p>
            <a:fld id="{350357CB-ACF6-43EF-AE46-A7F96F2BB193}" type="slidenum">
              <a:rPr lang="zh-CN" altLang="en-US" smtClean="0"/>
              <a:t>‹#›</a:t>
            </a:fld>
            <a:endParaRPr lang="zh-CN" altLang="en-US"/>
          </a:p>
        </p:txBody>
      </p:sp>
    </p:spTree>
    <p:extLst>
      <p:ext uri="{BB962C8B-B14F-4D97-AF65-F5344CB8AC3E}">
        <p14:creationId xmlns:p14="http://schemas.microsoft.com/office/powerpoint/2010/main" val="1805208973"/>
      </p:ext>
    </p:extLst>
  </p:cSld>
  <p:clrMapOvr>
    <a:masterClrMapping/>
  </p:clrMapOvr>
  <mc:AlternateContent xmlns:mc="http://schemas.openxmlformats.org/markup-compatibility/2006" xmlns:p14="http://schemas.microsoft.com/office/powerpoint/2010/main">
    <mc:Choice Requires="p14">
      <p:transition spd="slow" p14:dur="1500" advClick="0" advTm="0">
        <p14:window dir="vert"/>
      </p:transition>
    </mc:Choice>
    <mc:Fallback xmlns="" xmlns:a16="http://schemas.microsoft.com/office/drawing/2014/main">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mc="http://schemas.openxmlformats.org/markup-compatibility/2006" xmlns:a16="http://schemas.microsoft.com/office/drawing/2014/main" id="{3C0D0BD7-C599-755E-4E98-A922B215E70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p14="http://schemas.microsoft.com/office/powerpoint/2010/main" xmlns:mc="http://schemas.openxmlformats.org/markup-compatibility/2006" xmlns:a16="http://schemas.microsoft.com/office/drawing/2014/main" id="{F9A41745-240F-41F4-4883-9B46F92FA8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p14="http://schemas.microsoft.com/office/powerpoint/2010/main" xmlns:mc="http://schemas.openxmlformats.org/markup-compatibility/2006" xmlns:a16="http://schemas.microsoft.com/office/drawing/2014/main" id="{31D4C6A2-9CAB-A80D-8F07-E4C5BC9F1F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p14="http://schemas.microsoft.com/office/powerpoint/2010/main" xmlns:mc="http://schemas.openxmlformats.org/markup-compatibility/2006" xmlns:a16="http://schemas.microsoft.com/office/drawing/2014/main" id="{4DA3A3B3-622E-0A54-ABE0-DD69E7633561}"/>
              </a:ext>
            </a:extLst>
          </p:cNvPr>
          <p:cNvSpPr>
            <a:spLocks noGrp="1"/>
          </p:cNvSpPr>
          <p:nvPr>
            <p:ph type="dt" sz="half" idx="10"/>
          </p:nvPr>
        </p:nvSpPr>
        <p:spPr/>
        <p:txBody>
          <a:bodyPr/>
          <a:lstStyle/>
          <a:p>
            <a:fld id="{BF57F80D-D467-4828-9D88-4F17B9CFA99B}" type="datetimeFigureOut">
              <a:rPr lang="zh-CN" altLang="en-US" smtClean="0"/>
              <a:t>2023/5/26</a:t>
            </a:fld>
            <a:endParaRPr lang="zh-CN" altLang="en-US"/>
          </a:p>
        </p:txBody>
      </p:sp>
      <p:sp>
        <p:nvSpPr>
          <p:cNvPr id="6" name="页脚占位符 5">
            <a:extLst>
              <a:ext uri="{FF2B5EF4-FFF2-40B4-BE49-F238E27FC236}">
                <a16:creationId xmlns="" xmlns:p14="http://schemas.microsoft.com/office/powerpoint/2010/main" xmlns:mc="http://schemas.openxmlformats.org/markup-compatibility/2006" xmlns:a16="http://schemas.microsoft.com/office/drawing/2014/main" id="{8F472D5A-E48A-D3BA-A1EE-6BFF66B5BAB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p14="http://schemas.microsoft.com/office/powerpoint/2010/main" xmlns:mc="http://schemas.openxmlformats.org/markup-compatibility/2006" xmlns:a16="http://schemas.microsoft.com/office/drawing/2014/main" id="{4A07F668-A000-25EA-6971-DE55643F3312}"/>
              </a:ext>
            </a:extLst>
          </p:cNvPr>
          <p:cNvSpPr>
            <a:spLocks noGrp="1"/>
          </p:cNvSpPr>
          <p:nvPr>
            <p:ph type="sldNum" sz="quarter" idx="12"/>
          </p:nvPr>
        </p:nvSpPr>
        <p:spPr/>
        <p:txBody>
          <a:bodyPr/>
          <a:lstStyle/>
          <a:p>
            <a:fld id="{350357CB-ACF6-43EF-AE46-A7F96F2BB193}" type="slidenum">
              <a:rPr lang="zh-CN" altLang="en-US" smtClean="0"/>
              <a:t>‹#›</a:t>
            </a:fld>
            <a:endParaRPr lang="zh-CN" altLang="en-US"/>
          </a:p>
        </p:txBody>
      </p:sp>
    </p:spTree>
    <p:extLst>
      <p:ext uri="{BB962C8B-B14F-4D97-AF65-F5344CB8AC3E}">
        <p14:creationId xmlns:p14="http://schemas.microsoft.com/office/powerpoint/2010/main" val="2415929196"/>
      </p:ext>
    </p:extLst>
  </p:cSld>
  <p:clrMapOvr>
    <a:masterClrMapping/>
  </p:clrMapOvr>
  <mc:AlternateContent xmlns:mc="http://schemas.openxmlformats.org/markup-compatibility/2006" xmlns:p14="http://schemas.microsoft.com/office/powerpoint/2010/main">
    <mc:Choice Requires="p14">
      <p:transition spd="slow" p14:dur="1500" advClick="0" advTm="0">
        <p14:window dir="vert"/>
      </p:transition>
    </mc:Choice>
    <mc:Fallback xmlns="" xmlns:a16="http://schemas.microsoft.com/office/drawing/2014/main">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mc="http://schemas.openxmlformats.org/markup-compatibility/2006" xmlns:a16="http://schemas.microsoft.com/office/drawing/2014/main" id="{71EA8C2F-A98F-5AE1-382B-2A1F7337B7D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p14="http://schemas.microsoft.com/office/powerpoint/2010/main" xmlns:mc="http://schemas.openxmlformats.org/markup-compatibility/2006" xmlns:a16="http://schemas.microsoft.com/office/drawing/2014/main" id="{94FC3310-73E6-C202-F206-D739A4168E03}"/>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p14="http://schemas.microsoft.com/office/powerpoint/2010/main" xmlns:mc="http://schemas.openxmlformats.org/markup-compatibility/2006" xmlns:a16="http://schemas.microsoft.com/office/drawing/2014/main" id="{2DE4C23B-6F8C-4F10-437C-6B8CC47E99F9}"/>
              </a:ext>
            </a:extLst>
          </p:cNvPr>
          <p:cNvSpPr>
            <a:spLocks noGrp="1"/>
          </p:cNvSpPr>
          <p:nvPr>
            <p:ph type="dt" sz="half" idx="10"/>
          </p:nvPr>
        </p:nvSpPr>
        <p:spPr/>
        <p:txBody>
          <a:bodyPr/>
          <a:lstStyle/>
          <a:p>
            <a:fld id="{BF57F80D-D467-4828-9D88-4F17B9CFA99B}" type="datetimeFigureOut">
              <a:rPr lang="zh-CN" altLang="en-US" smtClean="0"/>
              <a:t>2023/5/26</a:t>
            </a:fld>
            <a:endParaRPr lang="zh-CN" altLang="en-US"/>
          </a:p>
        </p:txBody>
      </p:sp>
      <p:sp>
        <p:nvSpPr>
          <p:cNvPr id="5" name="页脚占位符 4">
            <a:extLst>
              <a:ext uri="{FF2B5EF4-FFF2-40B4-BE49-F238E27FC236}">
                <a16:creationId xmlns="" xmlns:p14="http://schemas.microsoft.com/office/powerpoint/2010/main" xmlns:mc="http://schemas.openxmlformats.org/markup-compatibility/2006" xmlns:a16="http://schemas.microsoft.com/office/drawing/2014/main" id="{58FD3C36-41DD-CFCF-61E2-275AA737723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p14="http://schemas.microsoft.com/office/powerpoint/2010/main" xmlns:mc="http://schemas.openxmlformats.org/markup-compatibility/2006" xmlns:a16="http://schemas.microsoft.com/office/drawing/2014/main" id="{917575BD-8FF7-067A-D6CF-3536958A5D5C}"/>
              </a:ext>
            </a:extLst>
          </p:cNvPr>
          <p:cNvSpPr>
            <a:spLocks noGrp="1"/>
          </p:cNvSpPr>
          <p:nvPr>
            <p:ph type="sldNum" sz="quarter" idx="12"/>
          </p:nvPr>
        </p:nvSpPr>
        <p:spPr/>
        <p:txBody>
          <a:bodyPr/>
          <a:lstStyle/>
          <a:p>
            <a:fld id="{350357CB-ACF6-43EF-AE46-A7F96F2BB193}" type="slidenum">
              <a:rPr lang="zh-CN" altLang="en-US" smtClean="0"/>
              <a:t>‹#›</a:t>
            </a:fld>
            <a:endParaRPr lang="zh-CN" altLang="en-US"/>
          </a:p>
        </p:txBody>
      </p:sp>
    </p:spTree>
    <p:extLst>
      <p:ext uri="{BB962C8B-B14F-4D97-AF65-F5344CB8AC3E}">
        <p14:creationId xmlns:p14="http://schemas.microsoft.com/office/powerpoint/2010/main" val="3405489603"/>
      </p:ext>
    </p:extLst>
  </p:cSld>
  <p:clrMapOvr>
    <a:masterClrMapping/>
  </p:clrMapOvr>
  <mc:AlternateContent xmlns:mc="http://schemas.openxmlformats.org/markup-compatibility/2006" xmlns:p14="http://schemas.microsoft.com/office/powerpoint/2010/main">
    <mc:Choice Requires="p14">
      <p:transition spd="slow" p14:dur="1500" advClick="0" advTm="0">
        <p14:window dir="vert"/>
      </p:transition>
    </mc:Choice>
    <mc:Fallback xmlns="" xmlns:a16="http://schemas.microsoft.com/office/drawing/2014/main">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p14="http://schemas.microsoft.com/office/powerpoint/2010/main" xmlns:mc="http://schemas.openxmlformats.org/markup-compatibility/2006" xmlns:a16="http://schemas.microsoft.com/office/drawing/2014/main" id="{9488BA49-DBA5-9BE3-934F-40A42DFD02C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p14="http://schemas.microsoft.com/office/powerpoint/2010/main" xmlns:mc="http://schemas.openxmlformats.org/markup-compatibility/2006" xmlns:a16="http://schemas.microsoft.com/office/drawing/2014/main" id="{7595BE7D-EC63-7C1C-7EF6-77502C2CCAE3}"/>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p14="http://schemas.microsoft.com/office/powerpoint/2010/main" xmlns:mc="http://schemas.openxmlformats.org/markup-compatibility/2006" xmlns:a16="http://schemas.microsoft.com/office/drawing/2014/main" id="{BB67147D-B60E-44EE-F6D1-F5511CA4AAA1}"/>
              </a:ext>
            </a:extLst>
          </p:cNvPr>
          <p:cNvSpPr>
            <a:spLocks noGrp="1"/>
          </p:cNvSpPr>
          <p:nvPr>
            <p:ph type="dt" sz="half" idx="10"/>
          </p:nvPr>
        </p:nvSpPr>
        <p:spPr/>
        <p:txBody>
          <a:bodyPr/>
          <a:lstStyle/>
          <a:p>
            <a:fld id="{BF57F80D-D467-4828-9D88-4F17B9CFA99B}" type="datetimeFigureOut">
              <a:rPr lang="zh-CN" altLang="en-US" smtClean="0"/>
              <a:t>2023/5/26</a:t>
            </a:fld>
            <a:endParaRPr lang="zh-CN" altLang="en-US"/>
          </a:p>
        </p:txBody>
      </p:sp>
      <p:sp>
        <p:nvSpPr>
          <p:cNvPr id="5" name="页脚占位符 4">
            <a:extLst>
              <a:ext uri="{FF2B5EF4-FFF2-40B4-BE49-F238E27FC236}">
                <a16:creationId xmlns="" xmlns:p14="http://schemas.microsoft.com/office/powerpoint/2010/main" xmlns:mc="http://schemas.openxmlformats.org/markup-compatibility/2006" xmlns:a16="http://schemas.microsoft.com/office/drawing/2014/main" id="{09B5F9C1-EF92-E633-F858-3527B3CA4B6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p14="http://schemas.microsoft.com/office/powerpoint/2010/main" xmlns:mc="http://schemas.openxmlformats.org/markup-compatibility/2006" xmlns:a16="http://schemas.microsoft.com/office/drawing/2014/main" id="{BA05FCBB-822F-CF43-0074-725DD176008D}"/>
              </a:ext>
            </a:extLst>
          </p:cNvPr>
          <p:cNvSpPr>
            <a:spLocks noGrp="1"/>
          </p:cNvSpPr>
          <p:nvPr>
            <p:ph type="sldNum" sz="quarter" idx="12"/>
          </p:nvPr>
        </p:nvSpPr>
        <p:spPr/>
        <p:txBody>
          <a:bodyPr/>
          <a:lstStyle/>
          <a:p>
            <a:fld id="{350357CB-ACF6-43EF-AE46-A7F96F2BB193}" type="slidenum">
              <a:rPr lang="zh-CN" altLang="en-US" smtClean="0"/>
              <a:t>‹#›</a:t>
            </a:fld>
            <a:endParaRPr lang="zh-CN" altLang="en-US"/>
          </a:p>
        </p:txBody>
      </p:sp>
    </p:spTree>
    <p:extLst>
      <p:ext uri="{BB962C8B-B14F-4D97-AF65-F5344CB8AC3E}">
        <p14:creationId xmlns:p14="http://schemas.microsoft.com/office/powerpoint/2010/main" val="2115534062"/>
      </p:ext>
    </p:extLst>
  </p:cSld>
  <p:clrMapOvr>
    <a:masterClrMapping/>
  </p:clrMapOvr>
  <mc:AlternateContent xmlns:mc="http://schemas.openxmlformats.org/markup-compatibility/2006" xmlns:p14="http://schemas.microsoft.com/office/powerpoint/2010/main">
    <mc:Choice Requires="p14">
      <p:transition spd="slow" p14:dur="1500" advClick="0" advTm="0">
        <p14:window dir="vert"/>
      </p:transition>
    </mc:Choice>
    <mc:Fallback xmlns="" xmlns:a16="http://schemas.microsoft.com/office/drawing/2014/main">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2023/5/26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3421809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2023/5/26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629024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72217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28038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66425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17535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0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mc="http://schemas.openxmlformats.org/markup-compatibility/2006" xmlns:a16="http://schemas.microsoft.com/office/drawing/2014/main" id="{43FC6362-436D-C333-AD70-4CAA8B7AB7D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p14="http://schemas.microsoft.com/office/powerpoint/2010/main" xmlns:mc="http://schemas.openxmlformats.org/markup-compatibility/2006" xmlns:a16="http://schemas.microsoft.com/office/drawing/2014/main" id="{6A623ACD-033F-D523-E09A-ADA4D9D7F384}"/>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p14="http://schemas.microsoft.com/office/powerpoint/2010/main" xmlns:mc="http://schemas.openxmlformats.org/markup-compatibility/2006" xmlns:a16="http://schemas.microsoft.com/office/drawing/2014/main" id="{B9C1AD7D-80A4-965C-F5AE-ECEF5B7C103C}"/>
              </a:ext>
            </a:extLst>
          </p:cNvPr>
          <p:cNvSpPr>
            <a:spLocks noGrp="1"/>
          </p:cNvSpPr>
          <p:nvPr>
            <p:ph type="dt" sz="half" idx="10"/>
          </p:nvPr>
        </p:nvSpPr>
        <p:spPr/>
        <p:txBody>
          <a:bodyPr/>
          <a:lstStyle/>
          <a:p>
            <a:fld id="{BF57F80D-D467-4828-9D88-4F17B9CFA99B}" type="datetimeFigureOut">
              <a:rPr lang="zh-CN" altLang="en-US" smtClean="0"/>
              <a:t>2023/5/26</a:t>
            </a:fld>
            <a:endParaRPr lang="zh-CN" altLang="en-US"/>
          </a:p>
        </p:txBody>
      </p:sp>
      <p:sp>
        <p:nvSpPr>
          <p:cNvPr id="5" name="页脚占位符 4">
            <a:extLst>
              <a:ext uri="{FF2B5EF4-FFF2-40B4-BE49-F238E27FC236}">
                <a16:creationId xmlns="" xmlns:p14="http://schemas.microsoft.com/office/powerpoint/2010/main" xmlns:mc="http://schemas.openxmlformats.org/markup-compatibility/2006" xmlns:a16="http://schemas.microsoft.com/office/drawing/2014/main" id="{A9272D62-6DD7-A189-5A13-1D80AF9BAA0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p14="http://schemas.microsoft.com/office/powerpoint/2010/main" xmlns:mc="http://schemas.openxmlformats.org/markup-compatibility/2006" xmlns:a16="http://schemas.microsoft.com/office/drawing/2014/main" id="{095F093F-B735-7392-16EC-EBBC7BC5FBCD}"/>
              </a:ext>
            </a:extLst>
          </p:cNvPr>
          <p:cNvSpPr>
            <a:spLocks noGrp="1"/>
          </p:cNvSpPr>
          <p:nvPr>
            <p:ph type="sldNum" sz="quarter" idx="12"/>
          </p:nvPr>
        </p:nvSpPr>
        <p:spPr/>
        <p:txBody>
          <a:bodyPr/>
          <a:lstStyle/>
          <a:p>
            <a:fld id="{350357CB-ACF6-43EF-AE46-A7F96F2BB193}" type="slidenum">
              <a:rPr lang="zh-CN" altLang="en-US" smtClean="0"/>
              <a:t>‹#›</a:t>
            </a:fld>
            <a:endParaRPr lang="zh-CN" altLang="en-US"/>
          </a:p>
        </p:txBody>
      </p:sp>
    </p:spTree>
    <p:extLst>
      <p:ext uri="{BB962C8B-B14F-4D97-AF65-F5344CB8AC3E}">
        <p14:creationId xmlns:p14="http://schemas.microsoft.com/office/powerpoint/2010/main" val="3198222137"/>
      </p:ext>
    </p:extLst>
  </p:cSld>
  <p:clrMapOvr>
    <a:masterClrMapping/>
  </p:clrMapOvr>
  <mc:AlternateContent xmlns:mc="http://schemas.openxmlformats.org/markup-compatibility/2006" xmlns:p14="http://schemas.microsoft.com/office/powerpoint/2010/main">
    <mc:Choice Requires="p14">
      <p:transition spd="slow" p14:dur="1500" advClick="0" advTm="0">
        <p14:window dir="vert"/>
      </p:transition>
    </mc:Choice>
    <mc:Fallback xmlns="" xmlns:a16="http://schemas.microsoft.com/office/drawing/2014/main">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78780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31184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82107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54369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92345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455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6594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mc="http://schemas.openxmlformats.org/markup-compatibility/2006" xmlns:a16="http://schemas.microsoft.com/office/drawing/2014/main" id="{3BAC8889-C109-F4BD-EB80-567436B4647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p14="http://schemas.microsoft.com/office/powerpoint/2010/main" xmlns:mc="http://schemas.openxmlformats.org/markup-compatibility/2006" xmlns:a16="http://schemas.microsoft.com/office/drawing/2014/main" id="{9B5EBD1A-B532-33DE-785C-B74B808901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p14="http://schemas.microsoft.com/office/powerpoint/2010/main" xmlns:mc="http://schemas.openxmlformats.org/markup-compatibility/2006" xmlns:a16="http://schemas.microsoft.com/office/drawing/2014/main" id="{7BFE49B9-8F78-3C45-915A-473321F97BB0}"/>
              </a:ext>
            </a:extLst>
          </p:cNvPr>
          <p:cNvSpPr>
            <a:spLocks noGrp="1"/>
          </p:cNvSpPr>
          <p:nvPr>
            <p:ph type="dt" sz="half" idx="10"/>
          </p:nvPr>
        </p:nvSpPr>
        <p:spPr/>
        <p:txBody>
          <a:bodyPr/>
          <a:lstStyle/>
          <a:p>
            <a:fld id="{BF57F80D-D467-4828-9D88-4F17B9CFA99B}" type="datetimeFigureOut">
              <a:rPr lang="zh-CN" altLang="en-US" smtClean="0"/>
              <a:t>2023/5/26</a:t>
            </a:fld>
            <a:endParaRPr lang="zh-CN" altLang="en-US"/>
          </a:p>
        </p:txBody>
      </p:sp>
      <p:sp>
        <p:nvSpPr>
          <p:cNvPr id="5" name="页脚占位符 4">
            <a:extLst>
              <a:ext uri="{FF2B5EF4-FFF2-40B4-BE49-F238E27FC236}">
                <a16:creationId xmlns="" xmlns:p14="http://schemas.microsoft.com/office/powerpoint/2010/main" xmlns:mc="http://schemas.openxmlformats.org/markup-compatibility/2006" xmlns:a16="http://schemas.microsoft.com/office/drawing/2014/main" id="{445139E6-0BAC-9A08-26DA-FA2D07DD56C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p14="http://schemas.microsoft.com/office/powerpoint/2010/main" xmlns:mc="http://schemas.openxmlformats.org/markup-compatibility/2006" xmlns:a16="http://schemas.microsoft.com/office/drawing/2014/main" id="{E6508681-D7DB-F3FB-DD31-10C9B28D2D2B}"/>
              </a:ext>
            </a:extLst>
          </p:cNvPr>
          <p:cNvSpPr>
            <a:spLocks noGrp="1"/>
          </p:cNvSpPr>
          <p:nvPr>
            <p:ph type="sldNum" sz="quarter" idx="12"/>
          </p:nvPr>
        </p:nvSpPr>
        <p:spPr/>
        <p:txBody>
          <a:bodyPr/>
          <a:lstStyle/>
          <a:p>
            <a:fld id="{350357CB-ACF6-43EF-AE46-A7F96F2BB193}" type="slidenum">
              <a:rPr lang="zh-CN" altLang="en-US" smtClean="0"/>
              <a:t>‹#›</a:t>
            </a:fld>
            <a:endParaRPr lang="zh-CN" altLang="en-US"/>
          </a:p>
        </p:txBody>
      </p:sp>
    </p:spTree>
    <p:extLst>
      <p:ext uri="{BB962C8B-B14F-4D97-AF65-F5344CB8AC3E}">
        <p14:creationId xmlns:p14="http://schemas.microsoft.com/office/powerpoint/2010/main" val="871397501"/>
      </p:ext>
    </p:extLst>
  </p:cSld>
  <p:clrMapOvr>
    <a:masterClrMapping/>
  </p:clrMapOvr>
  <mc:AlternateContent xmlns:mc="http://schemas.openxmlformats.org/markup-compatibility/2006" xmlns:p14="http://schemas.microsoft.com/office/powerpoint/2010/main">
    <mc:Choice Requires="p14">
      <p:transition spd="slow" p14:dur="1500" advClick="0" advTm="0">
        <p14:window dir="vert"/>
      </p:transition>
    </mc:Choice>
    <mc:Fallback xmlns="" xmlns:a16="http://schemas.microsoft.com/office/drawing/2014/main">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mc="http://schemas.openxmlformats.org/markup-compatibility/2006" xmlns:a16="http://schemas.microsoft.com/office/drawing/2014/main" id="{2F36EEAF-19B4-8013-F1FD-C94512A379C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p14="http://schemas.microsoft.com/office/powerpoint/2010/main" xmlns:mc="http://schemas.openxmlformats.org/markup-compatibility/2006" xmlns:a16="http://schemas.microsoft.com/office/drawing/2014/main" id="{001D9582-CE12-C20C-E0AB-C815E976AFC1}"/>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p14="http://schemas.microsoft.com/office/powerpoint/2010/main" xmlns:mc="http://schemas.openxmlformats.org/markup-compatibility/2006" xmlns:a16="http://schemas.microsoft.com/office/drawing/2014/main" id="{12D33BD7-C6CD-A2EA-6269-61D9250AB5F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p14="http://schemas.microsoft.com/office/powerpoint/2010/main" xmlns:mc="http://schemas.openxmlformats.org/markup-compatibility/2006" xmlns:a16="http://schemas.microsoft.com/office/drawing/2014/main" id="{9576472B-85D8-0628-3461-F8C5821979B2}"/>
              </a:ext>
            </a:extLst>
          </p:cNvPr>
          <p:cNvSpPr>
            <a:spLocks noGrp="1"/>
          </p:cNvSpPr>
          <p:nvPr>
            <p:ph type="dt" sz="half" idx="10"/>
          </p:nvPr>
        </p:nvSpPr>
        <p:spPr/>
        <p:txBody>
          <a:bodyPr/>
          <a:lstStyle/>
          <a:p>
            <a:fld id="{BF57F80D-D467-4828-9D88-4F17B9CFA99B}" type="datetimeFigureOut">
              <a:rPr lang="zh-CN" altLang="en-US" smtClean="0"/>
              <a:t>2023/5/26</a:t>
            </a:fld>
            <a:endParaRPr lang="zh-CN" altLang="en-US"/>
          </a:p>
        </p:txBody>
      </p:sp>
      <p:sp>
        <p:nvSpPr>
          <p:cNvPr id="6" name="页脚占位符 5">
            <a:extLst>
              <a:ext uri="{FF2B5EF4-FFF2-40B4-BE49-F238E27FC236}">
                <a16:creationId xmlns="" xmlns:p14="http://schemas.microsoft.com/office/powerpoint/2010/main" xmlns:mc="http://schemas.openxmlformats.org/markup-compatibility/2006" xmlns:a16="http://schemas.microsoft.com/office/drawing/2014/main" id="{E1FAFFF4-B9C1-F7E4-7D98-3CA06089A3E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p14="http://schemas.microsoft.com/office/powerpoint/2010/main" xmlns:mc="http://schemas.openxmlformats.org/markup-compatibility/2006" xmlns:a16="http://schemas.microsoft.com/office/drawing/2014/main" id="{3006BE0B-3A25-CE36-5175-94588775619A}"/>
              </a:ext>
            </a:extLst>
          </p:cNvPr>
          <p:cNvSpPr>
            <a:spLocks noGrp="1"/>
          </p:cNvSpPr>
          <p:nvPr>
            <p:ph type="sldNum" sz="quarter" idx="12"/>
          </p:nvPr>
        </p:nvSpPr>
        <p:spPr/>
        <p:txBody>
          <a:bodyPr/>
          <a:lstStyle/>
          <a:p>
            <a:fld id="{350357CB-ACF6-43EF-AE46-A7F96F2BB193}" type="slidenum">
              <a:rPr lang="zh-CN" altLang="en-US" smtClean="0"/>
              <a:t>‹#›</a:t>
            </a:fld>
            <a:endParaRPr lang="zh-CN" altLang="en-US"/>
          </a:p>
        </p:txBody>
      </p:sp>
    </p:spTree>
    <p:extLst>
      <p:ext uri="{BB962C8B-B14F-4D97-AF65-F5344CB8AC3E}">
        <p14:creationId xmlns:p14="http://schemas.microsoft.com/office/powerpoint/2010/main" val="1603802717"/>
      </p:ext>
    </p:extLst>
  </p:cSld>
  <p:clrMapOvr>
    <a:masterClrMapping/>
  </p:clrMapOvr>
  <mc:AlternateContent xmlns:mc="http://schemas.openxmlformats.org/markup-compatibility/2006" xmlns:p14="http://schemas.microsoft.com/office/powerpoint/2010/main">
    <mc:Choice Requires="p14">
      <p:transition spd="slow" p14:dur="1500" advClick="0" advTm="0">
        <p14:window dir="vert"/>
      </p:transition>
    </mc:Choice>
    <mc:Fallback xmlns="" xmlns:a16="http://schemas.microsoft.com/office/drawing/2014/main">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mc="http://schemas.openxmlformats.org/markup-compatibility/2006" xmlns:a16="http://schemas.microsoft.com/office/drawing/2014/main" id="{E4AAC42C-96B8-9447-30E0-33006D89CA6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p14="http://schemas.microsoft.com/office/powerpoint/2010/main" xmlns:mc="http://schemas.openxmlformats.org/markup-compatibility/2006" xmlns:a16="http://schemas.microsoft.com/office/drawing/2014/main" id="{B6835892-F48C-6294-6992-986B539ABF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p14="http://schemas.microsoft.com/office/powerpoint/2010/main" xmlns:mc="http://schemas.openxmlformats.org/markup-compatibility/2006" xmlns:a16="http://schemas.microsoft.com/office/drawing/2014/main" id="{7CED27B8-D57D-D711-A884-43CB6C43AB23}"/>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p14="http://schemas.microsoft.com/office/powerpoint/2010/main" xmlns:mc="http://schemas.openxmlformats.org/markup-compatibility/2006" xmlns:a16="http://schemas.microsoft.com/office/drawing/2014/main" id="{1A039967-B92B-F7ED-113F-C5DEA21D30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p14="http://schemas.microsoft.com/office/powerpoint/2010/main" xmlns:mc="http://schemas.openxmlformats.org/markup-compatibility/2006" xmlns:a16="http://schemas.microsoft.com/office/drawing/2014/main" id="{EE66FD2B-FCA0-E53D-79E9-A594AF4002D8}"/>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p14="http://schemas.microsoft.com/office/powerpoint/2010/main" xmlns:mc="http://schemas.openxmlformats.org/markup-compatibility/2006" xmlns:a16="http://schemas.microsoft.com/office/drawing/2014/main" id="{F8456312-15FB-B542-9724-9FECA769C82B}"/>
              </a:ext>
            </a:extLst>
          </p:cNvPr>
          <p:cNvSpPr>
            <a:spLocks noGrp="1"/>
          </p:cNvSpPr>
          <p:nvPr>
            <p:ph type="dt" sz="half" idx="10"/>
          </p:nvPr>
        </p:nvSpPr>
        <p:spPr/>
        <p:txBody>
          <a:bodyPr/>
          <a:lstStyle/>
          <a:p>
            <a:fld id="{BF57F80D-D467-4828-9D88-4F17B9CFA99B}" type="datetimeFigureOut">
              <a:rPr lang="zh-CN" altLang="en-US" smtClean="0"/>
              <a:t>2023/5/26</a:t>
            </a:fld>
            <a:endParaRPr lang="zh-CN" altLang="en-US"/>
          </a:p>
        </p:txBody>
      </p:sp>
      <p:sp>
        <p:nvSpPr>
          <p:cNvPr id="8" name="页脚占位符 7">
            <a:extLst>
              <a:ext uri="{FF2B5EF4-FFF2-40B4-BE49-F238E27FC236}">
                <a16:creationId xmlns="" xmlns:p14="http://schemas.microsoft.com/office/powerpoint/2010/main" xmlns:mc="http://schemas.openxmlformats.org/markup-compatibility/2006" xmlns:a16="http://schemas.microsoft.com/office/drawing/2014/main" id="{6FF2DBFF-DBB7-1C61-AC2B-B7AED3F36DE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p14="http://schemas.microsoft.com/office/powerpoint/2010/main" xmlns:mc="http://schemas.openxmlformats.org/markup-compatibility/2006" xmlns:a16="http://schemas.microsoft.com/office/drawing/2014/main" id="{C5C4C916-56A7-8BE0-9B8D-D1164C6D3386}"/>
              </a:ext>
            </a:extLst>
          </p:cNvPr>
          <p:cNvSpPr>
            <a:spLocks noGrp="1"/>
          </p:cNvSpPr>
          <p:nvPr>
            <p:ph type="sldNum" sz="quarter" idx="12"/>
          </p:nvPr>
        </p:nvSpPr>
        <p:spPr/>
        <p:txBody>
          <a:bodyPr/>
          <a:lstStyle/>
          <a:p>
            <a:fld id="{350357CB-ACF6-43EF-AE46-A7F96F2BB193}" type="slidenum">
              <a:rPr lang="zh-CN" altLang="en-US" smtClean="0"/>
              <a:t>‹#›</a:t>
            </a:fld>
            <a:endParaRPr lang="zh-CN" altLang="en-US"/>
          </a:p>
        </p:txBody>
      </p:sp>
    </p:spTree>
    <p:extLst>
      <p:ext uri="{BB962C8B-B14F-4D97-AF65-F5344CB8AC3E}">
        <p14:creationId xmlns:p14="http://schemas.microsoft.com/office/powerpoint/2010/main" val="3106804024"/>
      </p:ext>
    </p:extLst>
  </p:cSld>
  <p:clrMapOvr>
    <a:masterClrMapping/>
  </p:clrMapOvr>
  <mc:AlternateContent xmlns:mc="http://schemas.openxmlformats.org/markup-compatibility/2006" xmlns:p14="http://schemas.microsoft.com/office/powerpoint/2010/main">
    <mc:Choice Requires="p14">
      <p:transition spd="slow" p14:dur="1500" advClick="0" advTm="0">
        <p14:window dir="vert"/>
      </p:transition>
    </mc:Choice>
    <mc:Fallback xmlns="" xmlns:a16="http://schemas.microsoft.com/office/drawing/2014/main">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mc="http://schemas.openxmlformats.org/markup-compatibility/2006" xmlns:a16="http://schemas.microsoft.com/office/drawing/2014/main" id="{E4AAC42C-96B8-9447-30E0-33006D89CA6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p14="http://schemas.microsoft.com/office/powerpoint/2010/main" xmlns:mc="http://schemas.openxmlformats.org/markup-compatibility/2006" xmlns:a16="http://schemas.microsoft.com/office/drawing/2014/main" id="{B6835892-F48C-6294-6992-986B539ABF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p14="http://schemas.microsoft.com/office/powerpoint/2010/main" xmlns:mc="http://schemas.openxmlformats.org/markup-compatibility/2006" xmlns:a16="http://schemas.microsoft.com/office/drawing/2014/main" id="{7CED27B8-D57D-D711-A884-43CB6C43AB23}"/>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p14="http://schemas.microsoft.com/office/powerpoint/2010/main" xmlns:mc="http://schemas.openxmlformats.org/markup-compatibility/2006" xmlns:a16="http://schemas.microsoft.com/office/drawing/2014/main" id="{1A039967-B92B-F7ED-113F-C5DEA21D30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p14="http://schemas.microsoft.com/office/powerpoint/2010/main" xmlns:mc="http://schemas.openxmlformats.org/markup-compatibility/2006" xmlns:a16="http://schemas.microsoft.com/office/drawing/2014/main" id="{EE66FD2B-FCA0-E53D-79E9-A594AF4002D8}"/>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p14="http://schemas.microsoft.com/office/powerpoint/2010/main" xmlns:mc="http://schemas.openxmlformats.org/markup-compatibility/2006" xmlns:a16="http://schemas.microsoft.com/office/drawing/2014/main" id="{F8456312-15FB-B542-9724-9FECA769C82B}"/>
              </a:ext>
            </a:extLst>
          </p:cNvPr>
          <p:cNvSpPr>
            <a:spLocks noGrp="1"/>
          </p:cNvSpPr>
          <p:nvPr>
            <p:ph type="dt" sz="half" idx="10"/>
          </p:nvPr>
        </p:nvSpPr>
        <p:spPr/>
        <p:txBody>
          <a:bodyPr/>
          <a:lstStyle/>
          <a:p>
            <a:fld id="{BF57F80D-D467-4828-9D88-4F17B9CFA99B}" type="datetimeFigureOut">
              <a:rPr lang="zh-CN" altLang="en-US" smtClean="0"/>
              <a:t>2023/5/26</a:t>
            </a:fld>
            <a:endParaRPr lang="zh-CN" altLang="en-US"/>
          </a:p>
        </p:txBody>
      </p:sp>
      <p:sp>
        <p:nvSpPr>
          <p:cNvPr id="8" name="页脚占位符 7">
            <a:extLst>
              <a:ext uri="{FF2B5EF4-FFF2-40B4-BE49-F238E27FC236}">
                <a16:creationId xmlns="" xmlns:p14="http://schemas.microsoft.com/office/powerpoint/2010/main" xmlns:mc="http://schemas.openxmlformats.org/markup-compatibility/2006" xmlns:a16="http://schemas.microsoft.com/office/drawing/2014/main" id="{6FF2DBFF-DBB7-1C61-AC2B-B7AED3F36DE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p14="http://schemas.microsoft.com/office/powerpoint/2010/main" xmlns:mc="http://schemas.openxmlformats.org/markup-compatibility/2006" xmlns:a16="http://schemas.microsoft.com/office/drawing/2014/main" id="{C5C4C916-56A7-8BE0-9B8D-D1164C6D3386}"/>
              </a:ext>
            </a:extLst>
          </p:cNvPr>
          <p:cNvSpPr>
            <a:spLocks noGrp="1"/>
          </p:cNvSpPr>
          <p:nvPr>
            <p:ph type="sldNum" sz="quarter" idx="12"/>
          </p:nvPr>
        </p:nvSpPr>
        <p:spPr/>
        <p:txBody>
          <a:bodyPr/>
          <a:lstStyle/>
          <a:p>
            <a:fld id="{350357CB-ACF6-43EF-AE46-A7F96F2BB193}" type="slidenum">
              <a:rPr lang="zh-CN" altLang="en-US" smtClean="0"/>
              <a:t>‹#›</a:t>
            </a:fld>
            <a:endParaRPr lang="zh-CN" altLang="en-US"/>
          </a:p>
        </p:txBody>
      </p:sp>
      <p:sp>
        <p:nvSpPr>
          <p:cNvPr id="11" name="TextBox 10"/>
          <p:cNvSpPr txBox="1"/>
          <p:nvPr userDrawn="1"/>
        </p:nvSpPr>
        <p:spPr>
          <a:xfrm>
            <a:off x="1065876" y="6741488"/>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http://www.1ppt.com/jieri/</a:t>
            </a:r>
          </a:p>
        </p:txBody>
      </p:sp>
    </p:spTree>
    <p:extLst>
      <p:ext uri="{BB962C8B-B14F-4D97-AF65-F5344CB8AC3E}">
        <p14:creationId xmlns:p14="http://schemas.microsoft.com/office/powerpoint/2010/main" val="3324377581"/>
      </p:ext>
    </p:extLst>
  </p:cSld>
  <p:clrMapOvr>
    <a:masterClrMapping/>
  </p:clrMapOvr>
  <mc:AlternateContent xmlns:mc="http://schemas.openxmlformats.org/markup-compatibility/2006" xmlns:p14="http://schemas.microsoft.com/office/powerpoint/2010/main">
    <mc:Choice Requires="p14">
      <p:transition spd="slow" p14:dur="1500" advClick="0" advTm="0">
        <p14:window dir="vert"/>
      </p:transition>
    </mc:Choice>
    <mc:Fallback xmlns="" xmlns:a16="http://schemas.microsoft.com/office/drawing/2014/main">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mc="http://schemas.openxmlformats.org/markup-compatibility/2006" xmlns:a16="http://schemas.microsoft.com/office/drawing/2014/main" id="{145EF00C-D80B-FD9C-9E4E-4B988C0F1EB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p14="http://schemas.microsoft.com/office/powerpoint/2010/main" xmlns:mc="http://schemas.openxmlformats.org/markup-compatibility/2006" xmlns:a16="http://schemas.microsoft.com/office/drawing/2014/main" id="{23AED2D7-A3B7-84F6-77A1-2702F4844722}"/>
              </a:ext>
            </a:extLst>
          </p:cNvPr>
          <p:cNvSpPr>
            <a:spLocks noGrp="1"/>
          </p:cNvSpPr>
          <p:nvPr>
            <p:ph type="dt" sz="half" idx="10"/>
          </p:nvPr>
        </p:nvSpPr>
        <p:spPr/>
        <p:txBody>
          <a:bodyPr/>
          <a:lstStyle/>
          <a:p>
            <a:fld id="{BF57F80D-D467-4828-9D88-4F17B9CFA99B}" type="datetimeFigureOut">
              <a:rPr lang="zh-CN" altLang="en-US" smtClean="0"/>
              <a:t>2023/5/26</a:t>
            </a:fld>
            <a:endParaRPr lang="zh-CN" altLang="en-US"/>
          </a:p>
        </p:txBody>
      </p:sp>
      <p:sp>
        <p:nvSpPr>
          <p:cNvPr id="4" name="页脚占位符 3">
            <a:extLst>
              <a:ext uri="{FF2B5EF4-FFF2-40B4-BE49-F238E27FC236}">
                <a16:creationId xmlns="" xmlns:p14="http://schemas.microsoft.com/office/powerpoint/2010/main" xmlns:mc="http://schemas.openxmlformats.org/markup-compatibility/2006" xmlns:a16="http://schemas.microsoft.com/office/drawing/2014/main" id="{5419CCB0-3533-0CC2-8DD1-D3A0DF3B2CD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p14="http://schemas.microsoft.com/office/powerpoint/2010/main" xmlns:mc="http://schemas.openxmlformats.org/markup-compatibility/2006" xmlns:a16="http://schemas.microsoft.com/office/drawing/2014/main" id="{802BAC8F-668C-145E-AD1E-8A2BCAD0C98F}"/>
              </a:ext>
            </a:extLst>
          </p:cNvPr>
          <p:cNvSpPr>
            <a:spLocks noGrp="1"/>
          </p:cNvSpPr>
          <p:nvPr>
            <p:ph type="sldNum" sz="quarter" idx="12"/>
          </p:nvPr>
        </p:nvSpPr>
        <p:spPr/>
        <p:txBody>
          <a:bodyPr/>
          <a:lstStyle/>
          <a:p>
            <a:fld id="{350357CB-ACF6-43EF-AE46-A7F96F2BB193}" type="slidenum">
              <a:rPr lang="zh-CN" altLang="en-US" smtClean="0"/>
              <a:t>‹#›</a:t>
            </a:fld>
            <a:endParaRPr lang="zh-CN" altLang="en-US"/>
          </a:p>
        </p:txBody>
      </p:sp>
    </p:spTree>
    <p:extLst>
      <p:ext uri="{BB962C8B-B14F-4D97-AF65-F5344CB8AC3E}">
        <p14:creationId xmlns:p14="http://schemas.microsoft.com/office/powerpoint/2010/main" val="3041695137"/>
      </p:ext>
    </p:extLst>
  </p:cSld>
  <p:clrMapOvr>
    <a:masterClrMapping/>
  </p:clrMapOvr>
  <mc:AlternateContent xmlns:mc="http://schemas.openxmlformats.org/markup-compatibility/2006" xmlns:p14="http://schemas.microsoft.com/office/powerpoint/2010/main">
    <mc:Choice Requires="p14">
      <p:transition spd="slow" p14:dur="1500" advClick="0" advTm="0">
        <p14:window dir="vert"/>
      </p:transition>
    </mc:Choice>
    <mc:Fallback xmlns="" xmlns:a16="http://schemas.microsoft.com/office/drawing/2014/main">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p14="http://schemas.microsoft.com/office/powerpoint/2010/main" xmlns:mc="http://schemas.openxmlformats.org/markup-compatibility/2006" xmlns:a16="http://schemas.microsoft.com/office/drawing/2014/main" id="{60A185CC-9FD3-D595-8737-1CB680D76BB5}"/>
              </a:ext>
            </a:extLst>
          </p:cNvPr>
          <p:cNvSpPr>
            <a:spLocks noGrp="1"/>
          </p:cNvSpPr>
          <p:nvPr>
            <p:ph type="dt" sz="half" idx="10"/>
          </p:nvPr>
        </p:nvSpPr>
        <p:spPr/>
        <p:txBody>
          <a:bodyPr/>
          <a:lstStyle/>
          <a:p>
            <a:fld id="{BF57F80D-D467-4828-9D88-4F17B9CFA99B}" type="datetimeFigureOut">
              <a:rPr lang="zh-CN" altLang="en-US" smtClean="0"/>
              <a:t>2023/5/26</a:t>
            </a:fld>
            <a:endParaRPr lang="zh-CN" altLang="en-US"/>
          </a:p>
        </p:txBody>
      </p:sp>
      <p:sp>
        <p:nvSpPr>
          <p:cNvPr id="3" name="页脚占位符 2">
            <a:extLst>
              <a:ext uri="{FF2B5EF4-FFF2-40B4-BE49-F238E27FC236}">
                <a16:creationId xmlns="" xmlns:p14="http://schemas.microsoft.com/office/powerpoint/2010/main" xmlns:mc="http://schemas.openxmlformats.org/markup-compatibility/2006" xmlns:a16="http://schemas.microsoft.com/office/drawing/2014/main" id="{9D7FD7FB-9126-E6CC-4AAB-F6A8638E04C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p14="http://schemas.microsoft.com/office/powerpoint/2010/main" xmlns:mc="http://schemas.openxmlformats.org/markup-compatibility/2006" xmlns:a16="http://schemas.microsoft.com/office/drawing/2014/main" id="{668312C6-774B-40FC-2AAB-73C42D5CB8AF}"/>
              </a:ext>
            </a:extLst>
          </p:cNvPr>
          <p:cNvSpPr>
            <a:spLocks noGrp="1"/>
          </p:cNvSpPr>
          <p:nvPr>
            <p:ph type="sldNum" sz="quarter" idx="12"/>
          </p:nvPr>
        </p:nvSpPr>
        <p:spPr/>
        <p:txBody>
          <a:bodyPr/>
          <a:lstStyle/>
          <a:p>
            <a:fld id="{350357CB-ACF6-43EF-AE46-A7F96F2BB193}" type="slidenum">
              <a:rPr lang="zh-CN" altLang="en-US" smtClean="0"/>
              <a:t>‹#›</a:t>
            </a:fld>
            <a:endParaRPr lang="zh-CN" altLang="en-US"/>
          </a:p>
        </p:txBody>
      </p:sp>
    </p:spTree>
    <p:extLst>
      <p:ext uri="{BB962C8B-B14F-4D97-AF65-F5344CB8AC3E}">
        <p14:creationId xmlns:p14="http://schemas.microsoft.com/office/powerpoint/2010/main" val="1535514016"/>
      </p:ext>
    </p:extLst>
  </p:cSld>
  <p:clrMapOvr>
    <a:masterClrMapping/>
  </p:clrMapOvr>
  <mc:AlternateContent xmlns:mc="http://schemas.openxmlformats.org/markup-compatibility/2006" xmlns:p14="http://schemas.microsoft.com/office/powerpoint/2010/main">
    <mc:Choice Requires="p14">
      <p:transition spd="slow" p14:dur="1500" advClick="0" advTm="0">
        <p14:window dir="vert"/>
      </p:transition>
    </mc:Choice>
    <mc:Fallback xmlns="" xmlns:a16="http://schemas.microsoft.com/office/drawing/2014/main">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p14="http://schemas.microsoft.com/office/powerpoint/2010/main" xmlns:mc="http://schemas.openxmlformats.org/markup-compatibility/2006" xmlns:a16="http://schemas.microsoft.com/office/drawing/2014/main" id="{99EB2B94-F0A1-0010-9451-B1AF26AB319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p14="http://schemas.microsoft.com/office/powerpoint/2010/main" xmlns:mc="http://schemas.openxmlformats.org/markup-compatibility/2006" xmlns:a16="http://schemas.microsoft.com/office/drawing/2014/main" id="{F482B95F-4761-BBE7-F303-F356A6E00E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p14="http://schemas.microsoft.com/office/powerpoint/2010/main" xmlns:mc="http://schemas.openxmlformats.org/markup-compatibility/2006" xmlns:a16="http://schemas.microsoft.com/office/drawing/2014/main" id="{CEE943A0-66D9-036D-61CE-B1733E2F62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p14="http://schemas.microsoft.com/office/powerpoint/2010/main" xmlns:mc="http://schemas.openxmlformats.org/markup-compatibility/2006" xmlns:a16="http://schemas.microsoft.com/office/drawing/2014/main" id="{6BEB3B50-483A-C46F-FD3B-1462A9B37BBA}"/>
              </a:ext>
            </a:extLst>
          </p:cNvPr>
          <p:cNvSpPr>
            <a:spLocks noGrp="1"/>
          </p:cNvSpPr>
          <p:nvPr>
            <p:ph type="dt" sz="half" idx="10"/>
          </p:nvPr>
        </p:nvSpPr>
        <p:spPr/>
        <p:txBody>
          <a:bodyPr/>
          <a:lstStyle/>
          <a:p>
            <a:fld id="{BF57F80D-D467-4828-9D88-4F17B9CFA99B}" type="datetimeFigureOut">
              <a:rPr lang="zh-CN" altLang="en-US" smtClean="0"/>
              <a:t>2023/5/26</a:t>
            </a:fld>
            <a:endParaRPr lang="zh-CN" altLang="en-US"/>
          </a:p>
        </p:txBody>
      </p:sp>
      <p:sp>
        <p:nvSpPr>
          <p:cNvPr id="6" name="页脚占位符 5">
            <a:extLst>
              <a:ext uri="{FF2B5EF4-FFF2-40B4-BE49-F238E27FC236}">
                <a16:creationId xmlns="" xmlns:p14="http://schemas.microsoft.com/office/powerpoint/2010/main" xmlns:mc="http://schemas.openxmlformats.org/markup-compatibility/2006" xmlns:a16="http://schemas.microsoft.com/office/drawing/2014/main" id="{26853B93-F5C3-5ECF-C97E-6318F508D55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p14="http://schemas.microsoft.com/office/powerpoint/2010/main" xmlns:mc="http://schemas.openxmlformats.org/markup-compatibility/2006" xmlns:a16="http://schemas.microsoft.com/office/drawing/2014/main" id="{150D8A40-DF5B-8BEE-DAB1-D850B2C69A61}"/>
              </a:ext>
            </a:extLst>
          </p:cNvPr>
          <p:cNvSpPr>
            <a:spLocks noGrp="1"/>
          </p:cNvSpPr>
          <p:nvPr>
            <p:ph type="sldNum" sz="quarter" idx="12"/>
          </p:nvPr>
        </p:nvSpPr>
        <p:spPr/>
        <p:txBody>
          <a:bodyPr/>
          <a:lstStyle/>
          <a:p>
            <a:fld id="{350357CB-ACF6-43EF-AE46-A7F96F2BB193}" type="slidenum">
              <a:rPr lang="zh-CN" altLang="en-US" smtClean="0"/>
              <a:t>‹#›</a:t>
            </a:fld>
            <a:endParaRPr lang="zh-CN" altLang="en-US"/>
          </a:p>
        </p:txBody>
      </p:sp>
    </p:spTree>
    <p:extLst>
      <p:ext uri="{BB962C8B-B14F-4D97-AF65-F5344CB8AC3E}">
        <p14:creationId xmlns:p14="http://schemas.microsoft.com/office/powerpoint/2010/main" val="3914502544"/>
      </p:ext>
    </p:extLst>
  </p:cSld>
  <p:clrMapOvr>
    <a:masterClrMapping/>
  </p:clrMapOvr>
  <mc:AlternateContent xmlns:mc="http://schemas.openxmlformats.org/markup-compatibility/2006" xmlns:p14="http://schemas.microsoft.com/office/powerpoint/2010/main">
    <mc:Choice Requires="p14">
      <p:transition spd="slow" p14:dur="1500" advClick="0" advTm="0">
        <p14:window dir="vert"/>
      </p:transition>
    </mc:Choice>
    <mc:Fallback xmlns="" xmlns:a16="http://schemas.microsoft.com/office/drawing/2014/main">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p14="http://schemas.microsoft.com/office/powerpoint/2010/main" xmlns:mc="http://schemas.openxmlformats.org/markup-compatibility/2006" xmlns:a16="http://schemas.microsoft.com/office/drawing/2014/main" id="{EE33F5DE-0458-BBE8-3777-527D53C330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p14="http://schemas.microsoft.com/office/powerpoint/2010/main" xmlns:mc="http://schemas.openxmlformats.org/markup-compatibility/2006" xmlns:a16="http://schemas.microsoft.com/office/drawing/2014/main" id="{85662F05-D2FC-CF2A-D7EE-7FFB804B650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p14="http://schemas.microsoft.com/office/powerpoint/2010/main" xmlns:mc="http://schemas.openxmlformats.org/markup-compatibility/2006" xmlns:a16="http://schemas.microsoft.com/office/drawing/2014/main" id="{A25613AE-F02F-F9FB-906E-BC54BB3C3E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57F80D-D467-4828-9D88-4F17B9CFA99B}" type="datetimeFigureOut">
              <a:rPr lang="zh-CN" altLang="en-US" smtClean="0"/>
              <a:t>2023/5/26</a:t>
            </a:fld>
            <a:endParaRPr lang="zh-CN" altLang="en-US"/>
          </a:p>
        </p:txBody>
      </p:sp>
      <p:sp>
        <p:nvSpPr>
          <p:cNvPr id="5" name="页脚占位符 4">
            <a:extLst>
              <a:ext uri="{FF2B5EF4-FFF2-40B4-BE49-F238E27FC236}">
                <a16:creationId xmlns="" xmlns:p14="http://schemas.microsoft.com/office/powerpoint/2010/main" xmlns:mc="http://schemas.openxmlformats.org/markup-compatibility/2006" xmlns:a16="http://schemas.microsoft.com/office/drawing/2014/main" id="{F6305AD3-03EE-AC92-7BE4-705DB01BDA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p14="http://schemas.microsoft.com/office/powerpoint/2010/main" xmlns:mc="http://schemas.openxmlformats.org/markup-compatibility/2006" xmlns:a16="http://schemas.microsoft.com/office/drawing/2014/main" id="{86C95D94-D3DB-9ECC-CE59-7CE37E1FA1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0357CB-ACF6-43EF-AE46-A7F96F2BB193}" type="slidenum">
              <a:rPr lang="zh-CN" altLang="en-US" smtClean="0"/>
              <a:t>‹#›</a:t>
            </a:fld>
            <a:endParaRPr lang="zh-CN" altLang="en-US"/>
          </a:p>
        </p:txBody>
      </p:sp>
    </p:spTree>
    <p:extLst>
      <p:ext uri="{BB962C8B-B14F-4D97-AF65-F5344CB8AC3E}">
        <p14:creationId xmlns:p14="http://schemas.microsoft.com/office/powerpoint/2010/main" val="1872805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14:dur="1500" advClick="0" advTm="0">
        <p14:window dir="vert"/>
      </p:transition>
    </mc:Choice>
    <mc:Fallback xmlns="" xmlns:a16="http://schemas.microsoft.com/office/drawing/2014/main">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263971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2023/5/26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4075454"/>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21.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16.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xml"/><Relationship Id="rId7" Type="http://schemas.openxmlformats.org/officeDocument/2006/relationships/image" Target="../media/image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2.xml"/><Relationship Id="rId5" Type="http://schemas.openxmlformats.org/officeDocument/2006/relationships/slideLayout" Target="../slideLayouts/slideLayout2.xml"/><Relationship Id="rId10" Type="http://schemas.openxmlformats.org/officeDocument/2006/relationships/image" Target="../media/image16.png"/><Relationship Id="rId4" Type="http://schemas.openxmlformats.org/officeDocument/2006/relationships/tags" Target="../tags/tag4.xml"/><Relationship Id="rId9"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16.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26.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7.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6.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16.png"/><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16.png"/><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30.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4.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9.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6.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E1AFCDD-F15C-C193-98C9-6CFAB74C2D6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sp>
        <p:nvSpPr>
          <p:cNvPr id="22" name="标题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E528679-A219-7E65-B570-3DD08D91B511}"/>
              </a:ext>
            </a:extLst>
          </p:cNvPr>
          <p:cNvSpPr txBox="1">
            <a:spLocks/>
          </p:cNvSpPr>
          <p:nvPr/>
        </p:nvSpPr>
        <p:spPr>
          <a:xfrm>
            <a:off x="2970471" y="3874010"/>
            <a:ext cx="7798517" cy="71189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4800" dirty="0">
                <a:gradFill flip="none" rotWithShape="1">
                  <a:gsLst>
                    <a:gs pos="0">
                      <a:srgbClr val="B76844"/>
                    </a:gs>
                    <a:gs pos="100000">
                      <a:srgbClr val="FFF0B7"/>
                    </a:gs>
                  </a:gsLst>
                  <a:lin ang="2700000" scaled="1"/>
                  <a:tileRect/>
                </a:gradFill>
                <a:effectLst>
                  <a:outerShdw blurRad="38100" dist="38100" dir="2700000" algn="tl">
                    <a:srgbClr val="000000">
                      <a:alpha val="43137"/>
                    </a:srgbClr>
                  </a:outerShdw>
                </a:effectLst>
                <a:latin typeface="安景臣毛笔行书" panose="02010601030101010101" pitchFamily="2" charset="-122"/>
                <a:ea typeface="安景臣毛笔行书" panose="02010601030101010101" pitchFamily="2" charset="-122"/>
                <a:cs typeface="+mn-ea"/>
                <a:sym typeface="+mn-lt"/>
              </a:rPr>
              <a:t>永远跟党走      奋进新时代</a:t>
            </a:r>
          </a:p>
        </p:txBody>
      </p:sp>
      <p:sp>
        <p:nvSpPr>
          <p:cNvPr id="23" name="标题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64447E2-45EB-1488-FB1E-DD3BD9527B83}"/>
              </a:ext>
            </a:extLst>
          </p:cNvPr>
          <p:cNvSpPr txBox="1">
            <a:spLocks/>
          </p:cNvSpPr>
          <p:nvPr/>
        </p:nvSpPr>
        <p:spPr>
          <a:xfrm>
            <a:off x="6419850" y="86277"/>
            <a:ext cx="5661477" cy="103121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5400" dirty="0" smtClean="0">
                <a:solidFill>
                  <a:schemeClr val="bg1">
                    <a:alpha val="18000"/>
                  </a:schemeClr>
                </a:solidFill>
                <a:latin typeface="+mn-lt"/>
                <a:ea typeface="+mn-ea"/>
                <a:cs typeface="+mn-ea"/>
                <a:sym typeface="+mn-lt"/>
              </a:rPr>
              <a:t>1921-20XX</a:t>
            </a:r>
            <a:endParaRPr lang="zh-CN" altLang="en-US" sz="5400" dirty="0">
              <a:solidFill>
                <a:schemeClr val="bg1">
                  <a:alpha val="18000"/>
                </a:schemeClr>
              </a:solidFill>
              <a:latin typeface="+mn-lt"/>
              <a:ea typeface="+mn-ea"/>
              <a:cs typeface="+mn-ea"/>
              <a:sym typeface="+mn-lt"/>
            </a:endParaRPr>
          </a:p>
        </p:txBody>
      </p:sp>
      <p:pic>
        <p:nvPicPr>
          <p:cNvPr id="32" name="图片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9BBD48F-CD1D-8019-B55E-20BD153624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3129653" y="4737130"/>
            <a:ext cx="9240515" cy="2492645"/>
          </a:xfrm>
          <a:prstGeom prst="rect">
            <a:avLst/>
          </a:prstGeom>
        </p:spPr>
      </p:pic>
      <p:pic>
        <p:nvPicPr>
          <p:cNvPr id="28" name="图片 2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192121A-BD3E-7073-D56E-2035D474A6C8}"/>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132645" y="5507330"/>
            <a:ext cx="1584829" cy="877751"/>
          </a:xfrm>
          <a:prstGeom prst="rect">
            <a:avLst/>
          </a:prstGeom>
        </p:spPr>
      </p:pic>
      <p:pic>
        <p:nvPicPr>
          <p:cNvPr id="11" name="图片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585BB7F-80A5-401A-57C6-4E5FD6AAE541}"/>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pic>
        <p:nvPicPr>
          <p:cNvPr id="19" name="图片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F27D800-9114-86D1-A438-4AE660302CC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22544"/>
            <a:ext cx="5950857" cy="3482528"/>
          </a:xfrm>
          <a:prstGeom prst="rect">
            <a:avLst/>
          </a:prstGeom>
        </p:spPr>
      </p:pic>
      <p:pic>
        <p:nvPicPr>
          <p:cNvPr id="7" name="图片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1B87E1D-860D-797E-43FC-E3AAE9DD4A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1142812" y="5607971"/>
            <a:ext cx="3655318" cy="1351625"/>
          </a:xfrm>
          <a:prstGeom prst="rect">
            <a:avLst/>
          </a:prstGeom>
        </p:spPr>
      </p:pic>
      <p:pic>
        <p:nvPicPr>
          <p:cNvPr id="9" name="图片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6968E4E-5C6F-C124-F648-9BE096B347D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166817" y="1363694"/>
            <a:ext cx="5746247" cy="2862404"/>
          </a:xfrm>
          <a:prstGeom prst="rect">
            <a:avLst/>
          </a:prstGeom>
        </p:spPr>
      </p:pic>
      <p:sp>
        <p:nvSpPr>
          <p:cNvPr id="24" name="标题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4E33FE8-2F1A-AA95-8CF2-8FB247F8BCA4}"/>
              </a:ext>
            </a:extLst>
          </p:cNvPr>
          <p:cNvSpPr txBox="1">
            <a:spLocks/>
          </p:cNvSpPr>
          <p:nvPr/>
        </p:nvSpPr>
        <p:spPr>
          <a:xfrm>
            <a:off x="7008566" y="4749181"/>
            <a:ext cx="3487057" cy="360603"/>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zh-CN" altLang="en-US" sz="1800" dirty="0">
                <a:solidFill>
                  <a:schemeClr val="bg1"/>
                </a:solidFill>
                <a:effectLst>
                  <a:outerShdw blurRad="38100" dist="38100" dir="2700000" algn="tl">
                    <a:srgbClr val="000000">
                      <a:alpha val="75000"/>
                    </a:srgbClr>
                  </a:outerShdw>
                </a:effectLst>
                <a:cs typeface="+mn-ea"/>
                <a:sym typeface="+mn-lt"/>
              </a:rPr>
              <a:t>汇报人</a:t>
            </a:r>
            <a:r>
              <a:rPr lang="zh-CN" altLang="en-US" sz="1800" dirty="0" smtClean="0">
                <a:solidFill>
                  <a:schemeClr val="bg1"/>
                </a:solidFill>
                <a:effectLst>
                  <a:outerShdw blurRad="38100" dist="38100" dir="2700000" algn="tl">
                    <a:srgbClr val="000000">
                      <a:alpha val="75000"/>
                    </a:srgbClr>
                  </a:outerShdw>
                </a:effectLst>
                <a:cs typeface="+mn-ea"/>
                <a:sym typeface="+mn-lt"/>
              </a:rPr>
              <a:t>：</a:t>
            </a:r>
            <a:r>
              <a:rPr lang="zh-CN" altLang="en-US" sz="1800" dirty="0">
                <a:solidFill>
                  <a:schemeClr val="bg1"/>
                </a:solidFill>
                <a:effectLst>
                  <a:outerShdw blurRad="38100" dist="38100" dir="2700000" algn="tl">
                    <a:srgbClr val="000000">
                      <a:alpha val="75000"/>
                    </a:srgbClr>
                  </a:outerShdw>
                </a:effectLst>
                <a:cs typeface="+mn-ea"/>
                <a:sym typeface="+mn-lt"/>
              </a:rPr>
              <a:t>优品</a:t>
            </a:r>
            <a:r>
              <a:rPr lang="en-US" altLang="zh-CN" sz="1800" dirty="0" smtClean="0">
                <a:solidFill>
                  <a:schemeClr val="bg1"/>
                </a:solidFill>
                <a:effectLst>
                  <a:outerShdw blurRad="38100" dist="38100" dir="2700000" algn="tl">
                    <a:srgbClr val="000000">
                      <a:alpha val="75000"/>
                    </a:srgbClr>
                  </a:outerShdw>
                </a:effectLst>
                <a:cs typeface="+mn-ea"/>
                <a:sym typeface="+mn-lt"/>
              </a:rPr>
              <a:t>PPT </a:t>
            </a:r>
            <a:r>
              <a:rPr lang="zh-CN" altLang="en-US" sz="1800" dirty="0" smtClean="0">
                <a:solidFill>
                  <a:schemeClr val="bg1"/>
                </a:solidFill>
                <a:effectLst>
                  <a:outerShdw blurRad="38100" dist="38100" dir="2700000" algn="tl">
                    <a:srgbClr val="000000">
                      <a:alpha val="75000"/>
                    </a:srgbClr>
                  </a:outerShdw>
                </a:effectLst>
                <a:cs typeface="+mn-ea"/>
                <a:sym typeface="+mn-lt"/>
              </a:rPr>
              <a:t>  </a:t>
            </a:r>
            <a:r>
              <a:rPr lang="zh-CN" altLang="en-US" sz="1800" dirty="0">
                <a:solidFill>
                  <a:schemeClr val="bg1"/>
                </a:solidFill>
                <a:effectLst>
                  <a:outerShdw blurRad="38100" dist="38100" dir="2700000" algn="tl">
                    <a:srgbClr val="000000">
                      <a:alpha val="75000"/>
                    </a:srgbClr>
                  </a:outerShdw>
                </a:effectLst>
                <a:cs typeface="+mn-ea"/>
                <a:sym typeface="+mn-lt"/>
              </a:rPr>
              <a:t>时间：</a:t>
            </a:r>
            <a:r>
              <a:rPr lang="en-US" altLang="zh-CN" sz="1800" dirty="0" smtClean="0">
                <a:solidFill>
                  <a:schemeClr val="bg1"/>
                </a:solidFill>
                <a:effectLst>
                  <a:outerShdw blurRad="38100" dist="38100" dir="2700000" algn="tl">
                    <a:srgbClr val="000000">
                      <a:alpha val="75000"/>
                    </a:srgbClr>
                  </a:outerShdw>
                </a:effectLst>
                <a:cs typeface="+mn-ea"/>
                <a:sym typeface="+mn-lt"/>
              </a:rPr>
              <a:t>20XX.07</a:t>
            </a:r>
            <a:endParaRPr lang="zh-CN" altLang="en-US" sz="1800" dirty="0">
              <a:solidFill>
                <a:schemeClr val="bg1"/>
              </a:solidFill>
              <a:effectLst>
                <a:outerShdw blurRad="38100" dist="38100" dir="2700000" algn="tl">
                  <a:srgbClr val="000000">
                    <a:alpha val="75000"/>
                  </a:srgbClr>
                </a:outerShdw>
              </a:effectLst>
              <a:cs typeface="+mn-ea"/>
              <a:sym typeface="+mn-lt"/>
            </a:endParaRPr>
          </a:p>
        </p:txBody>
      </p:sp>
    </p:spTree>
    <p:extLst>
      <p:ext uri="{BB962C8B-B14F-4D97-AF65-F5344CB8AC3E}">
        <p14:creationId xmlns:p14="http://schemas.microsoft.com/office/powerpoint/2010/main" val="687476043"/>
      </p:ext>
    </p:extLst>
  </p:cSld>
  <p:clrMapOvr>
    <a:masterClrMapping/>
  </p:clrMapOvr>
  <mc:AlternateContent xmlns:mc="http://schemas.openxmlformats.org/markup-compatibility/2006" xmlns:p14="http://schemas.microsoft.com/office/powerpoint/2010/main">
    <mc:Choice Requires="p14">
      <p:transition spd="slow" p14:dur="1500" advClick="0" advTm="0">
        <p14:window dir="vert"/>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2500"/>
                            </p:stCondLst>
                            <p:childTnLst>
                              <p:par>
                                <p:cTn id="27" presetID="16" presetClass="entr" presetSubtype="37"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barn(outVertical)">
                                      <p:cBhvr>
                                        <p:cTn id="29" dur="500"/>
                                        <p:tgtEl>
                                          <p:spTgt spid="2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22" presetClass="entr" presetSubtype="4"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down)">
                                      <p:cBhvr>
                                        <p:cTn id="37" dur="500"/>
                                        <p:tgtEl>
                                          <p:spTgt spid="7"/>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500" fill="hold"/>
                                        <p:tgtEl>
                                          <p:spTgt spid="28"/>
                                        </p:tgtEl>
                                        <p:attrNameLst>
                                          <p:attrName>ppt_w</p:attrName>
                                        </p:attrNameLst>
                                      </p:cBhvr>
                                      <p:tavLst>
                                        <p:tav tm="0">
                                          <p:val>
                                            <p:fltVal val="0"/>
                                          </p:val>
                                        </p:tav>
                                        <p:tav tm="100000">
                                          <p:val>
                                            <p:strVal val="#ppt_w"/>
                                          </p:val>
                                        </p:tav>
                                      </p:tavLst>
                                    </p:anim>
                                    <p:anim calcmode="lin" valueType="num">
                                      <p:cBhvr>
                                        <p:cTn id="42" dur="500" fill="hold"/>
                                        <p:tgtEl>
                                          <p:spTgt spid="28"/>
                                        </p:tgtEl>
                                        <p:attrNameLst>
                                          <p:attrName>ppt_h</p:attrName>
                                        </p:attrNameLst>
                                      </p:cBhvr>
                                      <p:tavLst>
                                        <p:tav tm="0">
                                          <p:val>
                                            <p:fltVal val="0"/>
                                          </p:val>
                                        </p:tav>
                                        <p:tav tm="100000">
                                          <p:val>
                                            <p:strVal val="#ppt_h"/>
                                          </p:val>
                                        </p:tav>
                                      </p:tavLst>
                                    </p:anim>
                                    <p:animEffect transition="in" filter="fade">
                                      <p:cBhvr>
                                        <p:cTn id="43" dur="500"/>
                                        <p:tgtEl>
                                          <p:spTgt spid="28"/>
                                        </p:tgtEl>
                                      </p:cBhvr>
                                    </p:animEffect>
                                  </p:childTnLst>
                                </p:cTn>
                              </p:par>
                            </p:childTnLst>
                          </p:cTn>
                        </p:par>
                        <p:par>
                          <p:cTn id="44" fill="hold">
                            <p:stCondLst>
                              <p:cond delay="4500"/>
                            </p:stCondLst>
                            <p:childTnLst>
                              <p:par>
                                <p:cTn id="45" presetID="14" presetClass="entr" presetSubtype="1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randombar(horizontal)">
                                      <p:cBhvr>
                                        <p:cTn id="4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二、传承红色基因</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grpSp>
        <p:nvGrpSpPr>
          <p:cNvPr id="8" name="组合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24F37F0-7DA5-E509-488F-A1772B04DA28}"/>
              </a:ext>
            </a:extLst>
          </p:cNvPr>
          <p:cNvGrpSpPr/>
          <p:nvPr/>
        </p:nvGrpSpPr>
        <p:grpSpPr>
          <a:xfrm>
            <a:off x="2349013" y="1953145"/>
            <a:ext cx="8822869" cy="1898626"/>
            <a:chOff x="2349013" y="1953145"/>
            <a:chExt cx="8822869" cy="1898626"/>
          </a:xfrm>
        </p:grpSpPr>
        <p:grpSp>
          <p:nvGrpSpPr>
            <p:cNvPr id="2" name="组合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5D26F97-2AA7-23FC-09D7-B9994FBEB04C}"/>
                </a:ext>
              </a:extLst>
            </p:cNvPr>
            <p:cNvGrpSpPr/>
            <p:nvPr/>
          </p:nvGrpSpPr>
          <p:grpSpPr>
            <a:xfrm>
              <a:off x="2506143" y="1953145"/>
              <a:ext cx="8665739" cy="1898626"/>
              <a:chOff x="1278361" y="1287989"/>
              <a:chExt cx="9792408" cy="2131982"/>
            </a:xfrm>
          </p:grpSpPr>
          <p:sp>
            <p:nvSpPr>
              <p:cNvPr id="29" name="矩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4BF31C6-5ADD-82F3-51C1-B0A63416646B}"/>
                  </a:ext>
                </a:extLst>
              </p:cNvPr>
              <p:cNvSpPr/>
              <p:nvPr/>
            </p:nvSpPr>
            <p:spPr>
              <a:xfrm>
                <a:off x="1278361" y="1287989"/>
                <a:ext cx="9792408" cy="2131982"/>
              </a:xfrm>
              <a:prstGeom prst="rect">
                <a:avLst/>
              </a:prstGeom>
              <a:solidFill>
                <a:schemeClr val="bg1"/>
              </a:solidFill>
              <a:ln>
                <a:noFill/>
              </a:ln>
              <a:effectLst>
                <a:outerShdw blurRad="127000" dist="50800" dir="5400000" algn="ctr" rotWithShape="0">
                  <a:schemeClr val="tx1">
                    <a:lumMod val="95000"/>
                    <a:lumOff val="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cxnSp>
            <p:nvCxnSpPr>
              <p:cNvPr id="30" name="直接连接符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88A395D-BF25-923D-1BA7-F103E534AFFC}"/>
                  </a:ext>
                </a:extLst>
              </p:cNvPr>
              <p:cNvCxnSpPr>
                <a:cxnSpLocks/>
              </p:cNvCxnSpPr>
              <p:nvPr/>
            </p:nvCxnSpPr>
            <p:spPr>
              <a:xfrm>
                <a:off x="1278361" y="3419971"/>
                <a:ext cx="9792408" cy="0"/>
              </a:xfrm>
              <a:prstGeom prst="line">
                <a:avLst/>
              </a:prstGeom>
              <a:ln w="19050">
                <a:solidFill>
                  <a:srgbClr val="E50101"/>
                </a:solidFill>
              </a:ln>
            </p:spPr>
            <p:style>
              <a:lnRef idx="1">
                <a:schemeClr val="accent1"/>
              </a:lnRef>
              <a:fillRef idx="0">
                <a:schemeClr val="accent1"/>
              </a:fillRef>
              <a:effectRef idx="0">
                <a:schemeClr val="accent1"/>
              </a:effectRef>
              <a:fontRef idx="minor">
                <a:schemeClr val="tx1"/>
              </a:fontRef>
            </p:style>
          </p:cxnSp>
        </p:grpSp>
        <p:sp>
          <p:nvSpPr>
            <p:cNvPr id="31" name="文本框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422D1C1-16CE-D47C-0EC1-F38D2635EF69}"/>
                </a:ext>
              </a:extLst>
            </p:cNvPr>
            <p:cNvSpPr txBox="1"/>
            <p:nvPr/>
          </p:nvSpPr>
          <p:spPr>
            <a:xfrm>
              <a:off x="2719424" y="2849096"/>
              <a:ext cx="8343659" cy="608243"/>
            </a:xfrm>
            <a:prstGeom prst="rect">
              <a:avLst/>
            </a:prstGeom>
            <a:noFill/>
          </p:spPr>
          <p:txBody>
            <a:bodyPr vert="horz" wrap="square" lIns="0" tIns="0" rIns="0" bIns="0" rtlCol="0">
              <a:spAutoFit/>
            </a:bodyPr>
            <a:lstStyle>
              <a:defPPr>
                <a:defRPr lang="zh-CN"/>
              </a:defPPr>
              <a:lvl1pPr>
                <a:lnSpc>
                  <a:spcPct val="150000"/>
                </a:lnSpc>
                <a:defRPr sz="1100">
                  <a:solidFill>
                    <a:schemeClr val="tx1">
                      <a:lumMod val="50000"/>
                      <a:lumOff val="50000"/>
                    </a:schemeClr>
                  </a:solidFill>
                </a:defRPr>
              </a:lvl1pPr>
            </a:lstStyle>
            <a:p>
              <a:r>
                <a:rPr lang="zh-CN" altLang="en-US" sz="1400" dirty="0">
                  <a:solidFill>
                    <a:schemeClr val="tx1">
                      <a:lumMod val="85000"/>
                      <a:lumOff val="15000"/>
                    </a:schemeClr>
                  </a:solidFill>
                  <a:cs typeface="+mn-ea"/>
                  <a:sym typeface="+mn-lt"/>
                </a:rPr>
                <a:t>中国共产党人的初心和使命要求共产党人在实践中牢记根本宗旨，坚定理想信念；在实践中锤炼党性，涵养内心的大格局；干在实处走在前列，立足岗位争作贡献；扣好人生第一粒扣子，守好人生的初心</a:t>
              </a:r>
            </a:p>
          </p:txBody>
        </p:sp>
        <p:sp>
          <p:nvSpPr>
            <p:cNvPr id="32" name="直角三角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E3A0227-FD4F-B0C2-F2D8-EF2F6DC9A5AA}"/>
                </a:ext>
              </a:extLst>
            </p:cNvPr>
            <p:cNvSpPr/>
            <p:nvPr/>
          </p:nvSpPr>
          <p:spPr>
            <a:xfrm rot="16200000" flipH="1">
              <a:off x="2351155" y="2643231"/>
              <a:ext cx="153446" cy="156529"/>
            </a:xfrm>
            <a:prstGeom prst="rtTriangle">
              <a:avLst/>
            </a:prstGeom>
            <a:solidFill>
              <a:schemeClr val="tx1">
                <a:lumMod val="95000"/>
                <a:lumOff val="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33" name="矩形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6C9B309-625F-1ED2-359B-60F9161621CB}"/>
                </a:ext>
              </a:extLst>
            </p:cNvPr>
            <p:cNvSpPr/>
            <p:nvPr/>
          </p:nvSpPr>
          <p:spPr>
            <a:xfrm>
              <a:off x="2349013" y="2173286"/>
              <a:ext cx="3555812" cy="475284"/>
            </a:xfrm>
            <a:prstGeom prst="rect">
              <a:avLst/>
            </a:prstGeom>
            <a:gradFill flip="none" rotWithShape="1">
              <a:gsLst>
                <a:gs pos="0">
                  <a:srgbClr val="B30101"/>
                </a:gs>
                <a:gs pos="100000">
                  <a:srgbClr val="E50101"/>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文本框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27637F0-90F7-74A6-7FA7-312A0B0794AE}"/>
                </a:ext>
              </a:extLst>
            </p:cNvPr>
            <p:cNvSpPr txBox="1"/>
            <p:nvPr/>
          </p:nvSpPr>
          <p:spPr>
            <a:xfrm>
              <a:off x="2719424" y="2246491"/>
              <a:ext cx="1315057" cy="307777"/>
            </a:xfrm>
            <a:prstGeom prst="rect">
              <a:avLst/>
            </a:prstGeom>
            <a:noFill/>
          </p:spPr>
          <p:txBody>
            <a:bodyPr vert="horz" wrap="square" lIns="0" tIns="0" rIns="0" bIns="0" rtlCol="0">
              <a:spAutoFit/>
            </a:bodyPr>
            <a:lstStyle>
              <a:defPPr>
                <a:defRPr lang="zh-CN"/>
              </a:defPPr>
              <a:lvl1pPr>
                <a:defRPr sz="2800">
                  <a:solidFill>
                    <a:schemeClr val="accent4">
                      <a:lumMod val="20000"/>
                      <a:lumOff val="80000"/>
                    </a:schemeClr>
                  </a:solidFill>
                  <a:latin typeface="思源宋体 Heavy" panose="02020900000000000000" pitchFamily="18" charset="-122"/>
                  <a:ea typeface="思源宋体 Heavy" panose="02020900000000000000" pitchFamily="18" charset="-122"/>
                </a:defRPr>
              </a:lvl1pPr>
            </a:lstStyle>
            <a:p>
              <a:pPr algn="dist"/>
              <a:r>
                <a:rPr lang="zh-CN" altLang="en-US" sz="2000" dirty="0">
                  <a:solidFill>
                    <a:schemeClr val="bg1"/>
                  </a:solidFill>
                  <a:effectLst>
                    <a:outerShdw blurRad="38100" dist="38100" dir="2700000" algn="tl">
                      <a:srgbClr val="000000">
                        <a:alpha val="43137"/>
                      </a:srgbClr>
                    </a:outerShdw>
                  </a:effectLst>
                  <a:latin typeface="+mn-lt"/>
                  <a:ea typeface="+mn-ea"/>
                  <a:cs typeface="+mn-ea"/>
                  <a:sym typeface="+mn-lt"/>
                </a:rPr>
                <a:t>继承传统</a:t>
              </a:r>
            </a:p>
          </p:txBody>
        </p:sp>
      </p:grpSp>
      <p:grpSp>
        <p:nvGrpSpPr>
          <p:cNvPr id="9" name="组合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DC9432A-B4A7-286F-1F97-F907733CB172}"/>
              </a:ext>
            </a:extLst>
          </p:cNvPr>
          <p:cNvGrpSpPr/>
          <p:nvPr/>
        </p:nvGrpSpPr>
        <p:grpSpPr>
          <a:xfrm>
            <a:off x="2349013" y="4071912"/>
            <a:ext cx="8791773" cy="1898626"/>
            <a:chOff x="2349013" y="4071912"/>
            <a:chExt cx="8791773" cy="1898626"/>
          </a:xfrm>
        </p:grpSpPr>
        <p:grpSp>
          <p:nvGrpSpPr>
            <p:cNvPr id="44" name="组合 4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6F87FD2-CE64-C7E1-933A-96F8FF719625}"/>
                </a:ext>
              </a:extLst>
            </p:cNvPr>
            <p:cNvGrpSpPr/>
            <p:nvPr/>
          </p:nvGrpSpPr>
          <p:grpSpPr>
            <a:xfrm>
              <a:off x="2475047" y="4071912"/>
              <a:ext cx="8665739" cy="1898626"/>
              <a:chOff x="1278361" y="1287989"/>
              <a:chExt cx="9792408" cy="2131982"/>
            </a:xfrm>
          </p:grpSpPr>
          <p:sp>
            <p:nvSpPr>
              <p:cNvPr id="45" name="矩形 4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C5BC52E-35F7-4E6B-55F3-1E72875E7F36}"/>
                  </a:ext>
                </a:extLst>
              </p:cNvPr>
              <p:cNvSpPr/>
              <p:nvPr/>
            </p:nvSpPr>
            <p:spPr>
              <a:xfrm>
                <a:off x="1278361" y="1287989"/>
                <a:ext cx="9792408" cy="2131982"/>
              </a:xfrm>
              <a:prstGeom prst="rect">
                <a:avLst/>
              </a:prstGeom>
              <a:solidFill>
                <a:schemeClr val="bg1"/>
              </a:solidFill>
              <a:ln>
                <a:noFill/>
              </a:ln>
              <a:effectLst>
                <a:outerShdw blurRad="127000" dist="50800" dir="5400000" algn="ctr" rotWithShape="0">
                  <a:schemeClr val="tx1">
                    <a:lumMod val="95000"/>
                    <a:lumOff val="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cxnSp>
            <p:nvCxnSpPr>
              <p:cNvPr id="46" name="直接连接符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C8B69FA-AD74-7BD1-365C-7587A4DBB2F7}"/>
                  </a:ext>
                </a:extLst>
              </p:cNvPr>
              <p:cNvCxnSpPr>
                <a:cxnSpLocks/>
              </p:cNvCxnSpPr>
              <p:nvPr/>
            </p:nvCxnSpPr>
            <p:spPr>
              <a:xfrm>
                <a:off x="1278361" y="3419971"/>
                <a:ext cx="9792408" cy="0"/>
              </a:xfrm>
              <a:prstGeom prst="line">
                <a:avLst/>
              </a:prstGeom>
              <a:ln w="19050">
                <a:solidFill>
                  <a:srgbClr val="E50101"/>
                </a:solidFill>
              </a:ln>
            </p:spPr>
            <p:style>
              <a:lnRef idx="1">
                <a:schemeClr val="accent1"/>
              </a:lnRef>
              <a:fillRef idx="0">
                <a:schemeClr val="accent1"/>
              </a:fillRef>
              <a:effectRef idx="0">
                <a:schemeClr val="accent1"/>
              </a:effectRef>
              <a:fontRef idx="minor">
                <a:schemeClr val="tx1"/>
              </a:fontRef>
            </p:style>
          </p:cxnSp>
        </p:grpSp>
        <p:sp>
          <p:nvSpPr>
            <p:cNvPr id="37" name="直角三角形 3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74CC617-C201-D5A1-09EC-10E2C36745F4}"/>
                </a:ext>
              </a:extLst>
            </p:cNvPr>
            <p:cNvSpPr/>
            <p:nvPr/>
          </p:nvSpPr>
          <p:spPr>
            <a:xfrm rot="16200000" flipH="1">
              <a:off x="2351155" y="4819719"/>
              <a:ext cx="153446" cy="156529"/>
            </a:xfrm>
            <a:prstGeom prst="rtTriangle">
              <a:avLst/>
            </a:prstGeom>
            <a:solidFill>
              <a:schemeClr val="tx1">
                <a:lumMod val="95000"/>
                <a:lumOff val="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38" name="矩形 3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D73C3CB-F09E-0088-9593-B6AF720CEA2D}"/>
                </a:ext>
              </a:extLst>
            </p:cNvPr>
            <p:cNvSpPr/>
            <p:nvPr/>
          </p:nvSpPr>
          <p:spPr>
            <a:xfrm>
              <a:off x="2349013" y="4349774"/>
              <a:ext cx="3555812" cy="475284"/>
            </a:xfrm>
            <a:prstGeom prst="rect">
              <a:avLst/>
            </a:prstGeom>
            <a:gradFill flip="none" rotWithShape="1">
              <a:gsLst>
                <a:gs pos="0">
                  <a:srgbClr val="B30101"/>
                </a:gs>
                <a:gs pos="100000">
                  <a:srgbClr val="E50101"/>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文本框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7D79B8E-F6E5-5F5A-2116-C171DA16A41E}"/>
                </a:ext>
              </a:extLst>
            </p:cNvPr>
            <p:cNvSpPr txBox="1"/>
            <p:nvPr/>
          </p:nvSpPr>
          <p:spPr>
            <a:xfrm>
              <a:off x="2719424" y="5061684"/>
              <a:ext cx="8343659" cy="608243"/>
            </a:xfrm>
            <a:prstGeom prst="rect">
              <a:avLst/>
            </a:prstGeom>
            <a:noFill/>
          </p:spPr>
          <p:txBody>
            <a:bodyPr vert="horz" wrap="square" lIns="0" tIns="0" rIns="0" bIns="0" rtlCol="0">
              <a:spAutoFit/>
            </a:bodyPr>
            <a:lstStyle>
              <a:defPPr>
                <a:defRPr lang="zh-CN"/>
              </a:defPPr>
              <a:lvl1pPr>
                <a:lnSpc>
                  <a:spcPct val="150000"/>
                </a:lnSpc>
                <a:defRPr sz="1100">
                  <a:solidFill>
                    <a:schemeClr val="tx1">
                      <a:lumMod val="50000"/>
                      <a:lumOff val="50000"/>
                    </a:schemeClr>
                  </a:solidFill>
                </a:defRPr>
              </a:lvl1pPr>
            </a:lstStyle>
            <a:p>
              <a:r>
                <a:rPr lang="zh-CN" altLang="en-US" sz="1400" dirty="0">
                  <a:solidFill>
                    <a:schemeClr val="tx1">
                      <a:lumMod val="85000"/>
                      <a:lumOff val="15000"/>
                    </a:schemeClr>
                  </a:solidFill>
                  <a:cs typeface="+mn-ea"/>
                  <a:sym typeface="+mn-lt"/>
                </a:rPr>
                <a:t>新时代中国共产党人要在历史与现实的贯通中、理论与实践的结合中、眼前与长远的统一中，不忘初心、牢记使命，永葆为人民谋幸福的政治本色</a:t>
              </a:r>
            </a:p>
          </p:txBody>
        </p:sp>
        <p:sp>
          <p:nvSpPr>
            <p:cNvPr id="39" name="文本框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01E9098-8826-C983-D2E0-D346FF979733}"/>
                </a:ext>
              </a:extLst>
            </p:cNvPr>
            <p:cNvSpPr txBox="1"/>
            <p:nvPr/>
          </p:nvSpPr>
          <p:spPr>
            <a:xfrm>
              <a:off x="2719424" y="4422979"/>
              <a:ext cx="1315057" cy="307777"/>
            </a:xfrm>
            <a:prstGeom prst="rect">
              <a:avLst/>
            </a:prstGeom>
            <a:noFill/>
          </p:spPr>
          <p:txBody>
            <a:bodyPr vert="horz" wrap="square" lIns="0" tIns="0" rIns="0" bIns="0" rtlCol="0">
              <a:spAutoFit/>
            </a:bodyPr>
            <a:lstStyle>
              <a:defPPr>
                <a:defRPr lang="zh-CN"/>
              </a:defPPr>
              <a:lvl1pPr>
                <a:defRPr sz="2800">
                  <a:solidFill>
                    <a:schemeClr val="accent4">
                      <a:lumMod val="20000"/>
                      <a:lumOff val="80000"/>
                    </a:schemeClr>
                  </a:solidFill>
                  <a:latin typeface="思源宋体 Heavy" panose="02020900000000000000" pitchFamily="18" charset="-122"/>
                  <a:ea typeface="思源宋体 Heavy" panose="02020900000000000000" pitchFamily="18" charset="-122"/>
                </a:defRPr>
              </a:lvl1pPr>
            </a:lstStyle>
            <a:p>
              <a:pPr algn="dist"/>
              <a:r>
                <a:rPr lang="zh-CN" altLang="en-US" sz="2000" dirty="0">
                  <a:solidFill>
                    <a:schemeClr val="bg1"/>
                  </a:solidFill>
                  <a:effectLst>
                    <a:outerShdw blurRad="38100" dist="38100" dir="2700000" algn="tl">
                      <a:srgbClr val="000000">
                        <a:alpha val="43137"/>
                      </a:srgbClr>
                    </a:outerShdw>
                  </a:effectLst>
                  <a:latin typeface="+mn-lt"/>
                  <a:ea typeface="+mn-ea"/>
                  <a:cs typeface="+mn-ea"/>
                  <a:sym typeface="+mn-lt"/>
                </a:rPr>
                <a:t>继承传统</a:t>
              </a:r>
            </a:p>
          </p:txBody>
        </p:sp>
      </p:grpSp>
      <p:pic>
        <p:nvPicPr>
          <p:cNvPr id="7" name="图片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1C2A087-E15D-1075-9DCB-B6AFB7890BD5}"/>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flipH="1">
            <a:off x="478728" y="1833182"/>
            <a:ext cx="2032216" cy="4490772"/>
          </a:xfrm>
          <a:prstGeom prst="rect">
            <a:avLst/>
          </a:prstGeom>
        </p:spPr>
      </p:pic>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147E44-2F3F-9C4C-51E0-498FD971C073}"/>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5283198"/>
            <a:ext cx="12192000" cy="1574800"/>
          </a:xfrm>
          <a:prstGeom prst="rect">
            <a:avLst/>
          </a:prstGeom>
        </p:spPr>
      </p:pic>
    </p:spTree>
    <p:extLst>
      <p:ext uri="{BB962C8B-B14F-4D97-AF65-F5344CB8AC3E}">
        <p14:creationId xmlns:p14="http://schemas.microsoft.com/office/powerpoint/2010/main" val="1220446661"/>
      </p:ext>
    </p:extLst>
  </p:cSld>
  <p:clrMapOvr>
    <a:masterClrMapping/>
  </p:clrMapOvr>
  <mc:AlternateContent xmlns:mc="http://schemas.openxmlformats.org/markup-compatibility/2006" xmlns:p14="http://schemas.microsoft.com/office/powerpoint/2010/main">
    <mc:Choice Requires="p14">
      <p:transition spd="slow" p14:dur="1300" advClick="0" advTm="0">
        <p14:pan dir="u"/>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22" presetClass="entr" presetSubtype="4"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down)">
                                      <p:cBhvr>
                                        <p:cTn id="29" dur="500"/>
                                        <p:tgtEl>
                                          <p:spTgt spid="7"/>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par>
                                <p:cTn id="34" presetID="22" presetClass="entr" presetSubtype="8"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二、传承红色基因</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147E44-2F3F-9C4C-51E0-498FD971C07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283198"/>
            <a:ext cx="12192000" cy="1574800"/>
          </a:xfrm>
          <a:prstGeom prst="rect">
            <a:avLst/>
          </a:prstGeom>
        </p:spPr>
      </p:pic>
      <p:grpSp>
        <p:nvGrpSpPr>
          <p:cNvPr id="7" name="组合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A62F51-042E-9CD3-EE75-25D5B475E5C5}"/>
              </a:ext>
            </a:extLst>
          </p:cNvPr>
          <p:cNvGrpSpPr/>
          <p:nvPr/>
        </p:nvGrpSpPr>
        <p:grpSpPr>
          <a:xfrm>
            <a:off x="1096031" y="2080145"/>
            <a:ext cx="8822869" cy="1504356"/>
            <a:chOff x="1096031" y="2080145"/>
            <a:chExt cx="8822869" cy="1504356"/>
          </a:xfrm>
        </p:grpSpPr>
        <p:grpSp>
          <p:nvGrpSpPr>
            <p:cNvPr id="9" name="组合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0C5ECAD-AC73-0A70-9DB1-EA8FABF48E83}"/>
                </a:ext>
              </a:extLst>
            </p:cNvPr>
            <p:cNvGrpSpPr/>
            <p:nvPr/>
          </p:nvGrpSpPr>
          <p:grpSpPr>
            <a:xfrm>
              <a:off x="1253161" y="2080145"/>
              <a:ext cx="8665739" cy="1504356"/>
              <a:chOff x="1278361" y="1287989"/>
              <a:chExt cx="9792408" cy="2131982"/>
            </a:xfrm>
          </p:grpSpPr>
          <p:sp>
            <p:nvSpPr>
              <p:cNvPr id="10" name="矩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067101D-2A06-4589-40E7-1884C2F26851}"/>
                  </a:ext>
                </a:extLst>
              </p:cNvPr>
              <p:cNvSpPr/>
              <p:nvPr/>
            </p:nvSpPr>
            <p:spPr>
              <a:xfrm>
                <a:off x="1278361" y="1287989"/>
                <a:ext cx="9792408" cy="2131982"/>
              </a:xfrm>
              <a:prstGeom prst="rect">
                <a:avLst/>
              </a:prstGeom>
              <a:solidFill>
                <a:schemeClr val="bg1"/>
              </a:solidFill>
              <a:ln>
                <a:noFill/>
              </a:ln>
              <a:effectLst>
                <a:outerShdw blurRad="127000" dist="50800" dir="5400000" algn="ctr" rotWithShape="0">
                  <a:schemeClr val="tx1">
                    <a:lumMod val="95000"/>
                    <a:lumOff val="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cxnSp>
            <p:nvCxnSpPr>
              <p:cNvPr id="11" name="直接连接符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1978E74-4145-58B8-3FF3-4E0022199D51}"/>
                  </a:ext>
                </a:extLst>
              </p:cNvPr>
              <p:cNvCxnSpPr>
                <a:cxnSpLocks/>
              </p:cNvCxnSpPr>
              <p:nvPr/>
            </p:nvCxnSpPr>
            <p:spPr>
              <a:xfrm>
                <a:off x="1278361" y="3419971"/>
                <a:ext cx="9792408" cy="0"/>
              </a:xfrm>
              <a:prstGeom prst="line">
                <a:avLst/>
              </a:prstGeom>
              <a:ln w="19050">
                <a:solidFill>
                  <a:srgbClr val="E50101"/>
                </a:solidFill>
              </a:ln>
            </p:spPr>
            <p:style>
              <a:lnRef idx="1">
                <a:schemeClr val="accent1"/>
              </a:lnRef>
              <a:fillRef idx="0">
                <a:schemeClr val="accent1"/>
              </a:fillRef>
              <a:effectRef idx="0">
                <a:schemeClr val="accent1"/>
              </a:effectRef>
              <a:fontRef idx="minor">
                <a:schemeClr val="tx1"/>
              </a:fontRef>
            </p:style>
          </p:cxnSp>
        </p:grpSp>
        <p:sp>
          <p:nvSpPr>
            <p:cNvPr id="12" name="文本框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B50BD70-F30A-03C8-3108-7301EE6C7574}"/>
                </a:ext>
              </a:extLst>
            </p:cNvPr>
            <p:cNvSpPr txBox="1"/>
            <p:nvPr/>
          </p:nvSpPr>
          <p:spPr>
            <a:xfrm>
              <a:off x="1466442" y="2976096"/>
              <a:ext cx="8343659" cy="295915"/>
            </a:xfrm>
            <a:prstGeom prst="rect">
              <a:avLst/>
            </a:prstGeom>
            <a:noFill/>
          </p:spPr>
          <p:txBody>
            <a:bodyPr vert="horz" wrap="square" lIns="0" tIns="0" rIns="0" bIns="0" rtlCol="0">
              <a:spAutoFit/>
            </a:bodyPr>
            <a:lstStyle>
              <a:defPPr>
                <a:defRPr lang="zh-CN"/>
              </a:defPPr>
              <a:lvl1pPr>
                <a:lnSpc>
                  <a:spcPct val="150000"/>
                </a:lnSpc>
                <a:defRPr sz="1400">
                  <a:solidFill>
                    <a:schemeClr val="tx1">
                      <a:lumMod val="85000"/>
                      <a:lumOff val="15000"/>
                    </a:schemeClr>
                  </a:solidFill>
                  <a:latin typeface="字魂95号-手刻宋" panose="00000500000000000000" pitchFamily="2" charset="-122"/>
                  <a:ea typeface="字魂95号-手刻宋" panose="00000500000000000000" pitchFamily="2" charset="-122"/>
                </a:defRPr>
              </a:lvl1pPr>
            </a:lstStyle>
            <a:p>
              <a:r>
                <a:rPr lang="zh-CN" altLang="en-US" dirty="0">
                  <a:latin typeface="+mn-lt"/>
                  <a:ea typeface="+mn-ea"/>
                  <a:cs typeface="+mn-ea"/>
                  <a:sym typeface="+mn-lt"/>
                </a:rPr>
                <a:t>涵养内心的大格局；干在实处走在前列，立足岗位争作贡献；扣好人生第一粒扣子，守好人生的初心。</a:t>
              </a:r>
            </a:p>
          </p:txBody>
        </p:sp>
        <p:sp>
          <p:nvSpPr>
            <p:cNvPr id="13" name="直角三角形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22807BE-7508-A20D-CCE3-6492626FA9DB}"/>
                </a:ext>
              </a:extLst>
            </p:cNvPr>
            <p:cNvSpPr/>
            <p:nvPr/>
          </p:nvSpPr>
          <p:spPr>
            <a:xfrm rot="16200000" flipH="1">
              <a:off x="1098173" y="2770231"/>
              <a:ext cx="153446" cy="156529"/>
            </a:xfrm>
            <a:prstGeom prst="rtTriangle">
              <a:avLst/>
            </a:prstGeom>
            <a:solidFill>
              <a:schemeClr val="tx1">
                <a:lumMod val="95000"/>
                <a:lumOff val="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5" name="矩形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7BCBE41-F2AC-A57C-93D8-DF0C8B872685}"/>
                </a:ext>
              </a:extLst>
            </p:cNvPr>
            <p:cNvSpPr/>
            <p:nvPr/>
          </p:nvSpPr>
          <p:spPr>
            <a:xfrm>
              <a:off x="1096031" y="2300286"/>
              <a:ext cx="3555812" cy="475284"/>
            </a:xfrm>
            <a:prstGeom prst="rect">
              <a:avLst/>
            </a:prstGeom>
            <a:gradFill flip="none" rotWithShape="1">
              <a:gsLst>
                <a:gs pos="0">
                  <a:srgbClr val="B30101"/>
                </a:gs>
                <a:gs pos="100000">
                  <a:srgbClr val="E50101"/>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A4E062E-5514-CFD7-9ACF-7EAA792E9299}"/>
                </a:ext>
              </a:extLst>
            </p:cNvPr>
            <p:cNvSpPr txBox="1"/>
            <p:nvPr/>
          </p:nvSpPr>
          <p:spPr>
            <a:xfrm>
              <a:off x="1466442" y="2373491"/>
              <a:ext cx="1315057" cy="307777"/>
            </a:xfrm>
            <a:prstGeom prst="rect">
              <a:avLst/>
            </a:prstGeom>
            <a:noFill/>
          </p:spPr>
          <p:txBody>
            <a:bodyPr vert="horz" wrap="square" lIns="0" tIns="0" rIns="0" bIns="0" rtlCol="0">
              <a:spAutoFit/>
            </a:bodyPr>
            <a:lstStyle>
              <a:defPPr>
                <a:defRPr lang="zh-CN"/>
              </a:defPPr>
              <a:lvl1pPr>
                <a:defRPr sz="2800">
                  <a:solidFill>
                    <a:schemeClr val="accent4">
                      <a:lumMod val="20000"/>
                      <a:lumOff val="80000"/>
                    </a:schemeClr>
                  </a:solidFill>
                  <a:latin typeface="思源宋体 Heavy" panose="02020900000000000000" pitchFamily="18" charset="-122"/>
                  <a:ea typeface="思源宋体 Heavy" panose="02020900000000000000" pitchFamily="18" charset="-122"/>
                </a:defRPr>
              </a:lvl1pPr>
            </a:lstStyle>
            <a:p>
              <a:pPr algn="dist"/>
              <a:r>
                <a:rPr lang="zh-CN" altLang="en-US" sz="2000" dirty="0">
                  <a:solidFill>
                    <a:schemeClr val="bg1"/>
                  </a:solidFill>
                  <a:effectLst>
                    <a:outerShdw blurRad="38100" dist="38100" dir="2700000" algn="tl">
                      <a:srgbClr val="000000">
                        <a:alpha val="43137"/>
                      </a:srgbClr>
                    </a:outerShdw>
                  </a:effectLst>
                  <a:latin typeface="+mn-lt"/>
                  <a:ea typeface="+mn-ea"/>
                  <a:cs typeface="+mn-ea"/>
                  <a:sym typeface="+mn-lt"/>
                </a:rPr>
                <a:t>继承传统</a:t>
              </a:r>
            </a:p>
          </p:txBody>
        </p:sp>
      </p:grpSp>
      <p:pic>
        <p:nvPicPr>
          <p:cNvPr id="3" name="图片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32B5A44-FEF5-20BC-E71B-DF6A34F7E81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8821964" y="387350"/>
            <a:ext cx="2888519" cy="5772150"/>
          </a:xfrm>
          <a:prstGeom prst="rect">
            <a:avLst/>
          </a:prstGeom>
        </p:spPr>
      </p:pic>
      <p:grpSp>
        <p:nvGrpSpPr>
          <p:cNvPr id="8" name="组合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D2463BF-8337-31F5-7EAE-80D8BEDEBEDA}"/>
              </a:ext>
            </a:extLst>
          </p:cNvPr>
          <p:cNvGrpSpPr/>
          <p:nvPr/>
        </p:nvGrpSpPr>
        <p:grpSpPr>
          <a:xfrm>
            <a:off x="1096031" y="3894112"/>
            <a:ext cx="8791773" cy="1898626"/>
            <a:chOff x="1096031" y="3894112"/>
            <a:chExt cx="8791773" cy="1898626"/>
          </a:xfrm>
        </p:grpSpPr>
        <p:grpSp>
          <p:nvGrpSpPr>
            <p:cNvPr id="17" name="组合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A394108-31E0-65FE-4B16-0A7D809B0AB5}"/>
                </a:ext>
              </a:extLst>
            </p:cNvPr>
            <p:cNvGrpSpPr/>
            <p:nvPr/>
          </p:nvGrpSpPr>
          <p:grpSpPr>
            <a:xfrm>
              <a:off x="1222065" y="3894112"/>
              <a:ext cx="8665739" cy="1898626"/>
              <a:chOff x="1278361" y="1287989"/>
              <a:chExt cx="9792408" cy="2131982"/>
            </a:xfrm>
          </p:grpSpPr>
          <p:sp>
            <p:nvSpPr>
              <p:cNvPr id="18" name="矩形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89C6493-FDC5-CE62-E963-E92F34F0D2B5}"/>
                  </a:ext>
                </a:extLst>
              </p:cNvPr>
              <p:cNvSpPr/>
              <p:nvPr/>
            </p:nvSpPr>
            <p:spPr>
              <a:xfrm>
                <a:off x="1278361" y="1287989"/>
                <a:ext cx="9792408" cy="2131982"/>
              </a:xfrm>
              <a:prstGeom prst="rect">
                <a:avLst/>
              </a:prstGeom>
              <a:solidFill>
                <a:schemeClr val="bg1"/>
              </a:solidFill>
              <a:ln>
                <a:noFill/>
              </a:ln>
              <a:effectLst>
                <a:outerShdw blurRad="127000" dist="50800" dir="5400000" algn="ctr" rotWithShape="0">
                  <a:schemeClr val="tx1">
                    <a:lumMod val="95000"/>
                    <a:lumOff val="5000"/>
                    <a:alpha val="2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cxnSp>
            <p:nvCxnSpPr>
              <p:cNvPr id="20" name="直接连接符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FA4CFF3-3733-FC3B-0928-CB246CDB4855}"/>
                  </a:ext>
                </a:extLst>
              </p:cNvPr>
              <p:cNvCxnSpPr>
                <a:cxnSpLocks/>
              </p:cNvCxnSpPr>
              <p:nvPr/>
            </p:nvCxnSpPr>
            <p:spPr>
              <a:xfrm>
                <a:off x="1278361" y="3419971"/>
                <a:ext cx="9792408" cy="0"/>
              </a:xfrm>
              <a:prstGeom prst="line">
                <a:avLst/>
              </a:prstGeom>
              <a:ln w="19050">
                <a:solidFill>
                  <a:srgbClr val="E50101"/>
                </a:solidFill>
              </a:ln>
            </p:spPr>
            <p:style>
              <a:lnRef idx="1">
                <a:schemeClr val="accent1"/>
              </a:lnRef>
              <a:fillRef idx="0">
                <a:schemeClr val="accent1"/>
              </a:fillRef>
              <a:effectRef idx="0">
                <a:schemeClr val="accent1"/>
              </a:effectRef>
              <a:fontRef idx="minor">
                <a:schemeClr val="tx1"/>
              </a:fontRef>
            </p:style>
          </p:cxnSp>
        </p:grpSp>
        <p:sp>
          <p:nvSpPr>
            <p:cNvPr id="22" name="直角三角形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00E2A1F-982E-E362-73AF-F5C10B957DDF}"/>
                </a:ext>
              </a:extLst>
            </p:cNvPr>
            <p:cNvSpPr/>
            <p:nvPr/>
          </p:nvSpPr>
          <p:spPr>
            <a:xfrm rot="16200000" flipH="1">
              <a:off x="1098173" y="4641919"/>
              <a:ext cx="153446" cy="156529"/>
            </a:xfrm>
            <a:prstGeom prst="rtTriangle">
              <a:avLst/>
            </a:prstGeom>
            <a:solidFill>
              <a:schemeClr val="tx1">
                <a:lumMod val="95000"/>
                <a:lumOff val="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23" name="矩形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E8DC357-5048-1B6D-7C0E-0CE381A5F28D}"/>
                </a:ext>
              </a:extLst>
            </p:cNvPr>
            <p:cNvSpPr/>
            <p:nvPr/>
          </p:nvSpPr>
          <p:spPr>
            <a:xfrm>
              <a:off x="1096031" y="4171974"/>
              <a:ext cx="3555812" cy="475284"/>
            </a:xfrm>
            <a:prstGeom prst="rect">
              <a:avLst/>
            </a:prstGeom>
            <a:gradFill flip="none" rotWithShape="1">
              <a:gsLst>
                <a:gs pos="0">
                  <a:srgbClr val="B30101"/>
                </a:gs>
                <a:gs pos="100000">
                  <a:srgbClr val="E50101"/>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0B9EFA1-419E-880D-5224-4C006A1DD4D6}"/>
                </a:ext>
              </a:extLst>
            </p:cNvPr>
            <p:cNvSpPr txBox="1"/>
            <p:nvPr/>
          </p:nvSpPr>
          <p:spPr>
            <a:xfrm>
              <a:off x="1466442" y="4883884"/>
              <a:ext cx="8343659" cy="619080"/>
            </a:xfrm>
            <a:prstGeom prst="rect">
              <a:avLst/>
            </a:prstGeom>
            <a:noFill/>
          </p:spPr>
          <p:txBody>
            <a:bodyPr vert="horz" wrap="square" lIns="0" tIns="0" rIns="0" bIns="0" rtlCol="0">
              <a:spAutoFit/>
            </a:bodyPr>
            <a:lstStyle>
              <a:defPPr>
                <a:defRPr lang="zh-CN"/>
              </a:defPPr>
              <a:lvl1pPr>
                <a:lnSpc>
                  <a:spcPct val="150000"/>
                </a:lnSpc>
                <a:defRPr sz="1400">
                  <a:solidFill>
                    <a:schemeClr val="tx1">
                      <a:lumMod val="85000"/>
                      <a:lumOff val="15000"/>
                    </a:schemeClr>
                  </a:solidFill>
                  <a:latin typeface="字魂95号-手刻宋" panose="00000500000000000000" pitchFamily="2" charset="-122"/>
                  <a:ea typeface="字魂95号-手刻宋" panose="00000500000000000000" pitchFamily="2" charset="-122"/>
                </a:defRPr>
              </a:lvl1pPr>
            </a:lstStyle>
            <a:p>
              <a:r>
                <a:rPr lang="zh-CN" altLang="en-US" dirty="0">
                  <a:latin typeface="+mn-lt"/>
                  <a:ea typeface="+mn-ea"/>
                  <a:cs typeface="+mn-ea"/>
                  <a:sym typeface="+mn-lt"/>
                </a:rPr>
                <a:t>事业发展永无止境，共产党人的初心永远不能改变。立足新时代的历史方位，广大党员干部要始终坚持以习近平新时代中国特色社会主义思想为指导。</a:t>
              </a:r>
            </a:p>
          </p:txBody>
        </p:sp>
        <p:sp>
          <p:nvSpPr>
            <p:cNvPr id="26" name="文本框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465B340-4396-7E5C-F067-8DA2D81076FF}"/>
                </a:ext>
              </a:extLst>
            </p:cNvPr>
            <p:cNvSpPr txBox="1"/>
            <p:nvPr/>
          </p:nvSpPr>
          <p:spPr>
            <a:xfrm>
              <a:off x="1466442" y="4245179"/>
              <a:ext cx="1315057" cy="307777"/>
            </a:xfrm>
            <a:prstGeom prst="rect">
              <a:avLst/>
            </a:prstGeom>
            <a:noFill/>
          </p:spPr>
          <p:txBody>
            <a:bodyPr vert="horz" wrap="square" lIns="0" tIns="0" rIns="0" bIns="0" rtlCol="0">
              <a:spAutoFit/>
            </a:bodyPr>
            <a:lstStyle>
              <a:defPPr>
                <a:defRPr lang="zh-CN"/>
              </a:defPPr>
              <a:lvl1pPr>
                <a:defRPr sz="2800">
                  <a:solidFill>
                    <a:schemeClr val="accent4">
                      <a:lumMod val="20000"/>
                      <a:lumOff val="80000"/>
                    </a:schemeClr>
                  </a:solidFill>
                  <a:latin typeface="思源宋体 Heavy" panose="02020900000000000000" pitchFamily="18" charset="-122"/>
                  <a:ea typeface="思源宋体 Heavy" panose="02020900000000000000" pitchFamily="18" charset="-122"/>
                </a:defRPr>
              </a:lvl1pPr>
            </a:lstStyle>
            <a:p>
              <a:pPr algn="dist"/>
              <a:r>
                <a:rPr lang="zh-CN" altLang="en-US" sz="2000" dirty="0">
                  <a:solidFill>
                    <a:schemeClr val="bg1"/>
                  </a:solidFill>
                  <a:effectLst>
                    <a:outerShdw blurRad="38100" dist="38100" dir="2700000" algn="tl">
                      <a:srgbClr val="000000">
                        <a:alpha val="43137"/>
                      </a:srgbClr>
                    </a:outerShdw>
                  </a:effectLst>
                  <a:latin typeface="+mn-lt"/>
                  <a:ea typeface="+mn-ea"/>
                  <a:cs typeface="+mn-ea"/>
                  <a:sym typeface="+mn-lt"/>
                </a:rPr>
                <a:t>继承传统</a:t>
              </a:r>
            </a:p>
          </p:txBody>
        </p:sp>
      </p:grpSp>
    </p:spTree>
    <p:extLst>
      <p:ext uri="{BB962C8B-B14F-4D97-AF65-F5344CB8AC3E}">
        <p14:creationId xmlns:p14="http://schemas.microsoft.com/office/powerpoint/2010/main" val="587766377"/>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par>
                          <p:cTn id="33" fill="hold">
                            <p:stCondLst>
                              <p:cond delay="3000"/>
                            </p:stCondLst>
                            <p:childTnLst>
                              <p:par>
                                <p:cTn id="34" presetID="22" presetClass="entr" presetSubtype="1"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up)">
                                      <p:cBhvr>
                                        <p:cTn id="3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二、传承红色基因</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pic>
        <p:nvPicPr>
          <p:cNvPr id="40" name="图片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65DB5B8-61ED-B9CB-FFC6-E1C2FC604FF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15" y="2932512"/>
            <a:ext cx="12192000" cy="3925486"/>
          </a:xfrm>
          <a:prstGeom prst="rect">
            <a:avLst/>
          </a:prstGeom>
        </p:spPr>
      </p:pic>
      <p:grpSp>
        <p:nvGrpSpPr>
          <p:cNvPr id="27" name="组合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65E0A81-0AED-DAB5-2B08-E30780A7D02A}"/>
              </a:ext>
            </a:extLst>
          </p:cNvPr>
          <p:cNvGrpSpPr/>
          <p:nvPr/>
        </p:nvGrpSpPr>
        <p:grpSpPr>
          <a:xfrm>
            <a:off x="1203132" y="2763715"/>
            <a:ext cx="2933700" cy="2717800"/>
            <a:chOff x="969" y="2110"/>
            <a:chExt cx="3465" cy="3210"/>
          </a:xfrm>
        </p:grpSpPr>
        <p:sp>
          <p:nvSpPr>
            <p:cNvPr id="28" name="矩形: 对角圆角 2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9D1DB8C-2D3B-ACC4-869F-00D9E5E92B96}"/>
                </a:ext>
              </a:extLst>
            </p:cNvPr>
            <p:cNvSpPr/>
            <p:nvPr/>
          </p:nvSpPr>
          <p:spPr>
            <a:xfrm>
              <a:off x="969" y="2110"/>
              <a:ext cx="3465" cy="3210"/>
            </a:xfrm>
            <a:prstGeom prst="round2DiagRect">
              <a:avLst/>
            </a:prstGeom>
            <a:noFill/>
            <a:ln w="25400" cap="rnd">
              <a:solidFill>
                <a:srgbClr val="C00000"/>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1218323"/>
              <a:endParaRPr lang="zh-CN" altLang="en-US" sz="1400" b="1" dirty="0">
                <a:solidFill>
                  <a:schemeClr val="tx1"/>
                </a:solidFill>
                <a:cs typeface="+mn-ea"/>
                <a:sym typeface="+mn-lt"/>
              </a:endParaRPr>
            </a:p>
          </p:txBody>
        </p:sp>
        <p:sp>
          <p:nvSpPr>
            <p:cNvPr id="29" name="文本框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6B3197A-317D-6F1A-B101-1EFE226CD52D}"/>
                </a:ext>
              </a:extLst>
            </p:cNvPr>
            <p:cNvSpPr txBox="1"/>
            <p:nvPr/>
          </p:nvSpPr>
          <p:spPr>
            <a:xfrm>
              <a:off x="1276" y="3051"/>
              <a:ext cx="2967" cy="2002"/>
            </a:xfrm>
            <a:prstGeom prst="rect">
              <a:avLst/>
            </a:prstGeom>
            <a:noFill/>
          </p:spPr>
          <p:txBody>
            <a:bodyPr wrap="square" rtlCol="0">
              <a:spAutoFit/>
            </a:bodyPr>
            <a:lstStyle>
              <a:defPPr>
                <a:defRPr lang="zh-CN"/>
              </a:defPPr>
              <a:lvl1pPr>
                <a:lnSpc>
                  <a:spcPts val="1500"/>
                </a:lnSpc>
                <a:defRPr sz="900"/>
              </a:lvl1pPr>
            </a:lstStyle>
            <a:p>
              <a:pPr>
                <a:lnSpc>
                  <a:spcPts val="2500"/>
                </a:lnSpc>
              </a:pPr>
              <a:r>
                <a:rPr lang="zh-CN" altLang="en-US" sz="1400" dirty="0">
                  <a:solidFill>
                    <a:schemeClr val="tx1">
                      <a:lumMod val="85000"/>
                      <a:lumOff val="15000"/>
                    </a:schemeClr>
                  </a:solidFill>
                  <a:cs typeface="+mn-ea"/>
                  <a:sym typeface="+mn-lt"/>
                </a:rPr>
                <a:t>中国共产党在那么弱小的情况下能够逐步发展壮大起来，在腥风血雨中能够一次次绝境重生，在攻坚克难中能够不断从胜利走向胜利</a:t>
              </a:r>
            </a:p>
          </p:txBody>
        </p:sp>
        <p:sp>
          <p:nvSpPr>
            <p:cNvPr id="30" name="文本框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F7817F0-22A3-40B2-92F3-EA3E503E6A7F}"/>
                </a:ext>
              </a:extLst>
            </p:cNvPr>
            <p:cNvSpPr txBox="1"/>
            <p:nvPr/>
          </p:nvSpPr>
          <p:spPr>
            <a:xfrm>
              <a:off x="1865" y="2444"/>
              <a:ext cx="1672" cy="545"/>
            </a:xfrm>
            <a:prstGeom prst="rect">
              <a:avLst/>
            </a:prstGeom>
            <a:noFill/>
            <a:effectLst/>
          </p:spPr>
          <p:txBody>
            <a:bodyPr wrap="none" rtlCol="0">
              <a:spAutoFit/>
            </a:bodyPr>
            <a:lstStyle/>
            <a:p>
              <a:pPr lvl="0">
                <a:defRPr/>
              </a:pPr>
              <a:r>
                <a:rPr lang="zh-CN" altLang="en-US" sz="2400" kern="0" dirty="0">
                  <a:solidFill>
                    <a:schemeClr val="tx1">
                      <a:lumMod val="85000"/>
                      <a:lumOff val="15000"/>
                    </a:schemeClr>
                  </a:solidFill>
                  <a:cs typeface="+mn-ea"/>
                  <a:sym typeface="+mn-lt"/>
                </a:rPr>
                <a:t>继承传统</a:t>
              </a:r>
            </a:p>
          </p:txBody>
        </p:sp>
      </p:grpSp>
      <p:grpSp>
        <p:nvGrpSpPr>
          <p:cNvPr id="31" name="组合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5CAA7AB-78BE-F6D6-8E4B-47D93EB923E5}"/>
              </a:ext>
            </a:extLst>
          </p:cNvPr>
          <p:cNvGrpSpPr/>
          <p:nvPr/>
        </p:nvGrpSpPr>
        <p:grpSpPr>
          <a:xfrm>
            <a:off x="4656434" y="2648570"/>
            <a:ext cx="2933700" cy="2832947"/>
            <a:chOff x="5468" y="1974"/>
            <a:chExt cx="3465" cy="3346"/>
          </a:xfrm>
        </p:grpSpPr>
        <p:sp>
          <p:nvSpPr>
            <p:cNvPr id="32" name="矩形: 对角圆角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8AD22AC-1BD2-29ED-2D2C-3B564AA85145}"/>
                </a:ext>
              </a:extLst>
            </p:cNvPr>
            <p:cNvSpPr/>
            <p:nvPr/>
          </p:nvSpPr>
          <p:spPr>
            <a:xfrm>
              <a:off x="5468" y="1974"/>
              <a:ext cx="3465" cy="3346"/>
            </a:xfrm>
            <a:prstGeom prst="round2DiagRect">
              <a:avLst/>
            </a:prstGeom>
            <a:noFill/>
            <a:ln w="25400" cap="rnd">
              <a:solidFill>
                <a:srgbClr val="C00000"/>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1218323"/>
              <a:endParaRPr lang="zh-CN" altLang="en-US" sz="1400" b="1">
                <a:solidFill>
                  <a:schemeClr val="tx1"/>
                </a:solidFill>
                <a:cs typeface="+mn-ea"/>
                <a:sym typeface="+mn-lt"/>
              </a:endParaRPr>
            </a:p>
          </p:txBody>
        </p:sp>
        <p:sp>
          <p:nvSpPr>
            <p:cNvPr id="33" name="文本框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013BAB8-7CAD-82BD-515B-13EE5E26C585}"/>
                </a:ext>
              </a:extLst>
            </p:cNvPr>
            <p:cNvSpPr txBox="1"/>
            <p:nvPr/>
          </p:nvSpPr>
          <p:spPr>
            <a:xfrm>
              <a:off x="5745" y="3033"/>
              <a:ext cx="2967" cy="1624"/>
            </a:xfrm>
            <a:prstGeom prst="rect">
              <a:avLst/>
            </a:prstGeom>
            <a:noFill/>
          </p:spPr>
          <p:txBody>
            <a:bodyPr wrap="square" rtlCol="0">
              <a:spAutoFit/>
            </a:bodyPr>
            <a:lstStyle>
              <a:defPPr>
                <a:defRPr lang="zh-CN"/>
              </a:defPPr>
              <a:lvl1pPr>
                <a:lnSpc>
                  <a:spcPts val="2500"/>
                </a:lnSpc>
                <a:defRPr sz="1400">
                  <a:solidFill>
                    <a:schemeClr val="tx1">
                      <a:lumMod val="85000"/>
                      <a:lumOff val="15000"/>
                    </a:schemeClr>
                  </a:solidFill>
                  <a:latin typeface="字魂95号-手刻宋" panose="00000500000000000000" pitchFamily="2" charset="-122"/>
                  <a:ea typeface="字魂95号-手刻宋" panose="00000500000000000000" pitchFamily="2" charset="-122"/>
                </a:defRPr>
              </a:lvl1pPr>
            </a:lstStyle>
            <a:p>
              <a:r>
                <a:rPr lang="zh-CN" altLang="en-US" dirty="0">
                  <a:latin typeface="+mn-lt"/>
                  <a:ea typeface="+mn-ea"/>
                  <a:cs typeface="+mn-ea"/>
                  <a:sym typeface="+mn-lt"/>
                </a:rPr>
                <a:t>中国共产党人的初心和使命，鲜明体现党的奋斗目标和前进方向，是中国共产党人矢志不渝的政治追求。</a:t>
              </a:r>
            </a:p>
          </p:txBody>
        </p:sp>
        <p:sp>
          <p:nvSpPr>
            <p:cNvPr id="34" name="文本框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62CC2FB-8D1B-1E15-3CB2-A575F8014D60}"/>
                </a:ext>
              </a:extLst>
            </p:cNvPr>
            <p:cNvSpPr txBox="1"/>
            <p:nvPr/>
          </p:nvSpPr>
          <p:spPr>
            <a:xfrm>
              <a:off x="6373" y="2442"/>
              <a:ext cx="1672" cy="545"/>
            </a:xfrm>
            <a:prstGeom prst="rect">
              <a:avLst/>
            </a:prstGeom>
            <a:noFill/>
            <a:effectLst/>
          </p:spPr>
          <p:txBody>
            <a:bodyPr wrap="none" rtlCol="0">
              <a:spAutoFit/>
            </a:bodyPr>
            <a:lstStyle/>
            <a:p>
              <a:pPr lvl="0">
                <a:defRPr/>
              </a:pPr>
              <a:r>
                <a:rPr lang="zh-CN" altLang="en-US" sz="2400" kern="0" dirty="0">
                  <a:solidFill>
                    <a:schemeClr val="tx1">
                      <a:lumMod val="85000"/>
                      <a:lumOff val="15000"/>
                    </a:schemeClr>
                  </a:solidFill>
                  <a:cs typeface="+mn-ea"/>
                  <a:sym typeface="+mn-lt"/>
                </a:rPr>
                <a:t>继承传统</a:t>
              </a:r>
            </a:p>
          </p:txBody>
        </p:sp>
      </p:grpSp>
      <p:grpSp>
        <p:nvGrpSpPr>
          <p:cNvPr id="35" name="组合 3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93D0273-640A-0627-AD40-A4936061F735}"/>
              </a:ext>
            </a:extLst>
          </p:cNvPr>
          <p:cNvGrpSpPr/>
          <p:nvPr/>
        </p:nvGrpSpPr>
        <p:grpSpPr>
          <a:xfrm>
            <a:off x="8112775" y="1971039"/>
            <a:ext cx="2933700" cy="2940473"/>
            <a:chOff x="9967" y="1974"/>
            <a:chExt cx="3465" cy="3473"/>
          </a:xfrm>
        </p:grpSpPr>
        <p:sp>
          <p:nvSpPr>
            <p:cNvPr id="36" name="矩形: 对角圆角 3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24A952-44EF-D840-488D-42BA9B9665AB}"/>
                </a:ext>
              </a:extLst>
            </p:cNvPr>
            <p:cNvSpPr/>
            <p:nvPr/>
          </p:nvSpPr>
          <p:spPr>
            <a:xfrm>
              <a:off x="9967" y="1974"/>
              <a:ext cx="3465" cy="3346"/>
            </a:xfrm>
            <a:prstGeom prst="round2DiagRect">
              <a:avLst/>
            </a:prstGeom>
            <a:noFill/>
            <a:ln w="25400" cap="rnd">
              <a:solidFill>
                <a:srgbClr val="C00000"/>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1218323"/>
              <a:endParaRPr lang="zh-CN" altLang="en-US" sz="1400" b="1">
                <a:solidFill>
                  <a:schemeClr val="tx1"/>
                </a:solidFill>
                <a:cs typeface="+mn-ea"/>
                <a:sym typeface="+mn-lt"/>
              </a:endParaRPr>
            </a:p>
          </p:txBody>
        </p:sp>
        <p:sp>
          <p:nvSpPr>
            <p:cNvPr id="37" name="文本框 3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AFAE545-0CB3-80FB-090B-0C195A035293}"/>
                </a:ext>
              </a:extLst>
            </p:cNvPr>
            <p:cNvSpPr txBox="1"/>
            <p:nvPr/>
          </p:nvSpPr>
          <p:spPr>
            <a:xfrm>
              <a:off x="10157" y="3069"/>
              <a:ext cx="2967" cy="2378"/>
            </a:xfrm>
            <a:prstGeom prst="rect">
              <a:avLst/>
            </a:prstGeom>
            <a:noFill/>
          </p:spPr>
          <p:txBody>
            <a:bodyPr wrap="square" rtlCol="0">
              <a:spAutoFit/>
            </a:bodyPr>
            <a:lstStyle>
              <a:defPPr>
                <a:defRPr lang="zh-CN"/>
              </a:defPPr>
              <a:lvl1pPr>
                <a:lnSpc>
                  <a:spcPts val="2500"/>
                </a:lnSpc>
                <a:defRPr sz="1400">
                  <a:solidFill>
                    <a:schemeClr val="tx1">
                      <a:lumMod val="85000"/>
                      <a:lumOff val="15000"/>
                    </a:schemeClr>
                  </a:solidFill>
                  <a:latin typeface="字魂95号-手刻宋" panose="00000500000000000000" pitchFamily="2" charset="-122"/>
                  <a:ea typeface="字魂95号-手刻宋" panose="00000500000000000000" pitchFamily="2" charset="-122"/>
                </a:defRPr>
              </a:lvl1pPr>
            </a:lstStyle>
            <a:p>
              <a:r>
                <a:rPr lang="zh-CN" altLang="en-US" dirty="0">
                  <a:latin typeface="+mn-lt"/>
                  <a:ea typeface="+mn-ea"/>
                  <a:cs typeface="+mn-ea"/>
                  <a:sym typeface="+mn-lt"/>
                </a:rPr>
                <a:t>为中国人民谋幸福，为中华民族谋复兴的初心和使命，彰显的是中国共产党人的历史自觉和政治担当、科学理念和长远眼光、顽强意志和斗争精神。</a:t>
              </a:r>
            </a:p>
            <a:p>
              <a:endParaRPr lang="zh-CN" altLang="en-US" dirty="0">
                <a:latin typeface="+mn-lt"/>
                <a:ea typeface="+mn-ea"/>
                <a:cs typeface="+mn-ea"/>
                <a:sym typeface="+mn-lt"/>
              </a:endParaRPr>
            </a:p>
          </p:txBody>
        </p:sp>
        <p:sp>
          <p:nvSpPr>
            <p:cNvPr id="38" name="文本框 3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2FC1178-B7B7-C228-CE95-348D3BFC7F23}"/>
                </a:ext>
              </a:extLst>
            </p:cNvPr>
            <p:cNvSpPr txBox="1"/>
            <p:nvPr/>
          </p:nvSpPr>
          <p:spPr>
            <a:xfrm>
              <a:off x="10968" y="2442"/>
              <a:ext cx="1672" cy="545"/>
            </a:xfrm>
            <a:prstGeom prst="rect">
              <a:avLst/>
            </a:prstGeom>
            <a:noFill/>
            <a:effectLst/>
          </p:spPr>
          <p:txBody>
            <a:bodyPr wrap="none" rtlCol="0">
              <a:spAutoFit/>
            </a:bodyPr>
            <a:lstStyle/>
            <a:p>
              <a:pPr lvl="0">
                <a:defRPr/>
              </a:pPr>
              <a:r>
                <a:rPr lang="zh-CN" altLang="en-US" sz="2400" kern="0" dirty="0">
                  <a:solidFill>
                    <a:schemeClr val="tx1">
                      <a:lumMod val="85000"/>
                      <a:lumOff val="15000"/>
                    </a:schemeClr>
                  </a:solidFill>
                  <a:cs typeface="+mn-ea"/>
                  <a:sym typeface="+mn-lt"/>
                </a:rPr>
                <a:t>继承传统</a:t>
              </a:r>
            </a:p>
          </p:txBody>
        </p:sp>
      </p:grpSp>
      <p:pic>
        <p:nvPicPr>
          <p:cNvPr id="42" name="图片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B4F5FC1-768A-1CB9-F33E-93BF769172F0}"/>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932413" y="1919433"/>
            <a:ext cx="2059893" cy="1174332"/>
          </a:xfrm>
          <a:prstGeom prst="rect">
            <a:avLst/>
          </a:prstGeom>
        </p:spPr>
      </p:pic>
    </p:spTree>
    <p:extLst>
      <p:ext uri="{BB962C8B-B14F-4D97-AF65-F5344CB8AC3E}">
        <p14:creationId xmlns:p14="http://schemas.microsoft.com/office/powerpoint/2010/main" val="2105114656"/>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500" fill="hold"/>
                                        <p:tgtEl>
                                          <p:spTgt spid="21"/>
                                        </p:tgtEl>
                                        <p:attrNameLst>
                                          <p:attrName>ppt_w</p:attrName>
                                        </p:attrNameLst>
                                      </p:cBhvr>
                                      <p:tavLst>
                                        <p:tav tm="0">
                                          <p:val>
                                            <p:fltVal val="0"/>
                                          </p:val>
                                        </p:tav>
                                        <p:tav tm="100000">
                                          <p:val>
                                            <p:strVal val="#ppt_w"/>
                                          </p:val>
                                        </p:tav>
                                      </p:tavLst>
                                    </p:anim>
                                    <p:anim calcmode="lin" valueType="num">
                                      <p:cBhvr>
                                        <p:cTn id="16" dur="500" fill="hold"/>
                                        <p:tgtEl>
                                          <p:spTgt spid="21"/>
                                        </p:tgtEl>
                                        <p:attrNameLst>
                                          <p:attrName>ppt_h</p:attrName>
                                        </p:attrNameLst>
                                      </p:cBhvr>
                                      <p:tavLst>
                                        <p:tav tm="0">
                                          <p:val>
                                            <p:fltVal val="0"/>
                                          </p:val>
                                        </p:tav>
                                        <p:tav tm="100000">
                                          <p:val>
                                            <p:strVal val="#ppt_h"/>
                                          </p:val>
                                        </p:tav>
                                      </p:tavLst>
                                    </p:anim>
                                    <p:animEffect transition="in" filter="fade">
                                      <p:cBhvr>
                                        <p:cTn id="17" dur="500"/>
                                        <p:tgtEl>
                                          <p:spTgt spid="2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left)">
                                      <p:cBhvr>
                                        <p:cTn id="21" dur="500"/>
                                        <p:tgtEl>
                                          <p:spTgt spid="19"/>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nodeType="with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
                                          </p:val>
                                        </p:tav>
                                        <p:tav tm="100000">
                                          <p:val>
                                            <p:strVal val="#ppt_w"/>
                                          </p:val>
                                        </p:tav>
                                      </p:tavLst>
                                    </p:anim>
                                    <p:anim calcmode="lin" valueType="num">
                                      <p:cBhvr>
                                        <p:cTn id="31" dur="500" fill="hold"/>
                                        <p:tgtEl>
                                          <p:spTgt spid="31"/>
                                        </p:tgtEl>
                                        <p:attrNameLst>
                                          <p:attrName>ppt_h</p:attrName>
                                        </p:attrNameLst>
                                      </p:cBhvr>
                                      <p:tavLst>
                                        <p:tav tm="0">
                                          <p:val>
                                            <p:fltVal val="0"/>
                                          </p:val>
                                        </p:tav>
                                        <p:tav tm="100000">
                                          <p:val>
                                            <p:strVal val="#ppt_h"/>
                                          </p:val>
                                        </p:tav>
                                      </p:tavLst>
                                    </p:anim>
                                    <p:animEffect transition="in" filter="fade">
                                      <p:cBhvr>
                                        <p:cTn id="32" dur="500"/>
                                        <p:tgtEl>
                                          <p:spTgt spid="31"/>
                                        </p:tgtEl>
                                      </p:cBhvr>
                                    </p:animEffect>
                                  </p:childTnLst>
                                </p:cTn>
                              </p:par>
                              <p:par>
                                <p:cTn id="33" presetID="53" presetClass="entr" presetSubtype="16"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childTnLst>
                          </p:cTn>
                        </p:par>
                        <p:par>
                          <p:cTn id="38" fill="hold">
                            <p:stCondLst>
                              <p:cond delay="2500"/>
                            </p:stCondLst>
                            <p:childTnLst>
                              <p:par>
                                <p:cTn id="39" presetID="22" presetClass="entr" presetSubtype="8"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left)">
                                      <p:cBhvr>
                                        <p:cTn id="41" dur="500"/>
                                        <p:tgtEl>
                                          <p:spTgt spid="40"/>
                                        </p:tgtEl>
                                      </p:cBhvr>
                                    </p:animEffect>
                                  </p:childTnLst>
                                </p:cTn>
                              </p:par>
                            </p:childTnLst>
                          </p:cTn>
                        </p:par>
                        <p:par>
                          <p:cTn id="42" fill="hold">
                            <p:stCondLst>
                              <p:cond delay="3000"/>
                            </p:stCondLst>
                            <p:childTnLst>
                              <p:par>
                                <p:cTn id="43" presetID="53" presetClass="entr" presetSubtype="16"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p:cTn id="45" dur="500" fill="hold"/>
                                        <p:tgtEl>
                                          <p:spTgt spid="42"/>
                                        </p:tgtEl>
                                        <p:attrNameLst>
                                          <p:attrName>ppt_w</p:attrName>
                                        </p:attrNameLst>
                                      </p:cBhvr>
                                      <p:tavLst>
                                        <p:tav tm="0">
                                          <p:val>
                                            <p:fltVal val="0"/>
                                          </p:val>
                                        </p:tav>
                                        <p:tav tm="100000">
                                          <p:val>
                                            <p:strVal val="#ppt_w"/>
                                          </p:val>
                                        </p:tav>
                                      </p:tavLst>
                                    </p:anim>
                                    <p:anim calcmode="lin" valueType="num">
                                      <p:cBhvr>
                                        <p:cTn id="46" dur="500" fill="hold"/>
                                        <p:tgtEl>
                                          <p:spTgt spid="42"/>
                                        </p:tgtEl>
                                        <p:attrNameLst>
                                          <p:attrName>ppt_h</p:attrName>
                                        </p:attrNameLst>
                                      </p:cBhvr>
                                      <p:tavLst>
                                        <p:tav tm="0">
                                          <p:val>
                                            <p:fltVal val="0"/>
                                          </p:val>
                                        </p:tav>
                                        <p:tav tm="100000">
                                          <p:val>
                                            <p:strVal val="#ppt_h"/>
                                          </p:val>
                                        </p:tav>
                                      </p:tavLst>
                                    </p:anim>
                                    <p:animEffect transition="in" filter="fade">
                                      <p:cBhvr>
                                        <p:cTn id="4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二、传承红色基因</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147E44-2F3F-9C4C-51E0-498FD971C073}"/>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0" y="5283198"/>
            <a:ext cx="12192000" cy="1574800"/>
          </a:xfrm>
          <a:prstGeom prst="rect">
            <a:avLst/>
          </a:prstGeom>
        </p:spPr>
      </p:pic>
      <p:grpSp>
        <p:nvGrpSpPr>
          <p:cNvPr id="27" name="组合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8607F60-8325-A961-C170-33E2D1E1F76D}"/>
              </a:ext>
            </a:extLst>
          </p:cNvPr>
          <p:cNvGrpSpPr/>
          <p:nvPr/>
        </p:nvGrpSpPr>
        <p:grpSpPr>
          <a:xfrm>
            <a:off x="1095121" y="2013166"/>
            <a:ext cx="2012698" cy="3359006"/>
            <a:chOff x="4911765" y="2256579"/>
            <a:chExt cx="3183051" cy="913728"/>
          </a:xfrm>
        </p:grpSpPr>
        <p:sp>
          <p:nvSpPr>
            <p:cNvPr id="28" name="矩形 2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1A7FF9F-3443-E601-299C-6A255B9A037B}"/>
                </a:ext>
              </a:extLst>
            </p:cNvPr>
            <p:cNvSpPr/>
            <p:nvPr/>
          </p:nvSpPr>
          <p:spPr>
            <a:xfrm>
              <a:off x="4911765" y="2256579"/>
              <a:ext cx="3183051" cy="913728"/>
            </a:xfrm>
            <a:prstGeom prst="rect">
              <a:avLst/>
            </a:prstGeom>
            <a:solidFill>
              <a:srgbClr val="C00000"/>
            </a:solidFill>
            <a:ln w="25400" cap="flat" cmpd="sng" algn="ctr">
              <a:noFill/>
              <a:prstDash val="solid"/>
            </a:ln>
            <a:effectLst/>
          </p:spPr>
          <p:txBody>
            <a:bodyPr rtlCol="0" anchor="ctr"/>
            <a:lstStyle/>
            <a:p>
              <a:pPr algn="ctr">
                <a:defRPr/>
              </a:pPr>
              <a:endParaRPr lang="zh-CN" altLang="en-US" sz="2667" kern="0">
                <a:solidFill>
                  <a:sysClr val="window" lastClr="FFFFFF"/>
                </a:solidFill>
                <a:cs typeface="+mn-ea"/>
                <a:sym typeface="+mn-lt"/>
              </a:endParaRPr>
            </a:p>
          </p:txBody>
        </p:sp>
        <p:sp>
          <p:nvSpPr>
            <p:cNvPr id="29" name="Text Placeholder 5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D5140DC-7127-4C46-E247-A41271540470}"/>
                </a:ext>
              </a:extLst>
            </p:cNvPr>
            <p:cNvSpPr txBox="1"/>
            <p:nvPr/>
          </p:nvSpPr>
          <p:spPr>
            <a:xfrm>
              <a:off x="4917335" y="2469537"/>
              <a:ext cx="3177480" cy="483876"/>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defRPr/>
              </a:pPr>
              <a:r>
                <a:rPr lang="zh-CN" altLang="en-US" sz="5000" dirty="0">
                  <a:gradFill>
                    <a:gsLst>
                      <a:gs pos="100000">
                        <a:schemeClr val="bg1"/>
                      </a:gs>
                      <a:gs pos="0">
                        <a:schemeClr val="bg1">
                          <a:lumMod val="95000"/>
                        </a:schemeClr>
                      </a:gs>
                    </a:gsLst>
                    <a:path path="circle">
                      <a:fillToRect l="100000" b="100000"/>
                    </a:path>
                  </a:gradFill>
                  <a:effectLst>
                    <a:outerShdw blurRad="38100" dist="38100" dir="2700000" algn="tl">
                      <a:srgbClr val="000000">
                        <a:alpha val="43137"/>
                      </a:srgbClr>
                    </a:outerShdw>
                  </a:effectLst>
                  <a:latin typeface="+mn-lt"/>
                  <a:ea typeface="+mn-ea"/>
                  <a:cs typeface="+mn-ea"/>
                  <a:sym typeface="+mn-lt"/>
                </a:rPr>
                <a:t>继承传统</a:t>
              </a:r>
            </a:p>
          </p:txBody>
        </p:sp>
      </p:grpSp>
      <p:grpSp>
        <p:nvGrpSpPr>
          <p:cNvPr id="30" name="组合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15C971A-CDA1-2A4A-FCB4-3DDF14C39E9D}"/>
              </a:ext>
            </a:extLst>
          </p:cNvPr>
          <p:cNvGrpSpPr/>
          <p:nvPr/>
        </p:nvGrpSpPr>
        <p:grpSpPr>
          <a:xfrm>
            <a:off x="3219748" y="2032482"/>
            <a:ext cx="3816000" cy="1189291"/>
            <a:chOff x="1030563" y="3373001"/>
            <a:chExt cx="4216506" cy="543847"/>
          </a:xfrm>
        </p:grpSpPr>
        <p:sp>
          <p:nvSpPr>
            <p:cNvPr id="31" name="PA-10221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7174660-8E06-6B18-DAE8-6566651062A1}"/>
                </a:ext>
              </a:extLst>
            </p:cNvPr>
            <p:cNvSpPr/>
            <p:nvPr>
              <p:custDataLst>
                <p:tags r:id="rId4"/>
              </p:custDataLst>
            </p:nvPr>
          </p:nvSpPr>
          <p:spPr>
            <a:xfrm>
              <a:off x="1030563" y="3373001"/>
              <a:ext cx="4216506" cy="543847"/>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pPr defTabSz="914400"/>
              <a:endParaRPr lang="zh-CN" altLang="zh-CN" sz="1400" dirty="0">
                <a:solidFill>
                  <a:prstClr val="black">
                    <a:lumMod val="75000"/>
                    <a:lumOff val="25000"/>
                  </a:prstClr>
                </a:solidFill>
                <a:cs typeface="+mn-ea"/>
                <a:sym typeface="+mn-lt"/>
              </a:endParaRPr>
            </a:p>
          </p:txBody>
        </p:sp>
        <p:sp>
          <p:nvSpPr>
            <p:cNvPr id="32" name="矩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A2DE72F-9286-9404-0C0F-CC82BAC420B9}"/>
                </a:ext>
              </a:extLst>
            </p:cNvPr>
            <p:cNvSpPr/>
            <p:nvPr/>
          </p:nvSpPr>
          <p:spPr>
            <a:xfrm>
              <a:off x="1193549" y="3398128"/>
              <a:ext cx="4023556" cy="482042"/>
            </a:xfrm>
            <a:prstGeom prst="rect">
              <a:avLst/>
            </a:prstGeom>
          </p:spPr>
          <p:txBody>
            <a:bodyPr wrap="square">
              <a:spAutoFit/>
            </a:bodyPr>
            <a:lstStyle/>
            <a:p>
              <a:pPr>
                <a:lnSpc>
                  <a:spcPts val="2500"/>
                </a:lnSpc>
              </a:pPr>
              <a:r>
                <a:rPr lang="zh-CN" altLang="en-US" sz="1400" dirty="0">
                  <a:cs typeface="+mn-ea"/>
                  <a:sym typeface="+mn-lt"/>
                </a:rPr>
                <a:t>新时代中国共产党人要在历史与现实的贯通中、理论与实践的结合中、眼前与长远的统一中，不忘初心</a:t>
              </a:r>
            </a:p>
          </p:txBody>
        </p:sp>
      </p:grpSp>
      <p:grpSp>
        <p:nvGrpSpPr>
          <p:cNvPr id="33" name="组合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FB604C1-3168-5563-64CB-72C0FFF3CEA2}"/>
              </a:ext>
            </a:extLst>
          </p:cNvPr>
          <p:cNvGrpSpPr/>
          <p:nvPr/>
        </p:nvGrpSpPr>
        <p:grpSpPr>
          <a:xfrm>
            <a:off x="7140570" y="2025867"/>
            <a:ext cx="3816000" cy="1189290"/>
            <a:chOff x="1030563" y="3373001"/>
            <a:chExt cx="4216506" cy="543847"/>
          </a:xfrm>
        </p:grpSpPr>
        <p:sp>
          <p:nvSpPr>
            <p:cNvPr id="34" name="PA-10221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6B85FC7-9821-2023-2FFD-566A661F601D}"/>
                </a:ext>
              </a:extLst>
            </p:cNvPr>
            <p:cNvSpPr/>
            <p:nvPr>
              <p:custDataLst>
                <p:tags r:id="rId3"/>
              </p:custDataLst>
            </p:nvPr>
          </p:nvSpPr>
          <p:spPr>
            <a:xfrm>
              <a:off x="1030563" y="3373001"/>
              <a:ext cx="4216506" cy="543847"/>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pPr defTabSz="914400"/>
              <a:endParaRPr lang="zh-CN" altLang="zh-CN" sz="1400" dirty="0">
                <a:solidFill>
                  <a:prstClr val="black">
                    <a:lumMod val="75000"/>
                    <a:lumOff val="25000"/>
                  </a:prstClr>
                </a:solidFill>
                <a:cs typeface="+mn-ea"/>
                <a:sym typeface="+mn-lt"/>
              </a:endParaRPr>
            </a:p>
          </p:txBody>
        </p:sp>
        <p:sp>
          <p:nvSpPr>
            <p:cNvPr id="35" name="矩形 3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CC87F76-5E10-1297-4C40-C7D24D08DDA5}"/>
                </a:ext>
              </a:extLst>
            </p:cNvPr>
            <p:cNvSpPr/>
            <p:nvPr/>
          </p:nvSpPr>
          <p:spPr>
            <a:xfrm>
              <a:off x="1164241" y="3452341"/>
              <a:ext cx="3877379" cy="318312"/>
            </a:xfrm>
            <a:prstGeom prst="rect">
              <a:avLst/>
            </a:prstGeom>
          </p:spPr>
          <p:txBody>
            <a:bodyPr wrap="square">
              <a:spAutoFit/>
            </a:bodyPr>
            <a:lstStyle/>
            <a:p>
              <a:pPr>
                <a:lnSpc>
                  <a:spcPts val="2500"/>
                </a:lnSpc>
              </a:pPr>
              <a:r>
                <a:rPr lang="zh-CN" altLang="en-US" sz="1400" dirty="0">
                  <a:cs typeface="+mn-ea"/>
                  <a:sym typeface="+mn-lt"/>
                </a:rPr>
                <a:t>干在实处走在前列，立足岗位争作贡献；扣好人生第一粒扣子，守好人生的初心</a:t>
              </a:r>
            </a:p>
          </p:txBody>
        </p:sp>
      </p:grpSp>
      <p:grpSp>
        <p:nvGrpSpPr>
          <p:cNvPr id="36" name="组合 3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4CD4A29-C92D-D0BC-1004-A6197086A70F}"/>
              </a:ext>
            </a:extLst>
          </p:cNvPr>
          <p:cNvGrpSpPr/>
          <p:nvPr/>
        </p:nvGrpSpPr>
        <p:grpSpPr>
          <a:xfrm>
            <a:off x="3219747" y="3317796"/>
            <a:ext cx="7739853" cy="991999"/>
            <a:chOff x="1030562" y="3085774"/>
            <a:chExt cx="7739853" cy="749218"/>
          </a:xfrm>
        </p:grpSpPr>
        <p:sp>
          <p:nvSpPr>
            <p:cNvPr id="37" name="PA-10221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BFCC2DC-D220-6BD3-C9A2-FEA45A6242A6}"/>
                </a:ext>
              </a:extLst>
            </p:cNvPr>
            <p:cNvSpPr/>
            <p:nvPr>
              <p:custDataLst>
                <p:tags r:id="rId2"/>
              </p:custDataLst>
            </p:nvPr>
          </p:nvSpPr>
          <p:spPr>
            <a:xfrm>
              <a:off x="1030562" y="3085774"/>
              <a:ext cx="7739853" cy="749218"/>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pPr defTabSz="914400"/>
              <a:endParaRPr lang="zh-CN" altLang="zh-CN" sz="1400" dirty="0">
                <a:solidFill>
                  <a:prstClr val="black">
                    <a:lumMod val="75000"/>
                    <a:lumOff val="25000"/>
                  </a:prstClr>
                </a:solidFill>
                <a:cs typeface="+mn-ea"/>
                <a:sym typeface="+mn-lt"/>
              </a:endParaRPr>
            </a:p>
          </p:txBody>
        </p:sp>
        <p:sp>
          <p:nvSpPr>
            <p:cNvPr id="38" name="矩形 3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FB5A225-72B9-3B1B-2E34-F2D458D82A41}"/>
                </a:ext>
              </a:extLst>
            </p:cNvPr>
            <p:cNvSpPr/>
            <p:nvPr/>
          </p:nvSpPr>
          <p:spPr>
            <a:xfrm>
              <a:off x="1093579" y="3145347"/>
              <a:ext cx="7528920" cy="525728"/>
            </a:xfrm>
            <a:prstGeom prst="rect">
              <a:avLst/>
            </a:prstGeom>
          </p:spPr>
          <p:txBody>
            <a:bodyPr wrap="square">
              <a:spAutoFit/>
            </a:bodyPr>
            <a:lstStyle/>
            <a:p>
              <a:pPr>
                <a:lnSpc>
                  <a:spcPts val="2500"/>
                </a:lnSpc>
              </a:pPr>
              <a:r>
                <a:rPr lang="zh-CN" altLang="en-US" sz="1400" dirty="0">
                  <a:cs typeface="+mn-ea"/>
                  <a:sym typeface="+mn-lt"/>
                </a:rPr>
                <a:t>中国共产党人的初心和使命要求共产党人在实践中牢记根本宗旨，坚定理想信念；在实践中锤炼党性，涵养内心的大格局</a:t>
              </a:r>
            </a:p>
          </p:txBody>
        </p:sp>
      </p:grpSp>
      <p:grpSp>
        <p:nvGrpSpPr>
          <p:cNvPr id="39" name="组合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89DC155-5169-EB33-98B0-1BA7B585DF45}"/>
              </a:ext>
            </a:extLst>
          </p:cNvPr>
          <p:cNvGrpSpPr/>
          <p:nvPr/>
        </p:nvGrpSpPr>
        <p:grpSpPr>
          <a:xfrm>
            <a:off x="3219748" y="4420671"/>
            <a:ext cx="7739852" cy="951501"/>
            <a:chOff x="1030563" y="3373001"/>
            <a:chExt cx="7739852" cy="718631"/>
          </a:xfrm>
        </p:grpSpPr>
        <p:sp>
          <p:nvSpPr>
            <p:cNvPr id="40" name="PA-10221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74E1C8C-7177-DC4F-1CE3-E6BF77EE6797}"/>
                </a:ext>
              </a:extLst>
            </p:cNvPr>
            <p:cNvSpPr/>
            <p:nvPr>
              <p:custDataLst>
                <p:tags r:id="rId1"/>
              </p:custDataLst>
            </p:nvPr>
          </p:nvSpPr>
          <p:spPr>
            <a:xfrm>
              <a:off x="1030563" y="3373001"/>
              <a:ext cx="7739852" cy="718631"/>
            </a:xfrm>
            <a:prstGeom prst="rect">
              <a:avLst/>
            </a:prstGeom>
            <a:noFill/>
            <a:ln w="19050" cap="flat">
              <a:solidFill>
                <a:srgbClr val="C00000"/>
              </a:solidFill>
              <a:prstDash val="solid"/>
              <a:miter lim="800000"/>
            </a:ln>
            <a:effectLst/>
          </p:spPr>
          <p:txBody>
            <a:bodyPr vert="horz" wrap="square" lIns="121917" tIns="60958" rIns="121917" bIns="60958" numCol="1" anchor="ctr" anchorCtr="0" compatLnSpc="1"/>
            <a:lstStyle/>
            <a:p>
              <a:pPr defTabSz="914400"/>
              <a:endParaRPr lang="zh-CN" altLang="zh-CN" sz="1400" dirty="0">
                <a:solidFill>
                  <a:prstClr val="black">
                    <a:lumMod val="75000"/>
                    <a:lumOff val="25000"/>
                  </a:prstClr>
                </a:solidFill>
                <a:cs typeface="+mn-ea"/>
                <a:sym typeface="+mn-lt"/>
              </a:endParaRPr>
            </a:p>
          </p:txBody>
        </p:sp>
        <p:sp>
          <p:nvSpPr>
            <p:cNvPr id="41" name="矩形 4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A03FF8F-FA4D-7AED-8AC4-73C135D34567}"/>
                </a:ext>
              </a:extLst>
            </p:cNvPr>
            <p:cNvSpPr/>
            <p:nvPr/>
          </p:nvSpPr>
          <p:spPr>
            <a:xfrm>
              <a:off x="1094063" y="3453924"/>
              <a:ext cx="7591936" cy="525728"/>
            </a:xfrm>
            <a:prstGeom prst="rect">
              <a:avLst/>
            </a:prstGeom>
          </p:spPr>
          <p:txBody>
            <a:bodyPr wrap="square">
              <a:spAutoFit/>
            </a:bodyPr>
            <a:lstStyle/>
            <a:p>
              <a:pPr>
                <a:lnSpc>
                  <a:spcPts val="2500"/>
                </a:lnSpc>
              </a:pPr>
              <a:r>
                <a:rPr lang="zh-CN" altLang="en-US" sz="1400" dirty="0">
                  <a:cs typeface="+mn-ea"/>
                  <a:sym typeface="+mn-lt"/>
                </a:rPr>
                <a:t>事业发展永无止境，共产党人的初心永远不能改变。立足新时代的历史方位，广大党员干部要始终坚持以习近平新时代中国特色社会主义思想为指导</a:t>
              </a:r>
            </a:p>
          </p:txBody>
        </p:sp>
      </p:grpSp>
    </p:spTree>
    <p:extLst>
      <p:ext uri="{BB962C8B-B14F-4D97-AF65-F5344CB8AC3E}">
        <p14:creationId xmlns:p14="http://schemas.microsoft.com/office/powerpoint/2010/main" val="2730273255"/>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p:cTn id="29" dur="500" fill="hold"/>
                                        <p:tgtEl>
                                          <p:spTgt spid="27"/>
                                        </p:tgtEl>
                                        <p:attrNameLst>
                                          <p:attrName>ppt_w</p:attrName>
                                        </p:attrNameLst>
                                      </p:cBhvr>
                                      <p:tavLst>
                                        <p:tav tm="0">
                                          <p:val>
                                            <p:fltVal val="0"/>
                                          </p:val>
                                        </p:tav>
                                        <p:tav tm="100000">
                                          <p:val>
                                            <p:strVal val="#ppt_w"/>
                                          </p:val>
                                        </p:tav>
                                      </p:tavLst>
                                    </p:anim>
                                    <p:anim calcmode="lin" valueType="num">
                                      <p:cBhvr>
                                        <p:cTn id="30" dur="500" fill="hold"/>
                                        <p:tgtEl>
                                          <p:spTgt spid="27"/>
                                        </p:tgtEl>
                                        <p:attrNameLst>
                                          <p:attrName>ppt_h</p:attrName>
                                        </p:attrNameLst>
                                      </p:cBhvr>
                                      <p:tavLst>
                                        <p:tav tm="0">
                                          <p:val>
                                            <p:fltVal val="0"/>
                                          </p:val>
                                        </p:tav>
                                        <p:tav tm="100000">
                                          <p:val>
                                            <p:strVal val="#ppt_h"/>
                                          </p:val>
                                        </p:tav>
                                      </p:tavLst>
                                    </p:anim>
                                    <p:animEffect transition="in" filter="fade">
                                      <p:cBhvr>
                                        <p:cTn id="31" dur="500"/>
                                        <p:tgtEl>
                                          <p:spTgt spid="27"/>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left)">
                                      <p:cBhvr>
                                        <p:cTn id="39" dur="500"/>
                                        <p:tgtEl>
                                          <p:spTgt spid="33"/>
                                        </p:tgtEl>
                                      </p:cBhvr>
                                    </p:animEffect>
                                  </p:childTnLst>
                                </p:cTn>
                              </p:par>
                            </p:childTnLst>
                          </p:cTn>
                        </p:par>
                        <p:par>
                          <p:cTn id="40" fill="hold">
                            <p:stCondLst>
                              <p:cond delay="4000"/>
                            </p:stCondLst>
                            <p:childTnLst>
                              <p:par>
                                <p:cTn id="41" presetID="22" presetClass="entr" presetSubtype="8"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par>
                          <p:cTn id="44" fill="hold">
                            <p:stCondLst>
                              <p:cond delay="4500"/>
                            </p:stCondLst>
                            <p:childTnLst>
                              <p:par>
                                <p:cTn id="45" presetID="22" presetClass="entr" presetSubtype="8"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二、传承红色基因</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147E44-2F3F-9C4C-51E0-498FD971C07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283198"/>
            <a:ext cx="12192000" cy="1574800"/>
          </a:xfrm>
          <a:prstGeom prst="rect">
            <a:avLst/>
          </a:prstGeom>
        </p:spPr>
      </p:pic>
      <p:pic>
        <p:nvPicPr>
          <p:cNvPr id="8" name="图片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6140269-6B73-C294-DDA0-08715B3B424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98813" y="1375783"/>
            <a:ext cx="2461059" cy="437731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42" name="矩形: 对角圆角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AF48C65-283B-6ADA-192E-B49068C1370C}"/>
              </a:ext>
            </a:extLst>
          </p:cNvPr>
          <p:cNvSpPr/>
          <p:nvPr/>
        </p:nvSpPr>
        <p:spPr>
          <a:xfrm>
            <a:off x="1332128" y="2548788"/>
            <a:ext cx="692150" cy="692150"/>
          </a:xfrm>
          <a:prstGeom prst="round2DiagRect">
            <a:avLst/>
          </a:prstGeom>
          <a:gradFill flip="none" rotWithShape="1">
            <a:gsLst>
              <a:gs pos="1000">
                <a:srgbClr val="F60000"/>
              </a:gs>
              <a:gs pos="100000">
                <a:srgbClr val="C00000"/>
              </a:gs>
            </a:gsLst>
            <a:lin ang="2700000" scaled="1"/>
            <a:tileRect/>
          </a:gradFill>
          <a:ln>
            <a:noFill/>
          </a:ln>
          <a:effectLst>
            <a:outerShdw blurRad="228600" dist="38100" dir="2700000" sx="101000" sy="101000" algn="tl" rotWithShape="0">
              <a:schemeClr val="tx1">
                <a:lumMod val="95000"/>
                <a:lumOff val="5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solidFill>
                <a:effectLst>
                  <a:outerShdw blurRad="38100" dist="38100" dir="2700000" algn="tl">
                    <a:srgbClr val="000000">
                      <a:alpha val="43137"/>
                    </a:srgbClr>
                  </a:outerShdw>
                </a:effectLst>
                <a:cs typeface="+mn-ea"/>
                <a:sym typeface="+mn-lt"/>
              </a:rPr>
              <a:t>01</a:t>
            </a:r>
            <a:endParaRPr lang="zh-CN" altLang="en-US" sz="2000" dirty="0">
              <a:solidFill>
                <a:schemeClr val="bg1"/>
              </a:solidFill>
              <a:effectLst>
                <a:outerShdw blurRad="38100" dist="38100" dir="2700000" algn="tl">
                  <a:srgbClr val="000000">
                    <a:alpha val="43137"/>
                  </a:srgbClr>
                </a:outerShdw>
              </a:effectLst>
              <a:cs typeface="+mn-ea"/>
              <a:sym typeface="+mn-lt"/>
            </a:endParaRPr>
          </a:p>
        </p:txBody>
      </p:sp>
      <p:sp>
        <p:nvSpPr>
          <p:cNvPr id="43" name="矩形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1B8BB4F-5E9F-77E3-8B74-B8B779FC3B47}"/>
              </a:ext>
            </a:extLst>
          </p:cNvPr>
          <p:cNvSpPr/>
          <p:nvPr/>
        </p:nvSpPr>
        <p:spPr>
          <a:xfrm>
            <a:off x="2131930" y="2528747"/>
            <a:ext cx="5236790" cy="696088"/>
          </a:xfrm>
          <a:prstGeom prst="rect">
            <a:avLst/>
          </a:prstGeom>
        </p:spPr>
        <p:txBody>
          <a:bodyPr wrap="square">
            <a:spAutoFit/>
          </a:bodyPr>
          <a:lstStyle/>
          <a:p>
            <a:pPr>
              <a:lnSpc>
                <a:spcPts val="2500"/>
              </a:lnSpc>
            </a:pPr>
            <a:r>
              <a:rPr lang="zh-CN" altLang="en-US" sz="1400" dirty="0">
                <a:solidFill>
                  <a:schemeClr val="tx1">
                    <a:lumMod val="85000"/>
                    <a:lumOff val="15000"/>
                  </a:schemeClr>
                </a:solidFill>
                <a:cs typeface="+mn-ea"/>
                <a:sym typeface="+mn-lt"/>
              </a:rPr>
              <a:t>伟大的中国共产党是中国工人阶级的先锋队，是中国各族人民利益的踏实代表，是中国社会主义事业的领导核心。</a:t>
            </a:r>
          </a:p>
        </p:txBody>
      </p:sp>
      <p:sp>
        <p:nvSpPr>
          <p:cNvPr id="44" name="矩形 4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914BA9B-9EBB-8B2B-0399-77EF132F063A}"/>
              </a:ext>
            </a:extLst>
          </p:cNvPr>
          <p:cNvSpPr/>
          <p:nvPr/>
        </p:nvSpPr>
        <p:spPr>
          <a:xfrm>
            <a:off x="2135801" y="3605386"/>
            <a:ext cx="3774677" cy="375487"/>
          </a:xfrm>
          <a:prstGeom prst="rect">
            <a:avLst/>
          </a:prstGeom>
        </p:spPr>
        <p:txBody>
          <a:bodyPr wrap="square">
            <a:spAutoFit/>
          </a:bodyPr>
          <a:lstStyle/>
          <a:p>
            <a:pPr>
              <a:lnSpc>
                <a:spcPts val="2500"/>
              </a:lnSpc>
            </a:pPr>
            <a:r>
              <a:rPr lang="zh-CN" altLang="en-US" sz="1400" dirty="0">
                <a:solidFill>
                  <a:schemeClr val="tx1">
                    <a:lumMod val="85000"/>
                    <a:lumOff val="15000"/>
                  </a:schemeClr>
                </a:solidFill>
                <a:cs typeface="+mn-ea"/>
                <a:sym typeface="+mn-lt"/>
              </a:rPr>
              <a:t>党的最终目的是实现共产主义的社会制度</a:t>
            </a:r>
          </a:p>
        </p:txBody>
      </p:sp>
      <p:sp>
        <p:nvSpPr>
          <p:cNvPr id="45" name="矩形 4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46B0075-FCDF-E835-2616-22B19F05F543}"/>
              </a:ext>
            </a:extLst>
          </p:cNvPr>
          <p:cNvSpPr/>
          <p:nvPr/>
        </p:nvSpPr>
        <p:spPr>
          <a:xfrm>
            <a:off x="2131930" y="4353280"/>
            <a:ext cx="5351382" cy="1054135"/>
          </a:xfrm>
          <a:prstGeom prst="rect">
            <a:avLst/>
          </a:prstGeom>
        </p:spPr>
        <p:txBody>
          <a:bodyPr wrap="square">
            <a:spAutoFit/>
          </a:bodyPr>
          <a:lstStyle/>
          <a:p>
            <a:pPr>
              <a:lnSpc>
                <a:spcPts val="2500"/>
              </a:lnSpc>
            </a:pPr>
            <a:r>
              <a:rPr lang="zh-CN" altLang="en-US" sz="1400" dirty="0">
                <a:solidFill>
                  <a:schemeClr val="tx1">
                    <a:lumMod val="85000"/>
                    <a:lumOff val="15000"/>
                  </a:schemeClr>
                </a:solidFill>
                <a:cs typeface="+mn-ea"/>
                <a:sym typeface="+mn-lt"/>
              </a:rPr>
              <a:t>我们党是以马列主义、毛泽东思想、邓小平理论为指导思想的，是解救贫苦人民于水深火热的民族灾难中的唯一伟大的力量，是一心一意服务全体劳动人民，创造先进生产力和先进文明的核心力量</a:t>
            </a:r>
          </a:p>
        </p:txBody>
      </p:sp>
      <p:sp>
        <p:nvSpPr>
          <p:cNvPr id="46" name="矩形: 对角圆角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5C162AF-1C6F-8C56-50A4-092CE7A74A19}"/>
              </a:ext>
            </a:extLst>
          </p:cNvPr>
          <p:cNvSpPr/>
          <p:nvPr/>
        </p:nvSpPr>
        <p:spPr>
          <a:xfrm>
            <a:off x="1344832" y="3532466"/>
            <a:ext cx="692150" cy="692150"/>
          </a:xfrm>
          <a:prstGeom prst="round2DiagRect">
            <a:avLst/>
          </a:prstGeom>
          <a:gradFill flip="none" rotWithShape="1">
            <a:gsLst>
              <a:gs pos="1000">
                <a:srgbClr val="F60000"/>
              </a:gs>
              <a:gs pos="100000">
                <a:srgbClr val="C00000"/>
              </a:gs>
            </a:gsLst>
            <a:lin ang="2700000" scaled="1"/>
            <a:tileRect/>
          </a:gradFill>
          <a:ln>
            <a:noFill/>
          </a:ln>
          <a:effectLst>
            <a:outerShdw blurRad="228600" dist="38100" dir="2700000" sx="101000" sy="101000" algn="tl" rotWithShape="0">
              <a:schemeClr val="tx1">
                <a:lumMod val="95000"/>
                <a:lumOff val="5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solidFill>
                <a:effectLst>
                  <a:outerShdw blurRad="38100" dist="38100" dir="2700000" algn="tl">
                    <a:srgbClr val="000000">
                      <a:alpha val="43137"/>
                    </a:srgbClr>
                  </a:outerShdw>
                </a:effectLst>
                <a:cs typeface="+mn-ea"/>
                <a:sym typeface="+mn-lt"/>
              </a:rPr>
              <a:t>02</a:t>
            </a:r>
            <a:endParaRPr lang="zh-CN" altLang="en-US" sz="2000" dirty="0">
              <a:solidFill>
                <a:schemeClr val="bg1"/>
              </a:solidFill>
              <a:effectLst>
                <a:outerShdw blurRad="38100" dist="38100" dir="2700000" algn="tl">
                  <a:srgbClr val="000000">
                    <a:alpha val="43137"/>
                  </a:srgbClr>
                </a:outerShdw>
              </a:effectLst>
              <a:cs typeface="+mn-ea"/>
              <a:sym typeface="+mn-lt"/>
            </a:endParaRPr>
          </a:p>
        </p:txBody>
      </p:sp>
      <p:sp>
        <p:nvSpPr>
          <p:cNvPr id="47" name="矩形: 对角圆角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8E9E8A4-32CE-607D-BBDA-F9A197562281}"/>
              </a:ext>
            </a:extLst>
          </p:cNvPr>
          <p:cNvSpPr/>
          <p:nvPr/>
        </p:nvSpPr>
        <p:spPr>
          <a:xfrm>
            <a:off x="1343301" y="4512151"/>
            <a:ext cx="692150" cy="692150"/>
          </a:xfrm>
          <a:prstGeom prst="round2DiagRect">
            <a:avLst/>
          </a:prstGeom>
          <a:gradFill flip="none" rotWithShape="1">
            <a:gsLst>
              <a:gs pos="1000">
                <a:srgbClr val="F60000"/>
              </a:gs>
              <a:gs pos="100000">
                <a:srgbClr val="C00000"/>
              </a:gs>
            </a:gsLst>
            <a:lin ang="2700000" scaled="1"/>
            <a:tileRect/>
          </a:gradFill>
          <a:ln>
            <a:noFill/>
          </a:ln>
          <a:effectLst>
            <a:outerShdw blurRad="228600" dist="38100" dir="2700000" sx="101000" sy="101000" algn="tl" rotWithShape="0">
              <a:schemeClr val="tx1">
                <a:lumMod val="95000"/>
                <a:lumOff val="5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solidFill>
                <a:effectLst>
                  <a:outerShdw blurRad="38100" dist="38100" dir="2700000" algn="tl">
                    <a:srgbClr val="000000">
                      <a:alpha val="43137"/>
                    </a:srgbClr>
                  </a:outerShdw>
                </a:effectLst>
                <a:cs typeface="+mn-ea"/>
                <a:sym typeface="+mn-lt"/>
              </a:rPr>
              <a:t>03</a:t>
            </a:r>
            <a:endParaRPr lang="zh-CN" altLang="en-US" sz="2000" dirty="0">
              <a:solidFill>
                <a:schemeClr val="bg1"/>
              </a:solidFill>
              <a:effectLst>
                <a:outerShdw blurRad="38100" dist="38100" dir="2700000" algn="tl">
                  <a:srgbClr val="000000">
                    <a:alpha val="43137"/>
                  </a:srgbClr>
                </a:outerShdw>
              </a:effectLst>
              <a:cs typeface="+mn-ea"/>
              <a:sym typeface="+mn-lt"/>
            </a:endParaRPr>
          </a:p>
        </p:txBody>
      </p:sp>
    </p:spTree>
    <p:extLst>
      <p:ext uri="{BB962C8B-B14F-4D97-AF65-F5344CB8AC3E}">
        <p14:creationId xmlns:p14="http://schemas.microsoft.com/office/powerpoint/2010/main" val="917340187"/>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22" presetClass="entr" presetSubtype="4"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childTnLst>
                          </p:cTn>
                        </p:par>
                        <p:par>
                          <p:cTn id="30" fill="hold">
                            <p:stCondLst>
                              <p:cond delay="3000"/>
                            </p:stCondLst>
                            <p:childTnLst>
                              <p:par>
                                <p:cTn id="31" presetID="2" presetClass="entr" presetSubtype="4"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500" fill="hold"/>
                                        <p:tgtEl>
                                          <p:spTgt spid="42"/>
                                        </p:tgtEl>
                                        <p:attrNameLst>
                                          <p:attrName>ppt_x</p:attrName>
                                        </p:attrNameLst>
                                      </p:cBhvr>
                                      <p:tavLst>
                                        <p:tav tm="0">
                                          <p:val>
                                            <p:strVal val="#ppt_x"/>
                                          </p:val>
                                        </p:tav>
                                        <p:tav tm="100000">
                                          <p:val>
                                            <p:strVal val="#ppt_x"/>
                                          </p:val>
                                        </p:tav>
                                      </p:tavLst>
                                    </p:anim>
                                    <p:anim calcmode="lin" valueType="num">
                                      <p:cBhvr additive="base">
                                        <p:cTn id="34" dur="500" fill="hold"/>
                                        <p:tgtEl>
                                          <p:spTgt spid="4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ppt_x"/>
                                          </p:val>
                                        </p:tav>
                                        <p:tav tm="100000">
                                          <p:val>
                                            <p:strVal val="#ppt_x"/>
                                          </p:val>
                                        </p:tav>
                                      </p:tavLst>
                                    </p:anim>
                                    <p:anim calcmode="lin" valueType="num">
                                      <p:cBhvr additive="base">
                                        <p:cTn id="38" dur="500" fill="hold"/>
                                        <p:tgtEl>
                                          <p:spTgt spid="43"/>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ppt_x"/>
                                          </p:val>
                                        </p:tav>
                                        <p:tav tm="100000">
                                          <p:val>
                                            <p:strVal val="#ppt_x"/>
                                          </p:val>
                                        </p:tav>
                                      </p:tavLst>
                                    </p:anim>
                                    <p:anim calcmode="lin" valueType="num">
                                      <p:cBhvr additive="base">
                                        <p:cTn id="42" dur="500" fill="hold"/>
                                        <p:tgtEl>
                                          <p:spTgt spid="44"/>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additive="base">
                                        <p:cTn id="45" dur="500" fill="hold"/>
                                        <p:tgtEl>
                                          <p:spTgt spid="45"/>
                                        </p:tgtEl>
                                        <p:attrNameLst>
                                          <p:attrName>ppt_x</p:attrName>
                                        </p:attrNameLst>
                                      </p:cBhvr>
                                      <p:tavLst>
                                        <p:tav tm="0">
                                          <p:val>
                                            <p:strVal val="#ppt_x"/>
                                          </p:val>
                                        </p:tav>
                                        <p:tav tm="100000">
                                          <p:val>
                                            <p:strVal val="#ppt_x"/>
                                          </p:val>
                                        </p:tav>
                                      </p:tavLst>
                                    </p:anim>
                                    <p:anim calcmode="lin" valueType="num">
                                      <p:cBhvr additive="base">
                                        <p:cTn id="46" dur="500" fill="hold"/>
                                        <p:tgtEl>
                                          <p:spTgt spid="45"/>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6"/>
                                        </p:tgtEl>
                                        <p:attrNameLst>
                                          <p:attrName>style.visibility</p:attrName>
                                        </p:attrNameLst>
                                      </p:cBhvr>
                                      <p:to>
                                        <p:strVal val="visible"/>
                                      </p:to>
                                    </p:set>
                                    <p:anim calcmode="lin" valueType="num">
                                      <p:cBhvr additive="base">
                                        <p:cTn id="49" dur="500" fill="hold"/>
                                        <p:tgtEl>
                                          <p:spTgt spid="46"/>
                                        </p:tgtEl>
                                        <p:attrNameLst>
                                          <p:attrName>ppt_x</p:attrName>
                                        </p:attrNameLst>
                                      </p:cBhvr>
                                      <p:tavLst>
                                        <p:tav tm="0">
                                          <p:val>
                                            <p:strVal val="#ppt_x"/>
                                          </p:val>
                                        </p:tav>
                                        <p:tav tm="100000">
                                          <p:val>
                                            <p:strVal val="#ppt_x"/>
                                          </p:val>
                                        </p:tav>
                                      </p:tavLst>
                                    </p:anim>
                                    <p:anim calcmode="lin" valueType="num">
                                      <p:cBhvr additive="base">
                                        <p:cTn id="50" dur="500" fill="hold"/>
                                        <p:tgtEl>
                                          <p:spTgt spid="4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anim calcmode="lin" valueType="num">
                                      <p:cBhvr additive="base">
                                        <p:cTn id="53" dur="500" fill="hold"/>
                                        <p:tgtEl>
                                          <p:spTgt spid="47"/>
                                        </p:tgtEl>
                                        <p:attrNameLst>
                                          <p:attrName>ppt_x</p:attrName>
                                        </p:attrNameLst>
                                      </p:cBhvr>
                                      <p:tavLst>
                                        <p:tav tm="0">
                                          <p:val>
                                            <p:strVal val="#ppt_x"/>
                                          </p:val>
                                        </p:tav>
                                        <p:tav tm="100000">
                                          <p:val>
                                            <p:strVal val="#ppt_x"/>
                                          </p:val>
                                        </p:tav>
                                      </p:tavLst>
                                    </p:anim>
                                    <p:anim calcmode="lin" valueType="num">
                                      <p:cBhvr additive="base">
                                        <p:cTn id="54"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42" grpId="0" animBg="1"/>
      <p:bldP spid="43" grpId="0"/>
      <p:bldP spid="44" grpId="0"/>
      <p:bldP spid="45" grpId="0"/>
      <p:bldP spid="46" grpId="0" animBg="1"/>
      <p:bldP spid="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4E9C19-2A48-6815-C57B-53DB1B816BD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F7582E5-028A-6FB3-35DB-9500427F05D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032486" y="0"/>
            <a:ext cx="3655317" cy="6858000"/>
          </a:xfrm>
          <a:prstGeom prst="rect">
            <a:avLst/>
          </a:prstGeom>
        </p:spPr>
      </p:pic>
      <p:pic>
        <p:nvPicPr>
          <p:cNvPr id="3" name="图片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83EFA2E-5E62-4334-52FA-FACD74B909C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flipH="1">
            <a:off x="9302735" y="3660655"/>
            <a:ext cx="2889265" cy="3200135"/>
          </a:xfrm>
          <a:prstGeom prst="rect">
            <a:avLst/>
          </a:prstGeom>
        </p:spPr>
      </p:pic>
      <p:pic>
        <p:nvPicPr>
          <p:cNvPr id="49" name="图片 4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33673BE-B350-9589-1953-E2E0DA49853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030" y="0"/>
            <a:ext cx="2874178" cy="5743492"/>
          </a:xfrm>
          <a:prstGeom prst="rect">
            <a:avLst/>
          </a:prstGeom>
        </p:spPr>
      </p:pic>
      <p:grpSp>
        <p:nvGrpSpPr>
          <p:cNvPr id="50" name="组合 4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CAD304C-6BC3-E953-0D6C-2D4DD956D71E}"/>
              </a:ext>
            </a:extLst>
          </p:cNvPr>
          <p:cNvGrpSpPr/>
          <p:nvPr/>
        </p:nvGrpSpPr>
        <p:grpSpPr>
          <a:xfrm>
            <a:off x="920810" y="1521555"/>
            <a:ext cx="6850703" cy="3858747"/>
            <a:chOff x="920810" y="1521555"/>
            <a:chExt cx="6850703" cy="3858747"/>
          </a:xfrm>
        </p:grpSpPr>
        <p:sp>
          <p:nvSpPr>
            <p:cNvPr id="29" name="矩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6E5128B-10DA-3996-951B-52460191F341}"/>
                </a:ext>
              </a:extLst>
            </p:cNvPr>
            <p:cNvSpPr/>
            <p:nvPr/>
          </p:nvSpPr>
          <p:spPr>
            <a:xfrm>
              <a:off x="925304" y="1648345"/>
              <a:ext cx="6674294" cy="3724804"/>
            </a:xfrm>
            <a:prstGeom prst="rect">
              <a:avLst/>
            </a:prstGeom>
            <a:solidFill>
              <a:schemeClr val="bg1"/>
            </a:solidFill>
            <a:ln>
              <a:solidFill>
                <a:srgbClr val="E5010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30" name="矩形: 圆顶角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92D1BD5-A63F-9DDC-0201-655B4506619B}"/>
                </a:ext>
              </a:extLst>
            </p:cNvPr>
            <p:cNvSpPr/>
            <p:nvPr/>
          </p:nvSpPr>
          <p:spPr>
            <a:xfrm>
              <a:off x="920810" y="1521555"/>
              <a:ext cx="6850703" cy="704593"/>
            </a:xfrm>
            <a:prstGeom prst="round2SameRect">
              <a:avLst>
                <a:gd name="adj1" fmla="val 10358"/>
                <a:gd name="adj2" fmla="val 0"/>
              </a:avLst>
            </a:prstGeom>
            <a:gradFill flip="none" rotWithShape="1">
              <a:gsLst>
                <a:gs pos="0">
                  <a:srgbClr val="E50101"/>
                </a:gs>
                <a:gs pos="100000">
                  <a:srgbClr val="B30101"/>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文本框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04A0610-8059-24FD-5BAA-55E8244D1555}"/>
                </a:ext>
              </a:extLst>
            </p:cNvPr>
            <p:cNvSpPr txBox="1"/>
            <p:nvPr/>
          </p:nvSpPr>
          <p:spPr>
            <a:xfrm>
              <a:off x="2675079" y="2802549"/>
              <a:ext cx="3005353" cy="830997"/>
            </a:xfrm>
            <a:prstGeom prst="rect">
              <a:avLst/>
            </a:prstGeom>
            <a:noFill/>
          </p:spPr>
          <p:txBody>
            <a:bodyPr wrap="square" rtlCol="0">
              <a:spAutoFit/>
            </a:bodyPr>
            <a:lstStyle>
              <a:defPPr>
                <a:defRPr lang="zh-CN"/>
              </a:defPPr>
              <a:lvl1pPr algn="dist">
                <a:defRPr sz="9600">
                  <a:gradFill>
                    <a:gsLst>
                      <a:gs pos="31000">
                        <a:schemeClr val="accent4">
                          <a:lumMod val="20000"/>
                          <a:lumOff val="80000"/>
                        </a:schemeClr>
                      </a:gs>
                      <a:gs pos="100000">
                        <a:srgbClr val="FEECE2"/>
                      </a:gs>
                    </a:gsLst>
                    <a:lin ang="5400000" scaled="1"/>
                  </a:gradFill>
                  <a:effectLst>
                    <a:outerShdw blurRad="50800" dist="38100" dir="5400000" sx="102000" sy="102000" algn="t" rotWithShape="0">
                      <a:prstClr val="black">
                        <a:alpha val="17000"/>
                      </a:prstClr>
                    </a:outerShdw>
                    <a:reflection blurRad="6350" stA="16000" endPos="24000" dist="29997" dir="5400000" sy="-100000" algn="bl" rotWithShape="0"/>
                  </a:effectLst>
                  <a:latin typeface="字魂71号-御守锦书" panose="00000500000000000000" pitchFamily="2" charset="-122"/>
                  <a:ea typeface="字魂71号-御守锦书" panose="00000500000000000000" pitchFamily="2" charset="-122"/>
                  <a:cs typeface="字魂143号-狂傲行书" panose="00000500000000000000" pitchFamily="2" charset="-122"/>
                </a:defRPr>
              </a:lvl1pPr>
            </a:lstStyle>
            <a:p>
              <a:pPr algn="l"/>
              <a:r>
                <a:rPr lang="zh-CN" altLang="en-US" sz="4800" dirty="0">
                  <a:solidFill>
                    <a:schemeClr val="tx1">
                      <a:lumMod val="85000"/>
                      <a:lumOff val="15000"/>
                    </a:schemeClr>
                  </a:solidFill>
                  <a:effectLst/>
                  <a:latin typeface="+mn-lt"/>
                  <a:ea typeface="+mn-ea"/>
                  <a:cs typeface="+mn-ea"/>
                  <a:sym typeface="+mn-lt"/>
                </a:rPr>
                <a:t>第三部分</a:t>
              </a:r>
            </a:p>
          </p:txBody>
        </p:sp>
        <p:sp>
          <p:nvSpPr>
            <p:cNvPr id="40" name="文本框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79050D7-927D-95F5-1667-E22D93000E74}"/>
                </a:ext>
              </a:extLst>
            </p:cNvPr>
            <p:cNvSpPr txBox="1"/>
            <p:nvPr/>
          </p:nvSpPr>
          <p:spPr>
            <a:xfrm>
              <a:off x="2692082" y="3429000"/>
              <a:ext cx="3921885" cy="988347"/>
            </a:xfrm>
            <a:prstGeom prst="rect">
              <a:avLst/>
            </a:prstGeom>
            <a:noFill/>
          </p:spPr>
          <p:txBody>
            <a:bodyPr wrap="square" rtlCol="0">
              <a:spAutoFit/>
            </a:bodyPr>
            <a:lstStyle>
              <a:defPPr>
                <a:defRPr lang="zh-CN"/>
              </a:defPPr>
              <a:lvl1pPr algn="dist">
                <a:lnSpc>
                  <a:spcPct val="150000"/>
                </a:lnSpc>
                <a:defRPr sz="4400" kern="1400" spc="100">
                  <a:solidFill>
                    <a:srgbClr val="C00000"/>
                  </a:solidFill>
                  <a:effectLst>
                    <a:outerShdw blurRad="60007" dist="310007" dir="7680000" sy="30000" kx="1300200" algn="ctr" rotWithShape="0">
                      <a:prstClr val="black">
                        <a:alpha val="32000"/>
                      </a:prstClr>
                    </a:outerShdw>
                  </a:effectLst>
                  <a:latin typeface="安景臣毛笔行书" panose="02010601030101010101" pitchFamily="2" charset="-122"/>
                  <a:ea typeface="安景臣毛笔行书" panose="02010601030101010101" pitchFamily="2" charset="-122"/>
                  <a:cs typeface="+mn-ea"/>
                </a:defRPr>
              </a:lvl1pPr>
            </a:lstStyle>
            <a:p>
              <a:r>
                <a:rPr lang="zh-CN" altLang="en-US" dirty="0">
                  <a:sym typeface="+mn-lt"/>
                </a:rPr>
                <a:t>牢记初心使命</a:t>
              </a:r>
            </a:p>
          </p:txBody>
        </p:sp>
        <p:pic>
          <p:nvPicPr>
            <p:cNvPr id="44" name="图片 4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423C1F-7D32-693A-A2C9-29A1EFC3F2E3}"/>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42659" y="1685791"/>
              <a:ext cx="1902489" cy="3694511"/>
            </a:xfrm>
            <a:prstGeom prst="rect">
              <a:avLst/>
            </a:prstGeom>
          </p:spPr>
        </p:pic>
        <p:sp>
          <p:nvSpPr>
            <p:cNvPr id="45" name="标题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7C2ACC-9A4B-5FDB-9335-9DF456CEA48B}"/>
                </a:ext>
              </a:extLst>
            </p:cNvPr>
            <p:cNvSpPr txBox="1">
              <a:spLocks/>
            </p:cNvSpPr>
            <p:nvPr/>
          </p:nvSpPr>
          <p:spPr>
            <a:xfrm>
              <a:off x="2048774" y="4862050"/>
              <a:ext cx="5378497" cy="39867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dist"/>
              <a:r>
                <a:rPr lang="zh-CN" altLang="en-US" sz="1800" dirty="0">
                  <a:solidFill>
                    <a:schemeClr val="tx1">
                      <a:lumMod val="85000"/>
                      <a:lumOff val="15000"/>
                    </a:schemeClr>
                  </a:solidFill>
                  <a:latin typeface="+mn-lt"/>
                  <a:ea typeface="+mn-ea"/>
                  <a:cs typeface="+mn-ea"/>
                  <a:sym typeface="+mn-lt"/>
                </a:rPr>
                <a:t>庆祝</a:t>
              </a:r>
              <a:r>
                <a:rPr lang="zh-CN" altLang="en-US" sz="1800" dirty="0" smtClean="0">
                  <a:solidFill>
                    <a:schemeClr val="tx1">
                      <a:lumMod val="85000"/>
                      <a:lumOff val="15000"/>
                    </a:schemeClr>
                  </a:solidFill>
                  <a:latin typeface="+mn-lt"/>
                  <a:ea typeface="+mn-ea"/>
                  <a:cs typeface="+mn-ea"/>
                  <a:sym typeface="+mn-lt"/>
                </a:rPr>
                <a:t>建党</a:t>
              </a:r>
              <a:r>
                <a:rPr lang="en-US" altLang="zh-CN" sz="1800" dirty="0" smtClean="0">
                  <a:solidFill>
                    <a:schemeClr val="tx1">
                      <a:lumMod val="85000"/>
                      <a:lumOff val="15000"/>
                    </a:schemeClr>
                  </a:solidFill>
                  <a:latin typeface="+mn-lt"/>
                  <a:ea typeface="+mn-ea"/>
                  <a:cs typeface="+mn-ea"/>
                  <a:sym typeface="+mn-lt"/>
                </a:rPr>
                <a:t>10X</a:t>
              </a:r>
              <a:r>
                <a:rPr lang="zh-CN" altLang="en-US" sz="1800" dirty="0" smtClean="0">
                  <a:solidFill>
                    <a:schemeClr val="tx1">
                      <a:lumMod val="85000"/>
                      <a:lumOff val="15000"/>
                    </a:schemeClr>
                  </a:solidFill>
                  <a:latin typeface="+mn-lt"/>
                  <a:ea typeface="+mn-ea"/>
                  <a:cs typeface="+mn-ea"/>
                  <a:sym typeface="+mn-lt"/>
                </a:rPr>
                <a:t>周年</a:t>
              </a:r>
              <a:endParaRPr lang="zh-CN" altLang="en-US" sz="1800" dirty="0">
                <a:solidFill>
                  <a:schemeClr val="tx1">
                    <a:lumMod val="85000"/>
                    <a:lumOff val="15000"/>
                  </a:schemeClr>
                </a:solidFill>
                <a:latin typeface="+mn-lt"/>
                <a:ea typeface="+mn-ea"/>
                <a:cs typeface="+mn-ea"/>
                <a:sym typeface="+mn-lt"/>
              </a:endParaRPr>
            </a:p>
          </p:txBody>
        </p:sp>
        <p:sp>
          <p:nvSpPr>
            <p:cNvPr id="26" name="直角三角形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4C54461-EA1B-3A86-8D31-B04275D1AB7C}"/>
                </a:ext>
              </a:extLst>
            </p:cNvPr>
            <p:cNvSpPr/>
            <p:nvPr/>
          </p:nvSpPr>
          <p:spPr>
            <a:xfrm rot="5400000">
              <a:off x="7597459" y="2223757"/>
              <a:ext cx="172322" cy="175785"/>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spTree>
    <p:extLst>
      <p:ext uri="{BB962C8B-B14F-4D97-AF65-F5344CB8AC3E}">
        <p14:creationId xmlns:p14="http://schemas.microsoft.com/office/powerpoint/2010/main" val="838058684"/>
      </p:ext>
    </p:extLst>
  </p:cSld>
  <p:clrMapOvr>
    <a:masterClrMapping/>
  </p:clrMapOvr>
  <mc:AlternateContent xmlns:mc="http://schemas.openxmlformats.org/markup-compatibility/2006" xmlns:p14="http://schemas.microsoft.com/office/powerpoint/2010/main">
    <mc:Choice Requires="p14">
      <p:transition spd="slow" p14:dur="800" advClick="0" advTm="0">
        <p14:flythrough/>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left)">
                                      <p:cBhvr>
                                        <p:cTn id="2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三、牢记初心使命</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147E44-2F3F-9C4C-51E0-498FD971C07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283198"/>
            <a:ext cx="12192000" cy="1574800"/>
          </a:xfrm>
          <a:prstGeom prst="rect">
            <a:avLst/>
          </a:prstGeom>
        </p:spPr>
      </p:pic>
      <p:sp>
        <p:nvSpPr>
          <p:cNvPr id="26" name="矩形: 圆角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63A18E9-F05A-EAEA-8113-12E2FAA7B5BC}"/>
              </a:ext>
            </a:extLst>
          </p:cNvPr>
          <p:cNvSpPr/>
          <p:nvPr/>
        </p:nvSpPr>
        <p:spPr>
          <a:xfrm>
            <a:off x="1037265" y="2118658"/>
            <a:ext cx="1555948" cy="785171"/>
          </a:xfrm>
          <a:prstGeom prst="roundRect">
            <a:avLst>
              <a:gd name="adj" fmla="val 0"/>
            </a:avLst>
          </a:prstGeom>
          <a:solidFill>
            <a:srgbClr val="C00000"/>
          </a:solidFill>
          <a:ln w="12700" cap="flat" cmpd="sng" algn="ctr">
            <a:noFill/>
            <a:prstDash val="solid"/>
            <a:miter lim="800000"/>
          </a:ln>
          <a:effectLst/>
        </p:spPr>
        <p:txBody>
          <a:bodyPr rtlCol="0" anchor="ctr"/>
          <a:lstStyle/>
          <a:p>
            <a:pPr algn="ctr" defTabSz="457017"/>
            <a:r>
              <a:rPr lang="zh-CN" altLang="en-US" sz="2399" kern="0" dirty="0">
                <a:solidFill>
                  <a:schemeClr val="bg1"/>
                </a:solidFill>
                <a:effectLst>
                  <a:outerShdw blurRad="38100" dist="38100" dir="2700000" algn="tl">
                    <a:srgbClr val="000000">
                      <a:alpha val="43137"/>
                    </a:srgbClr>
                  </a:outerShdw>
                </a:effectLst>
                <a:cs typeface="+mn-ea"/>
                <a:sym typeface="+mn-lt"/>
              </a:rPr>
              <a:t>标 题 </a:t>
            </a:r>
          </a:p>
        </p:txBody>
      </p:sp>
      <p:sp>
        <p:nvSpPr>
          <p:cNvPr id="27" name="矩形: 圆角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1950FFF-3218-0BF7-7697-629D172CE3FA}"/>
              </a:ext>
            </a:extLst>
          </p:cNvPr>
          <p:cNvSpPr/>
          <p:nvPr/>
        </p:nvSpPr>
        <p:spPr>
          <a:xfrm>
            <a:off x="2631299" y="2118658"/>
            <a:ext cx="8587302" cy="783084"/>
          </a:xfrm>
          <a:prstGeom prst="roundRect">
            <a:avLst>
              <a:gd name="adj" fmla="val 0"/>
            </a:avLst>
          </a:prstGeom>
          <a:noFill/>
          <a:ln w="9525" cap="flat" cmpd="sng" algn="ctr">
            <a:solidFill>
              <a:srgbClr val="FF0000"/>
            </a:solidFill>
            <a:prstDash val="solid"/>
            <a:miter lim="800000"/>
          </a:ln>
          <a:effectLst/>
        </p:spPr>
        <p:txBody>
          <a:bodyPr rtlCol="0" anchor="ctr"/>
          <a:lstStyle/>
          <a:p>
            <a:pPr algn="dist"/>
            <a:r>
              <a:rPr lang="zh-CN" altLang="en-US" sz="2400" dirty="0">
                <a:solidFill>
                  <a:schemeClr val="tx1">
                    <a:lumMod val="85000"/>
                    <a:lumOff val="15000"/>
                  </a:schemeClr>
                </a:solidFill>
                <a:cs typeface="+mn-ea"/>
                <a:sym typeface="+mn-lt"/>
              </a:rPr>
              <a:t>牢记使命 不忘初心</a:t>
            </a:r>
          </a:p>
        </p:txBody>
      </p:sp>
      <p:grpSp>
        <p:nvGrpSpPr>
          <p:cNvPr id="3" name="组合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3F0888-7981-8E7E-5002-EB677BF197B2}"/>
              </a:ext>
            </a:extLst>
          </p:cNvPr>
          <p:cNvGrpSpPr/>
          <p:nvPr/>
        </p:nvGrpSpPr>
        <p:grpSpPr>
          <a:xfrm>
            <a:off x="1037265" y="3111501"/>
            <a:ext cx="10181335" cy="2805900"/>
            <a:chOff x="1037265" y="3111501"/>
            <a:chExt cx="10181335" cy="2805900"/>
          </a:xfrm>
        </p:grpSpPr>
        <p:sp>
          <p:nvSpPr>
            <p:cNvPr id="25" name="矩形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E107581-E28F-CCF9-D960-69078B8F0152}"/>
                </a:ext>
              </a:extLst>
            </p:cNvPr>
            <p:cNvSpPr/>
            <p:nvPr/>
          </p:nvSpPr>
          <p:spPr>
            <a:xfrm>
              <a:off x="1037265" y="3111501"/>
              <a:ext cx="10181335" cy="2805900"/>
            </a:xfrm>
            <a:prstGeom prst="rect">
              <a:avLst/>
            </a:prstGeom>
            <a:gradFill flip="none" rotWithShape="1">
              <a:gsLst>
                <a:gs pos="0">
                  <a:srgbClr val="C00000">
                    <a:alpha val="0"/>
                  </a:srgbClr>
                </a:gs>
                <a:gs pos="100000">
                  <a:srgbClr val="C00000">
                    <a:alpha val="34000"/>
                  </a:srgbClr>
                </a:gs>
              </a:gsLst>
              <a:lin ang="5400000" scaled="1"/>
              <a:tileRect/>
            </a:gradFill>
            <a:ln w="12700" cap="flat" cmpd="sng" algn="ctr">
              <a:noFill/>
              <a:prstDash val="solid"/>
            </a:ln>
            <a:effectLst>
              <a:outerShdw blurRad="50800" dist="38100" dir="2700000" algn="tl" rotWithShape="0">
                <a:prstClr val="black">
                  <a:alpha val="30000"/>
                </a:prstClr>
              </a:outerShdw>
            </a:effectLst>
          </p:spPr>
          <p:txBody>
            <a:bodyPr anchor="ctr"/>
            <a:lstStyle/>
            <a:p>
              <a:pPr algn="ctr">
                <a:defRPr/>
              </a:pPr>
              <a:endParaRPr lang="zh-CN" altLang="en-US" sz="1864" kern="0" dirty="0">
                <a:solidFill>
                  <a:srgbClr val="FF0517"/>
                </a:solidFill>
                <a:cs typeface="+mn-ea"/>
                <a:sym typeface="+mn-lt"/>
              </a:endParaRPr>
            </a:p>
          </p:txBody>
        </p:sp>
        <p:sp>
          <p:nvSpPr>
            <p:cNvPr id="36" name="文本框 3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8C0ADE5-A322-63A4-A85B-ADE3B9D06CB7}"/>
                </a:ext>
              </a:extLst>
            </p:cNvPr>
            <p:cNvSpPr txBox="1"/>
            <p:nvPr/>
          </p:nvSpPr>
          <p:spPr>
            <a:xfrm>
              <a:off x="1408929" y="3260820"/>
              <a:ext cx="9373371" cy="696088"/>
            </a:xfrm>
            <a:prstGeom prst="rect">
              <a:avLst/>
            </a:prstGeom>
          </p:spPr>
          <p:txBody>
            <a:bodyPr wrap="square">
              <a:spAutoFit/>
            </a:bodyPr>
            <a:lstStyle>
              <a:defPPr>
                <a:defRPr lang="zh-CN"/>
              </a:defPPr>
              <a:lvl1pPr>
                <a:lnSpc>
                  <a:spcPts val="2500"/>
                </a:lnSpc>
                <a:defRPr sz="1400">
                  <a:solidFill>
                    <a:schemeClr val="tx1">
                      <a:lumMod val="85000"/>
                      <a:lumOff val="15000"/>
                    </a:schemeClr>
                  </a:solidFill>
                  <a:latin typeface="字魂95号-手刻宋" panose="00000500000000000000" pitchFamily="2" charset="-122"/>
                  <a:ea typeface="字魂95号-手刻宋" panose="00000500000000000000" pitchFamily="2" charset="-122"/>
                </a:defRPr>
              </a:lvl1pPr>
            </a:lstStyle>
            <a:p>
              <a:pPr marL="285750" indent="-285750">
                <a:buFont typeface="Wingdings" panose="05000000000000000000" pitchFamily="2" charset="2"/>
                <a:buChar char="Ø"/>
              </a:pPr>
              <a:r>
                <a:rPr lang="zh-CN" altLang="en-US" dirty="0">
                  <a:latin typeface="+mn-lt"/>
                  <a:ea typeface="+mn-ea"/>
                  <a:cs typeface="+mn-ea"/>
                  <a:sym typeface="+mn-lt"/>
                </a:rPr>
                <a:t>我们一定要保持共产党人的本色。共产党人没有自己的私人利益，追求的是共产主义远大理想和中国特色社会主义共同理想，追求的是中华民族伟大复兴</a:t>
              </a:r>
            </a:p>
          </p:txBody>
        </p:sp>
        <p:sp>
          <p:nvSpPr>
            <p:cNvPr id="43" name="文本框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3D5C63B-751E-6675-BEB8-221941694D7B}"/>
                </a:ext>
              </a:extLst>
            </p:cNvPr>
            <p:cNvSpPr txBox="1"/>
            <p:nvPr/>
          </p:nvSpPr>
          <p:spPr>
            <a:xfrm>
              <a:off x="1408929" y="4145098"/>
              <a:ext cx="9525771" cy="696088"/>
            </a:xfrm>
            <a:prstGeom prst="rect">
              <a:avLst/>
            </a:prstGeom>
          </p:spPr>
          <p:txBody>
            <a:bodyPr wrap="square">
              <a:spAutoFit/>
            </a:bodyPr>
            <a:lstStyle>
              <a:defPPr>
                <a:defRPr lang="zh-CN"/>
              </a:defPPr>
              <a:lvl1pPr marL="285750" indent="-285750">
                <a:lnSpc>
                  <a:spcPts val="2500"/>
                </a:lnSpc>
                <a:buFont typeface="Wingdings" panose="05000000000000000000" pitchFamily="2" charset="2"/>
                <a:buChar char="Ø"/>
                <a:defRPr sz="1400">
                  <a:solidFill>
                    <a:schemeClr val="tx1">
                      <a:lumMod val="85000"/>
                      <a:lumOff val="15000"/>
                    </a:schemeClr>
                  </a:solidFill>
                  <a:latin typeface="字魂95号-手刻宋" panose="00000500000000000000" pitchFamily="2" charset="-122"/>
                  <a:ea typeface="字魂95号-手刻宋" panose="00000500000000000000" pitchFamily="2" charset="-122"/>
                </a:defRPr>
              </a:lvl1pPr>
            </a:lstStyle>
            <a:p>
              <a:r>
                <a:rPr lang="zh-CN" altLang="en-US" dirty="0">
                  <a:latin typeface="+mn-lt"/>
                  <a:ea typeface="+mn-ea"/>
                  <a:cs typeface="+mn-ea"/>
                  <a:sym typeface="+mn-lt"/>
                </a:rPr>
                <a:t>记住他们，最重要的就是不忘初心，继续高举这面革命的旗帜向前走，将来我们的后代也要继续往前走，奋力实现“两个一百年”奋斗目标、实现中华民族伟大复兴的中国梦。</a:t>
              </a:r>
            </a:p>
          </p:txBody>
        </p:sp>
        <p:sp>
          <p:nvSpPr>
            <p:cNvPr id="49" name="文本框 4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2BD5BBA-181D-2F78-0B29-80A61B72F4BC}"/>
                </a:ext>
              </a:extLst>
            </p:cNvPr>
            <p:cNvSpPr txBox="1"/>
            <p:nvPr/>
          </p:nvSpPr>
          <p:spPr>
            <a:xfrm>
              <a:off x="1408929" y="4985386"/>
              <a:ext cx="9652771" cy="696088"/>
            </a:xfrm>
            <a:prstGeom prst="rect">
              <a:avLst/>
            </a:prstGeom>
          </p:spPr>
          <p:txBody>
            <a:bodyPr wrap="square">
              <a:spAutoFit/>
            </a:bodyPr>
            <a:lstStyle>
              <a:defPPr>
                <a:defRPr lang="zh-CN"/>
              </a:defPPr>
              <a:lvl1pPr marL="285750" indent="-285750">
                <a:lnSpc>
                  <a:spcPts val="2500"/>
                </a:lnSpc>
                <a:buFont typeface="Wingdings" panose="05000000000000000000" pitchFamily="2" charset="2"/>
                <a:buChar char="Ø"/>
                <a:defRPr sz="1400">
                  <a:solidFill>
                    <a:schemeClr val="tx1">
                      <a:lumMod val="85000"/>
                      <a:lumOff val="15000"/>
                    </a:schemeClr>
                  </a:solidFill>
                  <a:latin typeface="字魂95号-手刻宋" panose="00000500000000000000" pitchFamily="2" charset="-122"/>
                  <a:ea typeface="字魂95号-手刻宋" panose="00000500000000000000" pitchFamily="2" charset="-122"/>
                </a:defRPr>
              </a:lvl1pPr>
            </a:lstStyle>
            <a:p>
              <a:r>
                <a:rPr lang="zh-CN" altLang="en-US" dirty="0">
                  <a:latin typeface="+mn-lt"/>
                  <a:ea typeface="+mn-ea"/>
                  <a:cs typeface="+mn-ea"/>
                  <a:sym typeface="+mn-lt"/>
                </a:rPr>
                <a:t>我们不能忘记党的初心和使命，不能忘记革命理想和革命宗旨，要继续高举革命的旗帜，弘扬伟大的长征精神，朝着中华民族伟大复兴的目标奋勇前进。</a:t>
              </a:r>
            </a:p>
          </p:txBody>
        </p:sp>
      </p:grpSp>
    </p:spTree>
    <p:extLst>
      <p:ext uri="{BB962C8B-B14F-4D97-AF65-F5344CB8AC3E}">
        <p14:creationId xmlns:p14="http://schemas.microsoft.com/office/powerpoint/2010/main" val="402013704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childTnLst>
                          </p:cTn>
                        </p:par>
                        <p:par>
                          <p:cTn id="32" fill="hold">
                            <p:stCondLst>
                              <p:cond delay="3000"/>
                            </p:stCondLst>
                            <p:childTnLst>
                              <p:par>
                                <p:cTn id="33" presetID="14" presetClass="entr" presetSubtype="1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randombar(horizontal)">
                                      <p:cBhvr>
                                        <p:cTn id="35" dur="500"/>
                                        <p:tgtEl>
                                          <p:spTgt spid="27"/>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left)">
                                      <p:cBhvr>
                                        <p:cTn id="3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26" grpId="0" animBg="1"/>
      <p:bldP spid="2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三、牢记初心使命</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147E44-2F3F-9C4C-51E0-498FD971C07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283198"/>
            <a:ext cx="12192000" cy="1574800"/>
          </a:xfrm>
          <a:prstGeom prst="rect">
            <a:avLst/>
          </a:prstGeom>
        </p:spPr>
      </p:pic>
      <p:grpSp>
        <p:nvGrpSpPr>
          <p:cNvPr id="2" name="组合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4D1A5A-5817-120E-B077-22F832D32A1A}"/>
              </a:ext>
            </a:extLst>
          </p:cNvPr>
          <p:cNvGrpSpPr/>
          <p:nvPr/>
        </p:nvGrpSpPr>
        <p:grpSpPr>
          <a:xfrm>
            <a:off x="1190216" y="2749055"/>
            <a:ext cx="3223618" cy="2271129"/>
            <a:chOff x="1190216" y="2749055"/>
            <a:chExt cx="3223618" cy="2271129"/>
          </a:xfrm>
        </p:grpSpPr>
        <p:sp>
          <p:nvSpPr>
            <p:cNvPr id="9" name="矩形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B8D9235-C08F-F3E0-2C37-1D046CF2833A}"/>
                </a:ext>
              </a:extLst>
            </p:cNvPr>
            <p:cNvSpPr/>
            <p:nvPr/>
          </p:nvSpPr>
          <p:spPr>
            <a:xfrm>
              <a:off x="1190216" y="2960610"/>
              <a:ext cx="3223618" cy="1996871"/>
            </a:xfrm>
            <a:prstGeom prst="rect">
              <a:avLst/>
            </a:prstGeom>
            <a:solidFill>
              <a:schemeClr val="bg1"/>
            </a:solidFill>
            <a:ln>
              <a:noFill/>
            </a:ln>
            <a:effectLst>
              <a:outerShdw blurRad="203200" dist="76200" dir="2700000" algn="tl" rotWithShape="0">
                <a:srgbClr val="B30101">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cs typeface="+mn-ea"/>
                <a:sym typeface="+mn-lt"/>
              </a:endParaRPr>
            </a:p>
          </p:txBody>
        </p:sp>
        <p:sp>
          <p:nvSpPr>
            <p:cNvPr id="10" name="矩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C82450A-AFC4-272C-B61F-8B4E2BEA3B83}"/>
                </a:ext>
              </a:extLst>
            </p:cNvPr>
            <p:cNvSpPr/>
            <p:nvPr/>
          </p:nvSpPr>
          <p:spPr>
            <a:xfrm>
              <a:off x="1382845" y="3454114"/>
              <a:ext cx="2866463" cy="1249188"/>
            </a:xfrm>
            <a:prstGeom prst="rect">
              <a:avLst/>
            </a:prstGeom>
            <a:noFill/>
          </p:spPr>
          <p:txBody>
            <a:bodyPr wrap="square" lIns="0" tIns="0" rIns="0" bIns="0">
              <a:noAutofit/>
            </a:bodyPr>
            <a:lstStyle/>
            <a:p>
              <a:pPr algn="ctr">
                <a:lnSpc>
                  <a:spcPts val="2500"/>
                </a:lnSpc>
              </a:pPr>
              <a:r>
                <a:rPr lang="zh-CN" altLang="en-US" sz="1400" dirty="0">
                  <a:solidFill>
                    <a:schemeClr val="tx1">
                      <a:lumMod val="85000"/>
                      <a:lumOff val="15000"/>
                    </a:schemeClr>
                  </a:solidFill>
                  <a:cs typeface="+mn-ea"/>
                  <a:sym typeface="+mn-lt"/>
                </a:rPr>
                <a:t>我们党是以马列主义、毛泽东思想、邓小平理论为指导思想的，是解救贫苦人民于水深火热的民族灾难中的唯一伟大的力量</a:t>
              </a:r>
            </a:p>
          </p:txBody>
        </p:sp>
        <p:sp>
          <p:nvSpPr>
            <p:cNvPr id="11" name="文本框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0C40142-F77A-583C-74C3-E9E64D8BF4C1}"/>
                </a:ext>
              </a:extLst>
            </p:cNvPr>
            <p:cNvSpPr txBox="1"/>
            <p:nvPr/>
          </p:nvSpPr>
          <p:spPr>
            <a:xfrm>
              <a:off x="1727028" y="2749055"/>
              <a:ext cx="2162395" cy="430054"/>
            </a:xfrm>
            <a:prstGeom prst="roundRect">
              <a:avLst>
                <a:gd name="adj" fmla="val 24529"/>
              </a:avLst>
            </a:prstGeom>
            <a:gradFill flip="none" rotWithShape="1">
              <a:gsLst>
                <a:gs pos="1000">
                  <a:srgbClr val="F60000"/>
                </a:gs>
                <a:gs pos="100000">
                  <a:srgbClr val="C00000"/>
                </a:gs>
              </a:gsLst>
              <a:lin ang="2700000" scaled="1"/>
              <a:tileRect/>
            </a:gradFill>
            <a:ln>
              <a:noFill/>
            </a:ln>
            <a:effectLst>
              <a:outerShdw blurRad="63500" dist="38100" dir="5400000" algn="t" rotWithShape="0">
                <a:srgbClr val="C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000">
                  <a:solidFill>
                    <a:schemeClr val="accent4">
                      <a:lumMod val="20000"/>
                      <a:lumOff val="80000"/>
                    </a:schemeClr>
                  </a:solidFill>
                  <a:latin typeface="思源宋体 Heavy" panose="02020900000000000000" pitchFamily="18" charset="-122"/>
                  <a:ea typeface="思源宋体 Heavy" panose="02020900000000000000" pitchFamily="18" charset="-122"/>
                </a:defRPr>
              </a:lvl1pPr>
              <a:lvl2pPr>
                <a:defRPr/>
              </a:lvl2pPr>
              <a:lvl3pPr>
                <a:defRPr/>
              </a:lvl3pPr>
              <a:lvl4pPr>
                <a:defRPr/>
              </a:lvl4pPr>
              <a:lvl5pPr>
                <a:defRPr/>
              </a:lvl5pPr>
              <a:lvl6pPr>
                <a:defRPr/>
              </a:lvl6pPr>
              <a:lvl7pPr>
                <a:defRPr/>
              </a:lvl7pPr>
              <a:lvl8pPr>
                <a:defRPr/>
              </a:lvl8pPr>
              <a:lvl9pPr>
                <a:defRPr/>
              </a:lvl9pPr>
            </a:lstStyle>
            <a:p>
              <a:r>
                <a:rPr lang="en-US" altLang="zh-CN" dirty="0">
                  <a:solidFill>
                    <a:schemeClr val="bg1"/>
                  </a:solidFill>
                  <a:effectLst>
                    <a:outerShdw blurRad="38100" dist="38100" dir="2700000" algn="tl">
                      <a:srgbClr val="000000">
                        <a:alpha val="43137"/>
                      </a:srgbClr>
                    </a:outerShdw>
                  </a:effectLst>
                  <a:latin typeface="+mn-lt"/>
                  <a:ea typeface="+mn-ea"/>
                  <a:cs typeface="+mn-ea"/>
                  <a:sym typeface="+mn-lt"/>
                </a:rPr>
                <a:t>01</a:t>
              </a:r>
              <a:endParaRPr lang="zh-CN" altLang="en-US" dirty="0">
                <a:solidFill>
                  <a:schemeClr val="bg1"/>
                </a:solidFill>
                <a:effectLst>
                  <a:outerShdw blurRad="38100" dist="38100" dir="2700000" algn="tl">
                    <a:srgbClr val="000000">
                      <a:alpha val="43137"/>
                    </a:srgbClr>
                  </a:outerShdw>
                </a:effectLst>
                <a:latin typeface="+mn-lt"/>
                <a:ea typeface="+mn-ea"/>
                <a:cs typeface="+mn-ea"/>
                <a:sym typeface="+mn-lt"/>
              </a:endParaRPr>
            </a:p>
          </p:txBody>
        </p:sp>
        <p:sp>
          <p:nvSpPr>
            <p:cNvPr id="12" name="矩形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833EB5D-597A-0B38-153F-BED9B46F7467}"/>
                </a:ext>
              </a:extLst>
            </p:cNvPr>
            <p:cNvSpPr/>
            <p:nvPr/>
          </p:nvSpPr>
          <p:spPr>
            <a:xfrm>
              <a:off x="1190216" y="4923063"/>
              <a:ext cx="3223618" cy="97121"/>
            </a:xfrm>
            <a:prstGeom prst="rect">
              <a:avLst/>
            </a:prstGeom>
            <a:gradFill flip="none" rotWithShape="1">
              <a:gsLst>
                <a:gs pos="1000">
                  <a:srgbClr val="F60000"/>
                </a:gs>
                <a:gs pos="100000">
                  <a:srgbClr val="C00000"/>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grpSp>
      <p:grpSp>
        <p:nvGrpSpPr>
          <p:cNvPr id="3" name="组合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00F7C81-F612-735C-B0F4-A64A83F3F1D7}"/>
              </a:ext>
            </a:extLst>
          </p:cNvPr>
          <p:cNvGrpSpPr/>
          <p:nvPr/>
        </p:nvGrpSpPr>
        <p:grpSpPr>
          <a:xfrm>
            <a:off x="4530272" y="2098431"/>
            <a:ext cx="3229817" cy="2208426"/>
            <a:chOff x="4530272" y="2098431"/>
            <a:chExt cx="3229817" cy="2208426"/>
          </a:xfrm>
        </p:grpSpPr>
        <p:sp>
          <p:nvSpPr>
            <p:cNvPr id="13" name="矩形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9939DD1-B2CB-C859-1F50-D5FE58196DE1}"/>
                </a:ext>
              </a:extLst>
            </p:cNvPr>
            <p:cNvSpPr/>
            <p:nvPr/>
          </p:nvSpPr>
          <p:spPr>
            <a:xfrm>
              <a:off x="4535600" y="2309986"/>
              <a:ext cx="3223618" cy="1996871"/>
            </a:xfrm>
            <a:prstGeom prst="rect">
              <a:avLst/>
            </a:prstGeom>
            <a:gradFill flip="none" rotWithShape="1">
              <a:gsLst>
                <a:gs pos="1000">
                  <a:srgbClr val="F60000"/>
                </a:gs>
                <a:gs pos="100000">
                  <a:srgbClr val="C00000"/>
                </a:gs>
              </a:gsLst>
              <a:lin ang="2700000" scaled="1"/>
              <a:tileRect/>
            </a:gradFill>
            <a:ln>
              <a:noFill/>
            </a:ln>
            <a:effectLst>
              <a:outerShdw blurRad="63500" dist="38100" dir="5400000" algn="t" rotWithShape="0">
                <a:srgbClr val="C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sp>
          <p:nvSpPr>
            <p:cNvPr id="15" name="矩形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0F2DE11-DB77-CC79-CCE3-E990BC40472E}"/>
                </a:ext>
              </a:extLst>
            </p:cNvPr>
            <p:cNvSpPr/>
            <p:nvPr/>
          </p:nvSpPr>
          <p:spPr>
            <a:xfrm>
              <a:off x="4770858" y="2718850"/>
              <a:ext cx="2841723" cy="1569276"/>
            </a:xfrm>
            <a:prstGeom prst="rect">
              <a:avLst/>
            </a:prstGeom>
            <a:noFill/>
          </p:spPr>
          <p:txBody>
            <a:bodyPr wrap="square" lIns="0" tIns="0" rIns="0" bIns="0">
              <a:noAutofit/>
            </a:bodyPr>
            <a:lstStyle/>
            <a:p>
              <a:pPr algn="ctr">
                <a:lnSpc>
                  <a:spcPts val="2500"/>
                </a:lnSpc>
              </a:pPr>
              <a:r>
                <a:rPr lang="zh-CN" altLang="en-US" sz="1400" dirty="0">
                  <a:solidFill>
                    <a:schemeClr val="bg1"/>
                  </a:solidFill>
                  <a:effectLst>
                    <a:outerShdw blurRad="38100" dist="38100" dir="2700000" algn="tl">
                      <a:srgbClr val="000000">
                        <a:alpha val="43137"/>
                      </a:srgbClr>
                    </a:outerShdw>
                  </a:effectLst>
                  <a:cs typeface="+mn-ea"/>
                  <a:sym typeface="+mn-lt"/>
                </a:rPr>
                <a:t>中国共产党，是因为只有党，才能够教育我们坚持共产主义道路，坚持一切从人民群众出发，掌握先进的社会、科技、文化本领</a:t>
              </a:r>
            </a:p>
          </p:txBody>
        </p:sp>
        <p:sp>
          <p:nvSpPr>
            <p:cNvPr id="16" name="文本框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1A016BC-4630-ACA9-EF21-0615A6814FF7}"/>
                </a:ext>
              </a:extLst>
            </p:cNvPr>
            <p:cNvSpPr txBox="1"/>
            <p:nvPr/>
          </p:nvSpPr>
          <p:spPr>
            <a:xfrm>
              <a:off x="5072412" y="2098431"/>
              <a:ext cx="2162395" cy="430054"/>
            </a:xfrm>
            <a:prstGeom prst="roundRect">
              <a:avLst>
                <a:gd name="adj" fmla="val 24529"/>
              </a:avLst>
            </a:prstGeom>
            <a:solidFill>
              <a:schemeClr val="bg1"/>
            </a:solidFill>
            <a:ln>
              <a:noFill/>
            </a:ln>
            <a:effectLst>
              <a:outerShdw blurRad="63500" dist="38100" dir="5400000" algn="t" rotWithShape="0">
                <a:srgbClr val="C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000">
                  <a:solidFill>
                    <a:schemeClr val="accent4">
                      <a:lumMod val="20000"/>
                      <a:lumOff val="80000"/>
                    </a:schemeClr>
                  </a:solidFill>
                  <a:latin typeface="思源宋体 Heavy" panose="02020900000000000000" pitchFamily="18" charset="-122"/>
                  <a:ea typeface="思源宋体 Heavy" panose="02020900000000000000" pitchFamily="18" charset="-122"/>
                </a:defRPr>
              </a:lvl1pPr>
            </a:lstStyle>
            <a:p>
              <a:r>
                <a:rPr lang="en-US" altLang="zh-CN" dirty="0">
                  <a:gradFill>
                    <a:gsLst>
                      <a:gs pos="1000">
                        <a:srgbClr val="F60000"/>
                      </a:gs>
                      <a:gs pos="100000">
                        <a:srgbClr val="C00000"/>
                      </a:gs>
                    </a:gsLst>
                    <a:lin ang="2700000" scaled="1"/>
                  </a:gradFill>
                  <a:latin typeface="+mn-lt"/>
                  <a:ea typeface="+mn-ea"/>
                  <a:cs typeface="+mn-ea"/>
                  <a:sym typeface="+mn-lt"/>
                </a:rPr>
                <a:t>02</a:t>
              </a:r>
              <a:endParaRPr lang="zh-CN" altLang="en-US" dirty="0">
                <a:gradFill>
                  <a:gsLst>
                    <a:gs pos="1000">
                      <a:srgbClr val="F60000"/>
                    </a:gs>
                    <a:gs pos="100000">
                      <a:srgbClr val="C00000"/>
                    </a:gs>
                  </a:gsLst>
                  <a:lin ang="2700000" scaled="1"/>
                </a:gradFill>
                <a:latin typeface="+mn-lt"/>
                <a:ea typeface="+mn-ea"/>
                <a:cs typeface="+mn-ea"/>
                <a:sym typeface="+mn-lt"/>
              </a:endParaRPr>
            </a:p>
          </p:txBody>
        </p:sp>
        <p:sp>
          <p:nvSpPr>
            <p:cNvPr id="17" name="矩形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0C8BA67-D56B-BE42-BF3B-C9FB32A82CB9}"/>
                </a:ext>
              </a:extLst>
            </p:cNvPr>
            <p:cNvSpPr/>
            <p:nvPr/>
          </p:nvSpPr>
          <p:spPr>
            <a:xfrm>
              <a:off x="4530272" y="4203705"/>
              <a:ext cx="3229817" cy="97121"/>
            </a:xfrm>
            <a:prstGeom prst="rect">
              <a:avLst/>
            </a:prstGeom>
            <a:solidFill>
              <a:schemeClr val="bg1"/>
            </a:solidFill>
            <a:ln>
              <a:noFill/>
            </a:ln>
            <a:effectLst>
              <a:outerShdw blurRad="152400" dist="38100" dir="5400000" algn="t" rotWithShape="0">
                <a:schemeClr val="accent1">
                  <a:alpha val="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grpSp>
        <p:nvGrpSpPr>
          <p:cNvPr id="7" name="组合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31F2CCA-DB31-0939-53B9-D3FBCF530DA1}"/>
              </a:ext>
            </a:extLst>
          </p:cNvPr>
          <p:cNvGrpSpPr/>
          <p:nvPr/>
        </p:nvGrpSpPr>
        <p:grpSpPr>
          <a:xfrm>
            <a:off x="7880987" y="2749054"/>
            <a:ext cx="3223618" cy="2271129"/>
            <a:chOff x="7880987" y="2749054"/>
            <a:chExt cx="3223618" cy="2271129"/>
          </a:xfrm>
        </p:grpSpPr>
        <p:sp>
          <p:nvSpPr>
            <p:cNvPr id="18" name="矩形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3BC1A1C-240A-82E6-E37A-C3DF9D87FEBE}"/>
                </a:ext>
              </a:extLst>
            </p:cNvPr>
            <p:cNvSpPr/>
            <p:nvPr/>
          </p:nvSpPr>
          <p:spPr>
            <a:xfrm>
              <a:off x="7880987" y="2960609"/>
              <a:ext cx="3223618" cy="1996871"/>
            </a:xfrm>
            <a:prstGeom prst="rect">
              <a:avLst/>
            </a:prstGeom>
            <a:solidFill>
              <a:schemeClr val="bg1"/>
            </a:solidFill>
            <a:ln>
              <a:noFill/>
            </a:ln>
            <a:effectLst>
              <a:outerShdw blurRad="203200" dist="76200" dir="2700000" algn="tl" rotWithShape="0">
                <a:srgbClr val="B30101">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cs typeface="+mn-ea"/>
                <a:sym typeface="+mn-lt"/>
              </a:endParaRPr>
            </a:p>
          </p:txBody>
        </p:sp>
        <p:sp>
          <p:nvSpPr>
            <p:cNvPr id="20" name="文本框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E74BD34-A906-695F-2F1C-A8606FAA2BFD}"/>
                </a:ext>
              </a:extLst>
            </p:cNvPr>
            <p:cNvSpPr txBox="1"/>
            <p:nvPr/>
          </p:nvSpPr>
          <p:spPr>
            <a:xfrm>
              <a:off x="8417799" y="2749054"/>
              <a:ext cx="2162395" cy="430054"/>
            </a:xfrm>
            <a:prstGeom prst="roundRect">
              <a:avLst>
                <a:gd name="adj" fmla="val 24529"/>
              </a:avLst>
            </a:prstGeom>
            <a:gradFill flip="none" rotWithShape="1">
              <a:gsLst>
                <a:gs pos="1000">
                  <a:srgbClr val="F60000"/>
                </a:gs>
                <a:gs pos="100000">
                  <a:srgbClr val="C00000"/>
                </a:gs>
              </a:gsLst>
              <a:lin ang="2700000" scaled="1"/>
              <a:tileRect/>
            </a:gradFill>
            <a:ln>
              <a:noFill/>
            </a:ln>
            <a:effectLst>
              <a:outerShdw blurRad="63500" dist="38100" dir="5400000" algn="t" rotWithShape="0">
                <a:srgbClr val="C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000">
                  <a:solidFill>
                    <a:schemeClr val="accent4">
                      <a:lumMod val="20000"/>
                      <a:lumOff val="80000"/>
                    </a:schemeClr>
                  </a:solidFill>
                  <a:latin typeface="思源宋体 Heavy" panose="02020900000000000000" pitchFamily="18" charset="-122"/>
                  <a:ea typeface="思源宋体 Heavy" panose="02020900000000000000" pitchFamily="18" charset="-122"/>
                </a:defRPr>
              </a:lvl1pPr>
              <a:lvl2pPr>
                <a:defRPr/>
              </a:lvl2pPr>
              <a:lvl3pPr>
                <a:defRPr/>
              </a:lvl3pPr>
              <a:lvl4pPr>
                <a:defRPr/>
              </a:lvl4pPr>
              <a:lvl5pPr>
                <a:defRPr/>
              </a:lvl5pPr>
              <a:lvl6pPr>
                <a:defRPr/>
              </a:lvl6pPr>
              <a:lvl7pPr>
                <a:defRPr/>
              </a:lvl7pPr>
              <a:lvl8pPr>
                <a:defRPr/>
              </a:lvl8pPr>
              <a:lvl9pPr>
                <a:defRPr/>
              </a:lvl9pPr>
            </a:lstStyle>
            <a:p>
              <a:r>
                <a:rPr lang="en-US" altLang="zh-CN" dirty="0">
                  <a:solidFill>
                    <a:schemeClr val="bg1"/>
                  </a:solidFill>
                  <a:effectLst>
                    <a:outerShdw blurRad="38100" dist="38100" dir="2700000" algn="tl">
                      <a:srgbClr val="000000">
                        <a:alpha val="43137"/>
                      </a:srgbClr>
                    </a:outerShdw>
                  </a:effectLst>
                  <a:latin typeface="+mn-lt"/>
                  <a:ea typeface="+mn-ea"/>
                  <a:cs typeface="+mn-ea"/>
                  <a:sym typeface="+mn-lt"/>
                </a:rPr>
                <a:t>03</a:t>
              </a:r>
              <a:endParaRPr lang="zh-CN" altLang="en-US" dirty="0">
                <a:solidFill>
                  <a:schemeClr val="bg1"/>
                </a:solidFill>
                <a:effectLst>
                  <a:outerShdw blurRad="38100" dist="38100" dir="2700000" algn="tl">
                    <a:srgbClr val="000000">
                      <a:alpha val="43137"/>
                    </a:srgbClr>
                  </a:outerShdw>
                </a:effectLst>
                <a:latin typeface="+mn-lt"/>
                <a:ea typeface="+mn-ea"/>
                <a:cs typeface="+mn-ea"/>
                <a:sym typeface="+mn-lt"/>
              </a:endParaRPr>
            </a:p>
          </p:txBody>
        </p:sp>
        <p:sp>
          <p:nvSpPr>
            <p:cNvPr id="22" name="矩形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38CD77-6A02-3FFF-7C79-D898300231F3}"/>
                </a:ext>
              </a:extLst>
            </p:cNvPr>
            <p:cNvSpPr/>
            <p:nvPr/>
          </p:nvSpPr>
          <p:spPr>
            <a:xfrm>
              <a:off x="7880987" y="4923062"/>
              <a:ext cx="3223618" cy="97121"/>
            </a:xfrm>
            <a:prstGeom prst="rect">
              <a:avLst/>
            </a:prstGeom>
            <a:gradFill flip="none" rotWithShape="1">
              <a:gsLst>
                <a:gs pos="1000">
                  <a:srgbClr val="F60000"/>
                </a:gs>
                <a:gs pos="100000">
                  <a:srgbClr val="C00000"/>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sp>
          <p:nvSpPr>
            <p:cNvPr id="23" name="矩形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AB53F31-9B4A-C618-02C1-90689F17F527}"/>
                </a:ext>
              </a:extLst>
            </p:cNvPr>
            <p:cNvSpPr/>
            <p:nvPr/>
          </p:nvSpPr>
          <p:spPr>
            <a:xfrm>
              <a:off x="8059564" y="3530855"/>
              <a:ext cx="2866463" cy="1249188"/>
            </a:xfrm>
            <a:prstGeom prst="rect">
              <a:avLst/>
            </a:prstGeom>
            <a:noFill/>
          </p:spPr>
          <p:txBody>
            <a:bodyPr wrap="square" lIns="0" tIns="0" rIns="0" bIns="0">
              <a:noAutofit/>
            </a:bodyPr>
            <a:lstStyle/>
            <a:p>
              <a:pPr algn="ctr">
                <a:lnSpc>
                  <a:spcPts val="2500"/>
                </a:lnSpc>
              </a:pPr>
              <a:r>
                <a:rPr lang="zh-CN" altLang="en-US" sz="1400" dirty="0">
                  <a:solidFill>
                    <a:schemeClr val="tx1">
                      <a:lumMod val="85000"/>
                      <a:lumOff val="15000"/>
                    </a:schemeClr>
                  </a:solidFill>
                  <a:cs typeface="+mn-ea"/>
                  <a:sym typeface="+mn-lt"/>
                </a:rPr>
                <a:t>中国共产党人的初心和使命要求共产党人在实践中牢记根本宗旨，坚定理想信念；在实践中锤炼党性</a:t>
              </a:r>
            </a:p>
          </p:txBody>
        </p:sp>
      </p:grpSp>
      <p:sp>
        <p:nvSpPr>
          <p:cNvPr id="28" name="文本框 2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F74200C-D2E6-92EC-FF4F-A015532F3A06}"/>
              </a:ext>
            </a:extLst>
          </p:cNvPr>
          <p:cNvSpPr txBox="1"/>
          <p:nvPr/>
        </p:nvSpPr>
        <p:spPr>
          <a:xfrm>
            <a:off x="3058630" y="5344828"/>
            <a:ext cx="6761876" cy="523220"/>
          </a:xfrm>
          <a:prstGeom prst="rect">
            <a:avLst/>
          </a:prstGeom>
          <a:noFill/>
        </p:spPr>
        <p:txBody>
          <a:bodyPr wrap="square" rtlCol="0">
            <a:spAutoFit/>
          </a:bodyPr>
          <a:lstStyle/>
          <a:p>
            <a:pPr algn="dist"/>
            <a:r>
              <a:rPr lang="zh-CN" altLang="en-US" sz="2800" dirty="0">
                <a:solidFill>
                  <a:srgbClr val="C00000"/>
                </a:solidFill>
                <a:cs typeface="+mn-ea"/>
                <a:sym typeface="+mn-lt"/>
              </a:rPr>
              <a:t>百年奋斗风华正茂  初心不改服务人民</a:t>
            </a:r>
          </a:p>
        </p:txBody>
      </p:sp>
    </p:spTree>
    <p:extLst>
      <p:ext uri="{BB962C8B-B14F-4D97-AF65-F5344CB8AC3E}">
        <p14:creationId xmlns:p14="http://schemas.microsoft.com/office/powerpoint/2010/main" val="3345650126"/>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par>
                                <p:cTn id="32" presetID="53" presetClass="entr" presetSubtype="16"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par>
                                <p:cTn id="37" presetID="53" presetClass="entr" presetSubtype="16" fill="hold" nodeType="with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p:cTn id="39" dur="500" fill="hold"/>
                                        <p:tgtEl>
                                          <p:spTgt spid="2"/>
                                        </p:tgtEl>
                                        <p:attrNameLst>
                                          <p:attrName>ppt_w</p:attrName>
                                        </p:attrNameLst>
                                      </p:cBhvr>
                                      <p:tavLst>
                                        <p:tav tm="0">
                                          <p:val>
                                            <p:fltVal val="0"/>
                                          </p:val>
                                        </p:tav>
                                        <p:tav tm="100000">
                                          <p:val>
                                            <p:strVal val="#ppt_w"/>
                                          </p:val>
                                        </p:tav>
                                      </p:tavLst>
                                    </p:anim>
                                    <p:anim calcmode="lin" valueType="num">
                                      <p:cBhvr>
                                        <p:cTn id="40" dur="500" fill="hold"/>
                                        <p:tgtEl>
                                          <p:spTgt spid="2"/>
                                        </p:tgtEl>
                                        <p:attrNameLst>
                                          <p:attrName>ppt_h</p:attrName>
                                        </p:attrNameLst>
                                      </p:cBhvr>
                                      <p:tavLst>
                                        <p:tav tm="0">
                                          <p:val>
                                            <p:fltVal val="0"/>
                                          </p:val>
                                        </p:tav>
                                        <p:tav tm="100000">
                                          <p:val>
                                            <p:strVal val="#ppt_h"/>
                                          </p:val>
                                        </p:tav>
                                      </p:tavLst>
                                    </p:anim>
                                    <p:animEffect transition="in" filter="fade">
                                      <p:cBhvr>
                                        <p:cTn id="41" dur="500"/>
                                        <p:tgtEl>
                                          <p:spTgt spid="2"/>
                                        </p:tgtEl>
                                      </p:cBhvr>
                                    </p:animEffect>
                                  </p:childTnLst>
                                </p:cTn>
                              </p:par>
                            </p:childTnLst>
                          </p:cTn>
                        </p:par>
                        <p:par>
                          <p:cTn id="42" fill="hold">
                            <p:stCondLst>
                              <p:cond delay="3000"/>
                            </p:stCondLst>
                            <p:childTnLst>
                              <p:par>
                                <p:cTn id="43" presetID="16" presetClass="entr" presetSubtype="37"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barn(outVertical)">
                                      <p:cBhvr>
                                        <p:cTn id="4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2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三、牢记初心使命</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147E44-2F3F-9C4C-51E0-498FD971C07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283198"/>
            <a:ext cx="12192000" cy="1574800"/>
          </a:xfrm>
          <a:prstGeom prst="rect">
            <a:avLst/>
          </a:prstGeom>
        </p:spPr>
      </p:pic>
      <p:grpSp>
        <p:nvGrpSpPr>
          <p:cNvPr id="2" name="组合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CF97AEB-0084-2626-4C24-FAEA2D205299}"/>
              </a:ext>
            </a:extLst>
          </p:cNvPr>
          <p:cNvGrpSpPr/>
          <p:nvPr/>
        </p:nvGrpSpPr>
        <p:grpSpPr>
          <a:xfrm>
            <a:off x="-209550" y="1803277"/>
            <a:ext cx="12947388" cy="4010228"/>
            <a:chOff x="-209550" y="1803277"/>
            <a:chExt cx="12947388" cy="4010228"/>
          </a:xfrm>
        </p:grpSpPr>
        <p:cxnSp>
          <p:nvCxnSpPr>
            <p:cNvPr id="25" name="直接连接符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45CC82F-71DE-0577-CAE5-0BCF656FB22D}"/>
                </a:ext>
              </a:extLst>
            </p:cNvPr>
            <p:cNvCxnSpPr/>
            <p:nvPr/>
          </p:nvCxnSpPr>
          <p:spPr>
            <a:xfrm>
              <a:off x="-209550" y="3743557"/>
              <a:ext cx="12947388" cy="0"/>
            </a:xfrm>
            <a:prstGeom prst="line">
              <a:avLst/>
            </a:prstGeom>
            <a:ln w="25400">
              <a:gradFill>
                <a:gsLst>
                  <a:gs pos="0">
                    <a:schemeClr val="accent2">
                      <a:alpha val="0"/>
                    </a:schemeClr>
                  </a:gs>
                  <a:gs pos="50000">
                    <a:srgbClr val="C00000"/>
                  </a:gs>
                  <a:gs pos="100000">
                    <a:schemeClr val="accent2">
                      <a:alpha val="0"/>
                    </a:schemeClr>
                  </a:gs>
                </a:gsLst>
                <a:lin ang="0" scaled="0"/>
              </a:gradFill>
              <a:prstDash val="solid"/>
            </a:ln>
          </p:spPr>
          <p:style>
            <a:lnRef idx="1">
              <a:schemeClr val="accent1"/>
            </a:lnRef>
            <a:fillRef idx="0">
              <a:schemeClr val="accent1"/>
            </a:fillRef>
            <a:effectRef idx="0">
              <a:schemeClr val="accent1"/>
            </a:effectRef>
            <a:fontRef idx="minor">
              <a:schemeClr val="tx1"/>
            </a:fontRef>
          </p:style>
        </p:cxnSp>
        <p:sp>
          <p:nvSpPr>
            <p:cNvPr id="26" name="矩形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F575E21-5392-7E1F-CE36-555D6ABFCE2A}"/>
                </a:ext>
              </a:extLst>
            </p:cNvPr>
            <p:cNvSpPr/>
            <p:nvPr/>
          </p:nvSpPr>
          <p:spPr>
            <a:xfrm>
              <a:off x="1305832" y="3936573"/>
              <a:ext cx="1522066" cy="369332"/>
            </a:xfrm>
            <a:prstGeom prst="rect">
              <a:avLst/>
            </a:prstGeom>
          </p:spPr>
          <p:txBody>
            <a:bodyPr wrap="square">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0" dirty="0">
                  <a:ln>
                    <a:noFill/>
                  </a:ln>
                  <a:gradFill>
                    <a:gsLst>
                      <a:gs pos="1000">
                        <a:srgbClr val="F60000"/>
                      </a:gs>
                      <a:gs pos="100000">
                        <a:srgbClr val="C00000"/>
                      </a:gs>
                    </a:gsLst>
                    <a:lin ang="2700000" scaled="1"/>
                  </a:gradFill>
                  <a:effectLst/>
                  <a:uLnTx/>
                  <a:uFillTx/>
                  <a:cs typeface="+mn-ea"/>
                  <a:sym typeface="+mn-lt"/>
                </a:rPr>
                <a:t>01</a:t>
              </a:r>
              <a:endParaRPr kumimoji="0" lang="zh-CN" altLang="en-US" sz="1800" b="1" i="0" u="none" strike="noStrike" kern="0" cap="none" spc="0" normalizeH="0" baseline="0" noProof="0" dirty="0">
                <a:ln>
                  <a:noFill/>
                </a:ln>
                <a:gradFill>
                  <a:gsLst>
                    <a:gs pos="1000">
                      <a:srgbClr val="F60000"/>
                    </a:gs>
                    <a:gs pos="100000">
                      <a:srgbClr val="C00000"/>
                    </a:gs>
                  </a:gsLst>
                  <a:lin ang="2700000" scaled="1"/>
                </a:gradFill>
                <a:effectLst/>
                <a:uLnTx/>
                <a:uFillTx/>
                <a:cs typeface="+mn-ea"/>
                <a:sym typeface="+mn-lt"/>
              </a:endParaRPr>
            </a:p>
          </p:txBody>
        </p:sp>
        <p:sp>
          <p:nvSpPr>
            <p:cNvPr id="27" name="矩形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BF015C5-116D-D453-EE3F-869AEED2EA20}"/>
                </a:ext>
              </a:extLst>
            </p:cNvPr>
            <p:cNvSpPr/>
            <p:nvPr/>
          </p:nvSpPr>
          <p:spPr>
            <a:xfrm>
              <a:off x="5334968" y="3936573"/>
              <a:ext cx="1522066" cy="369332"/>
            </a:xfrm>
            <a:prstGeom prst="rect">
              <a:avLst/>
            </a:prstGeom>
          </p:spPr>
          <p:txBody>
            <a:bodyPr wrap="square">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0" dirty="0">
                  <a:ln>
                    <a:noFill/>
                  </a:ln>
                  <a:gradFill>
                    <a:gsLst>
                      <a:gs pos="1000">
                        <a:srgbClr val="F60000"/>
                      </a:gs>
                      <a:gs pos="100000">
                        <a:srgbClr val="C00000"/>
                      </a:gs>
                    </a:gsLst>
                    <a:lin ang="2700000" scaled="1"/>
                  </a:gradFill>
                  <a:effectLst/>
                  <a:uLnTx/>
                  <a:uFillTx/>
                  <a:cs typeface="+mn-ea"/>
                  <a:sym typeface="+mn-lt"/>
                </a:rPr>
                <a:t>03</a:t>
              </a:r>
              <a:endParaRPr kumimoji="0" lang="zh-CN" altLang="en-US" sz="1800" b="1" i="0" u="none" strike="noStrike" kern="0" cap="none" spc="0" normalizeH="0" baseline="0" noProof="0" dirty="0">
                <a:ln>
                  <a:noFill/>
                </a:ln>
                <a:gradFill>
                  <a:gsLst>
                    <a:gs pos="1000">
                      <a:srgbClr val="F60000"/>
                    </a:gs>
                    <a:gs pos="100000">
                      <a:srgbClr val="C00000"/>
                    </a:gs>
                  </a:gsLst>
                  <a:lin ang="2700000" scaled="1"/>
                </a:gradFill>
                <a:effectLst/>
                <a:uLnTx/>
                <a:uFillTx/>
                <a:cs typeface="+mn-ea"/>
                <a:sym typeface="+mn-lt"/>
              </a:endParaRPr>
            </a:p>
          </p:txBody>
        </p:sp>
        <p:sp>
          <p:nvSpPr>
            <p:cNvPr id="29" name="矩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7D3A5E2-B131-C118-BD95-F350806B6A17}"/>
                </a:ext>
              </a:extLst>
            </p:cNvPr>
            <p:cNvSpPr/>
            <p:nvPr/>
          </p:nvSpPr>
          <p:spPr>
            <a:xfrm>
              <a:off x="9364104" y="3936573"/>
              <a:ext cx="1522066" cy="369332"/>
            </a:xfrm>
            <a:prstGeom prst="rect">
              <a:avLst/>
            </a:prstGeom>
          </p:spPr>
          <p:txBody>
            <a:bodyPr wrap="square">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0" dirty="0">
                  <a:ln>
                    <a:noFill/>
                  </a:ln>
                  <a:gradFill>
                    <a:gsLst>
                      <a:gs pos="1000">
                        <a:srgbClr val="F60000"/>
                      </a:gs>
                      <a:gs pos="100000">
                        <a:srgbClr val="C00000"/>
                      </a:gs>
                    </a:gsLst>
                    <a:lin ang="2700000" scaled="1"/>
                  </a:gradFill>
                  <a:effectLst/>
                  <a:uLnTx/>
                  <a:uFillTx/>
                  <a:cs typeface="+mn-ea"/>
                  <a:sym typeface="+mn-lt"/>
                </a:rPr>
                <a:t>05</a:t>
              </a:r>
              <a:endParaRPr kumimoji="0" lang="zh-CN" altLang="en-US" sz="1800" b="1" i="0" u="none" strike="noStrike" kern="0" cap="none" spc="0" normalizeH="0" baseline="0" noProof="0" dirty="0">
                <a:ln>
                  <a:noFill/>
                </a:ln>
                <a:gradFill>
                  <a:gsLst>
                    <a:gs pos="1000">
                      <a:srgbClr val="F60000"/>
                    </a:gs>
                    <a:gs pos="100000">
                      <a:srgbClr val="C00000"/>
                    </a:gs>
                  </a:gsLst>
                  <a:lin ang="2700000" scaled="1"/>
                </a:gradFill>
                <a:effectLst/>
                <a:uLnTx/>
                <a:uFillTx/>
                <a:cs typeface="+mn-ea"/>
                <a:sym typeface="+mn-lt"/>
              </a:endParaRPr>
            </a:p>
          </p:txBody>
        </p:sp>
        <p:sp>
          <p:nvSpPr>
            <p:cNvPr id="30" name="矩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EA18787-7728-48FE-D1B4-0AEE1D406924}"/>
                </a:ext>
              </a:extLst>
            </p:cNvPr>
            <p:cNvSpPr/>
            <p:nvPr/>
          </p:nvSpPr>
          <p:spPr>
            <a:xfrm>
              <a:off x="7344027" y="3155532"/>
              <a:ext cx="1522066" cy="369332"/>
            </a:xfrm>
            <a:prstGeom prst="rect">
              <a:avLst/>
            </a:prstGeom>
          </p:spPr>
          <p:txBody>
            <a:bodyPr wrap="square">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0" dirty="0">
                  <a:ln>
                    <a:noFill/>
                  </a:ln>
                  <a:gradFill>
                    <a:gsLst>
                      <a:gs pos="1000">
                        <a:srgbClr val="F60000"/>
                      </a:gs>
                      <a:gs pos="100000">
                        <a:srgbClr val="C00000"/>
                      </a:gs>
                    </a:gsLst>
                    <a:lin ang="2700000" scaled="1"/>
                  </a:gradFill>
                  <a:effectLst/>
                  <a:uLnTx/>
                  <a:uFillTx/>
                  <a:cs typeface="+mn-ea"/>
                  <a:sym typeface="+mn-lt"/>
                </a:rPr>
                <a:t>04</a:t>
              </a:r>
              <a:endParaRPr kumimoji="0" lang="zh-CN" altLang="en-US" sz="1800" b="1" i="0" u="none" strike="noStrike" kern="0" cap="none" spc="0" normalizeH="0" baseline="0" noProof="0" dirty="0">
                <a:ln>
                  <a:noFill/>
                </a:ln>
                <a:gradFill>
                  <a:gsLst>
                    <a:gs pos="1000">
                      <a:srgbClr val="F60000"/>
                    </a:gs>
                    <a:gs pos="100000">
                      <a:srgbClr val="C00000"/>
                    </a:gs>
                  </a:gsLst>
                  <a:lin ang="2700000" scaled="1"/>
                </a:gradFill>
                <a:effectLst/>
                <a:uLnTx/>
                <a:uFillTx/>
                <a:cs typeface="+mn-ea"/>
                <a:sym typeface="+mn-lt"/>
              </a:endParaRPr>
            </a:p>
          </p:txBody>
        </p:sp>
        <p:sp>
          <p:nvSpPr>
            <p:cNvPr id="31" name="矩形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6170FBB-AD34-27EF-BBB1-B57CD9036767}"/>
                </a:ext>
              </a:extLst>
            </p:cNvPr>
            <p:cNvSpPr/>
            <p:nvPr/>
          </p:nvSpPr>
          <p:spPr>
            <a:xfrm>
              <a:off x="3325908" y="3155532"/>
              <a:ext cx="1522066" cy="369332"/>
            </a:xfrm>
            <a:prstGeom prst="rect">
              <a:avLst/>
            </a:prstGeom>
          </p:spPr>
          <p:txBody>
            <a:bodyPr wrap="square">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0" dirty="0">
                  <a:ln>
                    <a:noFill/>
                  </a:ln>
                  <a:gradFill>
                    <a:gsLst>
                      <a:gs pos="1000">
                        <a:srgbClr val="F60000"/>
                      </a:gs>
                      <a:gs pos="100000">
                        <a:srgbClr val="C00000"/>
                      </a:gs>
                    </a:gsLst>
                    <a:lin ang="2700000" scaled="1"/>
                  </a:gradFill>
                  <a:effectLst/>
                  <a:uLnTx/>
                  <a:uFillTx/>
                  <a:cs typeface="+mn-ea"/>
                  <a:sym typeface="+mn-lt"/>
                </a:rPr>
                <a:t>02</a:t>
              </a:r>
              <a:endParaRPr kumimoji="0" lang="zh-CN" altLang="en-US" sz="1800" b="1" i="0" u="none" strike="noStrike" kern="0" cap="none" spc="0" normalizeH="0" baseline="0" noProof="0" dirty="0">
                <a:ln>
                  <a:noFill/>
                </a:ln>
                <a:gradFill>
                  <a:gsLst>
                    <a:gs pos="1000">
                      <a:srgbClr val="F60000"/>
                    </a:gs>
                    <a:gs pos="100000">
                      <a:srgbClr val="C00000"/>
                    </a:gs>
                  </a:gsLst>
                  <a:lin ang="2700000" scaled="1"/>
                </a:gradFill>
                <a:effectLst/>
                <a:uLnTx/>
                <a:uFillTx/>
                <a:cs typeface="+mn-ea"/>
                <a:sym typeface="+mn-lt"/>
              </a:endParaRPr>
            </a:p>
          </p:txBody>
        </p:sp>
        <p:sp>
          <p:nvSpPr>
            <p:cNvPr id="32" name="任意多边形: 形状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395B3E7-9074-914A-2385-C93CEAB4AEBC}"/>
                </a:ext>
              </a:extLst>
            </p:cNvPr>
            <p:cNvSpPr/>
            <p:nvPr/>
          </p:nvSpPr>
          <p:spPr>
            <a:xfrm rot="10800000">
              <a:off x="1092180" y="1803277"/>
              <a:ext cx="2233725" cy="1710656"/>
            </a:xfrm>
            <a:custGeom>
              <a:avLst/>
              <a:gdLst>
                <a:gd name="connsiteX0" fmla="*/ 3855643 w 3855643"/>
                <a:gd name="connsiteY0" fmla="*/ 248106 h 2954203"/>
                <a:gd name="connsiteX1" fmla="*/ 3855643 w 3855643"/>
                <a:gd name="connsiteY1" fmla="*/ 2954203 h 2954203"/>
                <a:gd name="connsiteX2" fmla="*/ 0 w 3855643"/>
                <a:gd name="connsiteY2" fmla="*/ 2954202 h 2954203"/>
                <a:gd name="connsiteX3" fmla="*/ 0 w 3855643"/>
                <a:gd name="connsiteY3" fmla="*/ 248105 h 2954203"/>
                <a:gd name="connsiteX4" fmla="*/ 3079924 w 3855643"/>
                <a:gd name="connsiteY4" fmla="*/ 248106 h 2954203"/>
                <a:gd name="connsiteX5" fmla="*/ 3223826 w 3855643"/>
                <a:gd name="connsiteY5" fmla="*/ 0 h 2954203"/>
                <a:gd name="connsiteX6" fmla="*/ 3367727 w 3855643"/>
                <a:gd name="connsiteY6" fmla="*/ 248106 h 2954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5643" h="2954203">
                  <a:moveTo>
                    <a:pt x="3855643" y="248106"/>
                  </a:moveTo>
                  <a:lnTo>
                    <a:pt x="3855643" y="2954203"/>
                  </a:lnTo>
                  <a:lnTo>
                    <a:pt x="0" y="2954202"/>
                  </a:lnTo>
                  <a:lnTo>
                    <a:pt x="0" y="248105"/>
                  </a:lnTo>
                  <a:lnTo>
                    <a:pt x="3079924" y="248106"/>
                  </a:lnTo>
                  <a:lnTo>
                    <a:pt x="3223826" y="0"/>
                  </a:lnTo>
                  <a:lnTo>
                    <a:pt x="3367727" y="248106"/>
                  </a:lnTo>
                  <a:close/>
                </a:path>
              </a:pathLst>
            </a:custGeom>
            <a:solidFill>
              <a:schemeClr val="bg1"/>
            </a:solidFill>
            <a:ln>
              <a:noFill/>
            </a:ln>
            <a:effectLst>
              <a:outerShdw blurRad="127000" sx="101000" sy="101000" algn="ctr" rotWithShape="0">
                <a:srgbClr val="C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33" name="任意多边形: 形状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982F93A-C4C9-F454-BCC9-185D19CECA93}"/>
                </a:ext>
              </a:extLst>
            </p:cNvPr>
            <p:cNvSpPr/>
            <p:nvPr/>
          </p:nvSpPr>
          <p:spPr>
            <a:xfrm rot="10800000" flipV="1">
              <a:off x="3325905" y="4088474"/>
              <a:ext cx="2233725" cy="1710656"/>
            </a:xfrm>
            <a:custGeom>
              <a:avLst/>
              <a:gdLst>
                <a:gd name="connsiteX0" fmla="*/ 3855643 w 3855643"/>
                <a:gd name="connsiteY0" fmla="*/ 248106 h 2954203"/>
                <a:gd name="connsiteX1" fmla="*/ 3855643 w 3855643"/>
                <a:gd name="connsiteY1" fmla="*/ 2954203 h 2954203"/>
                <a:gd name="connsiteX2" fmla="*/ 0 w 3855643"/>
                <a:gd name="connsiteY2" fmla="*/ 2954202 h 2954203"/>
                <a:gd name="connsiteX3" fmla="*/ 0 w 3855643"/>
                <a:gd name="connsiteY3" fmla="*/ 248105 h 2954203"/>
                <a:gd name="connsiteX4" fmla="*/ 3079924 w 3855643"/>
                <a:gd name="connsiteY4" fmla="*/ 248106 h 2954203"/>
                <a:gd name="connsiteX5" fmla="*/ 3223826 w 3855643"/>
                <a:gd name="connsiteY5" fmla="*/ 0 h 2954203"/>
                <a:gd name="connsiteX6" fmla="*/ 3367727 w 3855643"/>
                <a:gd name="connsiteY6" fmla="*/ 248106 h 2954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5643" h="2954203">
                  <a:moveTo>
                    <a:pt x="3855643" y="248106"/>
                  </a:moveTo>
                  <a:lnTo>
                    <a:pt x="3855643" y="2954203"/>
                  </a:lnTo>
                  <a:lnTo>
                    <a:pt x="0" y="2954202"/>
                  </a:lnTo>
                  <a:lnTo>
                    <a:pt x="0" y="248105"/>
                  </a:lnTo>
                  <a:lnTo>
                    <a:pt x="3079924" y="248106"/>
                  </a:lnTo>
                  <a:lnTo>
                    <a:pt x="3223826" y="0"/>
                  </a:lnTo>
                  <a:lnTo>
                    <a:pt x="3367727" y="248106"/>
                  </a:lnTo>
                  <a:close/>
                </a:path>
              </a:pathLst>
            </a:custGeom>
            <a:solidFill>
              <a:schemeClr val="bg1"/>
            </a:solidFill>
            <a:ln>
              <a:noFill/>
            </a:ln>
            <a:effectLst>
              <a:outerShdw blurRad="127000" sx="101000" sy="101000" algn="ctr" rotWithShape="0">
                <a:srgbClr val="C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34" name="任意多边形: 形状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9EC0D77-51A9-1DE8-EA3E-A66DF53F2DDB}"/>
                </a:ext>
              </a:extLst>
            </p:cNvPr>
            <p:cNvSpPr/>
            <p:nvPr/>
          </p:nvSpPr>
          <p:spPr>
            <a:xfrm rot="10800000">
              <a:off x="5334966" y="1854604"/>
              <a:ext cx="2233725" cy="1710656"/>
            </a:xfrm>
            <a:custGeom>
              <a:avLst/>
              <a:gdLst>
                <a:gd name="connsiteX0" fmla="*/ 3855643 w 3855643"/>
                <a:gd name="connsiteY0" fmla="*/ 248106 h 2954203"/>
                <a:gd name="connsiteX1" fmla="*/ 3855643 w 3855643"/>
                <a:gd name="connsiteY1" fmla="*/ 2954203 h 2954203"/>
                <a:gd name="connsiteX2" fmla="*/ 0 w 3855643"/>
                <a:gd name="connsiteY2" fmla="*/ 2954202 h 2954203"/>
                <a:gd name="connsiteX3" fmla="*/ 0 w 3855643"/>
                <a:gd name="connsiteY3" fmla="*/ 248105 h 2954203"/>
                <a:gd name="connsiteX4" fmla="*/ 3079924 w 3855643"/>
                <a:gd name="connsiteY4" fmla="*/ 248106 h 2954203"/>
                <a:gd name="connsiteX5" fmla="*/ 3223826 w 3855643"/>
                <a:gd name="connsiteY5" fmla="*/ 0 h 2954203"/>
                <a:gd name="connsiteX6" fmla="*/ 3367727 w 3855643"/>
                <a:gd name="connsiteY6" fmla="*/ 248106 h 2954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5643" h="2954203">
                  <a:moveTo>
                    <a:pt x="3855643" y="248106"/>
                  </a:moveTo>
                  <a:lnTo>
                    <a:pt x="3855643" y="2954203"/>
                  </a:lnTo>
                  <a:lnTo>
                    <a:pt x="0" y="2954202"/>
                  </a:lnTo>
                  <a:lnTo>
                    <a:pt x="0" y="248105"/>
                  </a:lnTo>
                  <a:lnTo>
                    <a:pt x="3079924" y="248106"/>
                  </a:lnTo>
                  <a:lnTo>
                    <a:pt x="3223826" y="0"/>
                  </a:lnTo>
                  <a:lnTo>
                    <a:pt x="3367727" y="248106"/>
                  </a:lnTo>
                  <a:close/>
                </a:path>
              </a:pathLst>
            </a:custGeom>
            <a:solidFill>
              <a:schemeClr val="bg1"/>
            </a:solidFill>
            <a:ln>
              <a:noFill/>
            </a:ln>
            <a:effectLst>
              <a:outerShdw blurRad="127000" sx="101000" sy="101000" algn="ctr" rotWithShape="0">
                <a:srgbClr val="C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35" name="任意多边形: 形状 2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E3A23A0-43D7-EFC4-870B-7332B3715881}"/>
                </a:ext>
              </a:extLst>
            </p:cNvPr>
            <p:cNvSpPr/>
            <p:nvPr/>
          </p:nvSpPr>
          <p:spPr>
            <a:xfrm rot="10800000" flipV="1">
              <a:off x="7344025" y="4056553"/>
              <a:ext cx="2233725" cy="1710656"/>
            </a:xfrm>
            <a:custGeom>
              <a:avLst/>
              <a:gdLst>
                <a:gd name="connsiteX0" fmla="*/ 3855643 w 3855643"/>
                <a:gd name="connsiteY0" fmla="*/ 248106 h 2954203"/>
                <a:gd name="connsiteX1" fmla="*/ 3855643 w 3855643"/>
                <a:gd name="connsiteY1" fmla="*/ 2954203 h 2954203"/>
                <a:gd name="connsiteX2" fmla="*/ 0 w 3855643"/>
                <a:gd name="connsiteY2" fmla="*/ 2954202 h 2954203"/>
                <a:gd name="connsiteX3" fmla="*/ 0 w 3855643"/>
                <a:gd name="connsiteY3" fmla="*/ 248105 h 2954203"/>
                <a:gd name="connsiteX4" fmla="*/ 3079924 w 3855643"/>
                <a:gd name="connsiteY4" fmla="*/ 248106 h 2954203"/>
                <a:gd name="connsiteX5" fmla="*/ 3223826 w 3855643"/>
                <a:gd name="connsiteY5" fmla="*/ 0 h 2954203"/>
                <a:gd name="connsiteX6" fmla="*/ 3367727 w 3855643"/>
                <a:gd name="connsiteY6" fmla="*/ 248106 h 2954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5643" h="2954203">
                  <a:moveTo>
                    <a:pt x="3855643" y="248106"/>
                  </a:moveTo>
                  <a:lnTo>
                    <a:pt x="3855643" y="2954203"/>
                  </a:lnTo>
                  <a:lnTo>
                    <a:pt x="0" y="2954202"/>
                  </a:lnTo>
                  <a:lnTo>
                    <a:pt x="0" y="248105"/>
                  </a:lnTo>
                  <a:lnTo>
                    <a:pt x="3079924" y="248106"/>
                  </a:lnTo>
                  <a:lnTo>
                    <a:pt x="3223826" y="0"/>
                  </a:lnTo>
                  <a:lnTo>
                    <a:pt x="3367727" y="248106"/>
                  </a:lnTo>
                  <a:close/>
                </a:path>
              </a:pathLst>
            </a:custGeom>
            <a:solidFill>
              <a:schemeClr val="bg1"/>
            </a:solidFill>
            <a:ln>
              <a:noFill/>
            </a:ln>
            <a:effectLst>
              <a:outerShdw blurRad="127000" sx="101000" sy="101000" algn="ctr" rotWithShape="0">
                <a:srgbClr val="C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36" name="任意多边形: 形状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A028F8-D6A2-1DB0-C377-B08B586B526F}"/>
                </a:ext>
              </a:extLst>
            </p:cNvPr>
            <p:cNvSpPr/>
            <p:nvPr/>
          </p:nvSpPr>
          <p:spPr>
            <a:xfrm rot="10800000">
              <a:off x="9059295" y="1808251"/>
              <a:ext cx="2233725" cy="1710656"/>
            </a:xfrm>
            <a:custGeom>
              <a:avLst/>
              <a:gdLst>
                <a:gd name="connsiteX0" fmla="*/ 3855643 w 3855643"/>
                <a:gd name="connsiteY0" fmla="*/ 248106 h 2954203"/>
                <a:gd name="connsiteX1" fmla="*/ 3855643 w 3855643"/>
                <a:gd name="connsiteY1" fmla="*/ 2954203 h 2954203"/>
                <a:gd name="connsiteX2" fmla="*/ 0 w 3855643"/>
                <a:gd name="connsiteY2" fmla="*/ 2954202 h 2954203"/>
                <a:gd name="connsiteX3" fmla="*/ 0 w 3855643"/>
                <a:gd name="connsiteY3" fmla="*/ 248105 h 2954203"/>
                <a:gd name="connsiteX4" fmla="*/ 3079924 w 3855643"/>
                <a:gd name="connsiteY4" fmla="*/ 248106 h 2954203"/>
                <a:gd name="connsiteX5" fmla="*/ 3223826 w 3855643"/>
                <a:gd name="connsiteY5" fmla="*/ 0 h 2954203"/>
                <a:gd name="connsiteX6" fmla="*/ 3367727 w 3855643"/>
                <a:gd name="connsiteY6" fmla="*/ 248106 h 2954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5643" h="2954203">
                  <a:moveTo>
                    <a:pt x="3855643" y="248106"/>
                  </a:moveTo>
                  <a:lnTo>
                    <a:pt x="3855643" y="2954203"/>
                  </a:lnTo>
                  <a:lnTo>
                    <a:pt x="0" y="2954202"/>
                  </a:lnTo>
                  <a:lnTo>
                    <a:pt x="0" y="248105"/>
                  </a:lnTo>
                  <a:lnTo>
                    <a:pt x="3079924" y="248106"/>
                  </a:lnTo>
                  <a:lnTo>
                    <a:pt x="3223826" y="0"/>
                  </a:lnTo>
                  <a:lnTo>
                    <a:pt x="3367727" y="248106"/>
                  </a:lnTo>
                  <a:close/>
                </a:path>
              </a:pathLst>
            </a:custGeom>
            <a:solidFill>
              <a:schemeClr val="bg1"/>
            </a:solidFill>
            <a:ln>
              <a:noFill/>
            </a:ln>
            <a:effectLst>
              <a:outerShdw blurRad="127000" sx="101000" sy="101000" algn="ctr" rotWithShape="0">
                <a:srgbClr val="C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37" name="文本框 3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08364DF-C303-9BED-2C69-44BC691C990E}"/>
                </a:ext>
              </a:extLst>
            </p:cNvPr>
            <p:cNvSpPr txBox="1"/>
            <p:nvPr/>
          </p:nvSpPr>
          <p:spPr>
            <a:xfrm>
              <a:off x="1305832" y="2390051"/>
              <a:ext cx="1875114" cy="858813"/>
            </a:xfrm>
            <a:prstGeom prst="rect">
              <a:avLst/>
            </a:prstGeom>
            <a:noFill/>
          </p:spPr>
          <p:txBody>
            <a:bodyPr wrap="square" lIns="0" tIns="0" rIns="0" bIns="0">
              <a:noAutofit/>
            </a:bodyPr>
            <a:lstStyle/>
            <a:p>
              <a:pPr algn="ctr">
                <a:lnSpc>
                  <a:spcPts val="2000"/>
                </a:lnSpc>
              </a:pPr>
              <a:r>
                <a:rPr lang="zh-CN" altLang="en-US" sz="1400" dirty="0">
                  <a:solidFill>
                    <a:schemeClr val="tx1">
                      <a:lumMod val="75000"/>
                      <a:lumOff val="25000"/>
                    </a:schemeClr>
                  </a:solidFill>
                  <a:cs typeface="+mn-ea"/>
                  <a:sym typeface="+mn-lt"/>
                </a:rPr>
                <a:t>中国人民谋幸福，为中华民族谋复兴，是我们党的初心</a:t>
              </a:r>
            </a:p>
          </p:txBody>
        </p:sp>
        <p:sp>
          <p:nvSpPr>
            <p:cNvPr id="38" name="文本框 3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17E7C81-FA71-5070-F849-1C3FC6244917}"/>
                </a:ext>
              </a:extLst>
            </p:cNvPr>
            <p:cNvSpPr txBox="1"/>
            <p:nvPr/>
          </p:nvSpPr>
          <p:spPr>
            <a:xfrm>
              <a:off x="5501324" y="2288451"/>
              <a:ext cx="1875114" cy="1023742"/>
            </a:xfrm>
            <a:prstGeom prst="rect">
              <a:avLst/>
            </a:prstGeom>
            <a:noFill/>
          </p:spPr>
          <p:txBody>
            <a:bodyPr wrap="square" lIns="0" tIns="0" rIns="0" bIns="0">
              <a:noAutofit/>
            </a:bodyPr>
            <a:lstStyle/>
            <a:p>
              <a:pPr algn="ctr">
                <a:lnSpc>
                  <a:spcPct val="110000"/>
                </a:lnSpc>
              </a:pPr>
              <a:r>
                <a:rPr lang="zh-CN" altLang="en-US" sz="1200" dirty="0">
                  <a:solidFill>
                    <a:schemeClr val="tx1">
                      <a:lumMod val="75000"/>
                      <a:lumOff val="25000"/>
                    </a:schemeClr>
                  </a:solidFill>
                  <a:cs typeface="+mn-ea"/>
                  <a:sym typeface="+mn-lt"/>
                </a:rPr>
                <a:t>从入党那天开始，党组织就把一个记录着红色基因的芯片植入了党员的心脏，每一个党员都有责任把这个红色基因保护好、传承好。</a:t>
              </a:r>
            </a:p>
          </p:txBody>
        </p:sp>
        <p:sp>
          <p:nvSpPr>
            <p:cNvPr id="39" name="文本框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10160B2-27B9-EAE9-BB6C-7412710B534F}"/>
                </a:ext>
              </a:extLst>
            </p:cNvPr>
            <p:cNvSpPr txBox="1"/>
            <p:nvPr/>
          </p:nvSpPr>
          <p:spPr>
            <a:xfrm>
              <a:off x="9238602" y="2390051"/>
              <a:ext cx="1875114" cy="858813"/>
            </a:xfrm>
            <a:prstGeom prst="rect">
              <a:avLst/>
            </a:prstGeom>
            <a:noFill/>
          </p:spPr>
          <p:txBody>
            <a:bodyPr wrap="square" lIns="0" tIns="0" rIns="0" bIns="0">
              <a:noAutofit/>
            </a:bodyPr>
            <a:lstStyle>
              <a:defPPr>
                <a:defRPr lang="zh-CN"/>
              </a:defPPr>
              <a:lvl1pPr algn="ctr">
                <a:lnSpc>
                  <a:spcPts val="2000"/>
                </a:lnSpc>
                <a:defRPr sz="1400">
                  <a:solidFill>
                    <a:schemeClr val="tx1">
                      <a:lumMod val="75000"/>
                      <a:lumOff val="25000"/>
                    </a:schemeClr>
                  </a:solidFill>
                  <a:latin typeface="字魂95号-手刻宋" panose="00000500000000000000" pitchFamily="2" charset="-122"/>
                  <a:ea typeface="字魂95号-手刻宋" panose="00000500000000000000" pitchFamily="2" charset="-122"/>
                </a:defRPr>
              </a:lvl1pPr>
            </a:lstStyle>
            <a:p>
              <a:r>
                <a:rPr lang="zh-CN" altLang="en-US" dirty="0">
                  <a:latin typeface="+mn-lt"/>
                  <a:ea typeface="+mn-ea"/>
                  <a:cs typeface="+mn-ea"/>
                  <a:sym typeface="+mn-lt"/>
                </a:rPr>
                <a:t>他不是抽象的，应当是具体的。一要坚决拥护和执行党的章程</a:t>
              </a:r>
            </a:p>
          </p:txBody>
        </p:sp>
        <p:sp>
          <p:nvSpPr>
            <p:cNvPr id="40" name="标题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7008F60-D687-8671-9C63-3877CFA5EA03}"/>
                </a:ext>
              </a:extLst>
            </p:cNvPr>
            <p:cNvSpPr txBox="1"/>
            <p:nvPr/>
          </p:nvSpPr>
          <p:spPr>
            <a:xfrm>
              <a:off x="1587230" y="1976480"/>
              <a:ext cx="1123295" cy="276999"/>
            </a:xfrm>
            <a:prstGeom prst="rect">
              <a:avLst/>
            </a:prstGeom>
            <a:noFill/>
          </p:spPr>
          <p:txBody>
            <a:bodyPr wrap="square" lIns="0" tIns="0" rIns="0" bIns="0" rtlCol="0">
              <a:noAutofit/>
            </a:bodyPr>
            <a:lstStyle>
              <a:lvl1pPr algn="l" defTabSz="914400" rtl="0" eaLnBrk="1" latinLnBrk="0" hangingPunct="1">
                <a:lnSpc>
                  <a:spcPct val="90000"/>
                </a:lnSpc>
                <a:spcBef>
                  <a:spcPct val="0"/>
                </a:spcBef>
                <a:buNone/>
                <a:defRPr lang="zh-CN" altLang="en-US" sz="2800" b="1" kern="1200" spc="200" dirty="0">
                  <a:solidFill>
                    <a:schemeClr val="accent1"/>
                  </a:solidFill>
                  <a:latin typeface="+mj-ea"/>
                  <a:ea typeface="+mj-ea"/>
                  <a:cs typeface="+mn-cs"/>
                </a:defRPr>
              </a:lvl1pPr>
            </a:lstStyle>
            <a:p>
              <a:pPr algn="ctr"/>
              <a:r>
                <a:rPr lang="zh-CN" altLang="en-US" sz="1800" b="0" dirty="0">
                  <a:gradFill>
                    <a:gsLst>
                      <a:gs pos="1000">
                        <a:srgbClr val="F60000"/>
                      </a:gs>
                      <a:gs pos="100000">
                        <a:srgbClr val="C00000"/>
                      </a:gs>
                    </a:gsLst>
                    <a:lin ang="2700000" scaled="1"/>
                  </a:gradFill>
                  <a:latin typeface="+mn-lt"/>
                  <a:ea typeface="+mn-ea"/>
                  <a:cs typeface="+mn-ea"/>
                  <a:sym typeface="+mn-lt"/>
                </a:rPr>
                <a:t>初心使命</a:t>
              </a:r>
            </a:p>
          </p:txBody>
        </p:sp>
        <p:sp>
          <p:nvSpPr>
            <p:cNvPr id="41" name="标题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F77587-3809-9974-DCA2-203CB82E4C5A}"/>
                </a:ext>
              </a:extLst>
            </p:cNvPr>
            <p:cNvSpPr txBox="1"/>
            <p:nvPr/>
          </p:nvSpPr>
          <p:spPr>
            <a:xfrm>
              <a:off x="5817066" y="1976480"/>
              <a:ext cx="1123295" cy="276999"/>
            </a:xfrm>
            <a:prstGeom prst="rect">
              <a:avLst/>
            </a:prstGeom>
            <a:noFill/>
          </p:spPr>
          <p:txBody>
            <a:bodyPr wrap="square" lIns="0" tIns="0" rIns="0" bIns="0" rtlCol="0">
              <a:noAutofit/>
            </a:bodyPr>
            <a:lstStyle>
              <a:lvl1pPr algn="l" defTabSz="914400" rtl="0" eaLnBrk="1" latinLnBrk="0" hangingPunct="1">
                <a:lnSpc>
                  <a:spcPct val="90000"/>
                </a:lnSpc>
                <a:spcBef>
                  <a:spcPct val="0"/>
                </a:spcBef>
                <a:buNone/>
                <a:defRPr lang="zh-CN" altLang="en-US" sz="2800" b="1" kern="1200" spc="200" dirty="0">
                  <a:solidFill>
                    <a:schemeClr val="accent1"/>
                  </a:solidFill>
                  <a:latin typeface="+mj-ea"/>
                  <a:ea typeface="+mj-ea"/>
                  <a:cs typeface="+mn-cs"/>
                </a:defRPr>
              </a:lvl1pPr>
            </a:lstStyle>
            <a:p>
              <a:pPr algn="ctr"/>
              <a:r>
                <a:rPr lang="zh-CN" altLang="en-US" sz="1800" b="0" dirty="0">
                  <a:gradFill>
                    <a:gsLst>
                      <a:gs pos="1000">
                        <a:srgbClr val="F60000"/>
                      </a:gs>
                      <a:gs pos="100000">
                        <a:srgbClr val="C00000"/>
                      </a:gs>
                    </a:gsLst>
                    <a:lin ang="2700000" scaled="1"/>
                  </a:gradFill>
                  <a:latin typeface="+mn-lt"/>
                  <a:ea typeface="+mn-ea"/>
                  <a:cs typeface="+mn-ea"/>
                  <a:sym typeface="+mn-lt"/>
                </a:rPr>
                <a:t>初心使命</a:t>
              </a:r>
            </a:p>
          </p:txBody>
        </p:sp>
        <p:sp>
          <p:nvSpPr>
            <p:cNvPr id="42" name="标题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CAD1F7D-0EC5-A9C5-0DDD-C641C0FD84C0}"/>
                </a:ext>
              </a:extLst>
            </p:cNvPr>
            <p:cNvSpPr txBox="1"/>
            <p:nvPr/>
          </p:nvSpPr>
          <p:spPr>
            <a:xfrm>
              <a:off x="9620642" y="1976480"/>
              <a:ext cx="1123295" cy="276999"/>
            </a:xfrm>
            <a:prstGeom prst="rect">
              <a:avLst/>
            </a:prstGeom>
            <a:noFill/>
          </p:spPr>
          <p:txBody>
            <a:bodyPr wrap="square" lIns="0" tIns="0" rIns="0" bIns="0" rtlCol="0">
              <a:noAutofit/>
            </a:bodyPr>
            <a:lstStyle>
              <a:lvl1pPr algn="l" defTabSz="914400" rtl="0" eaLnBrk="1" latinLnBrk="0" hangingPunct="1">
                <a:lnSpc>
                  <a:spcPct val="90000"/>
                </a:lnSpc>
                <a:spcBef>
                  <a:spcPct val="0"/>
                </a:spcBef>
                <a:buNone/>
                <a:defRPr lang="zh-CN" altLang="en-US" sz="2800" b="1" kern="1200" spc="200" dirty="0">
                  <a:solidFill>
                    <a:schemeClr val="accent1"/>
                  </a:solidFill>
                  <a:latin typeface="+mj-ea"/>
                  <a:ea typeface="+mj-ea"/>
                  <a:cs typeface="+mn-cs"/>
                </a:defRPr>
              </a:lvl1pPr>
            </a:lstStyle>
            <a:p>
              <a:pPr algn="ctr"/>
              <a:r>
                <a:rPr lang="zh-CN" altLang="en-US" sz="1800" b="0" dirty="0">
                  <a:gradFill>
                    <a:gsLst>
                      <a:gs pos="1000">
                        <a:srgbClr val="F60000"/>
                      </a:gs>
                      <a:gs pos="100000">
                        <a:srgbClr val="C00000"/>
                      </a:gs>
                    </a:gsLst>
                    <a:lin ang="2700000" scaled="1"/>
                  </a:gradFill>
                  <a:latin typeface="+mn-lt"/>
                  <a:ea typeface="+mn-ea"/>
                  <a:cs typeface="+mn-ea"/>
                  <a:sym typeface="+mn-lt"/>
                </a:rPr>
                <a:t>初心使命</a:t>
              </a:r>
            </a:p>
          </p:txBody>
        </p:sp>
        <p:sp>
          <p:nvSpPr>
            <p:cNvPr id="43" name="文本框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36F5220-D158-EE89-06E2-899AB49CAF41}"/>
                </a:ext>
              </a:extLst>
            </p:cNvPr>
            <p:cNvSpPr txBox="1"/>
            <p:nvPr/>
          </p:nvSpPr>
          <p:spPr>
            <a:xfrm>
              <a:off x="3505212" y="4850287"/>
              <a:ext cx="1875114" cy="840721"/>
            </a:xfrm>
            <a:prstGeom prst="rect">
              <a:avLst/>
            </a:prstGeom>
            <a:noFill/>
          </p:spPr>
          <p:txBody>
            <a:bodyPr wrap="square" lIns="0" tIns="0" rIns="0" bIns="0">
              <a:noAutofit/>
            </a:bodyPr>
            <a:lstStyle>
              <a:defPPr>
                <a:defRPr lang="zh-CN"/>
              </a:defPPr>
              <a:lvl1pPr algn="ctr">
                <a:lnSpc>
                  <a:spcPts val="2000"/>
                </a:lnSpc>
                <a:defRPr sz="1400">
                  <a:solidFill>
                    <a:schemeClr val="tx1">
                      <a:lumMod val="75000"/>
                      <a:lumOff val="25000"/>
                    </a:schemeClr>
                  </a:solidFill>
                  <a:latin typeface="字魂95号-手刻宋" panose="00000500000000000000" pitchFamily="2" charset="-122"/>
                  <a:ea typeface="字魂95号-手刻宋" panose="00000500000000000000" pitchFamily="2" charset="-122"/>
                </a:defRPr>
              </a:lvl1pPr>
            </a:lstStyle>
            <a:p>
              <a:r>
                <a:rPr lang="zh-CN" altLang="en-US" dirty="0">
                  <a:latin typeface="+mn-lt"/>
                  <a:ea typeface="+mn-ea"/>
                  <a:cs typeface="+mn-ea"/>
                  <a:sym typeface="+mn-lt"/>
                </a:rPr>
                <a:t>党走过的道路是一条红色的道路，蕴含着红色基因</a:t>
              </a:r>
            </a:p>
          </p:txBody>
        </p:sp>
        <p:sp>
          <p:nvSpPr>
            <p:cNvPr id="44" name="标题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AF3469F-A969-1979-D848-2582D2118A52}"/>
                </a:ext>
              </a:extLst>
            </p:cNvPr>
            <p:cNvSpPr txBox="1"/>
            <p:nvPr/>
          </p:nvSpPr>
          <p:spPr>
            <a:xfrm>
              <a:off x="3820955" y="4512916"/>
              <a:ext cx="1123295" cy="276999"/>
            </a:xfrm>
            <a:prstGeom prst="rect">
              <a:avLst/>
            </a:prstGeom>
            <a:noFill/>
          </p:spPr>
          <p:txBody>
            <a:bodyPr wrap="square" lIns="0" tIns="0" rIns="0" bIns="0" rtlCol="0">
              <a:noAutofit/>
            </a:bodyPr>
            <a:lstStyle>
              <a:lvl1pPr algn="l" defTabSz="914400" rtl="0" eaLnBrk="1" latinLnBrk="0" hangingPunct="1">
                <a:lnSpc>
                  <a:spcPct val="90000"/>
                </a:lnSpc>
                <a:spcBef>
                  <a:spcPct val="0"/>
                </a:spcBef>
                <a:buNone/>
                <a:defRPr lang="zh-CN" altLang="en-US" sz="2800" b="1" kern="1200" spc="200" dirty="0">
                  <a:solidFill>
                    <a:schemeClr val="accent1"/>
                  </a:solidFill>
                  <a:latin typeface="+mj-ea"/>
                  <a:ea typeface="+mj-ea"/>
                  <a:cs typeface="+mn-cs"/>
                </a:defRPr>
              </a:lvl1pPr>
            </a:lstStyle>
            <a:p>
              <a:pPr algn="ctr"/>
              <a:r>
                <a:rPr lang="zh-CN" altLang="en-US" sz="1800" b="0" dirty="0">
                  <a:gradFill>
                    <a:gsLst>
                      <a:gs pos="1000">
                        <a:srgbClr val="F60000"/>
                      </a:gs>
                      <a:gs pos="100000">
                        <a:srgbClr val="C00000"/>
                      </a:gs>
                    </a:gsLst>
                    <a:lin ang="2700000" scaled="1"/>
                  </a:gradFill>
                  <a:latin typeface="+mn-lt"/>
                  <a:ea typeface="+mn-ea"/>
                  <a:cs typeface="+mn-ea"/>
                  <a:sym typeface="+mn-lt"/>
                </a:rPr>
                <a:t>初心使命</a:t>
              </a:r>
            </a:p>
          </p:txBody>
        </p:sp>
        <p:sp>
          <p:nvSpPr>
            <p:cNvPr id="45" name="文本框 4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6996B3B-B0A6-661A-609A-F18F0A8E753D}"/>
                </a:ext>
              </a:extLst>
            </p:cNvPr>
            <p:cNvSpPr txBox="1"/>
            <p:nvPr/>
          </p:nvSpPr>
          <p:spPr>
            <a:xfrm>
              <a:off x="7523332" y="4850287"/>
              <a:ext cx="1875114" cy="963218"/>
            </a:xfrm>
            <a:prstGeom prst="rect">
              <a:avLst/>
            </a:prstGeom>
            <a:noFill/>
          </p:spPr>
          <p:txBody>
            <a:bodyPr wrap="square" lIns="0" tIns="0" rIns="0" bIns="0">
              <a:noAutofit/>
            </a:bodyPr>
            <a:lstStyle>
              <a:defPPr>
                <a:defRPr lang="zh-CN"/>
              </a:defPPr>
              <a:lvl1pPr algn="ctr">
                <a:lnSpc>
                  <a:spcPts val="2000"/>
                </a:lnSpc>
                <a:defRPr sz="1400">
                  <a:solidFill>
                    <a:schemeClr val="tx1">
                      <a:lumMod val="75000"/>
                      <a:lumOff val="25000"/>
                    </a:schemeClr>
                  </a:solidFill>
                  <a:latin typeface="字魂95号-手刻宋" panose="00000500000000000000" pitchFamily="2" charset="-122"/>
                  <a:ea typeface="字魂95号-手刻宋" panose="00000500000000000000" pitchFamily="2" charset="-122"/>
                </a:defRPr>
              </a:lvl1pPr>
            </a:lstStyle>
            <a:p>
              <a:r>
                <a:rPr lang="zh-CN" altLang="en-US" sz="1200" dirty="0">
                  <a:latin typeface="+mn-lt"/>
                  <a:ea typeface="+mn-ea"/>
                  <a:cs typeface="+mn-ea"/>
                  <a:sym typeface="+mn-lt"/>
                </a:rPr>
                <a:t>共产党员都是在党旗下宣过誓的人，心始终跟共产党拴在一起，系在一起</a:t>
              </a:r>
            </a:p>
          </p:txBody>
        </p:sp>
        <p:sp>
          <p:nvSpPr>
            <p:cNvPr id="46" name="标题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0658B66-1FA0-4A8B-87CA-BC1D1B318F81}"/>
                </a:ext>
              </a:extLst>
            </p:cNvPr>
            <p:cNvSpPr txBox="1"/>
            <p:nvPr/>
          </p:nvSpPr>
          <p:spPr>
            <a:xfrm>
              <a:off x="7839075" y="4512916"/>
              <a:ext cx="1123295" cy="276999"/>
            </a:xfrm>
            <a:prstGeom prst="rect">
              <a:avLst/>
            </a:prstGeom>
            <a:noFill/>
          </p:spPr>
          <p:txBody>
            <a:bodyPr wrap="square" lIns="0" tIns="0" rIns="0" bIns="0" rtlCol="0">
              <a:noAutofit/>
            </a:bodyPr>
            <a:lstStyle>
              <a:lvl1pPr algn="l" defTabSz="914400" rtl="0" eaLnBrk="1" latinLnBrk="0" hangingPunct="1">
                <a:lnSpc>
                  <a:spcPct val="90000"/>
                </a:lnSpc>
                <a:spcBef>
                  <a:spcPct val="0"/>
                </a:spcBef>
                <a:buNone/>
                <a:defRPr lang="zh-CN" altLang="en-US" sz="2800" b="1" kern="1200" spc="200" dirty="0">
                  <a:solidFill>
                    <a:schemeClr val="accent1"/>
                  </a:solidFill>
                  <a:latin typeface="+mj-ea"/>
                  <a:ea typeface="+mj-ea"/>
                  <a:cs typeface="+mn-cs"/>
                </a:defRPr>
              </a:lvl1pPr>
            </a:lstStyle>
            <a:p>
              <a:pPr algn="ctr"/>
              <a:r>
                <a:rPr lang="zh-CN" altLang="en-US" sz="1800" b="0" dirty="0">
                  <a:gradFill>
                    <a:gsLst>
                      <a:gs pos="1000">
                        <a:srgbClr val="F60000"/>
                      </a:gs>
                      <a:gs pos="100000">
                        <a:srgbClr val="C00000"/>
                      </a:gs>
                    </a:gsLst>
                    <a:lin ang="2700000" scaled="1"/>
                  </a:gradFill>
                  <a:latin typeface="+mn-lt"/>
                  <a:ea typeface="+mn-ea"/>
                  <a:cs typeface="+mn-ea"/>
                  <a:sym typeface="+mn-lt"/>
                </a:rPr>
                <a:t>初心使命</a:t>
              </a:r>
            </a:p>
          </p:txBody>
        </p:sp>
        <p:grpSp>
          <p:nvGrpSpPr>
            <p:cNvPr id="47" name="组合 4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B85E581-D472-85D6-8346-7323348D5A2A}"/>
                </a:ext>
              </a:extLst>
            </p:cNvPr>
            <p:cNvGrpSpPr/>
            <p:nvPr/>
          </p:nvGrpSpPr>
          <p:grpSpPr>
            <a:xfrm>
              <a:off x="1869198" y="3541240"/>
              <a:ext cx="395333" cy="395333"/>
              <a:chOff x="1682950" y="4740772"/>
              <a:chExt cx="573045" cy="573045"/>
            </a:xfrm>
          </p:grpSpPr>
          <p:sp>
            <p:nvSpPr>
              <p:cNvPr id="48" name="椭圆 4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A7B8E61-25CF-CD72-4C0A-7B1CB9C14D0B}"/>
                  </a:ext>
                </a:extLst>
              </p:cNvPr>
              <p:cNvSpPr/>
              <p:nvPr/>
            </p:nvSpPr>
            <p:spPr>
              <a:xfrm>
                <a:off x="1682950" y="4740772"/>
                <a:ext cx="573045" cy="573045"/>
              </a:xfrm>
              <a:prstGeom prst="ellipse">
                <a:avLst/>
              </a:prstGeom>
              <a:solidFill>
                <a:srgbClr val="C00000">
                  <a:alpha val="1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sp>
            <p:nvSpPr>
              <p:cNvPr id="49" name="椭圆 4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299E8B-5C2A-D278-FD12-800F2E05EC26}"/>
                  </a:ext>
                </a:extLst>
              </p:cNvPr>
              <p:cNvSpPr/>
              <p:nvPr/>
            </p:nvSpPr>
            <p:spPr>
              <a:xfrm>
                <a:off x="1762653" y="4823466"/>
                <a:ext cx="407655" cy="407655"/>
              </a:xfrm>
              <a:prstGeom prst="ellipse">
                <a:avLst/>
              </a:prstGeom>
              <a:solidFill>
                <a:srgbClr val="C00000">
                  <a:alpha val="1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sp>
            <p:nvSpPr>
              <p:cNvPr id="50" name="椭圆 4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58803DD-07EB-9C56-B4B1-9383BE63ECA2}"/>
                  </a:ext>
                </a:extLst>
              </p:cNvPr>
              <p:cNvSpPr/>
              <p:nvPr/>
            </p:nvSpPr>
            <p:spPr>
              <a:xfrm>
                <a:off x="1856449" y="4918484"/>
                <a:ext cx="227990" cy="227990"/>
              </a:xfrm>
              <a:prstGeom prst="ellipse">
                <a:avLst/>
              </a:prstGeom>
              <a:gradFill flip="none" rotWithShape="1">
                <a:gsLst>
                  <a:gs pos="1000">
                    <a:srgbClr val="F60000"/>
                  </a:gs>
                  <a:gs pos="100000">
                    <a:srgbClr val="C00000"/>
                  </a:gs>
                </a:gsLst>
                <a:lin ang="2700000" scaled="1"/>
                <a:tileRect/>
              </a:gradFill>
              <a:ln>
                <a:noFill/>
              </a:ln>
              <a:effectLst>
                <a:outerShdw blurRad="228600" dist="38100" dir="2700000" sx="101000" sy="101000" algn="tl" rotWithShape="0">
                  <a:schemeClr val="tx1">
                    <a:lumMod val="95000"/>
                    <a:lumOff val="5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grpSp>
        <p:grpSp>
          <p:nvGrpSpPr>
            <p:cNvPr id="51" name="组合 5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67173C3-499A-3A78-050B-699651598ECC}"/>
                </a:ext>
              </a:extLst>
            </p:cNvPr>
            <p:cNvGrpSpPr/>
            <p:nvPr/>
          </p:nvGrpSpPr>
          <p:grpSpPr>
            <a:xfrm>
              <a:off x="3883766" y="3541240"/>
              <a:ext cx="395333" cy="395333"/>
              <a:chOff x="1682950" y="4740772"/>
              <a:chExt cx="573045" cy="573045"/>
            </a:xfrm>
          </p:grpSpPr>
          <p:sp>
            <p:nvSpPr>
              <p:cNvPr id="52" name="椭圆 5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16D0F6-FFDE-4BBD-91A1-E55EE35E47B8}"/>
                  </a:ext>
                </a:extLst>
              </p:cNvPr>
              <p:cNvSpPr/>
              <p:nvPr/>
            </p:nvSpPr>
            <p:spPr>
              <a:xfrm>
                <a:off x="1682950" y="4740772"/>
                <a:ext cx="573045" cy="573045"/>
              </a:xfrm>
              <a:prstGeom prst="ellipse">
                <a:avLst/>
              </a:prstGeom>
              <a:solidFill>
                <a:srgbClr val="C00000">
                  <a:alpha val="1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sp>
            <p:nvSpPr>
              <p:cNvPr id="53" name="椭圆 5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C7E7B62-B000-1B19-5211-8A840E881450}"/>
                  </a:ext>
                </a:extLst>
              </p:cNvPr>
              <p:cNvSpPr/>
              <p:nvPr/>
            </p:nvSpPr>
            <p:spPr>
              <a:xfrm>
                <a:off x="1762653" y="4823466"/>
                <a:ext cx="407655" cy="407655"/>
              </a:xfrm>
              <a:prstGeom prst="ellipse">
                <a:avLst/>
              </a:prstGeom>
              <a:solidFill>
                <a:srgbClr val="C00000">
                  <a:alpha val="1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sp>
            <p:nvSpPr>
              <p:cNvPr id="54" name="椭圆 5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998D7A2-BC61-7A78-192A-933AB09982E9}"/>
                  </a:ext>
                </a:extLst>
              </p:cNvPr>
              <p:cNvSpPr/>
              <p:nvPr/>
            </p:nvSpPr>
            <p:spPr>
              <a:xfrm>
                <a:off x="1856449" y="4918484"/>
                <a:ext cx="227990" cy="227990"/>
              </a:xfrm>
              <a:prstGeom prst="ellipse">
                <a:avLst/>
              </a:prstGeom>
              <a:gradFill flip="none" rotWithShape="1">
                <a:gsLst>
                  <a:gs pos="1000">
                    <a:srgbClr val="F60000"/>
                  </a:gs>
                  <a:gs pos="100000">
                    <a:srgbClr val="C00000"/>
                  </a:gs>
                </a:gsLst>
                <a:lin ang="2700000" scaled="1"/>
                <a:tileRect/>
              </a:gradFill>
              <a:ln>
                <a:noFill/>
              </a:ln>
              <a:effectLst>
                <a:outerShdw blurRad="228600" dist="38100" dir="2700000" sx="101000" sy="101000" algn="tl" rotWithShape="0">
                  <a:schemeClr val="tx1">
                    <a:lumMod val="95000"/>
                    <a:lumOff val="5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grpSp>
        <p:grpSp>
          <p:nvGrpSpPr>
            <p:cNvPr id="55" name="组合 5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E75664-F2A4-4EDC-5DA4-CB07BC4AE62D}"/>
                </a:ext>
              </a:extLst>
            </p:cNvPr>
            <p:cNvGrpSpPr/>
            <p:nvPr/>
          </p:nvGrpSpPr>
          <p:grpSpPr>
            <a:xfrm>
              <a:off x="5898333" y="3541240"/>
              <a:ext cx="395333" cy="395333"/>
              <a:chOff x="1682950" y="4740772"/>
              <a:chExt cx="573045" cy="573045"/>
            </a:xfrm>
          </p:grpSpPr>
          <p:sp>
            <p:nvSpPr>
              <p:cNvPr id="56" name="椭圆 5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A7354F4-D399-392B-4B30-689DEA4D4709}"/>
                  </a:ext>
                </a:extLst>
              </p:cNvPr>
              <p:cNvSpPr/>
              <p:nvPr/>
            </p:nvSpPr>
            <p:spPr>
              <a:xfrm>
                <a:off x="1682950" y="4740772"/>
                <a:ext cx="573045" cy="573045"/>
              </a:xfrm>
              <a:prstGeom prst="ellipse">
                <a:avLst/>
              </a:prstGeom>
              <a:solidFill>
                <a:srgbClr val="C00000">
                  <a:alpha val="1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sp>
            <p:nvSpPr>
              <p:cNvPr id="57" name="椭圆 5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23CAAD1-084E-F16F-191E-D8D3D2559616}"/>
                  </a:ext>
                </a:extLst>
              </p:cNvPr>
              <p:cNvSpPr/>
              <p:nvPr/>
            </p:nvSpPr>
            <p:spPr>
              <a:xfrm>
                <a:off x="1762653" y="4823466"/>
                <a:ext cx="407655" cy="407655"/>
              </a:xfrm>
              <a:prstGeom prst="ellipse">
                <a:avLst/>
              </a:prstGeom>
              <a:solidFill>
                <a:srgbClr val="C00000">
                  <a:alpha val="1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sp>
            <p:nvSpPr>
              <p:cNvPr id="58" name="椭圆 5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62C71D8-82CE-9E41-893A-03C5E4FB46DE}"/>
                  </a:ext>
                </a:extLst>
              </p:cNvPr>
              <p:cNvSpPr/>
              <p:nvPr/>
            </p:nvSpPr>
            <p:spPr>
              <a:xfrm>
                <a:off x="1856449" y="4918484"/>
                <a:ext cx="227990" cy="227990"/>
              </a:xfrm>
              <a:prstGeom prst="ellipse">
                <a:avLst/>
              </a:prstGeom>
              <a:gradFill flip="none" rotWithShape="1">
                <a:gsLst>
                  <a:gs pos="1000">
                    <a:srgbClr val="F60000"/>
                  </a:gs>
                  <a:gs pos="100000">
                    <a:srgbClr val="C00000"/>
                  </a:gs>
                </a:gsLst>
                <a:lin ang="2700000" scaled="1"/>
                <a:tileRect/>
              </a:gradFill>
              <a:ln>
                <a:noFill/>
              </a:ln>
              <a:effectLst>
                <a:outerShdw blurRad="228600" dist="38100" dir="2700000" sx="101000" sy="101000" algn="tl" rotWithShape="0">
                  <a:schemeClr val="tx1">
                    <a:lumMod val="95000"/>
                    <a:lumOff val="5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grpSp>
        <p:grpSp>
          <p:nvGrpSpPr>
            <p:cNvPr id="59" name="组合 5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89E5E93-8431-9946-06AA-C85C3F1D2530}"/>
                </a:ext>
              </a:extLst>
            </p:cNvPr>
            <p:cNvGrpSpPr/>
            <p:nvPr/>
          </p:nvGrpSpPr>
          <p:grpSpPr>
            <a:xfrm>
              <a:off x="7912902" y="3541240"/>
              <a:ext cx="395333" cy="395333"/>
              <a:chOff x="1682950" y="4740772"/>
              <a:chExt cx="573045" cy="573045"/>
            </a:xfrm>
          </p:grpSpPr>
          <p:sp>
            <p:nvSpPr>
              <p:cNvPr id="60" name="椭圆 5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EDF0667-52DC-CCE5-15D4-7C010C0709A9}"/>
                  </a:ext>
                </a:extLst>
              </p:cNvPr>
              <p:cNvSpPr/>
              <p:nvPr/>
            </p:nvSpPr>
            <p:spPr>
              <a:xfrm>
                <a:off x="1682950" y="4740772"/>
                <a:ext cx="573045" cy="573045"/>
              </a:xfrm>
              <a:prstGeom prst="ellipse">
                <a:avLst/>
              </a:prstGeom>
              <a:solidFill>
                <a:srgbClr val="C00000">
                  <a:alpha val="1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sp>
            <p:nvSpPr>
              <p:cNvPr id="61" name="椭圆 6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08B1A3D-2527-6A0E-5A11-DFB845E4D4BE}"/>
                  </a:ext>
                </a:extLst>
              </p:cNvPr>
              <p:cNvSpPr/>
              <p:nvPr/>
            </p:nvSpPr>
            <p:spPr>
              <a:xfrm>
                <a:off x="1762653" y="4823466"/>
                <a:ext cx="407655" cy="407655"/>
              </a:xfrm>
              <a:prstGeom prst="ellipse">
                <a:avLst/>
              </a:prstGeom>
              <a:solidFill>
                <a:srgbClr val="C00000">
                  <a:alpha val="1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sp>
            <p:nvSpPr>
              <p:cNvPr id="62" name="椭圆 6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CC60489-288F-8678-ED4A-BA5648F0D29B}"/>
                  </a:ext>
                </a:extLst>
              </p:cNvPr>
              <p:cNvSpPr/>
              <p:nvPr/>
            </p:nvSpPr>
            <p:spPr>
              <a:xfrm>
                <a:off x="1856449" y="4918484"/>
                <a:ext cx="227990" cy="227990"/>
              </a:xfrm>
              <a:prstGeom prst="ellipse">
                <a:avLst/>
              </a:prstGeom>
              <a:gradFill flip="none" rotWithShape="1">
                <a:gsLst>
                  <a:gs pos="1000">
                    <a:srgbClr val="F60000"/>
                  </a:gs>
                  <a:gs pos="100000">
                    <a:srgbClr val="C00000"/>
                  </a:gs>
                </a:gsLst>
                <a:lin ang="2700000" scaled="1"/>
                <a:tileRect/>
              </a:gradFill>
              <a:ln>
                <a:noFill/>
              </a:ln>
              <a:effectLst>
                <a:outerShdw blurRad="228600" dist="38100" dir="2700000" sx="101000" sy="101000" algn="tl" rotWithShape="0">
                  <a:schemeClr val="tx1">
                    <a:lumMod val="95000"/>
                    <a:lumOff val="5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grpSp>
        <p:grpSp>
          <p:nvGrpSpPr>
            <p:cNvPr id="63" name="组合 6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1B1521A-5073-4040-E11D-E5036EEAE594}"/>
                </a:ext>
              </a:extLst>
            </p:cNvPr>
            <p:cNvGrpSpPr/>
            <p:nvPr/>
          </p:nvGrpSpPr>
          <p:grpSpPr>
            <a:xfrm>
              <a:off x="9927470" y="3541240"/>
              <a:ext cx="395333" cy="395333"/>
              <a:chOff x="1682950" y="4740772"/>
              <a:chExt cx="573045" cy="573045"/>
            </a:xfrm>
          </p:grpSpPr>
          <p:sp>
            <p:nvSpPr>
              <p:cNvPr id="64" name="椭圆 6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255EE80-AE35-AC8F-47D3-3644348C15A6}"/>
                  </a:ext>
                </a:extLst>
              </p:cNvPr>
              <p:cNvSpPr/>
              <p:nvPr/>
            </p:nvSpPr>
            <p:spPr>
              <a:xfrm>
                <a:off x="1682950" y="4740772"/>
                <a:ext cx="573045" cy="573045"/>
              </a:xfrm>
              <a:prstGeom prst="ellipse">
                <a:avLst/>
              </a:prstGeom>
              <a:solidFill>
                <a:srgbClr val="C00000">
                  <a:alpha val="1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sp>
            <p:nvSpPr>
              <p:cNvPr id="65" name="椭圆 6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8636AF9-4E83-531E-28EB-89A1DDBAE0C1}"/>
                  </a:ext>
                </a:extLst>
              </p:cNvPr>
              <p:cNvSpPr/>
              <p:nvPr/>
            </p:nvSpPr>
            <p:spPr>
              <a:xfrm>
                <a:off x="1762653" y="4823466"/>
                <a:ext cx="407655" cy="407655"/>
              </a:xfrm>
              <a:prstGeom prst="ellipse">
                <a:avLst/>
              </a:prstGeom>
              <a:solidFill>
                <a:srgbClr val="C00000">
                  <a:alpha val="1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sp>
            <p:nvSpPr>
              <p:cNvPr id="66" name="椭圆 6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3779837-266D-480A-9289-255D5D87616D}"/>
                  </a:ext>
                </a:extLst>
              </p:cNvPr>
              <p:cNvSpPr/>
              <p:nvPr/>
            </p:nvSpPr>
            <p:spPr>
              <a:xfrm>
                <a:off x="1856449" y="4918484"/>
                <a:ext cx="227990" cy="227990"/>
              </a:xfrm>
              <a:prstGeom prst="ellipse">
                <a:avLst/>
              </a:prstGeom>
              <a:gradFill flip="none" rotWithShape="1">
                <a:gsLst>
                  <a:gs pos="1000">
                    <a:srgbClr val="F60000"/>
                  </a:gs>
                  <a:gs pos="100000">
                    <a:srgbClr val="C00000"/>
                  </a:gs>
                </a:gsLst>
                <a:lin ang="2700000" scaled="1"/>
                <a:tileRect/>
              </a:gradFill>
              <a:ln>
                <a:noFill/>
              </a:ln>
              <a:effectLst>
                <a:outerShdw blurRad="228600" dist="38100" dir="2700000" sx="101000" sy="101000" algn="tl" rotWithShape="0">
                  <a:schemeClr val="tx1">
                    <a:lumMod val="95000"/>
                    <a:lumOff val="5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grpSp>
      </p:grpSp>
    </p:spTree>
    <p:extLst>
      <p:ext uri="{BB962C8B-B14F-4D97-AF65-F5344CB8AC3E}">
        <p14:creationId xmlns:p14="http://schemas.microsoft.com/office/powerpoint/2010/main" val="19786552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16" presetClass="entr" presetSubtype="21"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barn(inVertical)">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三、牢记初心使命</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pic>
        <p:nvPicPr>
          <p:cNvPr id="3" name="图片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FD8D408-589F-7173-79A8-1F606D17D475}"/>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 y="2548918"/>
            <a:ext cx="4678075" cy="4004278"/>
          </a:xfrm>
          <a:prstGeom prst="rect">
            <a:avLst/>
          </a:prstGeom>
        </p:spPr>
      </p:pic>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147E44-2F3F-9C4C-51E0-498FD971C073}"/>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5283198"/>
            <a:ext cx="12192000" cy="1574800"/>
          </a:xfrm>
          <a:prstGeom prst="rect">
            <a:avLst/>
          </a:prstGeom>
        </p:spPr>
      </p:pic>
      <p:sp>
        <p:nvSpPr>
          <p:cNvPr id="67" name="文本框 6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E535DE1-2D5C-B5FD-6F30-F507147DBE09}"/>
              </a:ext>
            </a:extLst>
          </p:cNvPr>
          <p:cNvSpPr txBox="1"/>
          <p:nvPr/>
        </p:nvSpPr>
        <p:spPr>
          <a:xfrm>
            <a:off x="4938297" y="3410993"/>
            <a:ext cx="5374104" cy="700576"/>
          </a:xfrm>
          <a:prstGeom prst="rect">
            <a:avLst/>
          </a:prstGeom>
        </p:spPr>
        <p:txBody>
          <a:bodyPr wrap="square">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r>
              <a:rPr lang="zh-CN" altLang="en-US" sz="1400" spc="0" dirty="0">
                <a:solidFill>
                  <a:schemeClr val="tx1">
                    <a:lumMod val="85000"/>
                    <a:lumOff val="15000"/>
                  </a:schemeClr>
                </a:solidFill>
                <a:latin typeface="+mn-lt"/>
                <a:ea typeface="+mn-ea"/>
                <a:cs typeface="+mn-ea"/>
                <a:sym typeface="+mn-lt"/>
              </a:rPr>
              <a:t>全心全意为人民服务是党的宗旨，也是党一直以来坚持的一种精神，共产党员就要践行党的为民宗旨</a:t>
            </a:r>
          </a:p>
        </p:txBody>
      </p:sp>
      <p:sp>
        <p:nvSpPr>
          <p:cNvPr id="68" name="文本框 6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110E57-D168-3DC6-9544-46D622C3CD38}"/>
              </a:ext>
            </a:extLst>
          </p:cNvPr>
          <p:cNvSpPr txBox="1"/>
          <p:nvPr/>
        </p:nvSpPr>
        <p:spPr>
          <a:xfrm>
            <a:off x="4938297" y="4555210"/>
            <a:ext cx="5809116" cy="377411"/>
          </a:xfrm>
          <a:prstGeom prst="rect">
            <a:avLst/>
          </a:prstGeom>
        </p:spPr>
        <p:txBody>
          <a:bodyPr wrap="square">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r>
              <a:rPr lang="zh-CN" altLang="en-US" sz="1400" spc="0" dirty="0">
                <a:solidFill>
                  <a:schemeClr val="tx1">
                    <a:lumMod val="85000"/>
                    <a:lumOff val="15000"/>
                  </a:schemeClr>
                </a:solidFill>
                <a:latin typeface="+mn-lt"/>
                <a:ea typeface="+mn-ea"/>
                <a:cs typeface="+mn-ea"/>
                <a:sym typeface="+mn-lt"/>
              </a:rPr>
              <a:t>全心全意为人民服务是党的宗旨，也是党一直以来坚持的一种精神</a:t>
            </a:r>
          </a:p>
        </p:txBody>
      </p:sp>
      <p:sp>
        <p:nvSpPr>
          <p:cNvPr id="69" name="文本框 6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262D6A5-A74E-EA80-96C5-E47D19BA2BFA}"/>
              </a:ext>
            </a:extLst>
          </p:cNvPr>
          <p:cNvSpPr txBox="1"/>
          <p:nvPr/>
        </p:nvSpPr>
        <p:spPr>
          <a:xfrm>
            <a:off x="4938296" y="2482676"/>
            <a:ext cx="5374104" cy="700576"/>
          </a:xfrm>
          <a:prstGeom prst="rect">
            <a:avLst/>
          </a:prstGeom>
        </p:spPr>
        <p:txBody>
          <a:bodyPr wrap="square">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r>
              <a:rPr lang="zh-CN" altLang="en-US" sz="1400" spc="0" dirty="0">
                <a:solidFill>
                  <a:schemeClr val="tx1">
                    <a:lumMod val="85000"/>
                    <a:lumOff val="15000"/>
                  </a:schemeClr>
                </a:solidFill>
                <a:latin typeface="+mn-lt"/>
                <a:ea typeface="+mn-ea"/>
                <a:cs typeface="+mn-ea"/>
                <a:sym typeface="+mn-lt"/>
              </a:rPr>
              <a:t>共产党员都是在党旗下宣过誓的人，心始终跟共产党拴在一起，系在一起</a:t>
            </a:r>
          </a:p>
        </p:txBody>
      </p:sp>
      <p:sp>
        <p:nvSpPr>
          <p:cNvPr id="70" name="椭圆 6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A2342D8-E147-1139-FAE7-229F2E5074D2}"/>
              </a:ext>
            </a:extLst>
          </p:cNvPr>
          <p:cNvSpPr/>
          <p:nvPr/>
        </p:nvSpPr>
        <p:spPr>
          <a:xfrm rot="10800000" flipH="1" flipV="1">
            <a:off x="4287100" y="2492099"/>
            <a:ext cx="533215" cy="533204"/>
          </a:xfrm>
          <a:prstGeom prst="ellipse">
            <a:avLst/>
          </a:prstGeom>
          <a:gradFill flip="none" rotWithShape="1">
            <a:gsLst>
              <a:gs pos="1000">
                <a:srgbClr val="F60000"/>
              </a:gs>
              <a:gs pos="100000">
                <a:srgbClr val="C00000"/>
              </a:gs>
            </a:gsLst>
            <a:lin ang="2700000" scaled="1"/>
            <a:tileRect/>
          </a:gradFill>
          <a:ln>
            <a:noFill/>
          </a:ln>
          <a:effectLst>
            <a:outerShdw blurRad="228600" dist="38100" dir="2700000" sx="101000" sy="101000" algn="tl" rotWithShape="0">
              <a:schemeClr val="tx1">
                <a:lumMod val="95000"/>
                <a:lumOff val="5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sp>
        <p:nvSpPr>
          <p:cNvPr id="71" name="椭圆 7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8D16B39-613A-F06A-0CE4-EB4A90797AE1}"/>
              </a:ext>
            </a:extLst>
          </p:cNvPr>
          <p:cNvSpPr/>
          <p:nvPr/>
        </p:nvSpPr>
        <p:spPr>
          <a:xfrm rot="10800000" flipH="1" flipV="1">
            <a:off x="4287100" y="3420415"/>
            <a:ext cx="533215" cy="533204"/>
          </a:xfrm>
          <a:prstGeom prst="ellipse">
            <a:avLst/>
          </a:prstGeom>
          <a:gradFill flip="none" rotWithShape="1">
            <a:gsLst>
              <a:gs pos="1000">
                <a:srgbClr val="F60000"/>
              </a:gs>
              <a:gs pos="100000">
                <a:srgbClr val="C00000"/>
              </a:gs>
            </a:gsLst>
            <a:lin ang="2700000" scaled="1"/>
            <a:tileRect/>
          </a:gradFill>
          <a:ln>
            <a:noFill/>
          </a:ln>
          <a:effectLst>
            <a:outerShdw blurRad="228600" dist="38100" dir="2700000" sx="101000" sy="101000" algn="tl" rotWithShape="0">
              <a:schemeClr val="tx1">
                <a:lumMod val="95000"/>
                <a:lumOff val="5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sp>
        <p:nvSpPr>
          <p:cNvPr id="72" name="椭圆 7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0654EFB-5B0F-6577-391F-270F07BAF129}"/>
              </a:ext>
            </a:extLst>
          </p:cNvPr>
          <p:cNvSpPr/>
          <p:nvPr/>
        </p:nvSpPr>
        <p:spPr>
          <a:xfrm rot="10800000" flipH="1" flipV="1">
            <a:off x="4287100" y="4526533"/>
            <a:ext cx="533215" cy="533204"/>
          </a:xfrm>
          <a:prstGeom prst="ellipse">
            <a:avLst/>
          </a:prstGeom>
          <a:gradFill flip="none" rotWithShape="1">
            <a:gsLst>
              <a:gs pos="1000">
                <a:srgbClr val="F60000"/>
              </a:gs>
              <a:gs pos="100000">
                <a:srgbClr val="C00000"/>
              </a:gs>
            </a:gsLst>
            <a:lin ang="2700000" scaled="1"/>
            <a:tileRect/>
          </a:gradFill>
          <a:ln>
            <a:noFill/>
          </a:ln>
          <a:effectLst>
            <a:outerShdw blurRad="228600" dist="38100" dir="2700000" sx="101000" sy="101000" algn="tl" rotWithShape="0">
              <a:schemeClr val="tx1">
                <a:lumMod val="95000"/>
                <a:lumOff val="5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accent4">
                  <a:lumMod val="20000"/>
                  <a:lumOff val="80000"/>
                </a:schemeClr>
              </a:solidFill>
              <a:cs typeface="+mn-ea"/>
              <a:sym typeface="+mn-lt"/>
            </a:endParaRPr>
          </a:p>
        </p:txBody>
      </p:sp>
      <p:cxnSp>
        <p:nvCxnSpPr>
          <p:cNvPr id="73" name="直接连接符 7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24B619B-BD27-6974-C15D-EACF24B9F09B}"/>
              </a:ext>
            </a:extLst>
          </p:cNvPr>
          <p:cNvCxnSpPr>
            <a:cxnSpLocks/>
          </p:cNvCxnSpPr>
          <p:nvPr/>
        </p:nvCxnSpPr>
        <p:spPr>
          <a:xfrm rot="16200000">
            <a:off x="6705507" y="1631171"/>
            <a:ext cx="0" cy="3338776"/>
          </a:xfrm>
          <a:prstGeom prst="line">
            <a:avLst/>
          </a:prstGeom>
          <a:ln w="12700">
            <a:gradFill>
              <a:gsLst>
                <a:gs pos="0">
                  <a:srgbClr val="C00000"/>
                </a:gs>
                <a:gs pos="100000">
                  <a:srgbClr val="C00000">
                    <a:alpha val="0"/>
                  </a:srgbClr>
                </a:gs>
              </a:gsLst>
              <a:lin ang="5400000" scaled="1"/>
            </a:gradFill>
          </a:ln>
          <a:effectLst/>
        </p:spPr>
        <p:style>
          <a:lnRef idx="1">
            <a:schemeClr val="accent1"/>
          </a:lnRef>
          <a:fillRef idx="0">
            <a:schemeClr val="accent1"/>
          </a:fillRef>
          <a:effectRef idx="0">
            <a:schemeClr val="accent1"/>
          </a:effectRef>
          <a:fontRef idx="minor">
            <a:schemeClr val="tx1"/>
          </a:fontRef>
        </p:style>
      </p:cxnSp>
      <p:cxnSp>
        <p:nvCxnSpPr>
          <p:cNvPr id="74" name="直接连接符 7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6D222CA-2780-FE62-030E-3C6117D28E3D}"/>
              </a:ext>
            </a:extLst>
          </p:cNvPr>
          <p:cNvCxnSpPr>
            <a:cxnSpLocks/>
          </p:cNvCxnSpPr>
          <p:nvPr/>
        </p:nvCxnSpPr>
        <p:spPr>
          <a:xfrm rot="16200000">
            <a:off x="6654707" y="2686487"/>
            <a:ext cx="0" cy="3338776"/>
          </a:xfrm>
          <a:prstGeom prst="line">
            <a:avLst/>
          </a:prstGeom>
          <a:ln w="12700">
            <a:gradFill>
              <a:gsLst>
                <a:gs pos="0">
                  <a:srgbClr val="C00000"/>
                </a:gs>
                <a:gs pos="100000">
                  <a:srgbClr val="C00000">
                    <a:alpha val="0"/>
                  </a:srgbClr>
                </a:gs>
              </a:gsLst>
              <a:lin ang="5400000" scaled="1"/>
            </a:gradFill>
          </a:ln>
          <a:effectLst/>
        </p:spPr>
        <p:style>
          <a:lnRef idx="1">
            <a:schemeClr val="accent1"/>
          </a:lnRef>
          <a:fillRef idx="0">
            <a:schemeClr val="accent1"/>
          </a:fillRef>
          <a:effectRef idx="0">
            <a:schemeClr val="accent1"/>
          </a:effectRef>
          <a:fontRef idx="minor">
            <a:schemeClr val="tx1"/>
          </a:fontRef>
        </p:style>
      </p:cxnSp>
      <p:sp>
        <p:nvSpPr>
          <p:cNvPr id="75" name="文本框 7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67E02A6-70CB-20B5-A6A9-FC36DDE4798E}"/>
              </a:ext>
            </a:extLst>
          </p:cNvPr>
          <p:cNvSpPr txBox="1"/>
          <p:nvPr/>
        </p:nvSpPr>
        <p:spPr>
          <a:xfrm>
            <a:off x="3368404" y="2340823"/>
            <a:ext cx="553998" cy="1568775"/>
          </a:xfrm>
          <a:prstGeom prst="rect">
            <a:avLst/>
          </a:prstGeom>
          <a:noFill/>
        </p:spPr>
        <p:txBody>
          <a:bodyPr vert="eaVert" wrap="square" rtlCol="0">
            <a:spAutoFit/>
          </a:bodyPr>
          <a:lstStyle/>
          <a:p>
            <a:pPr lvl="0" algn="ctr">
              <a:defRPr/>
            </a:pPr>
            <a:r>
              <a:rPr lang="zh-CN" altLang="en-US" sz="2400" kern="0" dirty="0">
                <a:solidFill>
                  <a:srgbClr val="C00000"/>
                </a:solidFill>
                <a:cs typeface="+mn-ea"/>
                <a:sym typeface="+mn-lt"/>
              </a:rPr>
              <a:t>初心使命</a:t>
            </a:r>
          </a:p>
        </p:txBody>
      </p:sp>
    </p:spTree>
    <p:extLst>
      <p:ext uri="{BB962C8B-B14F-4D97-AF65-F5344CB8AC3E}">
        <p14:creationId xmlns:p14="http://schemas.microsoft.com/office/powerpoint/2010/main" val="183619542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22" presetClass="entr" presetSubtype="4"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down)">
                                      <p:cBhvr>
                                        <p:cTn id="29" dur="500"/>
                                        <p:tgtEl>
                                          <p:spTgt spid="3"/>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75"/>
                                        </p:tgtEl>
                                        <p:attrNameLst>
                                          <p:attrName>style.visibility</p:attrName>
                                        </p:attrNameLst>
                                      </p:cBhvr>
                                      <p:to>
                                        <p:strVal val="visible"/>
                                      </p:to>
                                    </p:set>
                                    <p:anim calcmode="lin" valueType="num">
                                      <p:cBhvr>
                                        <p:cTn id="33" dur="500" fill="hold"/>
                                        <p:tgtEl>
                                          <p:spTgt spid="75"/>
                                        </p:tgtEl>
                                        <p:attrNameLst>
                                          <p:attrName>ppt_w</p:attrName>
                                        </p:attrNameLst>
                                      </p:cBhvr>
                                      <p:tavLst>
                                        <p:tav tm="0">
                                          <p:val>
                                            <p:fltVal val="0"/>
                                          </p:val>
                                        </p:tav>
                                        <p:tav tm="100000">
                                          <p:val>
                                            <p:strVal val="#ppt_w"/>
                                          </p:val>
                                        </p:tav>
                                      </p:tavLst>
                                    </p:anim>
                                    <p:anim calcmode="lin" valueType="num">
                                      <p:cBhvr>
                                        <p:cTn id="34" dur="500" fill="hold"/>
                                        <p:tgtEl>
                                          <p:spTgt spid="75"/>
                                        </p:tgtEl>
                                        <p:attrNameLst>
                                          <p:attrName>ppt_h</p:attrName>
                                        </p:attrNameLst>
                                      </p:cBhvr>
                                      <p:tavLst>
                                        <p:tav tm="0">
                                          <p:val>
                                            <p:fltVal val="0"/>
                                          </p:val>
                                        </p:tav>
                                        <p:tav tm="100000">
                                          <p:val>
                                            <p:strVal val="#ppt_h"/>
                                          </p:val>
                                        </p:tav>
                                      </p:tavLst>
                                    </p:anim>
                                    <p:animEffect transition="in" filter="fade">
                                      <p:cBhvr>
                                        <p:cTn id="35" dur="500"/>
                                        <p:tgtEl>
                                          <p:spTgt spid="75"/>
                                        </p:tgtEl>
                                      </p:cBhvr>
                                    </p:animEffect>
                                  </p:childTnLst>
                                </p:cTn>
                              </p:par>
                            </p:childTnLst>
                          </p:cTn>
                        </p:par>
                        <p:par>
                          <p:cTn id="36" fill="hold">
                            <p:stCondLst>
                              <p:cond delay="3500"/>
                            </p:stCondLst>
                            <p:childTnLst>
                              <p:par>
                                <p:cTn id="37" presetID="2" presetClass="entr" presetSubtype="4" fill="hold" grpId="0" nodeType="after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500" fill="hold"/>
                                        <p:tgtEl>
                                          <p:spTgt spid="67"/>
                                        </p:tgtEl>
                                        <p:attrNameLst>
                                          <p:attrName>ppt_x</p:attrName>
                                        </p:attrNameLst>
                                      </p:cBhvr>
                                      <p:tavLst>
                                        <p:tav tm="0">
                                          <p:val>
                                            <p:strVal val="#ppt_x"/>
                                          </p:val>
                                        </p:tav>
                                        <p:tav tm="100000">
                                          <p:val>
                                            <p:strVal val="#ppt_x"/>
                                          </p:val>
                                        </p:tav>
                                      </p:tavLst>
                                    </p:anim>
                                    <p:anim calcmode="lin" valueType="num">
                                      <p:cBhvr additive="base">
                                        <p:cTn id="40" dur="500" fill="hold"/>
                                        <p:tgtEl>
                                          <p:spTgt spid="6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additive="base">
                                        <p:cTn id="43" dur="500" fill="hold"/>
                                        <p:tgtEl>
                                          <p:spTgt spid="68"/>
                                        </p:tgtEl>
                                        <p:attrNameLst>
                                          <p:attrName>ppt_x</p:attrName>
                                        </p:attrNameLst>
                                      </p:cBhvr>
                                      <p:tavLst>
                                        <p:tav tm="0">
                                          <p:val>
                                            <p:strVal val="#ppt_x"/>
                                          </p:val>
                                        </p:tav>
                                        <p:tav tm="100000">
                                          <p:val>
                                            <p:strVal val="#ppt_x"/>
                                          </p:val>
                                        </p:tav>
                                      </p:tavLst>
                                    </p:anim>
                                    <p:anim calcmode="lin" valueType="num">
                                      <p:cBhvr additive="base">
                                        <p:cTn id="44" dur="500" fill="hold"/>
                                        <p:tgtEl>
                                          <p:spTgt spid="6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9"/>
                                        </p:tgtEl>
                                        <p:attrNameLst>
                                          <p:attrName>style.visibility</p:attrName>
                                        </p:attrNameLst>
                                      </p:cBhvr>
                                      <p:to>
                                        <p:strVal val="visible"/>
                                      </p:to>
                                    </p:set>
                                    <p:anim calcmode="lin" valueType="num">
                                      <p:cBhvr additive="base">
                                        <p:cTn id="47" dur="500" fill="hold"/>
                                        <p:tgtEl>
                                          <p:spTgt spid="69"/>
                                        </p:tgtEl>
                                        <p:attrNameLst>
                                          <p:attrName>ppt_x</p:attrName>
                                        </p:attrNameLst>
                                      </p:cBhvr>
                                      <p:tavLst>
                                        <p:tav tm="0">
                                          <p:val>
                                            <p:strVal val="#ppt_x"/>
                                          </p:val>
                                        </p:tav>
                                        <p:tav tm="100000">
                                          <p:val>
                                            <p:strVal val="#ppt_x"/>
                                          </p:val>
                                        </p:tav>
                                      </p:tavLst>
                                    </p:anim>
                                    <p:anim calcmode="lin" valueType="num">
                                      <p:cBhvr additive="base">
                                        <p:cTn id="48" dur="500" fill="hold"/>
                                        <p:tgtEl>
                                          <p:spTgt spid="6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0"/>
                                        </p:tgtEl>
                                        <p:attrNameLst>
                                          <p:attrName>style.visibility</p:attrName>
                                        </p:attrNameLst>
                                      </p:cBhvr>
                                      <p:to>
                                        <p:strVal val="visible"/>
                                      </p:to>
                                    </p:set>
                                    <p:anim calcmode="lin" valueType="num">
                                      <p:cBhvr additive="base">
                                        <p:cTn id="51" dur="500" fill="hold"/>
                                        <p:tgtEl>
                                          <p:spTgt spid="70"/>
                                        </p:tgtEl>
                                        <p:attrNameLst>
                                          <p:attrName>ppt_x</p:attrName>
                                        </p:attrNameLst>
                                      </p:cBhvr>
                                      <p:tavLst>
                                        <p:tav tm="0">
                                          <p:val>
                                            <p:strVal val="#ppt_x"/>
                                          </p:val>
                                        </p:tav>
                                        <p:tav tm="100000">
                                          <p:val>
                                            <p:strVal val="#ppt_x"/>
                                          </p:val>
                                        </p:tav>
                                      </p:tavLst>
                                    </p:anim>
                                    <p:anim calcmode="lin" valueType="num">
                                      <p:cBhvr additive="base">
                                        <p:cTn id="52" dur="500" fill="hold"/>
                                        <p:tgtEl>
                                          <p:spTgt spid="7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71"/>
                                        </p:tgtEl>
                                        <p:attrNameLst>
                                          <p:attrName>style.visibility</p:attrName>
                                        </p:attrNameLst>
                                      </p:cBhvr>
                                      <p:to>
                                        <p:strVal val="visible"/>
                                      </p:to>
                                    </p:set>
                                    <p:anim calcmode="lin" valueType="num">
                                      <p:cBhvr additive="base">
                                        <p:cTn id="55" dur="500" fill="hold"/>
                                        <p:tgtEl>
                                          <p:spTgt spid="71"/>
                                        </p:tgtEl>
                                        <p:attrNameLst>
                                          <p:attrName>ppt_x</p:attrName>
                                        </p:attrNameLst>
                                      </p:cBhvr>
                                      <p:tavLst>
                                        <p:tav tm="0">
                                          <p:val>
                                            <p:strVal val="#ppt_x"/>
                                          </p:val>
                                        </p:tav>
                                        <p:tav tm="100000">
                                          <p:val>
                                            <p:strVal val="#ppt_x"/>
                                          </p:val>
                                        </p:tav>
                                      </p:tavLst>
                                    </p:anim>
                                    <p:anim calcmode="lin" valueType="num">
                                      <p:cBhvr additive="base">
                                        <p:cTn id="56" dur="500" fill="hold"/>
                                        <p:tgtEl>
                                          <p:spTgt spid="71"/>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72"/>
                                        </p:tgtEl>
                                        <p:attrNameLst>
                                          <p:attrName>style.visibility</p:attrName>
                                        </p:attrNameLst>
                                      </p:cBhvr>
                                      <p:to>
                                        <p:strVal val="visible"/>
                                      </p:to>
                                    </p:set>
                                    <p:anim calcmode="lin" valueType="num">
                                      <p:cBhvr additive="base">
                                        <p:cTn id="59" dur="500" fill="hold"/>
                                        <p:tgtEl>
                                          <p:spTgt spid="72"/>
                                        </p:tgtEl>
                                        <p:attrNameLst>
                                          <p:attrName>ppt_x</p:attrName>
                                        </p:attrNameLst>
                                      </p:cBhvr>
                                      <p:tavLst>
                                        <p:tav tm="0">
                                          <p:val>
                                            <p:strVal val="#ppt_x"/>
                                          </p:val>
                                        </p:tav>
                                        <p:tav tm="100000">
                                          <p:val>
                                            <p:strVal val="#ppt_x"/>
                                          </p:val>
                                        </p:tav>
                                      </p:tavLst>
                                    </p:anim>
                                    <p:anim calcmode="lin" valueType="num">
                                      <p:cBhvr additive="base">
                                        <p:cTn id="60" dur="500" fill="hold"/>
                                        <p:tgtEl>
                                          <p:spTgt spid="72"/>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73"/>
                                        </p:tgtEl>
                                        <p:attrNameLst>
                                          <p:attrName>style.visibility</p:attrName>
                                        </p:attrNameLst>
                                      </p:cBhvr>
                                      <p:to>
                                        <p:strVal val="visible"/>
                                      </p:to>
                                    </p:set>
                                    <p:anim calcmode="lin" valueType="num">
                                      <p:cBhvr additive="base">
                                        <p:cTn id="63" dur="500" fill="hold"/>
                                        <p:tgtEl>
                                          <p:spTgt spid="73"/>
                                        </p:tgtEl>
                                        <p:attrNameLst>
                                          <p:attrName>ppt_x</p:attrName>
                                        </p:attrNameLst>
                                      </p:cBhvr>
                                      <p:tavLst>
                                        <p:tav tm="0">
                                          <p:val>
                                            <p:strVal val="#ppt_x"/>
                                          </p:val>
                                        </p:tav>
                                        <p:tav tm="100000">
                                          <p:val>
                                            <p:strVal val="#ppt_x"/>
                                          </p:val>
                                        </p:tav>
                                      </p:tavLst>
                                    </p:anim>
                                    <p:anim calcmode="lin" valueType="num">
                                      <p:cBhvr additive="base">
                                        <p:cTn id="64" dur="500" fill="hold"/>
                                        <p:tgtEl>
                                          <p:spTgt spid="73"/>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74"/>
                                        </p:tgtEl>
                                        <p:attrNameLst>
                                          <p:attrName>style.visibility</p:attrName>
                                        </p:attrNameLst>
                                      </p:cBhvr>
                                      <p:to>
                                        <p:strVal val="visible"/>
                                      </p:to>
                                    </p:set>
                                    <p:anim calcmode="lin" valueType="num">
                                      <p:cBhvr additive="base">
                                        <p:cTn id="67" dur="500" fill="hold"/>
                                        <p:tgtEl>
                                          <p:spTgt spid="74"/>
                                        </p:tgtEl>
                                        <p:attrNameLst>
                                          <p:attrName>ppt_x</p:attrName>
                                        </p:attrNameLst>
                                      </p:cBhvr>
                                      <p:tavLst>
                                        <p:tav tm="0">
                                          <p:val>
                                            <p:strVal val="#ppt_x"/>
                                          </p:val>
                                        </p:tav>
                                        <p:tav tm="100000">
                                          <p:val>
                                            <p:strVal val="#ppt_x"/>
                                          </p:val>
                                        </p:tav>
                                      </p:tavLst>
                                    </p:anim>
                                    <p:anim calcmode="lin" valueType="num">
                                      <p:cBhvr additive="base">
                                        <p:cTn id="68"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67" grpId="0"/>
      <p:bldP spid="68" grpId="0"/>
      <p:bldP spid="69" grpId="0"/>
      <p:bldP spid="70" grpId="0" animBg="1"/>
      <p:bldP spid="71" grpId="0" animBg="1"/>
      <p:bldP spid="72" grpId="0" animBg="1"/>
      <p:bldP spid="7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4E9C19-2A48-6815-C57B-53DB1B816BD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F7582E5-028A-6FB3-35DB-9500427F05D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pic>
        <p:nvPicPr>
          <p:cNvPr id="7" name="图片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81BA48A-A2D7-A72A-4D3E-ECDA8CCC59B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5210628"/>
            <a:ext cx="3630749" cy="1647373"/>
          </a:xfrm>
          <a:prstGeom prst="rect">
            <a:avLst/>
          </a:prstGeom>
        </p:spPr>
      </p:pic>
      <p:pic>
        <p:nvPicPr>
          <p:cNvPr id="20" name="图片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C5EC7E2-7A4D-5846-0E9A-28C9B569C6F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1102242" y="1113227"/>
            <a:ext cx="1976120" cy="1859915"/>
          </a:xfrm>
          <a:prstGeom prst="rect">
            <a:avLst/>
          </a:prstGeom>
        </p:spPr>
      </p:pic>
      <p:grpSp>
        <p:nvGrpSpPr>
          <p:cNvPr id="21" name="组合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F3B840-331F-F5D1-3614-35698766599A}"/>
              </a:ext>
            </a:extLst>
          </p:cNvPr>
          <p:cNvGrpSpPr/>
          <p:nvPr/>
        </p:nvGrpSpPr>
        <p:grpSpPr>
          <a:xfrm>
            <a:off x="3548685" y="1081807"/>
            <a:ext cx="1543050" cy="2802255"/>
            <a:chOff x="3511" y="6254"/>
            <a:chExt cx="2430" cy="4413"/>
          </a:xfrm>
        </p:grpSpPr>
        <p:sp>
          <p:nvSpPr>
            <p:cNvPr id="22" name="文本框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6C9B823-2968-B18D-BAE9-171551277DDA}"/>
                </a:ext>
              </a:extLst>
            </p:cNvPr>
            <p:cNvSpPr txBox="1"/>
            <p:nvPr/>
          </p:nvSpPr>
          <p:spPr>
            <a:xfrm>
              <a:off x="3511" y="6254"/>
              <a:ext cx="1890" cy="3962"/>
            </a:xfrm>
            <a:prstGeom prst="rect">
              <a:avLst/>
            </a:prstGeom>
            <a:noFill/>
          </p:spPr>
          <p:txBody>
            <a:bodyPr vert="eaVert" wrap="square" rtlCol="0">
              <a:spAutoFit/>
            </a:bodyPr>
            <a:lstStyle/>
            <a:p>
              <a:pPr algn="ctr"/>
              <a:r>
                <a:rPr lang="zh-CN" altLang="en-US" sz="6600" b="1" dirty="0">
                  <a:gradFill>
                    <a:gsLst>
                      <a:gs pos="0">
                        <a:srgbClr val="B76844"/>
                      </a:gs>
                      <a:gs pos="100000">
                        <a:srgbClr val="FFF0B7"/>
                      </a:gs>
                    </a:gsLst>
                    <a:lin ang="2700000" scaled="1"/>
                  </a:gradFill>
                  <a:effectLst>
                    <a:outerShdw blurRad="38100" dist="38100" dir="2700000" algn="tl">
                      <a:srgbClr val="000000">
                        <a:alpha val="43137"/>
                      </a:srgbClr>
                    </a:outerShdw>
                  </a:effectLst>
                  <a:cs typeface="+mn-ea"/>
                  <a:sym typeface="+mn-lt"/>
                </a:rPr>
                <a:t>目  录</a:t>
              </a:r>
            </a:p>
          </p:txBody>
        </p:sp>
        <p:sp>
          <p:nvSpPr>
            <p:cNvPr id="23" name="图形">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DB90DD0-6682-3739-D648-083FA6AFA5F8}"/>
                </a:ext>
              </a:extLst>
            </p:cNvPr>
            <p:cNvSpPr txBox="1"/>
            <p:nvPr/>
          </p:nvSpPr>
          <p:spPr>
            <a:xfrm>
              <a:off x="5069" y="6350"/>
              <a:ext cx="872" cy="4317"/>
            </a:xfrm>
            <a:prstGeom prst="rect">
              <a:avLst/>
            </a:prstGeom>
            <a:noFill/>
          </p:spPr>
          <p:txBody>
            <a:bodyPr vert="eaVert" wrap="square" rtlCol="0">
              <a:spAutoFit/>
            </a:bodyPr>
            <a:lstStyle/>
            <a:p>
              <a:pPr algn="dist"/>
              <a:r>
                <a:rPr lang="en-US" altLang="zh-CN" sz="2400" dirty="0">
                  <a:gradFill>
                    <a:gsLst>
                      <a:gs pos="0">
                        <a:srgbClr val="B76844"/>
                      </a:gs>
                      <a:gs pos="100000">
                        <a:srgbClr val="FFF0B7"/>
                      </a:gs>
                    </a:gsLst>
                    <a:lin ang="2700000" scaled="1"/>
                  </a:gradFill>
                  <a:effectLst>
                    <a:outerShdw blurRad="38100" dist="38100" dir="2700000" algn="tl">
                      <a:srgbClr val="000000">
                        <a:alpha val="43137"/>
                      </a:srgbClr>
                    </a:outerShdw>
                  </a:effectLst>
                  <a:cs typeface="+mn-ea"/>
                  <a:sym typeface="+mn-lt"/>
                </a:rPr>
                <a:t>CONTENTS</a:t>
              </a:r>
            </a:p>
          </p:txBody>
        </p:sp>
      </p:grpSp>
      <p:pic>
        <p:nvPicPr>
          <p:cNvPr id="41" name="图片 4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46AC129-1D97-3D23-05E1-589A8B9F8CA6}"/>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559575" y="3254677"/>
            <a:ext cx="6632425" cy="4828107"/>
          </a:xfrm>
          <a:prstGeom prst="rect">
            <a:avLst/>
          </a:prstGeom>
        </p:spPr>
      </p:pic>
      <p:grpSp>
        <p:nvGrpSpPr>
          <p:cNvPr id="8" name="组合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99D2110-B0E8-2C7B-43C8-D152BD0D3CE0}"/>
              </a:ext>
            </a:extLst>
          </p:cNvPr>
          <p:cNvGrpSpPr/>
          <p:nvPr/>
        </p:nvGrpSpPr>
        <p:grpSpPr>
          <a:xfrm>
            <a:off x="5574230" y="1591187"/>
            <a:ext cx="4834466" cy="646853"/>
            <a:chOff x="6626" y="1188"/>
            <a:chExt cx="5710" cy="764"/>
          </a:xfrm>
        </p:grpSpPr>
        <p:sp>
          <p:nvSpPr>
            <p:cNvPr id="9" name="文本框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27C20D5-AC29-AF17-4766-23EA27BA32A5}"/>
                </a:ext>
              </a:extLst>
            </p:cNvPr>
            <p:cNvSpPr txBox="1"/>
            <p:nvPr/>
          </p:nvSpPr>
          <p:spPr>
            <a:xfrm>
              <a:off x="6626" y="1188"/>
              <a:ext cx="954" cy="764"/>
            </a:xfrm>
            <a:prstGeom prst="roundRect">
              <a:avLst/>
            </a:prstGeom>
            <a:noFill/>
          </p:spPr>
          <p:txBody>
            <a:bodyPr wrap="square" rtlCol="0">
              <a:spAutoFit/>
            </a:bodyPr>
            <a:lstStyle/>
            <a:p>
              <a:r>
                <a:rPr lang="en-US" altLang="zh-CN" sz="3200" b="1" u="sng" dirty="0">
                  <a:solidFill>
                    <a:schemeClr val="bg1"/>
                  </a:solidFill>
                  <a:effectLst>
                    <a:outerShdw blurRad="38100" dist="38100" dir="2700000" algn="tl">
                      <a:srgbClr val="000000">
                        <a:alpha val="43137"/>
                      </a:srgbClr>
                    </a:outerShdw>
                  </a:effectLst>
                  <a:cs typeface="+mn-ea"/>
                  <a:sym typeface="+mn-lt"/>
                </a:rPr>
                <a:t>01 </a:t>
              </a:r>
            </a:p>
          </p:txBody>
        </p:sp>
        <p:sp>
          <p:nvSpPr>
            <p:cNvPr id="10" name="文本框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FD8A66E-CC97-96B6-6360-5268A9B36FCA}"/>
                </a:ext>
              </a:extLst>
            </p:cNvPr>
            <p:cNvSpPr txBox="1"/>
            <p:nvPr/>
          </p:nvSpPr>
          <p:spPr>
            <a:xfrm>
              <a:off x="7580" y="1261"/>
              <a:ext cx="4756" cy="691"/>
            </a:xfrm>
            <a:prstGeom prst="rect">
              <a:avLst/>
            </a:prstGeom>
            <a:noFill/>
            <a:ln>
              <a:noFill/>
            </a:ln>
          </p:spPr>
          <p:txBody>
            <a:bodyPr wrap="square" lIns="91440" tIns="45720" rIns="91440" bIns="45720" anchor="ctr" anchorCtr="0">
              <a:spAutoFit/>
            </a:bodyPr>
            <a:lstStyle/>
            <a:p>
              <a:pPr algn="dist"/>
              <a:r>
                <a:rPr lang="zh-CN" altLang="en-US" sz="3200" dirty="0">
                  <a:solidFill>
                    <a:schemeClr val="bg1"/>
                  </a:solidFill>
                  <a:effectLst>
                    <a:outerShdw blurRad="38100" dist="38100" dir="2700000" algn="tl">
                      <a:srgbClr val="000000">
                        <a:alpha val="43137"/>
                      </a:srgbClr>
                    </a:outerShdw>
                  </a:effectLst>
                  <a:cs typeface="+mn-ea"/>
                  <a:sym typeface="+mn-lt"/>
                </a:rPr>
                <a:t>不忘入党初心</a:t>
              </a:r>
            </a:p>
          </p:txBody>
        </p:sp>
      </p:grpSp>
      <p:grpSp>
        <p:nvGrpSpPr>
          <p:cNvPr id="11" name="组合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A57652B-0756-C995-E6E6-77E795A729CA}"/>
              </a:ext>
            </a:extLst>
          </p:cNvPr>
          <p:cNvGrpSpPr/>
          <p:nvPr/>
        </p:nvGrpSpPr>
        <p:grpSpPr>
          <a:xfrm>
            <a:off x="5574230" y="2704554"/>
            <a:ext cx="4834466" cy="646853"/>
            <a:chOff x="6626" y="2503"/>
            <a:chExt cx="5710" cy="764"/>
          </a:xfrm>
        </p:grpSpPr>
        <p:sp>
          <p:nvSpPr>
            <p:cNvPr id="12" name="文本框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B407B3E-3C39-ABDC-1B33-64FA21632038}"/>
                </a:ext>
              </a:extLst>
            </p:cNvPr>
            <p:cNvSpPr txBox="1"/>
            <p:nvPr/>
          </p:nvSpPr>
          <p:spPr>
            <a:xfrm>
              <a:off x="6626" y="2503"/>
              <a:ext cx="953" cy="764"/>
            </a:xfrm>
            <a:prstGeom prst="roundRect">
              <a:avLst/>
            </a:prstGeom>
            <a:noFill/>
          </p:spPr>
          <p:txBody>
            <a:bodyPr wrap="square" rtlCol="0">
              <a:spAutoFit/>
            </a:bodyPr>
            <a:lstStyle/>
            <a:p>
              <a:r>
                <a:rPr lang="en-US" altLang="zh-CN" sz="3200" b="1" u="sng" dirty="0">
                  <a:solidFill>
                    <a:schemeClr val="bg1"/>
                  </a:solidFill>
                  <a:effectLst>
                    <a:outerShdw blurRad="38100" dist="38100" dir="2700000" algn="tl">
                      <a:srgbClr val="000000">
                        <a:alpha val="43137"/>
                      </a:srgbClr>
                    </a:outerShdw>
                  </a:effectLst>
                  <a:cs typeface="+mn-ea"/>
                  <a:sym typeface="+mn-lt"/>
                </a:rPr>
                <a:t>02 </a:t>
              </a:r>
            </a:p>
          </p:txBody>
        </p:sp>
        <p:sp>
          <p:nvSpPr>
            <p:cNvPr id="13" name="文本框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CB5651C-52ED-913C-89AE-845FC91E911E}"/>
                </a:ext>
              </a:extLst>
            </p:cNvPr>
            <p:cNvSpPr txBox="1"/>
            <p:nvPr/>
          </p:nvSpPr>
          <p:spPr>
            <a:xfrm>
              <a:off x="7580" y="2575"/>
              <a:ext cx="4756" cy="691"/>
            </a:xfrm>
            <a:prstGeom prst="rect">
              <a:avLst/>
            </a:prstGeom>
            <a:noFill/>
            <a:ln>
              <a:noFill/>
            </a:ln>
          </p:spPr>
          <p:txBody>
            <a:bodyPr wrap="square" lIns="91440" tIns="45720" rIns="91440" bIns="45720" anchor="ctr" anchorCtr="0">
              <a:spAutoFit/>
            </a:bodyPr>
            <a:lstStyle/>
            <a:p>
              <a:pPr algn="dist"/>
              <a:r>
                <a:rPr lang="zh-CN" altLang="en-US" sz="3200" dirty="0">
                  <a:solidFill>
                    <a:schemeClr val="bg1"/>
                  </a:solidFill>
                  <a:effectLst>
                    <a:outerShdw blurRad="38100" dist="38100" dir="2700000" algn="tl">
                      <a:srgbClr val="000000">
                        <a:alpha val="43137"/>
                      </a:srgbClr>
                    </a:outerShdw>
                  </a:effectLst>
                  <a:cs typeface="+mn-ea"/>
                  <a:sym typeface="+mn-lt"/>
                </a:rPr>
                <a:t>传承红色基因</a:t>
              </a:r>
            </a:p>
          </p:txBody>
        </p:sp>
      </p:grpSp>
      <p:grpSp>
        <p:nvGrpSpPr>
          <p:cNvPr id="14" name="组合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194DA6-8E34-4B6C-4F2C-5504F820CD75}"/>
              </a:ext>
            </a:extLst>
          </p:cNvPr>
          <p:cNvGrpSpPr/>
          <p:nvPr/>
        </p:nvGrpSpPr>
        <p:grpSpPr>
          <a:xfrm>
            <a:off x="5574229" y="5022725"/>
            <a:ext cx="4861560" cy="646853"/>
            <a:chOff x="6626" y="5241"/>
            <a:chExt cx="5742" cy="764"/>
          </a:xfrm>
        </p:grpSpPr>
        <p:sp>
          <p:nvSpPr>
            <p:cNvPr id="15" name="文本框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55DF13B-96FC-AA99-3CAA-2B8433FC2728}"/>
                </a:ext>
              </a:extLst>
            </p:cNvPr>
            <p:cNvSpPr txBox="1"/>
            <p:nvPr/>
          </p:nvSpPr>
          <p:spPr>
            <a:xfrm>
              <a:off x="6626" y="5241"/>
              <a:ext cx="953" cy="764"/>
            </a:xfrm>
            <a:prstGeom prst="roundRect">
              <a:avLst/>
            </a:prstGeom>
            <a:noFill/>
          </p:spPr>
          <p:txBody>
            <a:bodyPr wrap="square" rtlCol="0">
              <a:spAutoFit/>
            </a:bodyPr>
            <a:lstStyle/>
            <a:p>
              <a:r>
                <a:rPr lang="en-US" altLang="zh-CN" sz="3200" b="1" u="sng" dirty="0">
                  <a:solidFill>
                    <a:schemeClr val="bg1"/>
                  </a:solidFill>
                  <a:effectLst>
                    <a:outerShdw blurRad="38100" dist="38100" dir="2700000" algn="tl">
                      <a:srgbClr val="000000">
                        <a:alpha val="43137"/>
                      </a:srgbClr>
                    </a:outerShdw>
                  </a:effectLst>
                  <a:cs typeface="+mn-ea"/>
                  <a:sym typeface="+mn-lt"/>
                </a:rPr>
                <a:t>04 </a:t>
              </a:r>
            </a:p>
          </p:txBody>
        </p:sp>
        <p:sp>
          <p:nvSpPr>
            <p:cNvPr id="16" name="文本框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DEEC743-DD8F-DDAB-D753-EBA3F0F43C0B}"/>
                </a:ext>
              </a:extLst>
            </p:cNvPr>
            <p:cNvSpPr txBox="1"/>
            <p:nvPr/>
          </p:nvSpPr>
          <p:spPr>
            <a:xfrm>
              <a:off x="7580" y="5313"/>
              <a:ext cx="4788" cy="691"/>
            </a:xfrm>
            <a:prstGeom prst="rect">
              <a:avLst/>
            </a:prstGeom>
            <a:noFill/>
            <a:ln>
              <a:noFill/>
            </a:ln>
          </p:spPr>
          <p:txBody>
            <a:bodyPr wrap="square" lIns="91440" tIns="45720" rIns="91440" bIns="45720" anchor="ctr" anchorCtr="0">
              <a:spAutoFit/>
            </a:bodyPr>
            <a:lstStyle/>
            <a:p>
              <a:pPr algn="dist"/>
              <a:r>
                <a:rPr lang="zh-CN" altLang="en-US" sz="3200" dirty="0">
                  <a:solidFill>
                    <a:schemeClr val="bg1"/>
                  </a:solidFill>
                  <a:effectLst>
                    <a:outerShdw blurRad="38100" dist="38100" dir="2700000" algn="tl">
                      <a:srgbClr val="000000">
                        <a:alpha val="43137"/>
                      </a:srgbClr>
                    </a:outerShdw>
                  </a:effectLst>
                  <a:cs typeface="+mn-ea"/>
                  <a:sym typeface="+mn-lt"/>
                </a:rPr>
                <a:t>复兴强国引路</a:t>
              </a:r>
            </a:p>
          </p:txBody>
        </p:sp>
      </p:grpSp>
      <p:grpSp>
        <p:nvGrpSpPr>
          <p:cNvPr id="17" name="组合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35A3FD0-2AF3-E093-24F7-95B2EBDE03BC}"/>
              </a:ext>
            </a:extLst>
          </p:cNvPr>
          <p:cNvGrpSpPr/>
          <p:nvPr/>
        </p:nvGrpSpPr>
        <p:grpSpPr>
          <a:xfrm>
            <a:off x="5574230" y="3859406"/>
            <a:ext cx="4861559" cy="646853"/>
            <a:chOff x="6626" y="3867"/>
            <a:chExt cx="5555" cy="764"/>
          </a:xfrm>
        </p:grpSpPr>
        <p:sp>
          <p:nvSpPr>
            <p:cNvPr id="18" name="文本框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7C54BA4-E81A-CB42-6E56-B979FE79EFE8}"/>
                </a:ext>
              </a:extLst>
            </p:cNvPr>
            <p:cNvSpPr txBox="1"/>
            <p:nvPr/>
          </p:nvSpPr>
          <p:spPr>
            <a:xfrm>
              <a:off x="6626" y="3867"/>
              <a:ext cx="953" cy="764"/>
            </a:xfrm>
            <a:prstGeom prst="roundRect">
              <a:avLst/>
            </a:prstGeom>
            <a:noFill/>
          </p:spPr>
          <p:txBody>
            <a:bodyPr wrap="square" rtlCol="0">
              <a:spAutoFit/>
            </a:bodyPr>
            <a:lstStyle/>
            <a:p>
              <a:r>
                <a:rPr lang="en-US" altLang="zh-CN" sz="3200" b="1" u="sng" dirty="0">
                  <a:solidFill>
                    <a:schemeClr val="bg1"/>
                  </a:solidFill>
                  <a:effectLst>
                    <a:outerShdw blurRad="38100" dist="38100" dir="2700000" algn="tl">
                      <a:srgbClr val="000000">
                        <a:alpha val="43137"/>
                      </a:srgbClr>
                    </a:outerShdw>
                  </a:effectLst>
                  <a:cs typeface="+mn-ea"/>
                  <a:sym typeface="+mn-lt"/>
                </a:rPr>
                <a:t>03 </a:t>
              </a: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9FBC70E-F8A0-5C30-4A69-94FD0BF63F18}"/>
                </a:ext>
              </a:extLst>
            </p:cNvPr>
            <p:cNvSpPr txBox="1"/>
            <p:nvPr/>
          </p:nvSpPr>
          <p:spPr>
            <a:xfrm>
              <a:off x="7580" y="3940"/>
              <a:ext cx="4601" cy="691"/>
            </a:xfrm>
            <a:prstGeom prst="rect">
              <a:avLst/>
            </a:prstGeom>
            <a:noFill/>
            <a:ln>
              <a:noFill/>
            </a:ln>
          </p:spPr>
          <p:txBody>
            <a:bodyPr wrap="square" lIns="91440" tIns="45720" rIns="91440" bIns="45720" anchor="ctr" anchorCtr="0">
              <a:spAutoFit/>
            </a:bodyPr>
            <a:lstStyle/>
            <a:p>
              <a:pPr algn="dist"/>
              <a:r>
                <a:rPr lang="zh-CN" altLang="en-US" sz="3200" dirty="0">
                  <a:solidFill>
                    <a:schemeClr val="bg1"/>
                  </a:solidFill>
                  <a:effectLst>
                    <a:outerShdw blurRad="38100" dist="38100" dir="2700000" algn="tl">
                      <a:srgbClr val="000000">
                        <a:alpha val="43137"/>
                      </a:srgbClr>
                    </a:outerShdw>
                  </a:effectLst>
                  <a:cs typeface="+mn-ea"/>
                  <a:sym typeface="+mn-lt"/>
                </a:rPr>
                <a:t>牢记初心使命</a:t>
              </a:r>
            </a:p>
          </p:txBody>
        </p:sp>
      </p:grpSp>
    </p:spTree>
    <p:extLst>
      <p:ext uri="{BB962C8B-B14F-4D97-AF65-F5344CB8AC3E}">
        <p14:creationId xmlns:p14="http://schemas.microsoft.com/office/powerpoint/2010/main" val="386294911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par>
                                <p:cTn id="30" presetID="22" presetClass="entr" presetSubtype="8"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par>
                                <p:cTn id="33" presetID="22" presetClass="entr" presetSubtype="8"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par>
                                <p:cTn id="36" presetID="22" presetClass="entr" presetSubtype="8" fill="hold"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childTnLst>
                          </p:cTn>
                        </p:par>
                        <p:par>
                          <p:cTn id="39" fill="hold">
                            <p:stCondLst>
                              <p:cond delay="3000"/>
                            </p:stCondLst>
                            <p:childTnLst>
                              <p:par>
                                <p:cTn id="40" presetID="22" presetClass="entr" presetSubtype="2" fill="hold"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right)">
                                      <p:cBhvr>
                                        <p:cTn id="4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4="http://schemas.microsoft.com/office/drawing/2010/main" xmlns:p14="http://schemas.microsoft.com/office/powerpoint/2010/main" xmlns:a16="http://schemas.microsoft.com/office/drawing/2014/main" id="{E04E9C19-2A48-6815-C57B-53DB1B816BD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a16="http://schemas.microsoft.com/office/drawing/2014/main" id="{EF7582E5-028A-6FB3-35DB-9500427F05D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032486" y="0"/>
            <a:ext cx="3655317" cy="6858000"/>
          </a:xfrm>
          <a:prstGeom prst="rect">
            <a:avLst/>
          </a:prstGeom>
        </p:spPr>
      </p:pic>
      <p:pic>
        <p:nvPicPr>
          <p:cNvPr id="3" name="图片 2">
            <a:extLst>
              <a:ext uri="{FF2B5EF4-FFF2-40B4-BE49-F238E27FC236}">
                <a16:creationId xmlns="" xmlns:a14="http://schemas.microsoft.com/office/drawing/2010/main" xmlns:p14="http://schemas.microsoft.com/office/powerpoint/2010/main" xmlns:a16="http://schemas.microsoft.com/office/drawing/2014/main" id="{C83EFA2E-5E62-4334-52FA-FACD74B909C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flipH="1">
            <a:off x="9302735" y="3660655"/>
            <a:ext cx="2889265" cy="3200135"/>
          </a:xfrm>
          <a:prstGeom prst="rect">
            <a:avLst/>
          </a:prstGeom>
        </p:spPr>
      </p:pic>
      <p:pic>
        <p:nvPicPr>
          <p:cNvPr id="49" name="图片 48">
            <a:extLst>
              <a:ext uri="{FF2B5EF4-FFF2-40B4-BE49-F238E27FC236}">
                <a16:creationId xmlns="" xmlns:a14="http://schemas.microsoft.com/office/drawing/2010/main" xmlns:p14="http://schemas.microsoft.com/office/powerpoint/2010/main" xmlns:a16="http://schemas.microsoft.com/office/drawing/2014/main" id="{933673BE-B350-9589-1953-E2E0DA49853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030" y="0"/>
            <a:ext cx="2874178" cy="5743492"/>
          </a:xfrm>
          <a:prstGeom prst="rect">
            <a:avLst/>
          </a:prstGeom>
        </p:spPr>
      </p:pic>
      <p:grpSp>
        <p:nvGrpSpPr>
          <p:cNvPr id="50" name="组合 49">
            <a:extLst>
              <a:ext uri="{FF2B5EF4-FFF2-40B4-BE49-F238E27FC236}">
                <a16:creationId xmlns="" xmlns:a14="http://schemas.microsoft.com/office/drawing/2010/main" xmlns:p14="http://schemas.microsoft.com/office/powerpoint/2010/main" xmlns:a16="http://schemas.microsoft.com/office/drawing/2014/main" id="{FCAD304C-6BC3-E953-0D6C-2D4DD956D71E}"/>
              </a:ext>
            </a:extLst>
          </p:cNvPr>
          <p:cNvGrpSpPr/>
          <p:nvPr/>
        </p:nvGrpSpPr>
        <p:grpSpPr>
          <a:xfrm>
            <a:off x="920810" y="1521555"/>
            <a:ext cx="6850703" cy="3858747"/>
            <a:chOff x="920810" y="1521555"/>
            <a:chExt cx="6850703" cy="3858747"/>
          </a:xfrm>
        </p:grpSpPr>
        <p:sp>
          <p:nvSpPr>
            <p:cNvPr id="29" name="矩形 28">
              <a:extLst>
                <a:ext uri="{FF2B5EF4-FFF2-40B4-BE49-F238E27FC236}">
                  <a16:creationId xmlns="" xmlns:a14="http://schemas.microsoft.com/office/drawing/2010/main" xmlns:p14="http://schemas.microsoft.com/office/powerpoint/2010/main" xmlns:a16="http://schemas.microsoft.com/office/drawing/2014/main" id="{86E5128B-10DA-3996-951B-52460191F341}"/>
                </a:ext>
              </a:extLst>
            </p:cNvPr>
            <p:cNvSpPr/>
            <p:nvPr/>
          </p:nvSpPr>
          <p:spPr>
            <a:xfrm>
              <a:off x="925304" y="1648345"/>
              <a:ext cx="6674294" cy="3724804"/>
            </a:xfrm>
            <a:prstGeom prst="rect">
              <a:avLst/>
            </a:prstGeom>
            <a:solidFill>
              <a:schemeClr val="bg1"/>
            </a:solidFill>
            <a:ln>
              <a:solidFill>
                <a:srgbClr val="E5010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30" name="矩形: 圆顶角 29">
              <a:extLst>
                <a:ext uri="{FF2B5EF4-FFF2-40B4-BE49-F238E27FC236}">
                  <a16:creationId xmlns="" xmlns:a14="http://schemas.microsoft.com/office/drawing/2010/main" xmlns:p14="http://schemas.microsoft.com/office/powerpoint/2010/main" xmlns:a16="http://schemas.microsoft.com/office/drawing/2014/main" id="{492D1BD5-A63F-9DDC-0201-655B4506619B}"/>
                </a:ext>
              </a:extLst>
            </p:cNvPr>
            <p:cNvSpPr/>
            <p:nvPr/>
          </p:nvSpPr>
          <p:spPr>
            <a:xfrm>
              <a:off x="920810" y="1521555"/>
              <a:ext cx="6850703" cy="704593"/>
            </a:xfrm>
            <a:prstGeom prst="round2SameRect">
              <a:avLst>
                <a:gd name="adj1" fmla="val 10358"/>
                <a:gd name="adj2" fmla="val 0"/>
              </a:avLst>
            </a:prstGeom>
            <a:gradFill flip="none" rotWithShape="1">
              <a:gsLst>
                <a:gs pos="0">
                  <a:srgbClr val="E50101"/>
                </a:gs>
                <a:gs pos="100000">
                  <a:srgbClr val="B30101"/>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文本框 38">
              <a:extLst>
                <a:ext uri="{FF2B5EF4-FFF2-40B4-BE49-F238E27FC236}">
                  <a16:creationId xmlns="" xmlns:a14="http://schemas.microsoft.com/office/drawing/2010/main" xmlns:p14="http://schemas.microsoft.com/office/powerpoint/2010/main" xmlns:a16="http://schemas.microsoft.com/office/drawing/2014/main" id="{204A0610-8059-24FD-5BAA-55E8244D1555}"/>
                </a:ext>
              </a:extLst>
            </p:cNvPr>
            <p:cNvSpPr txBox="1"/>
            <p:nvPr/>
          </p:nvSpPr>
          <p:spPr>
            <a:xfrm>
              <a:off x="2675079" y="2802549"/>
              <a:ext cx="3005353" cy="830997"/>
            </a:xfrm>
            <a:prstGeom prst="rect">
              <a:avLst/>
            </a:prstGeom>
            <a:noFill/>
          </p:spPr>
          <p:txBody>
            <a:bodyPr wrap="square" rtlCol="0">
              <a:spAutoFit/>
            </a:bodyPr>
            <a:lstStyle>
              <a:defPPr>
                <a:defRPr lang="zh-CN"/>
              </a:defPPr>
              <a:lvl1pPr algn="dist">
                <a:defRPr sz="9600">
                  <a:gradFill>
                    <a:gsLst>
                      <a:gs pos="31000">
                        <a:schemeClr val="accent4">
                          <a:lumMod val="20000"/>
                          <a:lumOff val="80000"/>
                        </a:schemeClr>
                      </a:gs>
                      <a:gs pos="100000">
                        <a:srgbClr val="FEECE2"/>
                      </a:gs>
                    </a:gsLst>
                    <a:lin ang="5400000" scaled="1"/>
                  </a:gradFill>
                  <a:effectLst>
                    <a:outerShdw blurRad="50800" dist="38100" dir="5400000" sx="102000" sy="102000" algn="t" rotWithShape="0">
                      <a:prstClr val="black">
                        <a:alpha val="17000"/>
                      </a:prstClr>
                    </a:outerShdw>
                    <a:reflection blurRad="6350" stA="16000" endPos="24000" dist="29997" dir="5400000" sy="-100000" algn="bl" rotWithShape="0"/>
                  </a:effectLst>
                  <a:latin typeface="字魂71号-御守锦书" panose="00000500000000000000" pitchFamily="2" charset="-122"/>
                  <a:ea typeface="字魂71号-御守锦书" panose="00000500000000000000" pitchFamily="2" charset="-122"/>
                  <a:cs typeface="字魂143号-狂傲行书" panose="00000500000000000000" pitchFamily="2" charset="-122"/>
                </a:defRPr>
              </a:lvl1pPr>
            </a:lstStyle>
            <a:p>
              <a:pPr algn="l"/>
              <a:r>
                <a:rPr lang="zh-CN" altLang="en-US" sz="4800" dirty="0">
                  <a:solidFill>
                    <a:schemeClr val="tx1">
                      <a:lumMod val="85000"/>
                      <a:lumOff val="15000"/>
                    </a:schemeClr>
                  </a:solidFill>
                  <a:effectLst/>
                  <a:latin typeface="+mn-lt"/>
                  <a:ea typeface="+mn-ea"/>
                  <a:cs typeface="+mn-ea"/>
                  <a:sym typeface="+mn-lt"/>
                </a:rPr>
                <a:t>第四部分</a:t>
              </a:r>
            </a:p>
          </p:txBody>
        </p:sp>
        <p:sp>
          <p:nvSpPr>
            <p:cNvPr id="40" name="文本框 39">
              <a:extLst>
                <a:ext uri="{FF2B5EF4-FFF2-40B4-BE49-F238E27FC236}">
                  <a16:creationId xmlns="" xmlns:a14="http://schemas.microsoft.com/office/drawing/2010/main" xmlns:p14="http://schemas.microsoft.com/office/powerpoint/2010/main" xmlns:a16="http://schemas.microsoft.com/office/drawing/2014/main" id="{879050D7-927D-95F5-1667-E22D93000E74}"/>
                </a:ext>
              </a:extLst>
            </p:cNvPr>
            <p:cNvSpPr txBox="1"/>
            <p:nvPr/>
          </p:nvSpPr>
          <p:spPr>
            <a:xfrm>
              <a:off x="2692082" y="3429000"/>
              <a:ext cx="3921885" cy="1023357"/>
            </a:xfrm>
            <a:prstGeom prst="rect">
              <a:avLst/>
            </a:prstGeom>
            <a:noFill/>
          </p:spPr>
          <p:txBody>
            <a:bodyPr wrap="square" rtlCol="0">
              <a:spAutoFit/>
            </a:bodyPr>
            <a:lstStyle>
              <a:defPPr>
                <a:defRPr lang="zh-CN"/>
              </a:defPPr>
              <a:lvl1pPr algn="dist">
                <a:lnSpc>
                  <a:spcPct val="150000"/>
                </a:lnSpc>
                <a:defRPr sz="4400" kern="1400" spc="100">
                  <a:solidFill>
                    <a:srgbClr val="C00000"/>
                  </a:solidFill>
                  <a:effectLst>
                    <a:outerShdw blurRad="60007" dist="310007" dir="7680000" sy="30000" kx="1300200" algn="ctr" rotWithShape="0">
                      <a:prstClr val="black">
                        <a:alpha val="32000"/>
                      </a:prstClr>
                    </a:outerShdw>
                  </a:effectLst>
                  <a:latin typeface="安景臣毛笔行书" panose="02010601030101010101" pitchFamily="2" charset="-122"/>
                  <a:ea typeface="安景臣毛笔行书" panose="02010601030101010101" pitchFamily="2" charset="-122"/>
                  <a:cs typeface="+mn-ea"/>
                </a:defRPr>
              </a:lvl1pPr>
            </a:lstStyle>
            <a:p>
              <a:r>
                <a:rPr lang="zh-CN" altLang="en-US" dirty="0">
                  <a:sym typeface="+mn-lt"/>
                </a:rPr>
                <a:t>复兴强国引路</a:t>
              </a:r>
            </a:p>
          </p:txBody>
        </p:sp>
        <p:pic>
          <p:nvPicPr>
            <p:cNvPr id="44" name="图片 43">
              <a:extLst>
                <a:ext uri="{FF2B5EF4-FFF2-40B4-BE49-F238E27FC236}">
                  <a16:creationId xmlns="" xmlns:a14="http://schemas.microsoft.com/office/drawing/2010/main" xmlns:p14="http://schemas.microsoft.com/office/powerpoint/2010/main" xmlns:a16="http://schemas.microsoft.com/office/drawing/2014/main" id="{DC423C1F-7D32-693A-A2C9-29A1EFC3F2E3}"/>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42659" y="1685791"/>
              <a:ext cx="1902489" cy="3694511"/>
            </a:xfrm>
            <a:prstGeom prst="rect">
              <a:avLst/>
            </a:prstGeom>
          </p:spPr>
        </p:pic>
        <p:sp>
          <p:nvSpPr>
            <p:cNvPr id="45" name="标题 1">
              <a:extLst>
                <a:ext uri="{FF2B5EF4-FFF2-40B4-BE49-F238E27FC236}">
                  <a16:creationId xmlns="" xmlns:a14="http://schemas.microsoft.com/office/drawing/2010/main" xmlns:p14="http://schemas.microsoft.com/office/powerpoint/2010/main" xmlns:a16="http://schemas.microsoft.com/office/drawing/2014/main" id="{C77C2ACC-9A4B-5FDB-9335-9DF456CEA48B}"/>
                </a:ext>
              </a:extLst>
            </p:cNvPr>
            <p:cNvSpPr txBox="1">
              <a:spLocks/>
            </p:cNvSpPr>
            <p:nvPr/>
          </p:nvSpPr>
          <p:spPr>
            <a:xfrm>
              <a:off x="2048774" y="4862050"/>
              <a:ext cx="5378497" cy="39867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dist"/>
              <a:r>
                <a:rPr lang="zh-CN" altLang="en-US" sz="1800" dirty="0">
                  <a:solidFill>
                    <a:schemeClr val="tx1">
                      <a:lumMod val="85000"/>
                      <a:lumOff val="15000"/>
                    </a:schemeClr>
                  </a:solidFill>
                  <a:latin typeface="+mn-lt"/>
                  <a:ea typeface="+mn-ea"/>
                  <a:cs typeface="+mn-ea"/>
                  <a:sym typeface="+mn-lt"/>
                </a:rPr>
                <a:t>庆祝</a:t>
              </a:r>
              <a:r>
                <a:rPr lang="zh-CN" altLang="en-US" sz="1800" dirty="0" smtClean="0">
                  <a:solidFill>
                    <a:schemeClr val="tx1">
                      <a:lumMod val="85000"/>
                      <a:lumOff val="15000"/>
                    </a:schemeClr>
                  </a:solidFill>
                  <a:latin typeface="+mn-lt"/>
                  <a:ea typeface="+mn-ea"/>
                  <a:cs typeface="+mn-ea"/>
                  <a:sym typeface="+mn-lt"/>
                </a:rPr>
                <a:t>建党</a:t>
              </a:r>
              <a:r>
                <a:rPr lang="en-US" altLang="zh-CN" sz="1800" dirty="0" smtClean="0">
                  <a:solidFill>
                    <a:schemeClr val="tx1">
                      <a:lumMod val="85000"/>
                      <a:lumOff val="15000"/>
                    </a:schemeClr>
                  </a:solidFill>
                  <a:latin typeface="+mn-lt"/>
                  <a:ea typeface="+mn-ea"/>
                  <a:cs typeface="+mn-ea"/>
                  <a:sym typeface="+mn-lt"/>
                </a:rPr>
                <a:t>10X</a:t>
              </a:r>
              <a:r>
                <a:rPr lang="zh-CN" altLang="en-US" sz="1800" dirty="0" smtClean="0">
                  <a:solidFill>
                    <a:schemeClr val="tx1">
                      <a:lumMod val="85000"/>
                      <a:lumOff val="15000"/>
                    </a:schemeClr>
                  </a:solidFill>
                  <a:latin typeface="+mn-lt"/>
                  <a:ea typeface="+mn-ea"/>
                  <a:cs typeface="+mn-ea"/>
                  <a:sym typeface="+mn-lt"/>
                </a:rPr>
                <a:t>周年</a:t>
              </a:r>
              <a:endParaRPr lang="zh-CN" altLang="en-US" sz="1800" dirty="0">
                <a:solidFill>
                  <a:schemeClr val="tx1">
                    <a:lumMod val="85000"/>
                    <a:lumOff val="15000"/>
                  </a:schemeClr>
                </a:solidFill>
                <a:latin typeface="+mn-lt"/>
                <a:ea typeface="+mn-ea"/>
                <a:cs typeface="+mn-ea"/>
                <a:sym typeface="+mn-lt"/>
              </a:endParaRPr>
            </a:p>
          </p:txBody>
        </p:sp>
        <p:sp>
          <p:nvSpPr>
            <p:cNvPr id="26" name="直角三角形 25">
              <a:extLst>
                <a:ext uri="{FF2B5EF4-FFF2-40B4-BE49-F238E27FC236}">
                  <a16:creationId xmlns="" xmlns:a14="http://schemas.microsoft.com/office/drawing/2010/main" xmlns:p14="http://schemas.microsoft.com/office/powerpoint/2010/main" xmlns:a16="http://schemas.microsoft.com/office/drawing/2014/main" id="{14C54461-EA1B-3A86-8D31-B04275D1AB7C}"/>
                </a:ext>
              </a:extLst>
            </p:cNvPr>
            <p:cNvSpPr/>
            <p:nvPr/>
          </p:nvSpPr>
          <p:spPr>
            <a:xfrm rot="5400000">
              <a:off x="7597459" y="2223757"/>
              <a:ext cx="172322" cy="175785"/>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spTree>
    <p:extLst>
      <p:ext uri="{BB962C8B-B14F-4D97-AF65-F5344CB8AC3E}">
        <p14:creationId xmlns:p14="http://schemas.microsoft.com/office/powerpoint/2010/main" val="272191426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left)">
                                      <p:cBhvr>
                                        <p:cTn id="2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四、复兴强国引路</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147E44-2F3F-9C4C-51E0-498FD971C07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283198"/>
            <a:ext cx="12192000" cy="1574800"/>
          </a:xfrm>
          <a:prstGeom prst="rect">
            <a:avLst/>
          </a:prstGeom>
        </p:spPr>
      </p:pic>
      <p:grpSp>
        <p:nvGrpSpPr>
          <p:cNvPr id="7" name="组合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1380DDF-0015-CE8E-2EA1-C926301B26E3}"/>
              </a:ext>
            </a:extLst>
          </p:cNvPr>
          <p:cNvGrpSpPr/>
          <p:nvPr/>
        </p:nvGrpSpPr>
        <p:grpSpPr>
          <a:xfrm>
            <a:off x="1317608" y="2338321"/>
            <a:ext cx="6887133" cy="747258"/>
            <a:chOff x="1317608" y="2338321"/>
            <a:chExt cx="6887133" cy="747258"/>
          </a:xfrm>
        </p:grpSpPr>
        <p:grpSp>
          <p:nvGrpSpPr>
            <p:cNvPr id="16" name="组合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5B5066B-6F19-9CD2-16A4-096F7CA627A2}"/>
                </a:ext>
              </a:extLst>
            </p:cNvPr>
            <p:cNvGrpSpPr/>
            <p:nvPr/>
          </p:nvGrpSpPr>
          <p:grpSpPr>
            <a:xfrm>
              <a:off x="1317608" y="2338321"/>
              <a:ext cx="6887133" cy="747258"/>
              <a:chOff x="3068551" y="1482880"/>
              <a:chExt cx="6887133" cy="747258"/>
            </a:xfrm>
          </p:grpSpPr>
          <p:grpSp>
            <p:nvGrpSpPr>
              <p:cNvPr id="17" name="组合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D2FCCBD-9E5B-76A2-FB9A-D6DDDB4FC1BA}"/>
                  </a:ext>
                </a:extLst>
              </p:cNvPr>
              <p:cNvGrpSpPr/>
              <p:nvPr/>
            </p:nvGrpSpPr>
            <p:grpSpPr>
              <a:xfrm>
                <a:off x="3068551" y="1482880"/>
                <a:ext cx="6887133" cy="747258"/>
                <a:chOff x="2575065" y="1226120"/>
                <a:chExt cx="8179669" cy="887500"/>
              </a:xfrm>
            </p:grpSpPr>
            <p:sp>
              <p:nvSpPr>
                <p:cNvPr id="20" name="矩形: 圆角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F3A65AF-350E-6712-76EA-2C45713D3094}"/>
                    </a:ext>
                  </a:extLst>
                </p:cNvPr>
                <p:cNvSpPr/>
                <p:nvPr/>
              </p:nvSpPr>
              <p:spPr>
                <a:xfrm>
                  <a:off x="2575065" y="1226120"/>
                  <a:ext cx="8179669" cy="887500"/>
                </a:xfrm>
                <a:prstGeom prst="roundRect">
                  <a:avLst>
                    <a:gd name="adj" fmla="val 50000"/>
                  </a:avLst>
                </a:prstGeom>
                <a:gradFill flip="none" rotWithShape="1">
                  <a:gsLst>
                    <a:gs pos="0">
                      <a:srgbClr val="C00000"/>
                    </a:gs>
                    <a:gs pos="100000">
                      <a:srgbClr val="FF0000"/>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22" name="椭圆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6A27B07-7893-A31C-747F-BC445D250CB6}"/>
                    </a:ext>
                  </a:extLst>
                </p:cNvPr>
                <p:cNvSpPr/>
                <p:nvPr/>
              </p:nvSpPr>
              <p:spPr>
                <a:xfrm>
                  <a:off x="2729972" y="1336042"/>
                  <a:ext cx="667658" cy="6676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pic>
            <p:nvPicPr>
              <p:cNvPr id="18" name="图片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558B2CA-DBC5-6419-CB0C-193A23A4C20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74937" y="1599793"/>
                <a:ext cx="406402" cy="434148"/>
              </a:xfrm>
              <a:prstGeom prst="rect">
                <a:avLst/>
              </a:prstGeom>
            </p:spPr>
          </p:pic>
        </p:grpSp>
        <p:sp>
          <p:nvSpPr>
            <p:cNvPr id="23" name="文本框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875A25D-371E-BBB1-6BBA-43AFC0102280}"/>
                </a:ext>
              </a:extLst>
            </p:cNvPr>
            <p:cNvSpPr txBox="1"/>
            <p:nvPr/>
          </p:nvSpPr>
          <p:spPr>
            <a:xfrm>
              <a:off x="2140622" y="2441475"/>
              <a:ext cx="5657720" cy="523220"/>
            </a:xfrm>
            <a:prstGeom prst="rect">
              <a:avLst/>
            </a:prstGeom>
            <a:noFill/>
          </p:spPr>
          <p:txBody>
            <a:bodyPr wrap="square" rtlCol="0">
              <a:spAutoFit/>
            </a:bodyPr>
            <a:lstStyle>
              <a:defPPr>
                <a:defRPr lang="zh-CN"/>
              </a:defPPr>
              <a:lvl1pPr algn="dist">
                <a:defRPr sz="2400">
                  <a:solidFill>
                    <a:schemeClr val="bg1"/>
                  </a:solidFill>
                  <a:effectLst>
                    <a:outerShdw blurRad="38100" dist="38100" dir="2700000" algn="tl">
                      <a:srgbClr val="000000">
                        <a:alpha val="43137"/>
                      </a:srgbClr>
                    </a:outerShdw>
                  </a:effectLst>
                  <a:latin typeface="字魂110号-武林江湖体" panose="00000500000000000000" pitchFamily="2" charset="-122"/>
                  <a:ea typeface="字魂110号-武林江湖体" panose="00000500000000000000" pitchFamily="2" charset="-122"/>
                </a:defRPr>
              </a:lvl1pPr>
            </a:lstStyle>
            <a:p>
              <a:r>
                <a:rPr lang="zh-CN" altLang="en-US" sz="2800" dirty="0">
                  <a:latin typeface="+mn-lt"/>
                  <a:ea typeface="+mn-ea"/>
                  <a:cs typeface="+mn-ea"/>
                  <a:sym typeface="+mn-lt"/>
                </a:rPr>
                <a:t>不忘职责使命  牢记党的嘱托</a:t>
              </a:r>
            </a:p>
          </p:txBody>
        </p:sp>
      </p:grpSp>
      <p:sp>
        <p:nvSpPr>
          <p:cNvPr id="29" name="矩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0503BB0-B831-D780-71B6-5FFCB3AEC634}"/>
              </a:ext>
            </a:extLst>
          </p:cNvPr>
          <p:cNvSpPr/>
          <p:nvPr/>
        </p:nvSpPr>
        <p:spPr>
          <a:xfrm>
            <a:off x="1222211" y="3276730"/>
            <a:ext cx="8170245" cy="1054135"/>
          </a:xfrm>
          <a:prstGeom prst="rect">
            <a:avLst/>
          </a:prstGeom>
        </p:spPr>
        <p:txBody>
          <a:bodyPr wrap="square">
            <a:spAutoFit/>
          </a:bodyPr>
          <a:lstStyle/>
          <a:p>
            <a:pPr lvl="0">
              <a:lnSpc>
                <a:spcPts val="2500"/>
              </a:lnSpc>
              <a:buClr>
                <a:schemeClr val="accent1"/>
              </a:buClr>
              <a:defRPr/>
            </a:pPr>
            <a:r>
              <a:rPr lang="zh-CN" altLang="en-US" sz="1400" dirty="0">
                <a:solidFill>
                  <a:schemeClr val="tx1">
                    <a:lumMod val="85000"/>
                    <a:lumOff val="15000"/>
                  </a:schemeClr>
                </a:solidFill>
                <a:cs typeface="+mn-ea"/>
                <a:sym typeface="+mn-lt"/>
              </a:rPr>
              <a:t>我在自己的本职工作中踏实肯干，努力发挥专业特长，起到了业务骨干的作用。此外，我还在团组织中担任了团委工作，积极参与组织策划集体活动，成绩也是不小的。在自己有了一些优点的同时，我还经常作自我批评，发现自己的缺点，并努力改进，也请组织给予指导和帮助</a:t>
            </a:r>
          </a:p>
        </p:txBody>
      </p:sp>
      <p:sp>
        <p:nvSpPr>
          <p:cNvPr id="30" name="矩形: 圆角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85C9BDC-245B-A725-2359-35BC08E6531B}"/>
              </a:ext>
            </a:extLst>
          </p:cNvPr>
          <p:cNvSpPr/>
          <p:nvPr/>
        </p:nvSpPr>
        <p:spPr>
          <a:xfrm>
            <a:off x="1317608" y="4733299"/>
            <a:ext cx="1817967" cy="747258"/>
          </a:xfrm>
          <a:prstGeom prst="roundRect">
            <a:avLst>
              <a:gd name="adj" fmla="val 50000"/>
            </a:avLst>
          </a:prstGeom>
          <a:gradFill flip="none" rotWithShape="1">
            <a:gsLst>
              <a:gs pos="0">
                <a:srgbClr val="C00000"/>
              </a:gs>
              <a:gs pos="100000">
                <a:srgbClr val="FF0000"/>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a:effectLst>
                  <a:outerShdw blurRad="38100" dist="38100" dir="2700000" algn="tl">
                    <a:srgbClr val="000000">
                      <a:alpha val="43137"/>
                    </a:srgbClr>
                  </a:outerShdw>
                </a:effectLst>
                <a:cs typeface="+mn-ea"/>
                <a:sym typeface="+mn-lt"/>
              </a:rPr>
              <a:t>努力改进</a:t>
            </a:r>
          </a:p>
        </p:txBody>
      </p:sp>
      <p:sp>
        <p:nvSpPr>
          <p:cNvPr id="40" name="矩形: 圆角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42CF3F9-BB7B-CE93-39BB-3E66CE11C86E}"/>
              </a:ext>
            </a:extLst>
          </p:cNvPr>
          <p:cNvSpPr/>
          <p:nvPr/>
        </p:nvSpPr>
        <p:spPr>
          <a:xfrm>
            <a:off x="3489366" y="4733299"/>
            <a:ext cx="1817967" cy="747258"/>
          </a:xfrm>
          <a:prstGeom prst="roundRect">
            <a:avLst>
              <a:gd name="adj" fmla="val 50000"/>
            </a:avLst>
          </a:prstGeom>
          <a:gradFill flip="none" rotWithShape="1">
            <a:gsLst>
              <a:gs pos="0">
                <a:srgbClr val="C00000"/>
              </a:gs>
              <a:gs pos="100000">
                <a:srgbClr val="FF0000"/>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a:effectLst>
                  <a:outerShdw blurRad="38100" dist="38100" dir="2700000" algn="tl">
                    <a:srgbClr val="000000">
                      <a:alpha val="43137"/>
                    </a:srgbClr>
                  </a:outerShdw>
                </a:effectLst>
                <a:cs typeface="+mn-ea"/>
                <a:sym typeface="+mn-lt"/>
              </a:rPr>
              <a:t>踏实肯干</a:t>
            </a:r>
          </a:p>
        </p:txBody>
      </p:sp>
      <p:sp>
        <p:nvSpPr>
          <p:cNvPr id="41" name="矩形: 圆角 4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1B749C7-1B5E-BD02-5BF3-C2FECADA099E}"/>
              </a:ext>
            </a:extLst>
          </p:cNvPr>
          <p:cNvSpPr/>
          <p:nvPr/>
        </p:nvSpPr>
        <p:spPr>
          <a:xfrm>
            <a:off x="5683864" y="4733299"/>
            <a:ext cx="2622594" cy="747258"/>
          </a:xfrm>
          <a:prstGeom prst="roundRect">
            <a:avLst>
              <a:gd name="adj" fmla="val 50000"/>
            </a:avLst>
          </a:prstGeom>
          <a:gradFill flip="none" rotWithShape="1">
            <a:gsLst>
              <a:gs pos="0">
                <a:srgbClr val="C00000"/>
              </a:gs>
              <a:gs pos="100000">
                <a:srgbClr val="FF0000"/>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a:effectLst>
                  <a:outerShdw blurRad="38100" dist="38100" dir="2700000" algn="tl">
                    <a:srgbClr val="000000">
                      <a:alpha val="43137"/>
                    </a:srgbClr>
                  </a:outerShdw>
                </a:effectLst>
                <a:cs typeface="+mn-ea"/>
                <a:sym typeface="+mn-lt"/>
              </a:rPr>
              <a:t>发挥专业特长</a:t>
            </a:r>
          </a:p>
        </p:txBody>
      </p:sp>
      <p:sp>
        <p:nvSpPr>
          <p:cNvPr id="42" name="矩形: 圆角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14F1229-5A22-440E-EC1C-C0674C82A12E}"/>
              </a:ext>
            </a:extLst>
          </p:cNvPr>
          <p:cNvSpPr/>
          <p:nvPr/>
        </p:nvSpPr>
        <p:spPr>
          <a:xfrm>
            <a:off x="8682989" y="4704202"/>
            <a:ext cx="1817967" cy="747258"/>
          </a:xfrm>
          <a:prstGeom prst="roundRect">
            <a:avLst>
              <a:gd name="adj" fmla="val 50000"/>
            </a:avLst>
          </a:prstGeom>
          <a:gradFill flip="none" rotWithShape="1">
            <a:gsLst>
              <a:gs pos="0">
                <a:srgbClr val="C00000"/>
              </a:gs>
              <a:gs pos="100000">
                <a:srgbClr val="FF0000"/>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a:effectLst>
                  <a:outerShdw blurRad="38100" dist="38100" dir="2700000" algn="tl">
                    <a:srgbClr val="000000">
                      <a:alpha val="43137"/>
                    </a:srgbClr>
                  </a:outerShdw>
                </a:effectLst>
                <a:cs typeface="+mn-ea"/>
                <a:sym typeface="+mn-lt"/>
              </a:rPr>
              <a:t>指导帮助</a:t>
            </a:r>
          </a:p>
        </p:txBody>
      </p:sp>
      <p:pic>
        <p:nvPicPr>
          <p:cNvPr id="3" name="图片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9E33F1C-6F35-1BD2-8E62-2F7EFDEDD022}"/>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7289499" y="1235858"/>
            <a:ext cx="3378507" cy="1893129"/>
          </a:xfrm>
          <a:prstGeom prst="rect">
            <a:avLst/>
          </a:prstGeom>
        </p:spPr>
      </p:pic>
    </p:spTree>
    <p:extLst>
      <p:ext uri="{BB962C8B-B14F-4D97-AF65-F5344CB8AC3E}">
        <p14:creationId xmlns:p14="http://schemas.microsoft.com/office/powerpoint/2010/main" val="370377999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down)">
                                      <p:cBhvr>
                                        <p:cTn id="33" dur="500"/>
                                        <p:tgtEl>
                                          <p:spTgt spid="3"/>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p:cTn id="41" dur="500" fill="hold"/>
                                        <p:tgtEl>
                                          <p:spTgt spid="41"/>
                                        </p:tgtEl>
                                        <p:attrNameLst>
                                          <p:attrName>ppt_w</p:attrName>
                                        </p:attrNameLst>
                                      </p:cBhvr>
                                      <p:tavLst>
                                        <p:tav tm="0">
                                          <p:val>
                                            <p:fltVal val="0"/>
                                          </p:val>
                                        </p:tav>
                                        <p:tav tm="100000">
                                          <p:val>
                                            <p:strVal val="#ppt_w"/>
                                          </p:val>
                                        </p:tav>
                                      </p:tavLst>
                                    </p:anim>
                                    <p:anim calcmode="lin" valueType="num">
                                      <p:cBhvr>
                                        <p:cTn id="42" dur="500" fill="hold"/>
                                        <p:tgtEl>
                                          <p:spTgt spid="41"/>
                                        </p:tgtEl>
                                        <p:attrNameLst>
                                          <p:attrName>ppt_h</p:attrName>
                                        </p:attrNameLst>
                                      </p:cBhvr>
                                      <p:tavLst>
                                        <p:tav tm="0">
                                          <p:val>
                                            <p:fltVal val="0"/>
                                          </p:val>
                                        </p:tav>
                                        <p:tav tm="100000">
                                          <p:val>
                                            <p:strVal val="#ppt_h"/>
                                          </p:val>
                                        </p:tav>
                                      </p:tavLst>
                                    </p:anim>
                                    <p:animEffect transition="in" filter="fade">
                                      <p:cBhvr>
                                        <p:cTn id="43" dur="500"/>
                                        <p:tgtEl>
                                          <p:spTgt spid="41"/>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ppt_w</p:attrName>
                                        </p:attrNameLst>
                                      </p:cBhvr>
                                      <p:tavLst>
                                        <p:tav tm="0">
                                          <p:val>
                                            <p:fltVal val="0"/>
                                          </p:val>
                                        </p:tav>
                                        <p:tav tm="100000">
                                          <p:val>
                                            <p:strVal val="#ppt_w"/>
                                          </p:val>
                                        </p:tav>
                                      </p:tavLst>
                                    </p:anim>
                                    <p:anim calcmode="lin" valueType="num">
                                      <p:cBhvr>
                                        <p:cTn id="47" dur="500" fill="hold"/>
                                        <p:tgtEl>
                                          <p:spTgt spid="40"/>
                                        </p:tgtEl>
                                        <p:attrNameLst>
                                          <p:attrName>ppt_h</p:attrName>
                                        </p:attrNameLst>
                                      </p:cBhvr>
                                      <p:tavLst>
                                        <p:tav tm="0">
                                          <p:val>
                                            <p:fltVal val="0"/>
                                          </p:val>
                                        </p:tav>
                                        <p:tav tm="100000">
                                          <p:val>
                                            <p:strVal val="#ppt_h"/>
                                          </p:val>
                                        </p:tav>
                                      </p:tavLst>
                                    </p:anim>
                                    <p:animEffect transition="in" filter="fade">
                                      <p:cBhvr>
                                        <p:cTn id="48" dur="500"/>
                                        <p:tgtEl>
                                          <p:spTgt spid="40"/>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p:cTn id="51" dur="500" fill="hold"/>
                                        <p:tgtEl>
                                          <p:spTgt spid="30"/>
                                        </p:tgtEl>
                                        <p:attrNameLst>
                                          <p:attrName>ppt_w</p:attrName>
                                        </p:attrNameLst>
                                      </p:cBhvr>
                                      <p:tavLst>
                                        <p:tav tm="0">
                                          <p:val>
                                            <p:fltVal val="0"/>
                                          </p:val>
                                        </p:tav>
                                        <p:tav tm="100000">
                                          <p:val>
                                            <p:strVal val="#ppt_w"/>
                                          </p:val>
                                        </p:tav>
                                      </p:tavLst>
                                    </p:anim>
                                    <p:anim calcmode="lin" valueType="num">
                                      <p:cBhvr>
                                        <p:cTn id="52" dur="500" fill="hold"/>
                                        <p:tgtEl>
                                          <p:spTgt spid="30"/>
                                        </p:tgtEl>
                                        <p:attrNameLst>
                                          <p:attrName>ppt_h</p:attrName>
                                        </p:attrNameLst>
                                      </p:cBhvr>
                                      <p:tavLst>
                                        <p:tav tm="0">
                                          <p:val>
                                            <p:fltVal val="0"/>
                                          </p:val>
                                        </p:tav>
                                        <p:tav tm="100000">
                                          <p:val>
                                            <p:strVal val="#ppt_h"/>
                                          </p:val>
                                        </p:tav>
                                      </p:tavLst>
                                    </p:anim>
                                    <p:animEffect transition="in" filter="fade">
                                      <p:cBhvr>
                                        <p:cTn id="53" dur="500"/>
                                        <p:tgtEl>
                                          <p:spTgt spid="3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42"/>
                                        </p:tgtEl>
                                        <p:attrNameLst>
                                          <p:attrName>style.visibility</p:attrName>
                                        </p:attrNameLst>
                                      </p:cBhvr>
                                      <p:to>
                                        <p:strVal val="visible"/>
                                      </p:to>
                                    </p:set>
                                    <p:anim calcmode="lin" valueType="num">
                                      <p:cBhvr>
                                        <p:cTn id="56" dur="500" fill="hold"/>
                                        <p:tgtEl>
                                          <p:spTgt spid="42"/>
                                        </p:tgtEl>
                                        <p:attrNameLst>
                                          <p:attrName>ppt_w</p:attrName>
                                        </p:attrNameLst>
                                      </p:cBhvr>
                                      <p:tavLst>
                                        <p:tav tm="0">
                                          <p:val>
                                            <p:fltVal val="0"/>
                                          </p:val>
                                        </p:tav>
                                        <p:tav tm="100000">
                                          <p:val>
                                            <p:strVal val="#ppt_w"/>
                                          </p:val>
                                        </p:tav>
                                      </p:tavLst>
                                    </p:anim>
                                    <p:anim calcmode="lin" valueType="num">
                                      <p:cBhvr>
                                        <p:cTn id="57" dur="500" fill="hold"/>
                                        <p:tgtEl>
                                          <p:spTgt spid="42"/>
                                        </p:tgtEl>
                                        <p:attrNameLst>
                                          <p:attrName>ppt_h</p:attrName>
                                        </p:attrNameLst>
                                      </p:cBhvr>
                                      <p:tavLst>
                                        <p:tav tm="0">
                                          <p:val>
                                            <p:fltVal val="0"/>
                                          </p:val>
                                        </p:tav>
                                        <p:tav tm="100000">
                                          <p:val>
                                            <p:strVal val="#ppt_h"/>
                                          </p:val>
                                        </p:tav>
                                      </p:tavLst>
                                    </p:anim>
                                    <p:animEffect transition="in" filter="fade">
                                      <p:cBhvr>
                                        <p:cTn id="5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29" grpId="0"/>
      <p:bldP spid="30" grpId="0" animBg="1"/>
      <p:bldP spid="40" grpId="0" animBg="1"/>
      <p:bldP spid="41" grpId="0" animBg="1"/>
      <p:bldP spid="4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四、复兴强国引路</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147E44-2F3F-9C4C-51E0-498FD971C07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283198"/>
            <a:ext cx="12192000" cy="1574800"/>
          </a:xfrm>
          <a:prstGeom prst="rect">
            <a:avLst/>
          </a:prstGeom>
        </p:spPr>
      </p:pic>
      <p:grpSp>
        <p:nvGrpSpPr>
          <p:cNvPr id="26" name="组合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BFFF32-9523-B0F5-19E5-B02D2A47A273}"/>
              </a:ext>
            </a:extLst>
          </p:cNvPr>
          <p:cNvGrpSpPr/>
          <p:nvPr/>
        </p:nvGrpSpPr>
        <p:grpSpPr>
          <a:xfrm>
            <a:off x="1175174" y="1655235"/>
            <a:ext cx="9715500" cy="4224867"/>
            <a:chOff x="1463" y="1625"/>
            <a:chExt cx="11475" cy="4990"/>
          </a:xfrm>
        </p:grpSpPr>
        <p:grpSp>
          <p:nvGrpSpPr>
            <p:cNvPr id="27" name="组合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36AB801-9792-DFF8-9CDB-B6F56142C634}"/>
                </a:ext>
              </a:extLst>
            </p:cNvPr>
            <p:cNvGrpSpPr/>
            <p:nvPr/>
          </p:nvGrpSpPr>
          <p:grpSpPr>
            <a:xfrm>
              <a:off x="1463" y="1660"/>
              <a:ext cx="11475" cy="4955"/>
              <a:chOff x="1463" y="1660"/>
              <a:chExt cx="11475" cy="4955"/>
            </a:xfrm>
          </p:grpSpPr>
          <p:sp>
            <p:nvSpPr>
              <p:cNvPr id="31" name="矩形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C790843-DDA0-FA8B-3E2A-BC308E895F6C}"/>
                  </a:ext>
                </a:extLst>
              </p:cNvPr>
              <p:cNvSpPr/>
              <p:nvPr/>
            </p:nvSpPr>
            <p:spPr>
              <a:xfrm>
                <a:off x="1463" y="2142"/>
                <a:ext cx="11475" cy="4473"/>
              </a:xfrm>
              <a:prstGeom prst="rect">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91437" tIns="45719" rIns="91437" bIns="45719" anchor="ctr"/>
              <a:lstStyle/>
              <a:p>
                <a:pPr algn="ctr">
                  <a:defRPr/>
                </a:pPr>
                <a:endParaRPr lang="zh-CN" altLang="en-US" sz="2400" dirty="0">
                  <a:cs typeface="+mn-ea"/>
                  <a:sym typeface="+mn-lt"/>
                </a:endParaRPr>
              </a:p>
            </p:txBody>
          </p:sp>
          <p:grpSp>
            <p:nvGrpSpPr>
              <p:cNvPr id="32" name="组合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5F1441B-E5B8-493C-B28E-F8B46ED60F45}"/>
                  </a:ext>
                </a:extLst>
              </p:cNvPr>
              <p:cNvGrpSpPr/>
              <p:nvPr/>
            </p:nvGrpSpPr>
            <p:grpSpPr bwMode="auto">
              <a:xfrm>
                <a:off x="2054" y="1660"/>
                <a:ext cx="10209" cy="1125"/>
                <a:chOff x="1386245" y="2546361"/>
                <a:chExt cx="9566638" cy="953674"/>
              </a:xfrm>
            </p:grpSpPr>
            <p:sp>
              <p:nvSpPr>
                <p:cNvPr id="33" name="等腰三角形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8A05010-28BB-650A-7875-BA365A0CE529}"/>
                    </a:ext>
                  </a:extLst>
                </p:cNvPr>
                <p:cNvSpPr/>
                <p:nvPr/>
              </p:nvSpPr>
              <p:spPr>
                <a:xfrm>
                  <a:off x="10633289" y="2546361"/>
                  <a:ext cx="319594" cy="409202"/>
                </a:xfrm>
                <a:prstGeom prst="triangle">
                  <a:avLst/>
                </a:prstGeom>
                <a:solidFill>
                  <a:srgbClr val="75151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dirty="0">
                    <a:cs typeface="+mn-ea"/>
                    <a:sym typeface="+mn-lt"/>
                  </a:endParaRPr>
                </a:p>
              </p:txBody>
            </p:sp>
            <p:sp>
              <p:nvSpPr>
                <p:cNvPr id="34" name="等腰三角形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B7CCC64-8A07-1B8C-C5B0-D61162E60EDB}"/>
                    </a:ext>
                  </a:extLst>
                </p:cNvPr>
                <p:cNvSpPr/>
                <p:nvPr/>
              </p:nvSpPr>
              <p:spPr>
                <a:xfrm>
                  <a:off x="1386245" y="2546361"/>
                  <a:ext cx="319593" cy="409202"/>
                </a:xfrm>
                <a:prstGeom prst="triangle">
                  <a:avLst/>
                </a:prstGeom>
                <a:solidFill>
                  <a:srgbClr val="75151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dirty="0">
                    <a:cs typeface="+mn-ea"/>
                    <a:sym typeface="+mn-lt"/>
                  </a:endParaRPr>
                </a:p>
              </p:txBody>
            </p:sp>
            <p:sp>
              <p:nvSpPr>
                <p:cNvPr id="35" name="梯形 3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FB32C12-A0E5-18F8-FBBE-705D38CB382D}"/>
                    </a:ext>
                  </a:extLst>
                </p:cNvPr>
                <p:cNvSpPr/>
                <p:nvPr/>
              </p:nvSpPr>
              <p:spPr>
                <a:xfrm flipV="1">
                  <a:off x="1547100" y="2546361"/>
                  <a:ext cx="9244929" cy="953674"/>
                </a:xfrm>
                <a:prstGeom prst="trapezoi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dirty="0">
                    <a:cs typeface="+mn-ea"/>
                    <a:sym typeface="+mn-lt"/>
                  </a:endParaRPr>
                </a:p>
              </p:txBody>
            </p:sp>
          </p:grpSp>
        </p:grpSp>
        <p:sp>
          <p:nvSpPr>
            <p:cNvPr id="28" name="文本框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A3D8B10-253D-A07F-04EF-48F9B4F315AC}"/>
                </a:ext>
              </a:extLst>
            </p:cNvPr>
            <p:cNvSpPr txBox="1"/>
            <p:nvPr/>
          </p:nvSpPr>
          <p:spPr>
            <a:xfrm>
              <a:off x="4949" y="1625"/>
              <a:ext cx="4043" cy="987"/>
            </a:xfrm>
            <a:prstGeom prst="rect">
              <a:avLst/>
            </a:prstGeom>
            <a:noFill/>
          </p:spPr>
          <p:txBody>
            <a:bodyPr wrap="square" lIns="91437" tIns="45719" rIns="91437" bIns="45719">
              <a:spAutoFit/>
            </a:bodyPr>
            <a:lstStyle/>
            <a:p>
              <a:pPr lvl="0" algn="ctr">
                <a:lnSpc>
                  <a:spcPct val="120000"/>
                </a:lnSpc>
              </a:pPr>
              <a:r>
                <a:rPr lang="zh-CN" altLang="en-US" sz="4400" kern="0" dirty="0">
                  <a:solidFill>
                    <a:schemeClr val="bg1"/>
                  </a:solidFill>
                  <a:effectLst>
                    <a:outerShdw blurRad="38100" dist="38100" dir="2700000" algn="tl">
                      <a:srgbClr val="000000">
                        <a:alpha val="43137"/>
                      </a:srgbClr>
                    </a:outerShdw>
                  </a:effectLst>
                  <a:cs typeface="+mn-ea"/>
                  <a:sym typeface="+mn-lt"/>
                </a:rPr>
                <a:t>复 兴 强 国</a:t>
              </a:r>
            </a:p>
          </p:txBody>
        </p:sp>
      </p:grpSp>
      <p:pic>
        <p:nvPicPr>
          <p:cNvPr id="38" name="图片 37" descr="党徽党旗飘手绘插画">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1292E91-9B31-7691-B4B1-DE32200EBDAA}"/>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1444732" y="4610834"/>
            <a:ext cx="818282" cy="689292"/>
          </a:xfrm>
          <a:prstGeom prst="rect">
            <a:avLst/>
          </a:prstGeom>
        </p:spPr>
      </p:pic>
      <p:pic>
        <p:nvPicPr>
          <p:cNvPr id="39" name="图片 38" descr="党徽党旗飘手绘插画">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A71C7E1-0F94-9FCF-EBFB-623B3120EF4E}"/>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1444732" y="3045433"/>
            <a:ext cx="818282" cy="689292"/>
          </a:xfrm>
          <a:prstGeom prst="rect">
            <a:avLst/>
          </a:prstGeom>
        </p:spPr>
      </p:pic>
      <p:grpSp>
        <p:nvGrpSpPr>
          <p:cNvPr id="43" name="组合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1AB21C4-5B33-FD8F-ECF1-F7204AFD8245}"/>
              </a:ext>
            </a:extLst>
          </p:cNvPr>
          <p:cNvGrpSpPr/>
          <p:nvPr/>
        </p:nvGrpSpPr>
        <p:grpSpPr>
          <a:xfrm>
            <a:off x="2309475" y="3031597"/>
            <a:ext cx="8039982" cy="1157753"/>
            <a:chOff x="5698464" y="1968713"/>
            <a:chExt cx="8039982" cy="1157753"/>
          </a:xfrm>
        </p:grpSpPr>
        <p:sp>
          <p:nvSpPr>
            <p:cNvPr id="44" name="文本框 4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F48F426-6D67-2D5A-7C68-4BFBAD1FD794}"/>
                </a:ext>
              </a:extLst>
            </p:cNvPr>
            <p:cNvSpPr txBox="1"/>
            <p:nvPr/>
          </p:nvSpPr>
          <p:spPr>
            <a:xfrm>
              <a:off x="5698464" y="1968713"/>
              <a:ext cx="1505782" cy="461665"/>
            </a:xfrm>
            <a:prstGeom prst="rect">
              <a:avLst/>
            </a:prstGeom>
            <a:noFill/>
          </p:spPr>
          <p:txBody>
            <a:bodyPr wrap="square" rtlCol="0">
              <a:spAutoFit/>
            </a:bodyPr>
            <a:lstStyle/>
            <a:p>
              <a:pPr algn="dist"/>
              <a:r>
                <a:rPr lang="zh-CN" altLang="en-US" sz="2400" dirty="0">
                  <a:solidFill>
                    <a:srgbClr val="C00000"/>
                  </a:solidFill>
                  <a:cs typeface="+mn-ea"/>
                  <a:sym typeface="+mn-lt"/>
                </a:rPr>
                <a:t>复兴强国</a:t>
              </a:r>
            </a:p>
          </p:txBody>
        </p:sp>
        <p:sp>
          <p:nvSpPr>
            <p:cNvPr id="45" name="文本框 4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642BEDE-1E09-4399-1902-A0E1B6679C2A}"/>
                </a:ext>
              </a:extLst>
            </p:cNvPr>
            <p:cNvSpPr txBox="1"/>
            <p:nvPr/>
          </p:nvSpPr>
          <p:spPr>
            <a:xfrm>
              <a:off x="5698464" y="2430378"/>
              <a:ext cx="8039982" cy="696088"/>
            </a:xfrm>
            <a:prstGeom prst="rect">
              <a:avLst/>
            </a:prstGeom>
            <a:noFill/>
          </p:spPr>
          <p:txBody>
            <a:bodyPr wrap="square" rtlCol="0">
              <a:spAutoFit/>
            </a:bodyPr>
            <a:lstStyle/>
            <a:p>
              <a:pPr>
                <a:lnSpc>
                  <a:spcPts val="2500"/>
                </a:lnSpc>
              </a:pPr>
              <a:r>
                <a:rPr lang="en-US" altLang="zh-CN" sz="1400" dirty="0">
                  <a:cs typeface="+mn-ea"/>
                  <a:sym typeface="+mn-lt"/>
                </a:rPr>
                <a:t>《</a:t>
              </a:r>
              <a:r>
                <a:rPr lang="zh-CN" altLang="en-US" sz="1400" dirty="0">
                  <a:cs typeface="+mn-ea"/>
                  <a:sym typeface="+mn-lt"/>
                </a:rPr>
                <a:t>党章</a:t>
              </a:r>
              <a:r>
                <a:rPr lang="en-US" altLang="zh-CN" sz="1400" dirty="0">
                  <a:cs typeface="+mn-ea"/>
                  <a:sym typeface="+mn-lt"/>
                </a:rPr>
                <a:t>》</a:t>
              </a:r>
              <a:r>
                <a:rPr lang="zh-CN" altLang="en-US" sz="1400" dirty="0">
                  <a:cs typeface="+mn-ea"/>
                  <a:sym typeface="+mn-lt"/>
                </a:rPr>
                <a:t>规定了党员的权利和义务，特别是在履行党员的义务方面，要反思做得怎么样？要从主观上剖析自己，深入查找原因，坚持立说立行，做一个合格党员。</a:t>
              </a:r>
            </a:p>
          </p:txBody>
        </p:sp>
      </p:grpSp>
      <p:grpSp>
        <p:nvGrpSpPr>
          <p:cNvPr id="46" name="组合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EF8B8EC-9DC1-D964-5337-18905CD4F2D9}"/>
              </a:ext>
            </a:extLst>
          </p:cNvPr>
          <p:cNvGrpSpPr/>
          <p:nvPr/>
        </p:nvGrpSpPr>
        <p:grpSpPr>
          <a:xfrm>
            <a:off x="2304592" y="4531617"/>
            <a:ext cx="8039982" cy="984885"/>
            <a:chOff x="5698464" y="1968713"/>
            <a:chExt cx="8039982" cy="984885"/>
          </a:xfrm>
        </p:grpSpPr>
        <p:sp>
          <p:nvSpPr>
            <p:cNvPr id="47" name="文本框 4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4BF234C-6A0A-DDF7-D966-D5908A28AFEB}"/>
                </a:ext>
              </a:extLst>
            </p:cNvPr>
            <p:cNvSpPr txBox="1"/>
            <p:nvPr/>
          </p:nvSpPr>
          <p:spPr>
            <a:xfrm>
              <a:off x="5698464" y="1968713"/>
              <a:ext cx="1505782" cy="461665"/>
            </a:xfrm>
            <a:prstGeom prst="rect">
              <a:avLst/>
            </a:prstGeom>
            <a:noFill/>
          </p:spPr>
          <p:txBody>
            <a:bodyPr wrap="square" rtlCol="0">
              <a:spAutoFit/>
            </a:bodyPr>
            <a:lstStyle/>
            <a:p>
              <a:pPr algn="dist"/>
              <a:r>
                <a:rPr lang="zh-CN" altLang="en-US" sz="2400" dirty="0">
                  <a:solidFill>
                    <a:srgbClr val="C00000"/>
                  </a:solidFill>
                  <a:cs typeface="+mn-ea"/>
                  <a:sym typeface="+mn-lt"/>
                </a:rPr>
                <a:t>复兴强国</a:t>
              </a:r>
            </a:p>
          </p:txBody>
        </p:sp>
        <p:sp>
          <p:nvSpPr>
            <p:cNvPr id="48" name="文本框 4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6C3E2A8-9D6F-060F-7A8E-65624E8F0305}"/>
                </a:ext>
              </a:extLst>
            </p:cNvPr>
            <p:cNvSpPr txBox="1"/>
            <p:nvPr/>
          </p:nvSpPr>
          <p:spPr>
            <a:xfrm>
              <a:off x="5698464" y="2430378"/>
              <a:ext cx="8039982" cy="523220"/>
            </a:xfrm>
            <a:prstGeom prst="rect">
              <a:avLst/>
            </a:prstGeom>
            <a:noFill/>
          </p:spPr>
          <p:txBody>
            <a:bodyPr wrap="square" rtlCol="0">
              <a:spAutoFit/>
            </a:bodyPr>
            <a:lstStyle/>
            <a:p>
              <a:r>
                <a:rPr lang="zh-CN" altLang="en-US" sz="1400" dirty="0">
                  <a:cs typeface="+mn-ea"/>
                  <a:sym typeface="+mn-lt"/>
                </a:rPr>
                <a:t>不管是哪一级的党组织所作出的决定，都不能说三道四，而是坚决坚定的去拥护党的决定、执行党的决定。</a:t>
              </a:r>
            </a:p>
          </p:txBody>
        </p:sp>
      </p:grpSp>
    </p:spTree>
    <p:extLst>
      <p:ext uri="{BB962C8B-B14F-4D97-AF65-F5344CB8AC3E}">
        <p14:creationId xmlns:p14="http://schemas.microsoft.com/office/powerpoint/2010/main" val="3770425656"/>
      </p:ext>
    </p:extLst>
  </p:cSld>
  <p:clrMapOvr>
    <a:masterClrMapping/>
  </p:clrMapOvr>
  <mc:AlternateContent xmlns:mc="http://schemas.openxmlformats.org/markup-compatibility/2006" xmlns:p14="http://schemas.microsoft.com/office/powerpoint/2010/main">
    <mc:Choice Requires="p14">
      <p:transition spd="slow" p14:dur="1300" advClick="0" advTm="0">
        <p14:pan dir="u"/>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55" presetClass="entr" presetSubtype="0" fill="hold" nodeType="afterEffect">
                                  <p:stCondLst>
                                    <p:cond delay="0"/>
                                  </p:stCondLst>
                                  <p:childTnLst>
                                    <p:set>
                                      <p:cBhvr>
                                        <p:cTn id="28" dur="500"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strVal val="#ppt_w*0.70"/>
                                          </p:val>
                                        </p:tav>
                                        <p:tav tm="100000">
                                          <p:val>
                                            <p:strVal val="#ppt_w"/>
                                          </p:val>
                                        </p:tav>
                                      </p:tavLst>
                                    </p:anim>
                                    <p:anim calcmode="lin" valueType="num">
                                      <p:cBhvr>
                                        <p:cTn id="30" dur="500" fill="hold"/>
                                        <p:tgtEl>
                                          <p:spTgt spid="26"/>
                                        </p:tgtEl>
                                        <p:attrNameLst>
                                          <p:attrName>ppt_h</p:attrName>
                                        </p:attrNameLst>
                                      </p:cBhvr>
                                      <p:tavLst>
                                        <p:tav tm="0">
                                          <p:val>
                                            <p:strVal val="#ppt_h"/>
                                          </p:val>
                                        </p:tav>
                                        <p:tav tm="100000">
                                          <p:val>
                                            <p:strVal val="#ppt_h"/>
                                          </p:val>
                                        </p:tav>
                                      </p:tavLst>
                                    </p:anim>
                                    <p:animEffect transition="in" filter="fade">
                                      <p:cBhvr>
                                        <p:cTn id="31" dur="500"/>
                                        <p:tgtEl>
                                          <p:spTgt spid="26"/>
                                        </p:tgtEl>
                                      </p:cBhvr>
                                    </p:animEffect>
                                  </p:childTnLst>
                                </p:cTn>
                              </p:par>
                            </p:childTnLst>
                          </p:cTn>
                        </p:par>
                        <p:par>
                          <p:cTn id="32" fill="hold">
                            <p:stCondLst>
                              <p:cond delay="3000"/>
                            </p:stCondLst>
                            <p:childTnLst>
                              <p:par>
                                <p:cTn id="33" presetID="2" presetClass="entr" presetSubtype="4"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500" fill="hold"/>
                                        <p:tgtEl>
                                          <p:spTgt spid="38"/>
                                        </p:tgtEl>
                                        <p:attrNameLst>
                                          <p:attrName>ppt_x</p:attrName>
                                        </p:attrNameLst>
                                      </p:cBhvr>
                                      <p:tavLst>
                                        <p:tav tm="0">
                                          <p:val>
                                            <p:strVal val="#ppt_x"/>
                                          </p:val>
                                        </p:tav>
                                        <p:tav tm="100000">
                                          <p:val>
                                            <p:strVal val="#ppt_x"/>
                                          </p:val>
                                        </p:tav>
                                      </p:tavLst>
                                    </p:anim>
                                    <p:anim calcmode="lin" valueType="num">
                                      <p:cBhvr additive="base">
                                        <p:cTn id="36" dur="500" fill="hold"/>
                                        <p:tgtEl>
                                          <p:spTgt spid="38"/>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500" fill="hold"/>
                                        <p:tgtEl>
                                          <p:spTgt spid="39"/>
                                        </p:tgtEl>
                                        <p:attrNameLst>
                                          <p:attrName>ppt_x</p:attrName>
                                        </p:attrNameLst>
                                      </p:cBhvr>
                                      <p:tavLst>
                                        <p:tav tm="0">
                                          <p:val>
                                            <p:strVal val="#ppt_x"/>
                                          </p:val>
                                        </p:tav>
                                        <p:tav tm="100000">
                                          <p:val>
                                            <p:strVal val="#ppt_x"/>
                                          </p:val>
                                        </p:tav>
                                      </p:tavLst>
                                    </p:anim>
                                    <p:anim calcmode="lin" valueType="num">
                                      <p:cBhvr additive="base">
                                        <p:cTn id="40" dur="500" fill="hold"/>
                                        <p:tgtEl>
                                          <p:spTgt spid="39"/>
                                        </p:tgtEl>
                                        <p:attrNameLst>
                                          <p:attrName>ppt_y</p:attrName>
                                        </p:attrNameLst>
                                      </p:cBhvr>
                                      <p:tavLst>
                                        <p:tav tm="0">
                                          <p:val>
                                            <p:strVal val="1+#ppt_h/2"/>
                                          </p:val>
                                        </p:tav>
                                        <p:tav tm="100000">
                                          <p:val>
                                            <p:strVal val="#ppt_y"/>
                                          </p:val>
                                        </p:tav>
                                      </p:tavLst>
                                    </p:anim>
                                  </p:childTnLst>
                                </p:cTn>
                              </p:par>
                            </p:childTnLst>
                          </p:cTn>
                        </p:par>
                        <p:par>
                          <p:cTn id="41" fill="hold">
                            <p:stCondLst>
                              <p:cond delay="3500"/>
                            </p:stCondLst>
                            <p:childTnLst>
                              <p:par>
                                <p:cTn id="42" presetID="12" presetClass="entr" presetSubtype="8" fill="hold" nodeType="afterEffect">
                                  <p:stCondLst>
                                    <p:cond delay="0"/>
                                  </p:stCondLst>
                                  <p:childTnLst>
                                    <p:set>
                                      <p:cBhvr>
                                        <p:cTn id="43" dur="1" fill="hold">
                                          <p:stCondLst>
                                            <p:cond delay="0"/>
                                          </p:stCondLst>
                                        </p:cTn>
                                        <p:tgtEl>
                                          <p:spTgt spid="43"/>
                                        </p:tgtEl>
                                        <p:attrNameLst>
                                          <p:attrName>style.visibility</p:attrName>
                                        </p:attrNameLst>
                                      </p:cBhvr>
                                      <p:to>
                                        <p:strVal val="visible"/>
                                      </p:to>
                                    </p:set>
                                    <p:anim calcmode="lin" valueType="num">
                                      <p:cBhvr additive="base">
                                        <p:cTn id="44" dur="500"/>
                                        <p:tgtEl>
                                          <p:spTgt spid="43"/>
                                        </p:tgtEl>
                                        <p:attrNameLst>
                                          <p:attrName>ppt_x</p:attrName>
                                        </p:attrNameLst>
                                      </p:cBhvr>
                                      <p:tavLst>
                                        <p:tav tm="0">
                                          <p:val>
                                            <p:strVal val="#ppt_x-#ppt_w*1.125000"/>
                                          </p:val>
                                        </p:tav>
                                        <p:tav tm="100000">
                                          <p:val>
                                            <p:strVal val="#ppt_x"/>
                                          </p:val>
                                        </p:tav>
                                      </p:tavLst>
                                    </p:anim>
                                    <p:animEffect transition="in" filter="wipe(right)">
                                      <p:cBhvr>
                                        <p:cTn id="45" dur="500"/>
                                        <p:tgtEl>
                                          <p:spTgt spid="43"/>
                                        </p:tgtEl>
                                      </p:cBhvr>
                                    </p:animEffect>
                                  </p:childTnLst>
                                </p:cTn>
                              </p:par>
                            </p:childTnLst>
                          </p:cTn>
                        </p:par>
                        <p:par>
                          <p:cTn id="46" fill="hold">
                            <p:stCondLst>
                              <p:cond delay="4000"/>
                            </p:stCondLst>
                            <p:childTnLst>
                              <p:par>
                                <p:cTn id="47" presetID="12" presetClass="entr" presetSubtype="8" fill="hold" nodeType="afterEffect">
                                  <p:stCondLst>
                                    <p:cond delay="0"/>
                                  </p:stCondLst>
                                  <p:childTnLst>
                                    <p:set>
                                      <p:cBhvr>
                                        <p:cTn id="48" dur="1" fill="hold">
                                          <p:stCondLst>
                                            <p:cond delay="0"/>
                                          </p:stCondLst>
                                        </p:cTn>
                                        <p:tgtEl>
                                          <p:spTgt spid="46"/>
                                        </p:tgtEl>
                                        <p:attrNameLst>
                                          <p:attrName>style.visibility</p:attrName>
                                        </p:attrNameLst>
                                      </p:cBhvr>
                                      <p:to>
                                        <p:strVal val="visible"/>
                                      </p:to>
                                    </p:set>
                                    <p:anim calcmode="lin" valueType="num">
                                      <p:cBhvr additive="base">
                                        <p:cTn id="49" dur="500"/>
                                        <p:tgtEl>
                                          <p:spTgt spid="46"/>
                                        </p:tgtEl>
                                        <p:attrNameLst>
                                          <p:attrName>ppt_x</p:attrName>
                                        </p:attrNameLst>
                                      </p:cBhvr>
                                      <p:tavLst>
                                        <p:tav tm="0">
                                          <p:val>
                                            <p:strVal val="#ppt_x-#ppt_w*1.125000"/>
                                          </p:val>
                                        </p:tav>
                                        <p:tav tm="100000">
                                          <p:val>
                                            <p:strVal val="#ppt_x"/>
                                          </p:val>
                                        </p:tav>
                                      </p:tavLst>
                                    </p:anim>
                                    <p:animEffect transition="in" filter="wipe(right)">
                                      <p:cBhvr>
                                        <p:cTn id="5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四、复兴强国引路</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147E44-2F3F-9C4C-51E0-498FD971C07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283198"/>
            <a:ext cx="12192000" cy="1574800"/>
          </a:xfrm>
          <a:prstGeom prst="rect">
            <a:avLst/>
          </a:prstGeom>
        </p:spPr>
      </p:pic>
      <p:pic>
        <p:nvPicPr>
          <p:cNvPr id="10" name="图片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99CD9ED-01BD-38AB-6AC7-8159F4C1D4A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5657206" y="390312"/>
            <a:ext cx="6034634" cy="6083300"/>
          </a:xfrm>
          <a:prstGeom prst="rect">
            <a:avLst/>
          </a:prstGeom>
        </p:spPr>
      </p:pic>
      <p:grpSp>
        <p:nvGrpSpPr>
          <p:cNvPr id="11" name="组合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9AA736B-479F-08AA-7417-35DCB88A60A9}"/>
              </a:ext>
            </a:extLst>
          </p:cNvPr>
          <p:cNvGrpSpPr/>
          <p:nvPr/>
        </p:nvGrpSpPr>
        <p:grpSpPr>
          <a:xfrm>
            <a:off x="1104053" y="1906351"/>
            <a:ext cx="8163730" cy="3683000"/>
            <a:chOff x="1104053" y="1906351"/>
            <a:chExt cx="8163730" cy="3683000"/>
          </a:xfrm>
        </p:grpSpPr>
        <p:sp>
          <p:nvSpPr>
            <p:cNvPr id="25" name="矩形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98B7CF1-43FD-D4FF-1DC9-B7186D3FFFA9}"/>
                </a:ext>
              </a:extLst>
            </p:cNvPr>
            <p:cNvSpPr/>
            <p:nvPr/>
          </p:nvSpPr>
          <p:spPr>
            <a:xfrm>
              <a:off x="1516381" y="1906351"/>
              <a:ext cx="7751402" cy="3683000"/>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a:solidFill>
                  <a:prstClr val="white"/>
                </a:solidFill>
                <a:cs typeface="+mn-ea"/>
                <a:sym typeface="+mn-lt"/>
              </a:endParaRPr>
            </a:p>
          </p:txBody>
        </p:sp>
        <p:sp>
          <p:nvSpPr>
            <p:cNvPr id="29" name="矩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F1159FE-CDEB-6D02-32E5-5EE1DCFEC66C}"/>
                </a:ext>
              </a:extLst>
            </p:cNvPr>
            <p:cNvSpPr/>
            <p:nvPr/>
          </p:nvSpPr>
          <p:spPr>
            <a:xfrm>
              <a:off x="1104053" y="2545926"/>
              <a:ext cx="799329" cy="2470573"/>
            </a:xfrm>
            <a:prstGeom prst="rect">
              <a:avLst/>
            </a:prstGeom>
            <a:solidFill>
              <a:srgbClr val="C10001"/>
            </a:solidFill>
            <a:ln w="25400" cap="flat" cmpd="sng" algn="ctr">
              <a:solidFill>
                <a:srgbClr val="FFC000"/>
              </a:solidFill>
              <a:prstDash val="solid"/>
            </a:ln>
            <a:effectLst/>
          </p:spPr>
          <p:txBody>
            <a:bodyPr vert="eaVert" rtlCol="0" anchor="ctr"/>
            <a:lstStyle/>
            <a:p>
              <a:pPr algn="ctr"/>
              <a:r>
                <a:rPr lang="zh-CN" altLang="en-US" sz="2800" dirty="0">
                  <a:solidFill>
                    <a:schemeClr val="bg1"/>
                  </a:solidFill>
                  <a:effectLst>
                    <a:outerShdw blurRad="38100" dist="38100" dir="2700000" algn="tl">
                      <a:srgbClr val="000000">
                        <a:alpha val="43137"/>
                      </a:srgbClr>
                    </a:outerShdw>
                  </a:effectLst>
                  <a:cs typeface="+mn-ea"/>
                  <a:sym typeface="+mn-lt"/>
                </a:rPr>
                <a:t>复兴强国</a:t>
              </a:r>
            </a:p>
          </p:txBody>
        </p:sp>
        <p:sp>
          <p:nvSpPr>
            <p:cNvPr id="36" name="文本框 3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1AA216-DEF5-12CB-2F7F-C7F6EBAB3284}"/>
                </a:ext>
              </a:extLst>
            </p:cNvPr>
            <p:cNvSpPr txBox="1"/>
            <p:nvPr/>
          </p:nvSpPr>
          <p:spPr>
            <a:xfrm>
              <a:off x="2289218" y="2810710"/>
              <a:ext cx="6524582" cy="698269"/>
            </a:xfrm>
            <a:prstGeom prst="rect">
              <a:avLst/>
            </a:prstGeom>
          </p:spPr>
          <p:txBody>
            <a:bodyPr wrap="square" lIns="90000" tIns="46800" rIns="90000" bIns="46800" anchor="t" anchorCtr="0">
              <a:spAutoFit/>
            </a:bodyPr>
            <a:lstStyle>
              <a:defPPr>
                <a:defRPr lang="zh-CN"/>
              </a:defPPr>
              <a:lvl1pPr indent="0">
                <a:lnSpc>
                  <a:spcPct val="110000"/>
                </a:lnSpc>
                <a:spcBef>
                  <a:spcPct val="0"/>
                </a:spcBef>
                <a:buClr>
                  <a:schemeClr val="accent1"/>
                </a:buClr>
                <a:buNone/>
                <a:defRPr sz="1600" baseline="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pPr marL="285750" indent="-285750">
                <a:lnSpc>
                  <a:spcPts val="2500"/>
                </a:lnSpc>
                <a:buClr>
                  <a:schemeClr val="tx1">
                    <a:lumMod val="85000"/>
                    <a:lumOff val="15000"/>
                  </a:schemeClr>
                </a:buClr>
                <a:buFont typeface="Wingdings" panose="05000000000000000000" pitchFamily="2" charset="2"/>
                <a:buChar char="Ø"/>
              </a:pPr>
              <a:r>
                <a:rPr lang="zh-CN" altLang="en-US" sz="1400" dirty="0">
                  <a:solidFill>
                    <a:schemeClr val="tx1">
                      <a:lumMod val="85000"/>
                      <a:lumOff val="15000"/>
                    </a:schemeClr>
                  </a:solidFill>
                  <a:latin typeface="+mn-lt"/>
                  <a:ea typeface="+mn-ea"/>
                  <a:sym typeface="+mn-lt"/>
                </a:rPr>
                <a:t>近</a:t>
              </a:r>
              <a:r>
                <a:rPr lang="en-US" altLang="zh-CN" sz="1400" dirty="0">
                  <a:solidFill>
                    <a:schemeClr val="tx1">
                      <a:lumMod val="85000"/>
                      <a:lumOff val="15000"/>
                    </a:schemeClr>
                  </a:solidFill>
                  <a:latin typeface="+mn-lt"/>
                  <a:ea typeface="+mn-ea"/>
                  <a:sym typeface="+mn-lt"/>
                </a:rPr>
                <a:t>100</a:t>
              </a:r>
              <a:r>
                <a:rPr lang="zh-CN" altLang="en-US" sz="1400" dirty="0">
                  <a:solidFill>
                    <a:schemeClr val="tx1">
                      <a:lumMod val="85000"/>
                      <a:lumOff val="15000"/>
                    </a:schemeClr>
                  </a:solidFill>
                  <a:latin typeface="+mn-lt"/>
                  <a:ea typeface="+mn-ea"/>
                  <a:sym typeface="+mn-lt"/>
                </a:rPr>
                <a:t>年来，中国共产党人为了人民的利益，始终坚持吃苦在前、奉献在前，不惧流血流汗，乃至牺牲宝贵的生命</a:t>
              </a:r>
            </a:p>
          </p:txBody>
        </p:sp>
        <p:sp>
          <p:nvSpPr>
            <p:cNvPr id="37" name="文本框 3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A80A061-D224-B0CB-6244-3FB021BA3FF7}"/>
                </a:ext>
              </a:extLst>
            </p:cNvPr>
            <p:cNvSpPr txBox="1"/>
            <p:nvPr/>
          </p:nvSpPr>
          <p:spPr>
            <a:xfrm>
              <a:off x="2292536" y="4459681"/>
              <a:ext cx="6524582" cy="698269"/>
            </a:xfrm>
            <a:prstGeom prst="rect">
              <a:avLst/>
            </a:prstGeom>
          </p:spPr>
          <p:txBody>
            <a:bodyPr wrap="square" lIns="90000" tIns="46800" rIns="90000" bIns="46800" anchor="t" anchorCtr="0">
              <a:spAutoFit/>
            </a:bodyPr>
            <a:lstStyle>
              <a:defPPr>
                <a:defRPr lang="zh-CN"/>
              </a:defPPr>
              <a:lvl1pPr marL="285750" indent="-285750">
                <a:lnSpc>
                  <a:spcPts val="2500"/>
                </a:lnSpc>
                <a:spcBef>
                  <a:spcPct val="0"/>
                </a:spcBef>
                <a:buClr>
                  <a:schemeClr val="tx1">
                    <a:lumMod val="85000"/>
                    <a:lumOff val="15000"/>
                  </a:schemeClr>
                </a:buClr>
                <a:buFont typeface="Wingdings" panose="05000000000000000000" pitchFamily="2" charset="2"/>
                <a:buChar char="Ø"/>
                <a:defRPr sz="1400" baseline="0">
                  <a:solidFill>
                    <a:schemeClr val="tx1">
                      <a:lumMod val="85000"/>
                      <a:lumOff val="15000"/>
                    </a:schemeClr>
                  </a:solidFill>
                  <a:latin typeface="字魂95号-手刻宋" panose="00000500000000000000" pitchFamily="2" charset="-122"/>
                  <a:ea typeface="字魂95号-手刻宋" panose="00000500000000000000" pitchFamily="2" charset="-122"/>
                  <a:cs typeface="+mn-ea"/>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dirty="0">
                  <a:latin typeface="+mn-lt"/>
                  <a:ea typeface="+mn-ea"/>
                  <a:sym typeface="+mn-lt"/>
                </a:rPr>
                <a:t>第一届中央监察委员会</a:t>
              </a:r>
              <a:r>
                <a:rPr lang="en-US" altLang="zh-CN" dirty="0">
                  <a:latin typeface="+mn-lt"/>
                  <a:ea typeface="+mn-ea"/>
                  <a:sym typeface="+mn-lt"/>
                </a:rPr>
                <a:t>10</a:t>
              </a:r>
              <a:r>
                <a:rPr lang="zh-CN" altLang="en-US" dirty="0">
                  <a:latin typeface="+mn-lt"/>
                  <a:ea typeface="+mn-ea"/>
                  <a:sym typeface="+mn-lt"/>
                </a:rPr>
                <a:t>名委员和候补委员中，</a:t>
              </a:r>
              <a:r>
                <a:rPr lang="en-US" altLang="zh-CN" dirty="0">
                  <a:latin typeface="+mn-lt"/>
                  <a:ea typeface="+mn-ea"/>
                  <a:sym typeface="+mn-lt"/>
                </a:rPr>
                <a:t>8</a:t>
              </a:r>
              <a:r>
                <a:rPr lang="zh-CN" altLang="en-US" dirty="0">
                  <a:latin typeface="+mn-lt"/>
                  <a:ea typeface="+mn-ea"/>
                  <a:sym typeface="+mn-lt"/>
                </a:rPr>
                <a:t>人为党英勇献身，没有一人叛党投敌</a:t>
              </a:r>
            </a:p>
          </p:txBody>
        </p:sp>
        <p:sp>
          <p:nvSpPr>
            <p:cNvPr id="40" name="文本框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D7202D-C7D3-AD2A-3645-BD4A5EAF30FC}"/>
                </a:ext>
              </a:extLst>
            </p:cNvPr>
            <p:cNvSpPr txBox="1"/>
            <p:nvPr/>
          </p:nvSpPr>
          <p:spPr>
            <a:xfrm>
              <a:off x="2305235" y="3665115"/>
              <a:ext cx="6381565" cy="698269"/>
            </a:xfrm>
            <a:prstGeom prst="rect">
              <a:avLst/>
            </a:prstGeom>
          </p:spPr>
          <p:txBody>
            <a:bodyPr wrap="square" lIns="90000" tIns="46800" rIns="90000" bIns="46800" anchor="t" anchorCtr="0">
              <a:spAutoFit/>
            </a:bodyPr>
            <a:lstStyle>
              <a:defPPr>
                <a:defRPr lang="zh-CN"/>
              </a:defPPr>
              <a:lvl1pPr marL="285750" indent="-285750">
                <a:lnSpc>
                  <a:spcPts val="2500"/>
                </a:lnSpc>
                <a:spcBef>
                  <a:spcPct val="0"/>
                </a:spcBef>
                <a:buClr>
                  <a:schemeClr val="tx1">
                    <a:lumMod val="85000"/>
                    <a:lumOff val="15000"/>
                  </a:schemeClr>
                </a:buClr>
                <a:buFont typeface="Wingdings" panose="05000000000000000000" pitchFamily="2" charset="2"/>
                <a:buChar char="Ø"/>
                <a:defRPr sz="1400" baseline="0">
                  <a:solidFill>
                    <a:schemeClr val="tx1">
                      <a:lumMod val="85000"/>
                      <a:lumOff val="15000"/>
                    </a:schemeClr>
                  </a:solidFill>
                  <a:latin typeface="字魂95号-手刻宋" panose="00000500000000000000" pitchFamily="2" charset="-122"/>
                  <a:ea typeface="字魂95号-手刻宋" panose="00000500000000000000" pitchFamily="2" charset="-122"/>
                  <a:cs typeface="+mn-ea"/>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dirty="0">
                  <a:latin typeface="+mn-lt"/>
                  <a:ea typeface="+mn-ea"/>
                  <a:sym typeface="+mn-lt"/>
                </a:rPr>
                <a:t>进行社会主义革命、建设和改革，归根到底都是为了实现好、维护好、发展好最广大人民的根本利益</a:t>
              </a:r>
            </a:p>
          </p:txBody>
        </p:sp>
        <p:sp>
          <p:nvSpPr>
            <p:cNvPr id="41" name="文本框 4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3278BE6-7E73-4EBC-540F-DBDA5DF4D28F}"/>
                </a:ext>
              </a:extLst>
            </p:cNvPr>
            <p:cNvSpPr txBox="1"/>
            <p:nvPr/>
          </p:nvSpPr>
          <p:spPr>
            <a:xfrm>
              <a:off x="2296546" y="2304626"/>
              <a:ext cx="6275954" cy="314959"/>
            </a:xfrm>
            <a:prstGeom prst="rect">
              <a:avLst/>
            </a:prstGeom>
          </p:spPr>
          <p:txBody>
            <a:bodyPr wrap="square" lIns="90000" tIns="46800" rIns="90000" bIns="46800" anchor="t" anchorCtr="0">
              <a:spAutoFit/>
            </a:bodyPr>
            <a:lstStyle>
              <a:defPPr>
                <a:defRPr lang="zh-CN"/>
              </a:defPPr>
              <a:lvl1pPr indent="0">
                <a:lnSpc>
                  <a:spcPct val="110000"/>
                </a:lnSpc>
                <a:spcBef>
                  <a:spcPct val="0"/>
                </a:spcBef>
                <a:buClr>
                  <a:schemeClr val="accent1"/>
                </a:buClr>
                <a:buNone/>
                <a:defRPr sz="1600" baseline="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pPr marL="285750" indent="-285750">
                <a:buClr>
                  <a:schemeClr val="tx1">
                    <a:lumMod val="85000"/>
                    <a:lumOff val="15000"/>
                  </a:schemeClr>
                </a:buClr>
                <a:buFont typeface="Wingdings" panose="05000000000000000000" pitchFamily="2" charset="2"/>
                <a:buChar char="Ø"/>
              </a:pPr>
              <a:r>
                <a:rPr lang="zh-CN" altLang="en-US" sz="1400" dirty="0">
                  <a:solidFill>
                    <a:schemeClr val="tx1">
                      <a:lumMod val="85000"/>
                      <a:lumOff val="15000"/>
                    </a:schemeClr>
                  </a:solidFill>
                  <a:latin typeface="+mn-lt"/>
                  <a:ea typeface="+mn-ea"/>
                  <a:sym typeface="+mn-lt"/>
                </a:rPr>
                <a:t>我们党进行的一切奋斗，无论是革命战争年代浴血奋战推翻“三座大山”</a:t>
              </a:r>
            </a:p>
          </p:txBody>
        </p:sp>
      </p:grpSp>
    </p:spTree>
    <p:extLst>
      <p:ext uri="{BB962C8B-B14F-4D97-AF65-F5344CB8AC3E}">
        <p14:creationId xmlns:p14="http://schemas.microsoft.com/office/powerpoint/2010/main" val="1817339421"/>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22" presetClass="entr" presetSubtype="4"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down)">
                                      <p:cBhvr>
                                        <p:cTn id="29" dur="500"/>
                                        <p:tgtEl>
                                          <p:spTgt spid="10"/>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25" grpId="1" animBg="1"/>
      <p:bldP spid="29"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四、复兴强国引路</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pic>
        <p:nvPicPr>
          <p:cNvPr id="9" name="图片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895223D-4999-D59A-4DEC-F131E601CFBC}"/>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915" y="1827904"/>
            <a:ext cx="12192000" cy="5035550"/>
          </a:xfrm>
          <a:prstGeom prst="rect">
            <a:avLst/>
          </a:prstGeom>
        </p:spPr>
      </p:pic>
      <p:grpSp>
        <p:nvGrpSpPr>
          <p:cNvPr id="11" name="组合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C86B365-4BC8-A60F-350B-7A9EDFD70439}"/>
              </a:ext>
            </a:extLst>
          </p:cNvPr>
          <p:cNvGrpSpPr/>
          <p:nvPr/>
        </p:nvGrpSpPr>
        <p:grpSpPr>
          <a:xfrm>
            <a:off x="1253161" y="1903207"/>
            <a:ext cx="9555249" cy="747258"/>
            <a:chOff x="1253161" y="1903207"/>
            <a:chExt cx="9555249" cy="747258"/>
          </a:xfrm>
        </p:grpSpPr>
        <p:grpSp>
          <p:nvGrpSpPr>
            <p:cNvPr id="16" name="组合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079AE4F-D0FD-477D-DE67-7A6D50BAD289}"/>
                </a:ext>
              </a:extLst>
            </p:cNvPr>
            <p:cNvGrpSpPr/>
            <p:nvPr/>
          </p:nvGrpSpPr>
          <p:grpSpPr>
            <a:xfrm>
              <a:off x="1253161" y="1903207"/>
              <a:ext cx="9555249" cy="747258"/>
              <a:chOff x="3068551" y="1482880"/>
              <a:chExt cx="9555249" cy="747258"/>
            </a:xfrm>
          </p:grpSpPr>
          <p:grpSp>
            <p:nvGrpSpPr>
              <p:cNvPr id="17" name="组合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D2B32B-1BED-59D7-1475-2C52A5D76117}"/>
                  </a:ext>
                </a:extLst>
              </p:cNvPr>
              <p:cNvGrpSpPr/>
              <p:nvPr/>
            </p:nvGrpSpPr>
            <p:grpSpPr>
              <a:xfrm>
                <a:off x="3068551" y="1482880"/>
                <a:ext cx="9555249" cy="747258"/>
                <a:chOff x="2575065" y="1226120"/>
                <a:chExt cx="11348521" cy="887500"/>
              </a:xfrm>
            </p:grpSpPr>
            <p:sp>
              <p:nvSpPr>
                <p:cNvPr id="20" name="矩形: 圆角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B704A3A-27FF-70DA-9E69-FE87E65F9ACE}"/>
                    </a:ext>
                  </a:extLst>
                </p:cNvPr>
                <p:cNvSpPr/>
                <p:nvPr/>
              </p:nvSpPr>
              <p:spPr>
                <a:xfrm>
                  <a:off x="2575065" y="1226120"/>
                  <a:ext cx="11348521" cy="887500"/>
                </a:xfrm>
                <a:prstGeom prst="roundRect">
                  <a:avLst>
                    <a:gd name="adj" fmla="val 50000"/>
                  </a:avLst>
                </a:prstGeom>
                <a:gradFill flip="none" rotWithShape="1">
                  <a:gsLst>
                    <a:gs pos="0">
                      <a:srgbClr val="C00000"/>
                    </a:gs>
                    <a:gs pos="100000">
                      <a:srgbClr val="FF0000"/>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22" name="椭圆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3180176-ED4B-58E5-1DF7-23F3B8D234AF}"/>
                    </a:ext>
                  </a:extLst>
                </p:cNvPr>
                <p:cNvSpPr/>
                <p:nvPr/>
              </p:nvSpPr>
              <p:spPr>
                <a:xfrm>
                  <a:off x="2729972" y="1336042"/>
                  <a:ext cx="667658" cy="6676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pic>
            <p:nvPicPr>
              <p:cNvPr id="18" name="图片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F2CEAA1-C11E-9323-78AC-DC889F10481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74937" y="1599793"/>
                <a:ext cx="406402" cy="434148"/>
              </a:xfrm>
              <a:prstGeom prst="rect">
                <a:avLst/>
              </a:prstGeom>
            </p:spPr>
          </p:pic>
        </p:grpSp>
        <p:sp>
          <p:nvSpPr>
            <p:cNvPr id="23" name="文本框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F1BCA52-4CB0-5E73-011C-6E057D1CE60A}"/>
                </a:ext>
              </a:extLst>
            </p:cNvPr>
            <p:cNvSpPr txBox="1"/>
            <p:nvPr/>
          </p:nvSpPr>
          <p:spPr>
            <a:xfrm>
              <a:off x="2063474" y="2044461"/>
              <a:ext cx="8388625" cy="400110"/>
            </a:xfrm>
            <a:prstGeom prst="rect">
              <a:avLst/>
            </a:prstGeom>
            <a:noFill/>
          </p:spPr>
          <p:txBody>
            <a:bodyPr wrap="square" rtlCol="0">
              <a:spAutoFit/>
            </a:bodyPr>
            <a:lstStyle>
              <a:defPPr>
                <a:defRPr lang="zh-CN"/>
              </a:defPPr>
              <a:lvl1pPr algn="dist">
                <a:defRPr sz="2400">
                  <a:solidFill>
                    <a:schemeClr val="bg1"/>
                  </a:solidFill>
                  <a:effectLst>
                    <a:outerShdw blurRad="38100" dist="38100" dir="2700000" algn="tl">
                      <a:srgbClr val="000000">
                        <a:alpha val="43137"/>
                      </a:srgbClr>
                    </a:outerShdw>
                  </a:effectLst>
                  <a:latin typeface="字魂110号-武林江湖体" panose="00000500000000000000" pitchFamily="2" charset="-122"/>
                  <a:ea typeface="字魂110号-武林江湖体" panose="00000500000000000000" pitchFamily="2" charset="-122"/>
                </a:defRPr>
              </a:lvl1pPr>
            </a:lstStyle>
            <a:p>
              <a:r>
                <a:rPr lang="zh-CN" altLang="en-US" sz="2000" dirty="0">
                  <a:latin typeface="+mn-lt"/>
                  <a:ea typeface="+mn-ea"/>
                  <a:cs typeface="+mn-ea"/>
                  <a:sym typeface="+mn-lt"/>
                </a:rPr>
                <a:t>中国共产党的历史，是一部百折不挠、前赴后继的理论探索史</a:t>
              </a:r>
            </a:p>
          </p:txBody>
        </p:sp>
      </p:grpSp>
      <p:sp>
        <p:nvSpPr>
          <p:cNvPr id="27" name="矩形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3063B01-DE09-0C71-F8F2-312C75BF5FD2}"/>
              </a:ext>
            </a:extLst>
          </p:cNvPr>
          <p:cNvSpPr/>
          <p:nvPr/>
        </p:nvSpPr>
        <p:spPr>
          <a:xfrm>
            <a:off x="1151560" y="3100057"/>
            <a:ext cx="8983039" cy="393826"/>
          </a:xfrm>
          <a:prstGeom prst="rect">
            <a:avLst/>
          </a:prstGeom>
        </p:spPr>
        <p:txBody>
          <a:bodyPr wrap="square">
            <a:spAutoFit/>
          </a:bodyPr>
          <a:lstStyle/>
          <a:p>
            <a:pPr algn="just">
              <a:lnSpc>
                <a:spcPts val="2500"/>
              </a:lnSpc>
              <a:buClr>
                <a:schemeClr val="accent1"/>
              </a:buClr>
            </a:pPr>
            <a:r>
              <a:rPr lang="en-US" altLang="zh-CN" sz="2000" dirty="0">
                <a:solidFill>
                  <a:prstClr val="black"/>
                </a:solidFill>
                <a:cs typeface="+mn-ea"/>
                <a:sym typeface="+mn-lt"/>
              </a:rPr>
              <a:t>01.</a:t>
            </a:r>
            <a:r>
              <a:rPr lang="zh-CN" altLang="en-US" sz="1400" dirty="0">
                <a:solidFill>
                  <a:prstClr val="black"/>
                </a:solidFill>
                <a:cs typeface="+mn-ea"/>
                <a:sym typeface="+mn-lt"/>
              </a:rPr>
              <a:t>中华民族有五千多年的文明历史，创造了灿烂的中华文明，为人类作出了卓越贡献，成为世界上伟大的民族</a:t>
            </a:r>
          </a:p>
        </p:txBody>
      </p:sp>
      <p:sp>
        <p:nvSpPr>
          <p:cNvPr id="28" name="矩形 2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A9673ED-E0BF-2182-55C2-99C5EEED6D05}"/>
              </a:ext>
            </a:extLst>
          </p:cNvPr>
          <p:cNvSpPr/>
          <p:nvPr/>
        </p:nvSpPr>
        <p:spPr>
          <a:xfrm>
            <a:off x="1149972" y="3710693"/>
            <a:ext cx="7748371" cy="393826"/>
          </a:xfrm>
          <a:prstGeom prst="rect">
            <a:avLst/>
          </a:prstGeom>
        </p:spPr>
        <p:txBody>
          <a:bodyPr wrap="square">
            <a:spAutoFit/>
          </a:bodyPr>
          <a:lstStyle/>
          <a:p>
            <a:pPr algn="just">
              <a:lnSpc>
                <a:spcPts val="2500"/>
              </a:lnSpc>
              <a:buClr>
                <a:schemeClr val="accent1"/>
              </a:buClr>
            </a:pPr>
            <a:r>
              <a:rPr lang="en-US" altLang="zh-CN" sz="2000" dirty="0">
                <a:solidFill>
                  <a:prstClr val="black"/>
                </a:solidFill>
                <a:cs typeface="+mn-ea"/>
                <a:sym typeface="+mn-lt"/>
              </a:rPr>
              <a:t>02.</a:t>
            </a:r>
            <a:r>
              <a:rPr lang="zh-CN" altLang="en-US" sz="1400" dirty="0">
                <a:solidFill>
                  <a:prstClr val="black"/>
                </a:solidFill>
                <a:cs typeface="+mn-ea"/>
                <a:sym typeface="+mn-lt"/>
              </a:rPr>
              <a:t>中国陷入内忧外患的黑暗境地，中国人民经历了战乱频仍、山河破碎、民不聊生的深重苦难</a:t>
            </a:r>
          </a:p>
        </p:txBody>
      </p:sp>
      <p:sp>
        <p:nvSpPr>
          <p:cNvPr id="30" name="矩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48697AB-676C-6749-B517-C3C9BDF0DFF0}"/>
              </a:ext>
            </a:extLst>
          </p:cNvPr>
          <p:cNvSpPr/>
          <p:nvPr/>
        </p:nvSpPr>
        <p:spPr>
          <a:xfrm>
            <a:off x="1137193" y="4288444"/>
            <a:ext cx="9555249" cy="696088"/>
          </a:xfrm>
          <a:prstGeom prst="rect">
            <a:avLst/>
          </a:prstGeom>
        </p:spPr>
        <p:txBody>
          <a:bodyPr wrap="square">
            <a:spAutoFit/>
          </a:bodyPr>
          <a:lstStyle/>
          <a:p>
            <a:pPr algn="just">
              <a:lnSpc>
                <a:spcPts val="2500"/>
              </a:lnSpc>
              <a:buClr>
                <a:schemeClr val="accent1"/>
              </a:buClr>
            </a:pPr>
            <a:r>
              <a:rPr lang="en-US" altLang="zh-CN" sz="2000" dirty="0">
                <a:solidFill>
                  <a:prstClr val="black"/>
                </a:solidFill>
                <a:cs typeface="+mn-ea"/>
                <a:sym typeface="+mn-lt"/>
              </a:rPr>
              <a:t>03.</a:t>
            </a:r>
            <a:r>
              <a:rPr lang="zh-CN" altLang="en-US" sz="1400" dirty="0">
                <a:solidFill>
                  <a:prstClr val="black"/>
                </a:solidFill>
                <a:cs typeface="+mn-ea"/>
                <a:sym typeface="+mn-lt"/>
              </a:rPr>
              <a:t>为了民族复兴，无数仁人志士不屈不挠、前仆后继，进行了可歌可泣的斗争和各式各样的尝试，但终究未能改变旧中国的社会性质和中国人民的悲惨命运</a:t>
            </a:r>
          </a:p>
        </p:txBody>
      </p:sp>
    </p:spTree>
    <p:extLst>
      <p:ext uri="{BB962C8B-B14F-4D97-AF65-F5344CB8AC3E}">
        <p14:creationId xmlns:p14="http://schemas.microsoft.com/office/powerpoint/2010/main" val="98631710"/>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500" fill="hold"/>
                                        <p:tgtEl>
                                          <p:spTgt spid="21"/>
                                        </p:tgtEl>
                                        <p:attrNameLst>
                                          <p:attrName>ppt_w</p:attrName>
                                        </p:attrNameLst>
                                      </p:cBhvr>
                                      <p:tavLst>
                                        <p:tav tm="0">
                                          <p:val>
                                            <p:fltVal val="0"/>
                                          </p:val>
                                        </p:tav>
                                        <p:tav tm="100000">
                                          <p:val>
                                            <p:strVal val="#ppt_w"/>
                                          </p:val>
                                        </p:tav>
                                      </p:tavLst>
                                    </p:anim>
                                    <p:anim calcmode="lin" valueType="num">
                                      <p:cBhvr>
                                        <p:cTn id="16" dur="500" fill="hold"/>
                                        <p:tgtEl>
                                          <p:spTgt spid="21"/>
                                        </p:tgtEl>
                                        <p:attrNameLst>
                                          <p:attrName>ppt_h</p:attrName>
                                        </p:attrNameLst>
                                      </p:cBhvr>
                                      <p:tavLst>
                                        <p:tav tm="0">
                                          <p:val>
                                            <p:fltVal val="0"/>
                                          </p:val>
                                        </p:tav>
                                        <p:tav tm="100000">
                                          <p:val>
                                            <p:strVal val="#ppt_h"/>
                                          </p:val>
                                        </p:tav>
                                      </p:tavLst>
                                    </p:anim>
                                    <p:animEffect transition="in" filter="fade">
                                      <p:cBhvr>
                                        <p:cTn id="17" dur="500"/>
                                        <p:tgtEl>
                                          <p:spTgt spid="21"/>
                                        </p:tgtEl>
                                      </p:cBhvr>
                                    </p:animEffect>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500"/>
                                        <p:tgtEl>
                                          <p:spTgt spid="2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27" grpId="0"/>
      <p:bldP spid="28" grpId="0"/>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E1AFCDD-F15C-C193-98C9-6CFAB74C2D6C}"/>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sp>
        <p:nvSpPr>
          <p:cNvPr id="22" name="标题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E528679-A219-7E65-B570-3DD08D91B511}"/>
              </a:ext>
            </a:extLst>
          </p:cNvPr>
          <p:cNvSpPr txBox="1">
            <a:spLocks/>
          </p:cNvSpPr>
          <p:nvPr/>
        </p:nvSpPr>
        <p:spPr>
          <a:xfrm>
            <a:off x="7391400" y="3888524"/>
            <a:ext cx="3377588" cy="71189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zh-CN" altLang="en-US" sz="4800" dirty="0">
                <a:gradFill flip="none" rotWithShape="1">
                  <a:gsLst>
                    <a:gs pos="0">
                      <a:srgbClr val="B76844"/>
                    </a:gs>
                    <a:gs pos="100000">
                      <a:srgbClr val="FFF0B7"/>
                    </a:gs>
                  </a:gsLst>
                  <a:lin ang="2700000" scaled="1"/>
                  <a:tileRect/>
                </a:gradFill>
                <a:effectLst>
                  <a:outerShdw blurRad="38100" dist="38100" dir="2700000" algn="tl">
                    <a:srgbClr val="000000">
                      <a:alpha val="43137"/>
                    </a:srgbClr>
                  </a:outerShdw>
                </a:effectLst>
                <a:latin typeface="安景臣毛笔行书" panose="02010601030101010101" pitchFamily="2" charset="-122"/>
                <a:ea typeface="安景臣毛笔行书" panose="02010601030101010101" pitchFamily="2" charset="-122"/>
                <a:cs typeface="+mn-ea"/>
                <a:sym typeface="+mn-lt"/>
              </a:rPr>
              <a:t>感谢您欣赏</a:t>
            </a:r>
          </a:p>
        </p:txBody>
      </p:sp>
      <p:sp>
        <p:nvSpPr>
          <p:cNvPr id="23" name="标题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64447E2-45EB-1488-FB1E-DD3BD9527B83}"/>
              </a:ext>
            </a:extLst>
          </p:cNvPr>
          <p:cNvSpPr txBox="1">
            <a:spLocks/>
          </p:cNvSpPr>
          <p:nvPr/>
        </p:nvSpPr>
        <p:spPr>
          <a:xfrm>
            <a:off x="7627049" y="86277"/>
            <a:ext cx="4222054" cy="103121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5400" dirty="0" smtClean="0">
                <a:solidFill>
                  <a:schemeClr val="bg1">
                    <a:alpha val="18000"/>
                  </a:schemeClr>
                </a:solidFill>
                <a:latin typeface="+mn-lt"/>
                <a:ea typeface="+mn-ea"/>
                <a:cs typeface="+mn-ea"/>
                <a:sym typeface="+mn-lt"/>
              </a:rPr>
              <a:t>1921-20XX</a:t>
            </a:r>
            <a:endParaRPr lang="zh-CN" altLang="en-US" sz="5400" dirty="0">
              <a:solidFill>
                <a:schemeClr val="bg1">
                  <a:alpha val="18000"/>
                </a:schemeClr>
              </a:solidFill>
              <a:latin typeface="+mn-lt"/>
              <a:ea typeface="+mn-ea"/>
              <a:cs typeface="+mn-ea"/>
              <a:sym typeface="+mn-lt"/>
            </a:endParaRPr>
          </a:p>
        </p:txBody>
      </p:sp>
      <p:pic>
        <p:nvPicPr>
          <p:cNvPr id="32" name="图片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9BBD48F-CD1D-8019-B55E-20BD153624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129653" y="4737130"/>
            <a:ext cx="9240515" cy="2492645"/>
          </a:xfrm>
          <a:prstGeom prst="rect">
            <a:avLst/>
          </a:prstGeom>
        </p:spPr>
      </p:pic>
      <p:pic>
        <p:nvPicPr>
          <p:cNvPr id="28" name="图片 2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192121A-BD3E-7073-D56E-2035D474A6C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132645" y="5507330"/>
            <a:ext cx="1584829" cy="877751"/>
          </a:xfrm>
          <a:prstGeom prst="rect">
            <a:avLst/>
          </a:prstGeom>
        </p:spPr>
      </p:pic>
      <p:pic>
        <p:nvPicPr>
          <p:cNvPr id="11" name="图片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585BB7F-80A5-401A-57C6-4E5FD6AAE541}"/>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pic>
        <p:nvPicPr>
          <p:cNvPr id="19" name="图片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F27D800-9114-86D1-A438-4AE660302CC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2544"/>
            <a:ext cx="5950857" cy="3482528"/>
          </a:xfrm>
          <a:prstGeom prst="rect">
            <a:avLst/>
          </a:prstGeom>
        </p:spPr>
      </p:pic>
      <p:pic>
        <p:nvPicPr>
          <p:cNvPr id="7" name="图片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1B87E1D-860D-797E-43FC-E3AAE9DD4A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1142812" y="5607971"/>
            <a:ext cx="3655318" cy="1351625"/>
          </a:xfrm>
          <a:prstGeom prst="rect">
            <a:avLst/>
          </a:prstGeom>
        </p:spPr>
      </p:pic>
      <p:pic>
        <p:nvPicPr>
          <p:cNvPr id="9" name="图片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6968E4E-5C6F-C124-F648-9BE096B347D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936114" y="2016745"/>
            <a:ext cx="5235409" cy="2607938"/>
          </a:xfrm>
          <a:prstGeom prst="rect">
            <a:avLst/>
          </a:prstGeom>
        </p:spPr>
      </p:pic>
      <p:sp>
        <p:nvSpPr>
          <p:cNvPr id="24" name="标题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4E33FE8-2F1A-AA95-8CF2-8FB247F8BCA4}"/>
              </a:ext>
            </a:extLst>
          </p:cNvPr>
          <p:cNvSpPr txBox="1">
            <a:spLocks/>
          </p:cNvSpPr>
          <p:nvPr/>
        </p:nvSpPr>
        <p:spPr>
          <a:xfrm>
            <a:off x="7008566" y="4749181"/>
            <a:ext cx="3487057" cy="360603"/>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zh-CN" altLang="en-US" sz="1800" dirty="0">
                <a:solidFill>
                  <a:schemeClr val="bg1"/>
                </a:solidFill>
                <a:effectLst>
                  <a:outerShdw blurRad="38100" dist="38100" dir="2700000" algn="tl">
                    <a:srgbClr val="000000">
                      <a:alpha val="75000"/>
                    </a:srgbClr>
                  </a:outerShdw>
                </a:effectLst>
                <a:latin typeface="+mn-lt"/>
                <a:ea typeface="+mn-ea"/>
                <a:cs typeface="+mn-ea"/>
                <a:sym typeface="+mn-lt"/>
              </a:rPr>
              <a:t>汇报人</a:t>
            </a:r>
            <a:r>
              <a:rPr lang="zh-CN" altLang="en-US" sz="1800" dirty="0" smtClean="0">
                <a:solidFill>
                  <a:schemeClr val="bg1"/>
                </a:solidFill>
                <a:effectLst>
                  <a:outerShdw blurRad="38100" dist="38100" dir="2700000" algn="tl">
                    <a:srgbClr val="000000">
                      <a:alpha val="75000"/>
                    </a:srgbClr>
                  </a:outerShdw>
                </a:effectLst>
                <a:latin typeface="+mn-lt"/>
                <a:ea typeface="+mn-ea"/>
                <a:cs typeface="+mn-ea"/>
                <a:sym typeface="+mn-lt"/>
              </a:rPr>
              <a:t>：</a:t>
            </a:r>
            <a:r>
              <a:rPr lang="zh-CN" altLang="en-US" sz="1800" dirty="0">
                <a:solidFill>
                  <a:schemeClr val="bg1"/>
                </a:solidFill>
                <a:effectLst>
                  <a:outerShdw blurRad="38100" dist="38100" dir="2700000" algn="tl">
                    <a:srgbClr val="000000">
                      <a:alpha val="75000"/>
                    </a:srgbClr>
                  </a:outerShdw>
                </a:effectLst>
                <a:latin typeface="+mn-lt"/>
                <a:ea typeface="+mn-ea"/>
                <a:cs typeface="+mn-ea"/>
                <a:sym typeface="+mn-lt"/>
              </a:rPr>
              <a:t>优品</a:t>
            </a:r>
            <a:r>
              <a:rPr lang="en-US" altLang="zh-CN" sz="1800" dirty="0" smtClean="0">
                <a:solidFill>
                  <a:schemeClr val="bg1"/>
                </a:solidFill>
                <a:effectLst>
                  <a:outerShdw blurRad="38100" dist="38100" dir="2700000" algn="tl">
                    <a:srgbClr val="000000">
                      <a:alpha val="75000"/>
                    </a:srgbClr>
                  </a:outerShdw>
                </a:effectLst>
                <a:latin typeface="+mn-lt"/>
                <a:ea typeface="+mn-ea"/>
                <a:cs typeface="+mn-ea"/>
                <a:sym typeface="+mn-lt"/>
              </a:rPr>
              <a:t>PPT </a:t>
            </a:r>
            <a:r>
              <a:rPr lang="zh-CN" altLang="en-US" sz="1800" dirty="0" smtClean="0">
                <a:solidFill>
                  <a:schemeClr val="bg1"/>
                </a:solidFill>
                <a:effectLst>
                  <a:outerShdw blurRad="38100" dist="38100" dir="2700000" algn="tl">
                    <a:srgbClr val="000000">
                      <a:alpha val="75000"/>
                    </a:srgbClr>
                  </a:outerShdw>
                </a:effectLst>
                <a:latin typeface="+mn-lt"/>
                <a:ea typeface="+mn-ea"/>
                <a:cs typeface="+mn-ea"/>
                <a:sym typeface="+mn-lt"/>
              </a:rPr>
              <a:t>  </a:t>
            </a:r>
            <a:r>
              <a:rPr lang="zh-CN" altLang="en-US" sz="1800" dirty="0">
                <a:solidFill>
                  <a:schemeClr val="bg1"/>
                </a:solidFill>
                <a:effectLst>
                  <a:outerShdw blurRad="38100" dist="38100" dir="2700000" algn="tl">
                    <a:srgbClr val="000000">
                      <a:alpha val="75000"/>
                    </a:srgbClr>
                  </a:outerShdw>
                </a:effectLst>
                <a:latin typeface="+mn-lt"/>
                <a:ea typeface="+mn-ea"/>
                <a:cs typeface="+mn-ea"/>
                <a:sym typeface="+mn-lt"/>
              </a:rPr>
              <a:t>时间：</a:t>
            </a:r>
            <a:r>
              <a:rPr lang="en-US" altLang="zh-CN" sz="1800" dirty="0" smtClean="0">
                <a:solidFill>
                  <a:schemeClr val="bg1"/>
                </a:solidFill>
                <a:effectLst>
                  <a:outerShdw blurRad="38100" dist="38100" dir="2700000" algn="tl">
                    <a:srgbClr val="000000">
                      <a:alpha val="75000"/>
                    </a:srgbClr>
                  </a:outerShdw>
                </a:effectLst>
                <a:latin typeface="+mn-lt"/>
                <a:ea typeface="+mn-ea"/>
                <a:cs typeface="+mn-ea"/>
                <a:sym typeface="+mn-lt"/>
              </a:rPr>
              <a:t>20XX.07</a:t>
            </a:r>
            <a:endParaRPr lang="zh-CN" altLang="en-US" sz="1800" dirty="0">
              <a:solidFill>
                <a:schemeClr val="bg1"/>
              </a:solidFill>
              <a:effectLst>
                <a:outerShdw blurRad="38100" dist="38100" dir="2700000" algn="tl">
                  <a:srgbClr val="000000">
                    <a:alpha val="75000"/>
                  </a:srgbClr>
                </a:outerShdw>
              </a:effectLst>
              <a:latin typeface="+mn-lt"/>
              <a:ea typeface="+mn-ea"/>
              <a:cs typeface="+mn-ea"/>
              <a:sym typeface="+mn-lt"/>
            </a:endParaRPr>
          </a:p>
        </p:txBody>
      </p:sp>
    </p:spTree>
    <p:extLst>
      <p:ext uri="{BB962C8B-B14F-4D97-AF65-F5344CB8AC3E}">
        <p14:creationId xmlns:p14="http://schemas.microsoft.com/office/powerpoint/2010/main" val="254515623"/>
      </p:ext>
    </p:extLst>
  </p:cSld>
  <p:clrMapOvr>
    <a:masterClrMapping/>
  </p:clrMapOvr>
  <mc:AlternateContent xmlns:mc="http://schemas.openxmlformats.org/markup-compatibility/2006" xmlns:p14="http://schemas.microsoft.com/office/powerpoint/2010/main">
    <mc:Choice Requires="p14">
      <p:transition spd="slow" p14:dur="1500" advClick="0" advTm="0">
        <p14:window dir="vert"/>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2500"/>
                            </p:stCondLst>
                            <p:childTnLst>
                              <p:par>
                                <p:cTn id="27" presetID="16" presetClass="entr" presetSubtype="37"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barn(outVertical)">
                                      <p:cBhvr>
                                        <p:cTn id="29" dur="500"/>
                                        <p:tgtEl>
                                          <p:spTgt spid="22"/>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22" presetClass="entr" presetSubtype="4"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down)">
                                      <p:cBhvr>
                                        <p:cTn id="37" dur="500"/>
                                        <p:tgtEl>
                                          <p:spTgt spid="7"/>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500" fill="hold"/>
                                        <p:tgtEl>
                                          <p:spTgt spid="28"/>
                                        </p:tgtEl>
                                        <p:attrNameLst>
                                          <p:attrName>ppt_w</p:attrName>
                                        </p:attrNameLst>
                                      </p:cBhvr>
                                      <p:tavLst>
                                        <p:tav tm="0">
                                          <p:val>
                                            <p:fltVal val="0"/>
                                          </p:val>
                                        </p:tav>
                                        <p:tav tm="100000">
                                          <p:val>
                                            <p:strVal val="#ppt_w"/>
                                          </p:val>
                                        </p:tav>
                                      </p:tavLst>
                                    </p:anim>
                                    <p:anim calcmode="lin" valueType="num">
                                      <p:cBhvr>
                                        <p:cTn id="42" dur="500" fill="hold"/>
                                        <p:tgtEl>
                                          <p:spTgt spid="28"/>
                                        </p:tgtEl>
                                        <p:attrNameLst>
                                          <p:attrName>ppt_h</p:attrName>
                                        </p:attrNameLst>
                                      </p:cBhvr>
                                      <p:tavLst>
                                        <p:tav tm="0">
                                          <p:val>
                                            <p:fltVal val="0"/>
                                          </p:val>
                                        </p:tav>
                                        <p:tav tm="100000">
                                          <p:val>
                                            <p:strVal val="#ppt_h"/>
                                          </p:val>
                                        </p:tav>
                                      </p:tavLst>
                                    </p:anim>
                                    <p:animEffect transition="in" filter="fade">
                                      <p:cBhvr>
                                        <p:cTn id="43" dur="500"/>
                                        <p:tgtEl>
                                          <p:spTgt spid="28"/>
                                        </p:tgtEl>
                                      </p:cBhvr>
                                    </p:animEffect>
                                  </p:childTnLst>
                                </p:cTn>
                              </p:par>
                            </p:childTnLst>
                          </p:cTn>
                        </p:par>
                        <p:par>
                          <p:cTn id="44" fill="hold">
                            <p:stCondLst>
                              <p:cond delay="4500"/>
                            </p:stCondLst>
                            <p:childTnLst>
                              <p:par>
                                <p:cTn id="45" presetID="14" presetClass="entr" presetSubtype="1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randombar(horizontal)">
                                      <p:cBhvr>
                                        <p:cTn id="4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134281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4E9C19-2A48-6815-C57B-53DB1B816BD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F7582E5-028A-6FB3-35DB-9500427F05D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032486" y="0"/>
            <a:ext cx="3655317" cy="6858000"/>
          </a:xfrm>
          <a:prstGeom prst="rect">
            <a:avLst/>
          </a:prstGeom>
        </p:spPr>
      </p:pic>
      <p:pic>
        <p:nvPicPr>
          <p:cNvPr id="3" name="图片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83EFA2E-5E62-4334-52FA-FACD74B909C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flipH="1">
            <a:off x="9302735" y="3660655"/>
            <a:ext cx="2889265" cy="3200135"/>
          </a:xfrm>
          <a:prstGeom prst="rect">
            <a:avLst/>
          </a:prstGeom>
        </p:spPr>
      </p:pic>
      <p:pic>
        <p:nvPicPr>
          <p:cNvPr id="49" name="图片 4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33673BE-B350-9589-1953-E2E0DA49853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030" y="0"/>
            <a:ext cx="2874178" cy="5743492"/>
          </a:xfrm>
          <a:prstGeom prst="rect">
            <a:avLst/>
          </a:prstGeom>
        </p:spPr>
      </p:pic>
      <p:grpSp>
        <p:nvGrpSpPr>
          <p:cNvPr id="50" name="组合 4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CAD304C-6BC3-E953-0D6C-2D4DD956D71E}"/>
              </a:ext>
            </a:extLst>
          </p:cNvPr>
          <p:cNvGrpSpPr/>
          <p:nvPr/>
        </p:nvGrpSpPr>
        <p:grpSpPr>
          <a:xfrm>
            <a:off x="920810" y="1521555"/>
            <a:ext cx="6850703" cy="3858747"/>
            <a:chOff x="920810" y="1521555"/>
            <a:chExt cx="6850703" cy="3858747"/>
          </a:xfrm>
        </p:grpSpPr>
        <p:sp>
          <p:nvSpPr>
            <p:cNvPr id="29" name="矩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6E5128B-10DA-3996-951B-52460191F341}"/>
                </a:ext>
              </a:extLst>
            </p:cNvPr>
            <p:cNvSpPr/>
            <p:nvPr/>
          </p:nvSpPr>
          <p:spPr>
            <a:xfrm>
              <a:off x="925304" y="1648345"/>
              <a:ext cx="6674294" cy="3724804"/>
            </a:xfrm>
            <a:prstGeom prst="rect">
              <a:avLst/>
            </a:prstGeom>
            <a:solidFill>
              <a:schemeClr val="bg1"/>
            </a:solidFill>
            <a:ln>
              <a:solidFill>
                <a:srgbClr val="E5010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30" name="矩形: 圆顶角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92D1BD5-A63F-9DDC-0201-655B4506619B}"/>
                </a:ext>
              </a:extLst>
            </p:cNvPr>
            <p:cNvSpPr/>
            <p:nvPr/>
          </p:nvSpPr>
          <p:spPr>
            <a:xfrm>
              <a:off x="920810" y="1521555"/>
              <a:ext cx="6850703" cy="704593"/>
            </a:xfrm>
            <a:prstGeom prst="round2SameRect">
              <a:avLst>
                <a:gd name="adj1" fmla="val 10358"/>
                <a:gd name="adj2" fmla="val 0"/>
              </a:avLst>
            </a:prstGeom>
            <a:gradFill flip="none" rotWithShape="1">
              <a:gsLst>
                <a:gs pos="0">
                  <a:srgbClr val="E50101"/>
                </a:gs>
                <a:gs pos="100000">
                  <a:srgbClr val="B30101"/>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文本框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04A0610-8059-24FD-5BAA-55E8244D1555}"/>
                </a:ext>
              </a:extLst>
            </p:cNvPr>
            <p:cNvSpPr txBox="1"/>
            <p:nvPr/>
          </p:nvSpPr>
          <p:spPr>
            <a:xfrm>
              <a:off x="2675079" y="2802549"/>
              <a:ext cx="3005353" cy="830997"/>
            </a:xfrm>
            <a:prstGeom prst="rect">
              <a:avLst/>
            </a:prstGeom>
            <a:noFill/>
          </p:spPr>
          <p:txBody>
            <a:bodyPr wrap="square" rtlCol="0">
              <a:spAutoFit/>
            </a:bodyPr>
            <a:lstStyle>
              <a:defPPr>
                <a:defRPr lang="zh-CN"/>
              </a:defPPr>
              <a:lvl1pPr algn="dist">
                <a:defRPr sz="9600">
                  <a:gradFill>
                    <a:gsLst>
                      <a:gs pos="31000">
                        <a:schemeClr val="accent4">
                          <a:lumMod val="20000"/>
                          <a:lumOff val="80000"/>
                        </a:schemeClr>
                      </a:gs>
                      <a:gs pos="100000">
                        <a:srgbClr val="FEECE2"/>
                      </a:gs>
                    </a:gsLst>
                    <a:lin ang="5400000" scaled="1"/>
                  </a:gradFill>
                  <a:effectLst>
                    <a:outerShdw blurRad="50800" dist="38100" dir="5400000" sx="102000" sy="102000" algn="t" rotWithShape="0">
                      <a:prstClr val="black">
                        <a:alpha val="17000"/>
                      </a:prstClr>
                    </a:outerShdw>
                    <a:reflection blurRad="6350" stA="16000" endPos="24000" dist="29997" dir="5400000" sy="-100000" algn="bl" rotWithShape="0"/>
                  </a:effectLst>
                  <a:latin typeface="字魂71号-御守锦书" panose="00000500000000000000" pitchFamily="2" charset="-122"/>
                  <a:ea typeface="字魂71号-御守锦书" panose="00000500000000000000" pitchFamily="2" charset="-122"/>
                  <a:cs typeface="字魂143号-狂傲行书" panose="00000500000000000000" pitchFamily="2" charset="-122"/>
                </a:defRPr>
              </a:lvl1pPr>
            </a:lstStyle>
            <a:p>
              <a:pPr algn="l"/>
              <a:r>
                <a:rPr lang="zh-CN" altLang="en-US" sz="4800" dirty="0">
                  <a:solidFill>
                    <a:schemeClr val="tx1">
                      <a:lumMod val="85000"/>
                      <a:lumOff val="15000"/>
                    </a:schemeClr>
                  </a:solidFill>
                  <a:effectLst/>
                  <a:latin typeface="+mn-lt"/>
                  <a:ea typeface="+mn-ea"/>
                  <a:cs typeface="+mn-ea"/>
                  <a:sym typeface="+mn-lt"/>
                </a:rPr>
                <a:t>第一部分</a:t>
              </a:r>
            </a:p>
          </p:txBody>
        </p:sp>
        <p:sp>
          <p:nvSpPr>
            <p:cNvPr id="40" name="文本框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79050D7-927D-95F5-1667-E22D93000E74}"/>
                </a:ext>
              </a:extLst>
            </p:cNvPr>
            <p:cNvSpPr txBox="1"/>
            <p:nvPr/>
          </p:nvSpPr>
          <p:spPr>
            <a:xfrm>
              <a:off x="2692082" y="3429000"/>
              <a:ext cx="3921885" cy="988347"/>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4400" dirty="0">
                  <a:solidFill>
                    <a:srgbClr val="C00000"/>
                  </a:solidFill>
                  <a:effectLst>
                    <a:outerShdw blurRad="60007" dist="310007" dir="7680000" sy="30000" kx="1300200" algn="ctr" rotWithShape="0">
                      <a:prstClr val="black">
                        <a:alpha val="32000"/>
                      </a:prstClr>
                    </a:outerShdw>
                  </a:effectLst>
                  <a:latin typeface="安景臣毛笔行书" panose="02010601030101010101" pitchFamily="2" charset="-122"/>
                  <a:ea typeface="安景臣毛笔行书" panose="02010601030101010101" pitchFamily="2" charset="-122"/>
                  <a:cs typeface="+mn-ea"/>
                  <a:sym typeface="+mn-lt"/>
                </a:rPr>
                <a:t>不忘入党初心</a:t>
              </a:r>
            </a:p>
          </p:txBody>
        </p:sp>
        <p:pic>
          <p:nvPicPr>
            <p:cNvPr id="44" name="图片 4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423C1F-7D32-693A-A2C9-29A1EFC3F2E3}"/>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42659" y="1685791"/>
              <a:ext cx="1902489" cy="3694511"/>
            </a:xfrm>
            <a:prstGeom prst="rect">
              <a:avLst/>
            </a:prstGeom>
          </p:spPr>
        </p:pic>
        <p:sp>
          <p:nvSpPr>
            <p:cNvPr id="45" name="标题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7C2ACC-9A4B-5FDB-9335-9DF456CEA48B}"/>
                </a:ext>
              </a:extLst>
            </p:cNvPr>
            <p:cNvSpPr txBox="1">
              <a:spLocks/>
            </p:cNvSpPr>
            <p:nvPr/>
          </p:nvSpPr>
          <p:spPr>
            <a:xfrm>
              <a:off x="2048774" y="4862050"/>
              <a:ext cx="5378497" cy="39867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dist"/>
              <a:r>
                <a:rPr lang="zh-CN" altLang="en-US" sz="1800" dirty="0">
                  <a:solidFill>
                    <a:schemeClr val="tx1">
                      <a:lumMod val="85000"/>
                      <a:lumOff val="15000"/>
                    </a:schemeClr>
                  </a:solidFill>
                  <a:latin typeface="+mn-lt"/>
                  <a:ea typeface="+mn-ea"/>
                  <a:cs typeface="+mn-ea"/>
                  <a:sym typeface="+mn-lt"/>
                </a:rPr>
                <a:t>庆祝</a:t>
              </a:r>
              <a:r>
                <a:rPr lang="zh-CN" altLang="en-US" sz="1800" dirty="0" smtClean="0">
                  <a:solidFill>
                    <a:schemeClr val="tx1">
                      <a:lumMod val="85000"/>
                      <a:lumOff val="15000"/>
                    </a:schemeClr>
                  </a:solidFill>
                  <a:latin typeface="+mn-lt"/>
                  <a:ea typeface="+mn-ea"/>
                  <a:cs typeface="+mn-ea"/>
                  <a:sym typeface="+mn-lt"/>
                </a:rPr>
                <a:t>建党</a:t>
              </a:r>
              <a:r>
                <a:rPr lang="en-US" altLang="zh-CN" sz="1800" dirty="0" smtClean="0">
                  <a:solidFill>
                    <a:schemeClr val="tx1">
                      <a:lumMod val="85000"/>
                      <a:lumOff val="15000"/>
                    </a:schemeClr>
                  </a:solidFill>
                  <a:latin typeface="+mn-lt"/>
                  <a:ea typeface="+mn-ea"/>
                  <a:cs typeface="+mn-ea"/>
                  <a:sym typeface="+mn-lt"/>
                </a:rPr>
                <a:t>10X</a:t>
              </a:r>
              <a:r>
                <a:rPr lang="zh-CN" altLang="en-US" sz="1800" dirty="0" smtClean="0">
                  <a:solidFill>
                    <a:schemeClr val="tx1">
                      <a:lumMod val="85000"/>
                      <a:lumOff val="15000"/>
                    </a:schemeClr>
                  </a:solidFill>
                  <a:latin typeface="+mn-lt"/>
                  <a:ea typeface="+mn-ea"/>
                  <a:cs typeface="+mn-ea"/>
                  <a:sym typeface="+mn-lt"/>
                </a:rPr>
                <a:t>周年</a:t>
              </a:r>
              <a:endParaRPr lang="zh-CN" altLang="en-US" sz="1800" dirty="0">
                <a:solidFill>
                  <a:schemeClr val="tx1">
                    <a:lumMod val="85000"/>
                    <a:lumOff val="15000"/>
                  </a:schemeClr>
                </a:solidFill>
                <a:latin typeface="+mn-lt"/>
                <a:ea typeface="+mn-ea"/>
                <a:cs typeface="+mn-ea"/>
                <a:sym typeface="+mn-lt"/>
              </a:endParaRPr>
            </a:p>
          </p:txBody>
        </p:sp>
        <p:sp>
          <p:nvSpPr>
            <p:cNvPr id="26" name="直角三角形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4C54461-EA1B-3A86-8D31-B04275D1AB7C}"/>
                </a:ext>
              </a:extLst>
            </p:cNvPr>
            <p:cNvSpPr/>
            <p:nvPr/>
          </p:nvSpPr>
          <p:spPr>
            <a:xfrm rot="5400000">
              <a:off x="7597459" y="2223757"/>
              <a:ext cx="172322" cy="175785"/>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spTree>
    <p:extLst>
      <p:ext uri="{BB962C8B-B14F-4D97-AF65-F5344CB8AC3E}">
        <p14:creationId xmlns:p14="http://schemas.microsoft.com/office/powerpoint/2010/main" val="652445415"/>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left)">
                                      <p:cBhvr>
                                        <p:cTn id="2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一、不忘入党初心</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sp>
        <p:nvSpPr>
          <p:cNvPr id="25" name="圆角矩形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B110F40-78D4-9F0C-3946-48E3032EAFB8}"/>
              </a:ext>
            </a:extLst>
          </p:cNvPr>
          <p:cNvSpPr/>
          <p:nvPr/>
        </p:nvSpPr>
        <p:spPr>
          <a:xfrm>
            <a:off x="3298266" y="2070260"/>
            <a:ext cx="3363137" cy="430107"/>
          </a:xfrm>
          <a:prstGeom prst="round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effectLst>
                  <a:outerShdw blurRad="38100" dist="38100" dir="2700000" algn="tl">
                    <a:srgbClr val="000000">
                      <a:alpha val="43137"/>
                    </a:srgbClr>
                  </a:outerShdw>
                </a:effectLst>
                <a:cs typeface="+mn-ea"/>
                <a:sym typeface="+mn-lt"/>
              </a:rPr>
              <a:t>入党初心</a:t>
            </a:r>
          </a:p>
        </p:txBody>
      </p:sp>
      <p:sp>
        <p:nvSpPr>
          <p:cNvPr id="26" name="文本框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B917691-9EDA-4FA4-9B9B-A07225A403D7}"/>
              </a:ext>
            </a:extLst>
          </p:cNvPr>
          <p:cNvSpPr txBox="1"/>
          <p:nvPr/>
        </p:nvSpPr>
        <p:spPr>
          <a:xfrm>
            <a:off x="3298266" y="4716516"/>
            <a:ext cx="3398260" cy="938719"/>
          </a:xfrm>
          <a:prstGeom prst="rect">
            <a:avLst/>
          </a:prstGeom>
          <a:noFill/>
        </p:spPr>
        <p:txBody>
          <a:bodyPr wrap="square" rtlCol="0" anchor="t">
            <a:spAutoFit/>
          </a:bodyPr>
          <a:lstStyle>
            <a:defPPr>
              <a:defRPr lang="zh-CN"/>
            </a:defPPr>
            <a:lvl1pPr>
              <a:lnSpc>
                <a:spcPts val="2200"/>
              </a:lnSpc>
              <a:defRPr sz="1400">
                <a:solidFill>
                  <a:schemeClr val="tx1">
                    <a:lumMod val="85000"/>
                    <a:lumOff val="15000"/>
                  </a:schemeClr>
                </a:solidFill>
                <a:latin typeface="字魂95号-手刻宋" panose="00000500000000000000" pitchFamily="2" charset="-122"/>
                <a:ea typeface="字魂95号-手刻宋" panose="00000500000000000000" pitchFamily="2" charset="-122"/>
                <a:cs typeface="+mn-ea"/>
              </a:defRPr>
            </a:lvl1pPr>
          </a:lstStyle>
          <a:p>
            <a:r>
              <a:rPr lang="zh-CN" altLang="en-US" dirty="0">
                <a:latin typeface="+mn-lt"/>
                <a:ea typeface="+mn-ea"/>
                <a:sym typeface="+mn-lt"/>
              </a:rPr>
              <a:t>这是贯穿我们党近百年奋斗历史的重大主题，也是一代又一代共产党人矢志不渝的奋斗目标</a:t>
            </a:r>
          </a:p>
        </p:txBody>
      </p:sp>
      <p:sp>
        <p:nvSpPr>
          <p:cNvPr id="27" name="圆角矩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ABFC071-3E5B-E221-A509-BE5E586EDE1F}"/>
              </a:ext>
            </a:extLst>
          </p:cNvPr>
          <p:cNvSpPr/>
          <p:nvPr/>
        </p:nvSpPr>
        <p:spPr>
          <a:xfrm>
            <a:off x="3298266" y="4209362"/>
            <a:ext cx="3398260" cy="430107"/>
          </a:xfrm>
          <a:prstGeom prst="round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effectLst>
                  <a:outerShdw blurRad="38100" dist="38100" dir="2700000" algn="tl">
                    <a:srgbClr val="000000">
                      <a:alpha val="43137"/>
                    </a:srgbClr>
                  </a:outerShdw>
                </a:effectLst>
                <a:cs typeface="+mn-ea"/>
                <a:sym typeface="+mn-lt"/>
              </a:rPr>
              <a:t>入党初心</a:t>
            </a:r>
          </a:p>
        </p:txBody>
      </p:sp>
      <p:cxnSp>
        <p:nvCxnSpPr>
          <p:cNvPr id="28" name="直接连接符 2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F6A7714-764C-720B-267A-D6B112022126}"/>
              </a:ext>
            </a:extLst>
          </p:cNvPr>
          <p:cNvCxnSpPr>
            <a:cxnSpLocks/>
          </p:cNvCxnSpPr>
          <p:nvPr/>
        </p:nvCxnSpPr>
        <p:spPr>
          <a:xfrm>
            <a:off x="3253391" y="3822013"/>
            <a:ext cx="3443134"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9" name="文本框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48C10FF-7682-F671-320E-AC1FF9EE89C6}"/>
              </a:ext>
            </a:extLst>
          </p:cNvPr>
          <p:cNvSpPr txBox="1"/>
          <p:nvPr/>
        </p:nvSpPr>
        <p:spPr>
          <a:xfrm>
            <a:off x="3332132" y="2586727"/>
            <a:ext cx="3364393" cy="938719"/>
          </a:xfrm>
          <a:prstGeom prst="rect">
            <a:avLst/>
          </a:prstGeom>
          <a:noFill/>
        </p:spPr>
        <p:txBody>
          <a:bodyPr wrap="square" rtlCol="0" anchor="t">
            <a:spAutoFit/>
          </a:bodyPr>
          <a:lstStyle/>
          <a:p>
            <a:pPr>
              <a:lnSpc>
                <a:spcPts val="2200"/>
              </a:lnSpc>
            </a:pPr>
            <a:r>
              <a:rPr lang="zh-CN" altLang="en-US" sz="1400" dirty="0">
                <a:solidFill>
                  <a:schemeClr val="tx1">
                    <a:lumMod val="85000"/>
                    <a:lumOff val="15000"/>
                  </a:schemeClr>
                </a:solidFill>
                <a:cs typeface="+mn-ea"/>
                <a:sym typeface="+mn-lt"/>
              </a:rPr>
              <a:t>一个政党的初心和使命，诠释着这个党“是什么、干什么”，“从哪里来、到哪里去”，是根本性、方向性的大问题</a:t>
            </a:r>
          </a:p>
        </p:txBody>
      </p:sp>
      <p:sp>
        <p:nvSpPr>
          <p:cNvPr id="31" name="圆角矩形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B62C892-D134-8A85-D3E6-8C34B7E7617E}"/>
              </a:ext>
            </a:extLst>
          </p:cNvPr>
          <p:cNvSpPr/>
          <p:nvPr/>
        </p:nvSpPr>
        <p:spPr>
          <a:xfrm>
            <a:off x="7384041" y="2085394"/>
            <a:ext cx="3363137" cy="430107"/>
          </a:xfrm>
          <a:prstGeom prst="round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effectLst>
                  <a:outerShdw blurRad="38100" dist="38100" dir="2700000" algn="tl">
                    <a:srgbClr val="000000">
                      <a:alpha val="43137"/>
                    </a:srgbClr>
                  </a:outerShdw>
                </a:effectLst>
                <a:cs typeface="+mn-ea"/>
                <a:sym typeface="+mn-lt"/>
              </a:rPr>
              <a:t>入党初心</a:t>
            </a:r>
          </a:p>
        </p:txBody>
      </p:sp>
      <p:sp>
        <p:nvSpPr>
          <p:cNvPr id="32" name="文本框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DE16EEE-6A29-8B01-41FE-804B037A84E5}"/>
              </a:ext>
            </a:extLst>
          </p:cNvPr>
          <p:cNvSpPr txBox="1"/>
          <p:nvPr/>
        </p:nvSpPr>
        <p:spPr>
          <a:xfrm>
            <a:off x="7384041" y="4731650"/>
            <a:ext cx="3398260" cy="938719"/>
          </a:xfrm>
          <a:prstGeom prst="rect">
            <a:avLst/>
          </a:prstGeom>
          <a:noFill/>
        </p:spPr>
        <p:txBody>
          <a:bodyPr wrap="square" rtlCol="0" anchor="t">
            <a:spAutoFit/>
          </a:bodyPr>
          <a:lstStyle>
            <a:defPPr>
              <a:defRPr lang="zh-CN"/>
            </a:defPPr>
            <a:lvl1pPr>
              <a:lnSpc>
                <a:spcPts val="2200"/>
              </a:lnSpc>
              <a:defRPr sz="1400">
                <a:solidFill>
                  <a:schemeClr val="tx1">
                    <a:lumMod val="85000"/>
                    <a:lumOff val="15000"/>
                  </a:schemeClr>
                </a:solidFill>
                <a:latin typeface="字魂95号-手刻宋" panose="00000500000000000000" pitchFamily="2" charset="-122"/>
                <a:ea typeface="字魂95号-手刻宋" panose="00000500000000000000" pitchFamily="2" charset="-122"/>
                <a:cs typeface="+mn-ea"/>
              </a:defRPr>
            </a:lvl1pPr>
          </a:lstStyle>
          <a:p>
            <a:r>
              <a:rPr lang="zh-CN" altLang="en-US" dirty="0">
                <a:latin typeface="+mn-lt"/>
                <a:ea typeface="+mn-ea"/>
                <a:sym typeface="+mn-lt"/>
              </a:rPr>
              <a:t>一个政党的初心和使命，诠释着这个党“是什么、干什么”，“从哪里来、到哪里去”，是根本性、方向性的大问题</a:t>
            </a:r>
          </a:p>
        </p:txBody>
      </p:sp>
      <p:sp>
        <p:nvSpPr>
          <p:cNvPr id="33" name="圆角矩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8BA79FE-D083-A8C4-1495-29D4CD3E1B76}"/>
              </a:ext>
            </a:extLst>
          </p:cNvPr>
          <p:cNvSpPr/>
          <p:nvPr/>
        </p:nvSpPr>
        <p:spPr>
          <a:xfrm>
            <a:off x="7384041" y="4224496"/>
            <a:ext cx="3398260" cy="430107"/>
          </a:xfrm>
          <a:prstGeom prst="round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effectLst>
                  <a:outerShdw blurRad="38100" dist="38100" dir="2700000" algn="tl">
                    <a:srgbClr val="000000">
                      <a:alpha val="43137"/>
                    </a:srgbClr>
                  </a:outerShdw>
                </a:effectLst>
                <a:cs typeface="+mn-ea"/>
                <a:sym typeface="+mn-lt"/>
              </a:rPr>
              <a:t>入党初心</a:t>
            </a:r>
          </a:p>
        </p:txBody>
      </p:sp>
      <p:cxnSp>
        <p:nvCxnSpPr>
          <p:cNvPr id="34" name="直接连接符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5E5D4D5-6980-8F8B-81D7-29C9590C0A19}"/>
              </a:ext>
            </a:extLst>
          </p:cNvPr>
          <p:cNvCxnSpPr>
            <a:cxnSpLocks/>
          </p:cNvCxnSpPr>
          <p:nvPr/>
        </p:nvCxnSpPr>
        <p:spPr>
          <a:xfrm>
            <a:off x="7339166" y="3837147"/>
            <a:ext cx="3443134"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35" name="文本框 3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F57A41B-F2AE-4211-04A0-6F5534DD53A3}"/>
              </a:ext>
            </a:extLst>
          </p:cNvPr>
          <p:cNvSpPr txBox="1"/>
          <p:nvPr/>
        </p:nvSpPr>
        <p:spPr>
          <a:xfrm>
            <a:off x="7417907" y="2601861"/>
            <a:ext cx="3364393" cy="938719"/>
          </a:xfrm>
          <a:prstGeom prst="rect">
            <a:avLst/>
          </a:prstGeom>
          <a:noFill/>
        </p:spPr>
        <p:txBody>
          <a:bodyPr wrap="square" rtlCol="0" anchor="t">
            <a:spAutoFit/>
          </a:bodyPr>
          <a:lstStyle>
            <a:defPPr>
              <a:defRPr lang="zh-CN"/>
            </a:defPPr>
            <a:lvl1pPr>
              <a:lnSpc>
                <a:spcPts val="2200"/>
              </a:lnSpc>
              <a:defRPr sz="1400">
                <a:solidFill>
                  <a:schemeClr val="tx1">
                    <a:lumMod val="85000"/>
                    <a:lumOff val="15000"/>
                  </a:schemeClr>
                </a:solidFill>
                <a:latin typeface="字魂95号-手刻宋" panose="00000500000000000000" pitchFamily="2" charset="-122"/>
                <a:ea typeface="字魂95号-手刻宋" panose="00000500000000000000" pitchFamily="2" charset="-122"/>
                <a:cs typeface="+mn-ea"/>
              </a:defRPr>
            </a:lvl1pPr>
          </a:lstStyle>
          <a:p>
            <a:r>
              <a:rPr lang="zh-CN" altLang="en-US" dirty="0">
                <a:latin typeface="+mn-lt"/>
                <a:ea typeface="+mn-ea"/>
                <a:sym typeface="+mn-lt"/>
              </a:rPr>
              <a:t>党的十九大报告郑重宣示，中国共产党人的初心和使命，是为中国人民谋幸福，为中华民族谋复兴</a:t>
            </a:r>
          </a:p>
        </p:txBody>
      </p:sp>
      <p:pic>
        <p:nvPicPr>
          <p:cNvPr id="39" name="图片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4B9807C-2118-8835-6221-3E872928DE95}"/>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81514" y="1482638"/>
            <a:ext cx="3610939" cy="4983518"/>
          </a:xfrm>
          <a:prstGeom prst="rect">
            <a:avLst/>
          </a:prstGeom>
        </p:spPr>
      </p:pic>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147E44-2F3F-9C4C-51E0-498FD971C073}"/>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5283198"/>
            <a:ext cx="12192000" cy="1574800"/>
          </a:xfrm>
          <a:prstGeom prst="rect">
            <a:avLst/>
          </a:prstGeom>
        </p:spPr>
      </p:pic>
      <p:sp>
        <p:nvSpPr>
          <p:cNvPr id="2" name="文本框 1"/>
          <p:cNvSpPr txBox="1"/>
          <p:nvPr/>
        </p:nvSpPr>
        <p:spPr>
          <a:xfrm>
            <a:off x="5983550" y="941033"/>
            <a:ext cx="1355616" cy="200055"/>
          </a:xfrm>
          <a:prstGeom prst="rect">
            <a:avLst/>
          </a:prstGeom>
          <a:noFill/>
        </p:spPr>
        <p:txBody>
          <a:bodyPr wrap="square" rtlCol="0">
            <a:spAutoFit/>
          </a:bodyPr>
          <a:lstStyle/>
          <a:p>
            <a:r>
              <a:rPr lang="en-US" altLang="zh-CN" sz="700" dirty="0">
                <a:solidFill>
                  <a:srgbClr val="FFFFFF"/>
                </a:solidFill>
              </a:rPr>
              <a:t>https://www.ypppt.com/</a:t>
            </a:r>
            <a:endParaRPr lang="zh-CN" altLang="en-US" sz="700" dirty="0">
              <a:solidFill>
                <a:srgbClr val="FFFFFF"/>
              </a:solidFill>
            </a:endParaRPr>
          </a:p>
        </p:txBody>
      </p:sp>
    </p:spTree>
    <p:extLst>
      <p:ext uri="{BB962C8B-B14F-4D97-AF65-F5344CB8AC3E}">
        <p14:creationId xmlns:p14="http://schemas.microsoft.com/office/powerpoint/2010/main" val="417472030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22" presetClass="entr" presetSubtype="4"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wipe(down)">
                                      <p:cBhvr>
                                        <p:cTn id="29" dur="500"/>
                                        <p:tgtEl>
                                          <p:spTgt spid="39"/>
                                        </p:tgtEl>
                                      </p:cBhvr>
                                    </p:animEffect>
                                  </p:childTnLst>
                                </p:cTn>
                              </p:par>
                            </p:childTnLst>
                          </p:cTn>
                        </p:par>
                        <p:par>
                          <p:cTn id="30" fill="hold">
                            <p:stCondLst>
                              <p:cond delay="3000"/>
                            </p:stCondLst>
                            <p:childTnLst>
                              <p:par>
                                <p:cTn id="31" presetID="12" presetClass="entr" presetSubtype="4" fill="hold" grpId="0" nodeType="afterEffect">
                                  <p:stCondLst>
                                    <p:cond delay="0"/>
                                  </p:stCondLst>
                                  <p:childTnLst>
                                    <p:set>
                                      <p:cBhvr>
                                        <p:cTn id="32" dur="500" fill="hold">
                                          <p:stCondLst>
                                            <p:cond delay="0"/>
                                          </p:stCondLst>
                                        </p:cTn>
                                        <p:tgtEl>
                                          <p:spTgt spid="25"/>
                                        </p:tgtEl>
                                        <p:attrNameLst>
                                          <p:attrName>style.visibility</p:attrName>
                                        </p:attrNameLst>
                                      </p:cBhvr>
                                      <p:to>
                                        <p:strVal val="visible"/>
                                      </p:to>
                                    </p:set>
                                    <p:anim calcmode="lin" valueType="num">
                                      <p:cBhvr additive="base">
                                        <p:cTn id="33" dur="500"/>
                                        <p:tgtEl>
                                          <p:spTgt spid="25"/>
                                        </p:tgtEl>
                                        <p:attrNameLst>
                                          <p:attrName>ppt_y</p:attrName>
                                        </p:attrNameLst>
                                      </p:cBhvr>
                                      <p:tavLst>
                                        <p:tav tm="0">
                                          <p:val>
                                            <p:strVal val="#ppt_y+#ppt_h*1.125000"/>
                                          </p:val>
                                        </p:tav>
                                        <p:tav tm="100000">
                                          <p:val>
                                            <p:strVal val="#ppt_y"/>
                                          </p:val>
                                        </p:tav>
                                      </p:tavLst>
                                    </p:anim>
                                    <p:animEffect transition="in" filter="wipe(up)">
                                      <p:cBhvr>
                                        <p:cTn id="34" dur="500"/>
                                        <p:tgtEl>
                                          <p:spTgt spid="25"/>
                                        </p:tgtEl>
                                      </p:cBhvr>
                                    </p:animEffect>
                                  </p:childTnLst>
                                </p:cTn>
                              </p:par>
                            </p:childTnLst>
                          </p:cTn>
                        </p:par>
                        <p:par>
                          <p:cTn id="35" fill="hold">
                            <p:stCondLst>
                              <p:cond delay="3500"/>
                            </p:stCondLst>
                            <p:childTnLst>
                              <p:par>
                                <p:cTn id="36" presetID="16" presetClass="entr" presetSubtype="21" fill="hold" grpId="0" nodeType="afterEffect">
                                  <p:stCondLst>
                                    <p:cond delay="0"/>
                                  </p:stCondLst>
                                  <p:childTnLst>
                                    <p:set>
                                      <p:cBhvr>
                                        <p:cTn id="37" dur="500" fill="hold">
                                          <p:stCondLst>
                                            <p:cond delay="0"/>
                                          </p:stCondLst>
                                        </p:cTn>
                                        <p:tgtEl>
                                          <p:spTgt spid="29"/>
                                        </p:tgtEl>
                                        <p:attrNameLst>
                                          <p:attrName>style.visibility</p:attrName>
                                        </p:attrNameLst>
                                      </p:cBhvr>
                                      <p:to>
                                        <p:strVal val="visible"/>
                                      </p:to>
                                    </p:set>
                                    <p:animEffect transition="in" filter="barn(inVertical)">
                                      <p:cBhvr>
                                        <p:cTn id="38" dur="500"/>
                                        <p:tgtEl>
                                          <p:spTgt spid="29"/>
                                        </p:tgtEl>
                                      </p:cBhvr>
                                    </p:animEffect>
                                  </p:childTnLst>
                                </p:cTn>
                              </p:par>
                            </p:childTnLst>
                          </p:cTn>
                        </p:par>
                        <p:par>
                          <p:cTn id="39" fill="hold">
                            <p:stCondLst>
                              <p:cond delay="4000"/>
                            </p:stCondLst>
                            <p:childTnLst>
                              <p:par>
                                <p:cTn id="40" presetID="12" presetClass="entr" presetSubtype="4" fill="hold" grpId="0" nodeType="afterEffect">
                                  <p:stCondLst>
                                    <p:cond delay="0"/>
                                  </p:stCondLst>
                                  <p:childTnLst>
                                    <p:set>
                                      <p:cBhvr>
                                        <p:cTn id="41" dur="500" fill="hold">
                                          <p:stCondLst>
                                            <p:cond delay="0"/>
                                          </p:stCondLst>
                                        </p:cTn>
                                        <p:tgtEl>
                                          <p:spTgt spid="27"/>
                                        </p:tgtEl>
                                        <p:attrNameLst>
                                          <p:attrName>style.visibility</p:attrName>
                                        </p:attrNameLst>
                                      </p:cBhvr>
                                      <p:to>
                                        <p:strVal val="visible"/>
                                      </p:to>
                                    </p:set>
                                    <p:anim calcmode="lin" valueType="num">
                                      <p:cBhvr additive="base">
                                        <p:cTn id="42" dur="500"/>
                                        <p:tgtEl>
                                          <p:spTgt spid="27"/>
                                        </p:tgtEl>
                                        <p:attrNameLst>
                                          <p:attrName>ppt_y</p:attrName>
                                        </p:attrNameLst>
                                      </p:cBhvr>
                                      <p:tavLst>
                                        <p:tav tm="0">
                                          <p:val>
                                            <p:strVal val="#ppt_y+#ppt_h*1.125000"/>
                                          </p:val>
                                        </p:tav>
                                        <p:tav tm="100000">
                                          <p:val>
                                            <p:strVal val="#ppt_y"/>
                                          </p:val>
                                        </p:tav>
                                      </p:tavLst>
                                    </p:anim>
                                    <p:animEffect transition="in" filter="wipe(up)">
                                      <p:cBhvr>
                                        <p:cTn id="43" dur="500"/>
                                        <p:tgtEl>
                                          <p:spTgt spid="27"/>
                                        </p:tgtEl>
                                      </p:cBhvr>
                                    </p:animEffect>
                                  </p:childTnLst>
                                </p:cTn>
                              </p:par>
                            </p:childTnLst>
                          </p:cTn>
                        </p:par>
                        <p:par>
                          <p:cTn id="44" fill="hold">
                            <p:stCondLst>
                              <p:cond delay="4500"/>
                            </p:stCondLst>
                            <p:childTnLst>
                              <p:par>
                                <p:cTn id="45" presetID="16" presetClass="entr" presetSubtype="21" fill="hold" grpId="0" nodeType="afterEffect">
                                  <p:stCondLst>
                                    <p:cond delay="0"/>
                                  </p:stCondLst>
                                  <p:childTnLst>
                                    <p:set>
                                      <p:cBhvr>
                                        <p:cTn id="46" dur="500" fill="hold">
                                          <p:stCondLst>
                                            <p:cond delay="0"/>
                                          </p:stCondLst>
                                        </p:cTn>
                                        <p:tgtEl>
                                          <p:spTgt spid="26"/>
                                        </p:tgtEl>
                                        <p:attrNameLst>
                                          <p:attrName>style.visibility</p:attrName>
                                        </p:attrNameLst>
                                      </p:cBhvr>
                                      <p:to>
                                        <p:strVal val="visible"/>
                                      </p:to>
                                    </p:set>
                                    <p:animEffect transition="in" filter="barn(inVertical)">
                                      <p:cBhvr>
                                        <p:cTn id="47" dur="500"/>
                                        <p:tgtEl>
                                          <p:spTgt spid="26"/>
                                        </p:tgtEl>
                                      </p:cBhvr>
                                    </p:animEffect>
                                  </p:childTnLst>
                                </p:cTn>
                              </p:par>
                            </p:childTnLst>
                          </p:cTn>
                        </p:par>
                        <p:par>
                          <p:cTn id="48" fill="hold">
                            <p:stCondLst>
                              <p:cond delay="5000"/>
                            </p:stCondLst>
                            <p:childTnLst>
                              <p:par>
                                <p:cTn id="49" presetID="55" presetClass="entr" presetSubtype="0" fill="hold" nodeType="afterEffect">
                                  <p:stCondLst>
                                    <p:cond delay="0"/>
                                  </p:stCondLst>
                                  <p:childTnLst>
                                    <p:set>
                                      <p:cBhvr>
                                        <p:cTn id="50" dur="500" fill="hold">
                                          <p:stCondLst>
                                            <p:cond delay="0"/>
                                          </p:stCondLst>
                                        </p:cTn>
                                        <p:tgtEl>
                                          <p:spTgt spid="28"/>
                                        </p:tgtEl>
                                        <p:attrNameLst>
                                          <p:attrName>style.visibility</p:attrName>
                                        </p:attrNameLst>
                                      </p:cBhvr>
                                      <p:to>
                                        <p:strVal val="visible"/>
                                      </p:to>
                                    </p:set>
                                    <p:anim calcmode="lin" valueType="num">
                                      <p:cBhvr>
                                        <p:cTn id="51" dur="500" fill="hold"/>
                                        <p:tgtEl>
                                          <p:spTgt spid="28"/>
                                        </p:tgtEl>
                                        <p:attrNameLst>
                                          <p:attrName>ppt_w</p:attrName>
                                        </p:attrNameLst>
                                      </p:cBhvr>
                                      <p:tavLst>
                                        <p:tav tm="0">
                                          <p:val>
                                            <p:strVal val="#ppt_w*0.70"/>
                                          </p:val>
                                        </p:tav>
                                        <p:tav tm="100000">
                                          <p:val>
                                            <p:strVal val="#ppt_w"/>
                                          </p:val>
                                        </p:tav>
                                      </p:tavLst>
                                    </p:anim>
                                    <p:anim calcmode="lin" valueType="num">
                                      <p:cBhvr>
                                        <p:cTn id="52" dur="500" fill="hold"/>
                                        <p:tgtEl>
                                          <p:spTgt spid="28"/>
                                        </p:tgtEl>
                                        <p:attrNameLst>
                                          <p:attrName>ppt_h</p:attrName>
                                        </p:attrNameLst>
                                      </p:cBhvr>
                                      <p:tavLst>
                                        <p:tav tm="0">
                                          <p:val>
                                            <p:strVal val="#ppt_h"/>
                                          </p:val>
                                        </p:tav>
                                        <p:tav tm="100000">
                                          <p:val>
                                            <p:strVal val="#ppt_h"/>
                                          </p:val>
                                        </p:tav>
                                      </p:tavLst>
                                    </p:anim>
                                    <p:animEffect transition="in" filter="fade">
                                      <p:cBhvr>
                                        <p:cTn id="53" dur="500"/>
                                        <p:tgtEl>
                                          <p:spTgt spid="28"/>
                                        </p:tgtEl>
                                      </p:cBhvr>
                                    </p:animEffect>
                                  </p:childTnLst>
                                </p:cTn>
                              </p:par>
                            </p:childTnLst>
                          </p:cTn>
                        </p:par>
                        <p:par>
                          <p:cTn id="54" fill="hold">
                            <p:stCondLst>
                              <p:cond delay="5500"/>
                            </p:stCondLst>
                            <p:childTnLst>
                              <p:par>
                                <p:cTn id="55" presetID="12" presetClass="entr" presetSubtype="4" fill="hold" grpId="0" nodeType="afterEffect">
                                  <p:stCondLst>
                                    <p:cond delay="0"/>
                                  </p:stCondLst>
                                  <p:childTnLst>
                                    <p:set>
                                      <p:cBhvr>
                                        <p:cTn id="56" dur="500" fill="hold">
                                          <p:stCondLst>
                                            <p:cond delay="0"/>
                                          </p:stCondLst>
                                        </p:cTn>
                                        <p:tgtEl>
                                          <p:spTgt spid="31"/>
                                        </p:tgtEl>
                                        <p:attrNameLst>
                                          <p:attrName>style.visibility</p:attrName>
                                        </p:attrNameLst>
                                      </p:cBhvr>
                                      <p:to>
                                        <p:strVal val="visible"/>
                                      </p:to>
                                    </p:set>
                                    <p:anim calcmode="lin" valueType="num">
                                      <p:cBhvr additive="base">
                                        <p:cTn id="57" dur="500"/>
                                        <p:tgtEl>
                                          <p:spTgt spid="31"/>
                                        </p:tgtEl>
                                        <p:attrNameLst>
                                          <p:attrName>ppt_y</p:attrName>
                                        </p:attrNameLst>
                                      </p:cBhvr>
                                      <p:tavLst>
                                        <p:tav tm="0">
                                          <p:val>
                                            <p:strVal val="#ppt_y+#ppt_h*1.125000"/>
                                          </p:val>
                                        </p:tav>
                                        <p:tav tm="100000">
                                          <p:val>
                                            <p:strVal val="#ppt_y"/>
                                          </p:val>
                                        </p:tav>
                                      </p:tavLst>
                                    </p:anim>
                                    <p:animEffect transition="in" filter="wipe(up)">
                                      <p:cBhvr>
                                        <p:cTn id="58" dur="500"/>
                                        <p:tgtEl>
                                          <p:spTgt spid="31"/>
                                        </p:tgtEl>
                                      </p:cBhvr>
                                    </p:animEffect>
                                  </p:childTnLst>
                                </p:cTn>
                              </p:par>
                            </p:childTnLst>
                          </p:cTn>
                        </p:par>
                        <p:par>
                          <p:cTn id="59" fill="hold">
                            <p:stCondLst>
                              <p:cond delay="6000"/>
                            </p:stCondLst>
                            <p:childTnLst>
                              <p:par>
                                <p:cTn id="60" presetID="16" presetClass="entr" presetSubtype="21" fill="hold" grpId="0" nodeType="afterEffect">
                                  <p:stCondLst>
                                    <p:cond delay="0"/>
                                  </p:stCondLst>
                                  <p:childTnLst>
                                    <p:set>
                                      <p:cBhvr>
                                        <p:cTn id="61" dur="500" fill="hold">
                                          <p:stCondLst>
                                            <p:cond delay="0"/>
                                          </p:stCondLst>
                                        </p:cTn>
                                        <p:tgtEl>
                                          <p:spTgt spid="35"/>
                                        </p:tgtEl>
                                        <p:attrNameLst>
                                          <p:attrName>style.visibility</p:attrName>
                                        </p:attrNameLst>
                                      </p:cBhvr>
                                      <p:to>
                                        <p:strVal val="visible"/>
                                      </p:to>
                                    </p:set>
                                    <p:animEffect transition="in" filter="barn(inVertical)">
                                      <p:cBhvr>
                                        <p:cTn id="62" dur="500"/>
                                        <p:tgtEl>
                                          <p:spTgt spid="35"/>
                                        </p:tgtEl>
                                      </p:cBhvr>
                                    </p:animEffect>
                                  </p:childTnLst>
                                </p:cTn>
                              </p:par>
                            </p:childTnLst>
                          </p:cTn>
                        </p:par>
                        <p:par>
                          <p:cTn id="63" fill="hold">
                            <p:stCondLst>
                              <p:cond delay="6500"/>
                            </p:stCondLst>
                            <p:childTnLst>
                              <p:par>
                                <p:cTn id="64" presetID="12" presetClass="entr" presetSubtype="4" fill="hold" grpId="0" nodeType="afterEffect">
                                  <p:stCondLst>
                                    <p:cond delay="0"/>
                                  </p:stCondLst>
                                  <p:childTnLst>
                                    <p:set>
                                      <p:cBhvr>
                                        <p:cTn id="65" dur="500" fill="hold">
                                          <p:stCondLst>
                                            <p:cond delay="0"/>
                                          </p:stCondLst>
                                        </p:cTn>
                                        <p:tgtEl>
                                          <p:spTgt spid="33"/>
                                        </p:tgtEl>
                                        <p:attrNameLst>
                                          <p:attrName>style.visibility</p:attrName>
                                        </p:attrNameLst>
                                      </p:cBhvr>
                                      <p:to>
                                        <p:strVal val="visible"/>
                                      </p:to>
                                    </p:set>
                                    <p:anim calcmode="lin" valueType="num">
                                      <p:cBhvr additive="base">
                                        <p:cTn id="66" dur="500"/>
                                        <p:tgtEl>
                                          <p:spTgt spid="33"/>
                                        </p:tgtEl>
                                        <p:attrNameLst>
                                          <p:attrName>ppt_y</p:attrName>
                                        </p:attrNameLst>
                                      </p:cBhvr>
                                      <p:tavLst>
                                        <p:tav tm="0">
                                          <p:val>
                                            <p:strVal val="#ppt_y+#ppt_h*1.125000"/>
                                          </p:val>
                                        </p:tav>
                                        <p:tav tm="100000">
                                          <p:val>
                                            <p:strVal val="#ppt_y"/>
                                          </p:val>
                                        </p:tav>
                                      </p:tavLst>
                                    </p:anim>
                                    <p:animEffect transition="in" filter="wipe(up)">
                                      <p:cBhvr>
                                        <p:cTn id="67" dur="500"/>
                                        <p:tgtEl>
                                          <p:spTgt spid="33"/>
                                        </p:tgtEl>
                                      </p:cBhvr>
                                    </p:animEffect>
                                  </p:childTnLst>
                                </p:cTn>
                              </p:par>
                            </p:childTnLst>
                          </p:cTn>
                        </p:par>
                        <p:par>
                          <p:cTn id="68" fill="hold">
                            <p:stCondLst>
                              <p:cond delay="7000"/>
                            </p:stCondLst>
                            <p:childTnLst>
                              <p:par>
                                <p:cTn id="69" presetID="16" presetClass="entr" presetSubtype="21" fill="hold" grpId="0" nodeType="afterEffect">
                                  <p:stCondLst>
                                    <p:cond delay="0"/>
                                  </p:stCondLst>
                                  <p:childTnLst>
                                    <p:set>
                                      <p:cBhvr>
                                        <p:cTn id="70" dur="500" fill="hold">
                                          <p:stCondLst>
                                            <p:cond delay="0"/>
                                          </p:stCondLst>
                                        </p:cTn>
                                        <p:tgtEl>
                                          <p:spTgt spid="32"/>
                                        </p:tgtEl>
                                        <p:attrNameLst>
                                          <p:attrName>style.visibility</p:attrName>
                                        </p:attrNameLst>
                                      </p:cBhvr>
                                      <p:to>
                                        <p:strVal val="visible"/>
                                      </p:to>
                                    </p:set>
                                    <p:animEffect transition="in" filter="barn(inVertical)">
                                      <p:cBhvr>
                                        <p:cTn id="71" dur="500"/>
                                        <p:tgtEl>
                                          <p:spTgt spid="32"/>
                                        </p:tgtEl>
                                      </p:cBhvr>
                                    </p:animEffect>
                                  </p:childTnLst>
                                </p:cTn>
                              </p:par>
                            </p:childTnLst>
                          </p:cTn>
                        </p:par>
                        <p:par>
                          <p:cTn id="72" fill="hold">
                            <p:stCondLst>
                              <p:cond delay="7500"/>
                            </p:stCondLst>
                            <p:childTnLst>
                              <p:par>
                                <p:cTn id="73" presetID="55" presetClass="entr" presetSubtype="0" fill="hold" nodeType="afterEffect">
                                  <p:stCondLst>
                                    <p:cond delay="0"/>
                                  </p:stCondLst>
                                  <p:childTnLst>
                                    <p:set>
                                      <p:cBhvr>
                                        <p:cTn id="74" dur="500" fill="hold">
                                          <p:stCondLst>
                                            <p:cond delay="0"/>
                                          </p:stCondLst>
                                        </p:cTn>
                                        <p:tgtEl>
                                          <p:spTgt spid="34"/>
                                        </p:tgtEl>
                                        <p:attrNameLst>
                                          <p:attrName>style.visibility</p:attrName>
                                        </p:attrNameLst>
                                      </p:cBhvr>
                                      <p:to>
                                        <p:strVal val="visible"/>
                                      </p:to>
                                    </p:set>
                                    <p:anim calcmode="lin" valueType="num">
                                      <p:cBhvr>
                                        <p:cTn id="75" dur="500" fill="hold"/>
                                        <p:tgtEl>
                                          <p:spTgt spid="34"/>
                                        </p:tgtEl>
                                        <p:attrNameLst>
                                          <p:attrName>ppt_w</p:attrName>
                                        </p:attrNameLst>
                                      </p:cBhvr>
                                      <p:tavLst>
                                        <p:tav tm="0">
                                          <p:val>
                                            <p:strVal val="#ppt_w*0.70"/>
                                          </p:val>
                                        </p:tav>
                                        <p:tav tm="100000">
                                          <p:val>
                                            <p:strVal val="#ppt_w"/>
                                          </p:val>
                                        </p:tav>
                                      </p:tavLst>
                                    </p:anim>
                                    <p:anim calcmode="lin" valueType="num">
                                      <p:cBhvr>
                                        <p:cTn id="76" dur="500" fill="hold"/>
                                        <p:tgtEl>
                                          <p:spTgt spid="34"/>
                                        </p:tgtEl>
                                        <p:attrNameLst>
                                          <p:attrName>ppt_h</p:attrName>
                                        </p:attrNameLst>
                                      </p:cBhvr>
                                      <p:tavLst>
                                        <p:tav tm="0">
                                          <p:val>
                                            <p:strVal val="#ppt_h"/>
                                          </p:val>
                                        </p:tav>
                                        <p:tav tm="100000">
                                          <p:val>
                                            <p:strVal val="#ppt_h"/>
                                          </p:val>
                                        </p:tav>
                                      </p:tavLst>
                                    </p:anim>
                                    <p:animEffect transition="in" filter="fade">
                                      <p:cBhvr>
                                        <p:cTn id="7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25" grpId="0" bldLvl="0" animBg="1"/>
      <p:bldP spid="25" grpId="1" animBg="1"/>
      <p:bldP spid="26" grpId="0"/>
      <p:bldP spid="26" grpId="1"/>
      <p:bldP spid="27" grpId="0" bldLvl="0" animBg="1"/>
      <p:bldP spid="27" grpId="1" animBg="1"/>
      <p:bldP spid="29" grpId="0"/>
      <p:bldP spid="29" grpId="1"/>
      <p:bldP spid="31" grpId="0" bldLvl="0" animBg="1"/>
      <p:bldP spid="31" grpId="1" animBg="1"/>
      <p:bldP spid="32" grpId="0"/>
      <p:bldP spid="32" grpId="1"/>
      <p:bldP spid="33" grpId="0" bldLvl="0" animBg="1"/>
      <p:bldP spid="33" grpId="1" animBg="1"/>
      <p:bldP spid="35" grpId="0"/>
      <p:bldP spid="35"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一、不忘入党初心</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sp>
        <p:nvSpPr>
          <p:cNvPr id="9" name="文本框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DE3B3B-F53D-9319-DCAD-048DEBC91C69}"/>
              </a:ext>
            </a:extLst>
          </p:cNvPr>
          <p:cNvSpPr txBox="1"/>
          <p:nvPr/>
        </p:nvSpPr>
        <p:spPr>
          <a:xfrm>
            <a:off x="1052946" y="1657348"/>
            <a:ext cx="2515916" cy="523220"/>
          </a:xfrm>
          <a:prstGeom prst="rect">
            <a:avLst/>
          </a:prstGeom>
          <a:noFill/>
        </p:spPr>
        <p:txBody>
          <a:bodyPr wrap="square" rtlCol="0">
            <a:spAutoFit/>
          </a:bodyPr>
          <a:lstStyle/>
          <a:p>
            <a:pPr algn="dist"/>
            <a:r>
              <a:rPr lang="zh-CN" altLang="en-US" sz="2800" dirty="0">
                <a:solidFill>
                  <a:srgbClr val="C00000"/>
                </a:solidFill>
                <a:cs typeface="+mn-ea"/>
                <a:sym typeface="+mn-lt"/>
              </a:rPr>
              <a:t>为什么要入党！</a:t>
            </a:r>
          </a:p>
        </p:txBody>
      </p:sp>
      <p:grpSp>
        <p:nvGrpSpPr>
          <p:cNvPr id="7" name="组合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CEBBE59-22A0-3080-00FF-ED1FAFA0116B}"/>
              </a:ext>
            </a:extLst>
          </p:cNvPr>
          <p:cNvGrpSpPr/>
          <p:nvPr/>
        </p:nvGrpSpPr>
        <p:grpSpPr>
          <a:xfrm>
            <a:off x="1228264" y="2302269"/>
            <a:ext cx="9833435" cy="1126731"/>
            <a:chOff x="1228264" y="2302269"/>
            <a:chExt cx="9833435" cy="1126731"/>
          </a:xfrm>
        </p:grpSpPr>
        <p:sp>
          <p:nvSpPr>
            <p:cNvPr id="11" name="矩形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F9D4986-94AA-9030-1810-5BECC49F6B28}"/>
                </a:ext>
              </a:extLst>
            </p:cNvPr>
            <p:cNvSpPr/>
            <p:nvPr/>
          </p:nvSpPr>
          <p:spPr>
            <a:xfrm>
              <a:off x="1228264" y="2328004"/>
              <a:ext cx="324090" cy="1100996"/>
            </a:xfrm>
            <a:prstGeom prst="rect">
              <a:avLst/>
            </a:prstGeom>
            <a:gradFill>
              <a:gsLst>
                <a:gs pos="100000">
                  <a:srgbClr val="B30101"/>
                </a:gs>
                <a:gs pos="0">
                  <a:srgbClr val="E50101"/>
                </a:gs>
              </a:gsLst>
              <a:lin ang="2700000" scaled="1"/>
            </a:gradFill>
            <a:ln>
              <a:noFill/>
            </a:ln>
            <a:effectLst>
              <a:outerShdw blurRad="508000" sx="102000" sy="102000" algn="ctr" rotWithShape="0">
                <a:srgbClr val="E30802">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cs typeface="+mn-ea"/>
                <a:sym typeface="+mn-lt"/>
              </a:endParaRPr>
            </a:p>
          </p:txBody>
        </p:sp>
        <p:sp>
          <p:nvSpPr>
            <p:cNvPr id="12" name="矩形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7EB36C7-760A-EF92-ED76-C353562AA3D6}"/>
                </a:ext>
              </a:extLst>
            </p:cNvPr>
            <p:cNvSpPr/>
            <p:nvPr/>
          </p:nvSpPr>
          <p:spPr>
            <a:xfrm>
              <a:off x="1425032" y="2328004"/>
              <a:ext cx="9636667" cy="1100996"/>
            </a:xfrm>
            <a:prstGeom prst="rect">
              <a:avLst/>
            </a:prstGeom>
            <a:solidFill>
              <a:schemeClr val="bg1"/>
            </a:solidFill>
            <a:ln>
              <a:noFill/>
            </a:ln>
            <a:effectLst>
              <a:outerShdw blurRad="2667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cs typeface="+mn-ea"/>
                <a:sym typeface="+mn-lt"/>
              </a:endParaRPr>
            </a:p>
          </p:txBody>
        </p:sp>
        <p:sp>
          <p:nvSpPr>
            <p:cNvPr id="13" name="文本框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4B64116-4E1C-6A7D-A5B4-8CE34367E80A}"/>
                </a:ext>
              </a:extLst>
            </p:cNvPr>
            <p:cNvSpPr txBox="1"/>
            <p:nvPr/>
          </p:nvSpPr>
          <p:spPr>
            <a:xfrm>
              <a:off x="1604966" y="2302269"/>
              <a:ext cx="1430001" cy="476541"/>
            </a:xfrm>
            <a:prstGeom prst="rect">
              <a:avLst/>
            </a:prstGeom>
            <a:noFill/>
            <a:ln>
              <a:noFill/>
            </a:ln>
          </p:spPr>
          <p:txBody>
            <a:bodyPr vert="horz" wrap="square" rtlCol="0">
              <a:spAutoFit/>
            </a:bodyPr>
            <a:lstStyle>
              <a:defPPr>
                <a:defRPr lang="zh-CN"/>
              </a:defPPr>
              <a:lvl1pPr algn="dist">
                <a:lnSpc>
                  <a:spcPct val="140000"/>
                </a:lnSpc>
                <a:defRPr sz="3600" b="1">
                  <a:gradFill>
                    <a:gsLst>
                      <a:gs pos="21000">
                        <a:srgbClr val="C00000"/>
                      </a:gs>
                      <a:gs pos="54000">
                        <a:srgbClr val="E30802"/>
                      </a:gs>
                      <a:gs pos="83000">
                        <a:srgbClr val="C00000"/>
                      </a:gs>
                    </a:gsLst>
                    <a:lin ang="5400000" scaled="1"/>
                  </a:gradFill>
                  <a:effectLst>
                    <a:outerShdw blurRad="50800" dist="38100" dir="5400000" algn="t" rotWithShape="0">
                      <a:prstClr val="black">
                        <a:alpha val="15000"/>
                      </a:prstClr>
                    </a:outerShdw>
                  </a:effectLst>
                  <a:latin typeface="思源宋体" panose="02020400000000000000" pitchFamily="18" charset="-122"/>
                  <a:ea typeface="思源宋体" panose="02020400000000000000" pitchFamily="18" charset="-122"/>
                </a:defRPr>
              </a:lvl1pPr>
            </a:lstStyle>
            <a:p>
              <a:r>
                <a:rPr lang="zh-CN" altLang="en-US" sz="2000" b="0" dirty="0">
                  <a:solidFill>
                    <a:srgbClr val="C00000"/>
                  </a:solidFill>
                  <a:latin typeface="+mn-lt"/>
                  <a:ea typeface="+mn-ea"/>
                  <a:cs typeface="+mn-ea"/>
                  <a:sym typeface="+mn-lt"/>
                </a:rPr>
                <a:t>理由一</a:t>
              </a:r>
            </a:p>
          </p:txBody>
        </p:sp>
        <p:sp>
          <p:nvSpPr>
            <p:cNvPr id="15" name="矩形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67D90A2-B99D-8ADC-9315-42BD792D5B48}"/>
                </a:ext>
              </a:extLst>
            </p:cNvPr>
            <p:cNvSpPr/>
            <p:nvPr/>
          </p:nvSpPr>
          <p:spPr>
            <a:xfrm>
              <a:off x="1592864" y="2709219"/>
              <a:ext cx="9162714" cy="609398"/>
            </a:xfrm>
            <a:prstGeom prst="rect">
              <a:avLst/>
            </a:prstGeom>
            <a:noFill/>
          </p:spPr>
          <p:txBody>
            <a:bodyPr wrap="square">
              <a:spAutoFit/>
            </a:bodyPr>
            <a:lstStyle/>
            <a:p>
              <a:pPr>
                <a:lnSpc>
                  <a:spcPct val="120000"/>
                </a:lnSpc>
              </a:pPr>
              <a:r>
                <a:rPr lang="zh-CN" altLang="en-US" sz="1400" dirty="0">
                  <a:solidFill>
                    <a:schemeClr val="tx1">
                      <a:lumMod val="85000"/>
                      <a:lumOff val="15000"/>
                    </a:schemeClr>
                  </a:solidFill>
                  <a:cs typeface="+mn-ea"/>
                  <a:sym typeface="+mn-lt"/>
                </a:rPr>
                <a:t>入党是一种心灵的净化，共产党是一个纯洁的队伍，净化心灵应是我们入党的基本动机。入党的过程就是认识党、热爱党、发展党和捍卫党的过程，不能存在任何私心杂念，不能带有功利欲和虚伪心入党。</a:t>
              </a:r>
            </a:p>
          </p:txBody>
        </p:sp>
      </p:grpSp>
      <p:grpSp>
        <p:nvGrpSpPr>
          <p:cNvPr id="8" name="组合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5695143-7932-804F-21FC-0556FBAEDF0E}"/>
              </a:ext>
            </a:extLst>
          </p:cNvPr>
          <p:cNvGrpSpPr/>
          <p:nvPr/>
        </p:nvGrpSpPr>
        <p:grpSpPr>
          <a:xfrm>
            <a:off x="1228264" y="3649585"/>
            <a:ext cx="9833435" cy="1126731"/>
            <a:chOff x="1228264" y="3649585"/>
            <a:chExt cx="9833435" cy="1126731"/>
          </a:xfrm>
        </p:grpSpPr>
        <p:sp>
          <p:nvSpPr>
            <p:cNvPr id="16" name="矩形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01139A3-C4D9-518B-BF6D-1EE2D4FFA481}"/>
                </a:ext>
              </a:extLst>
            </p:cNvPr>
            <p:cNvSpPr/>
            <p:nvPr/>
          </p:nvSpPr>
          <p:spPr>
            <a:xfrm>
              <a:off x="1228264" y="3675320"/>
              <a:ext cx="324090" cy="1100996"/>
            </a:xfrm>
            <a:prstGeom prst="rect">
              <a:avLst/>
            </a:prstGeom>
            <a:gradFill>
              <a:gsLst>
                <a:gs pos="100000">
                  <a:srgbClr val="B30101"/>
                </a:gs>
                <a:gs pos="0">
                  <a:srgbClr val="E50101"/>
                </a:gs>
              </a:gsLst>
              <a:lin ang="2700000" scaled="1"/>
            </a:gradFill>
            <a:ln>
              <a:noFill/>
            </a:ln>
            <a:effectLst>
              <a:outerShdw blurRad="508000" sx="102000" sy="102000" algn="ctr" rotWithShape="0">
                <a:srgbClr val="E30802">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cs typeface="+mn-ea"/>
                <a:sym typeface="+mn-lt"/>
              </a:endParaRPr>
            </a:p>
          </p:txBody>
        </p:sp>
        <p:sp>
          <p:nvSpPr>
            <p:cNvPr id="17" name="矩形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4537B3-DE74-3ED8-DDE6-63BB9FD66A91}"/>
                </a:ext>
              </a:extLst>
            </p:cNvPr>
            <p:cNvSpPr/>
            <p:nvPr/>
          </p:nvSpPr>
          <p:spPr>
            <a:xfrm>
              <a:off x="1425032" y="3675320"/>
              <a:ext cx="9636667" cy="1100996"/>
            </a:xfrm>
            <a:prstGeom prst="rect">
              <a:avLst/>
            </a:prstGeom>
            <a:solidFill>
              <a:schemeClr val="bg1"/>
            </a:solidFill>
            <a:ln>
              <a:noFill/>
            </a:ln>
            <a:effectLst>
              <a:outerShdw blurRad="2667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cs typeface="+mn-ea"/>
                <a:sym typeface="+mn-lt"/>
              </a:endParaRPr>
            </a:p>
          </p:txBody>
        </p:sp>
        <p:sp>
          <p:nvSpPr>
            <p:cNvPr id="18" name="文本框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0D50A12-176F-77E1-3BF6-97ACA636F83F}"/>
                </a:ext>
              </a:extLst>
            </p:cNvPr>
            <p:cNvSpPr txBox="1"/>
            <p:nvPr/>
          </p:nvSpPr>
          <p:spPr>
            <a:xfrm>
              <a:off x="1604966" y="3649585"/>
              <a:ext cx="1430001" cy="476541"/>
            </a:xfrm>
            <a:prstGeom prst="rect">
              <a:avLst/>
            </a:prstGeom>
            <a:noFill/>
            <a:ln>
              <a:noFill/>
            </a:ln>
          </p:spPr>
          <p:txBody>
            <a:bodyPr vert="horz" wrap="square" rtlCol="0">
              <a:spAutoFit/>
            </a:bodyPr>
            <a:lstStyle>
              <a:defPPr>
                <a:defRPr lang="zh-CN"/>
              </a:defPPr>
              <a:lvl1pPr algn="dist">
                <a:lnSpc>
                  <a:spcPct val="140000"/>
                </a:lnSpc>
                <a:defRPr sz="3600" b="1">
                  <a:gradFill>
                    <a:gsLst>
                      <a:gs pos="21000">
                        <a:srgbClr val="C00000"/>
                      </a:gs>
                      <a:gs pos="54000">
                        <a:srgbClr val="E30802"/>
                      </a:gs>
                      <a:gs pos="83000">
                        <a:srgbClr val="C00000"/>
                      </a:gs>
                    </a:gsLst>
                    <a:lin ang="5400000" scaled="1"/>
                  </a:gradFill>
                  <a:effectLst>
                    <a:outerShdw blurRad="50800" dist="38100" dir="5400000" algn="t" rotWithShape="0">
                      <a:prstClr val="black">
                        <a:alpha val="15000"/>
                      </a:prstClr>
                    </a:outerShdw>
                  </a:effectLst>
                  <a:latin typeface="思源宋体" panose="02020400000000000000" pitchFamily="18" charset="-122"/>
                  <a:ea typeface="思源宋体" panose="02020400000000000000" pitchFamily="18" charset="-122"/>
                </a:defRPr>
              </a:lvl1pPr>
            </a:lstStyle>
            <a:p>
              <a:r>
                <a:rPr lang="zh-CN" altLang="en-US" sz="2000" b="0" dirty="0">
                  <a:solidFill>
                    <a:srgbClr val="C00000"/>
                  </a:solidFill>
                  <a:latin typeface="+mn-lt"/>
                  <a:ea typeface="+mn-ea"/>
                  <a:cs typeface="+mn-ea"/>
                  <a:sym typeface="+mn-lt"/>
                </a:rPr>
                <a:t>理由二</a:t>
              </a:r>
            </a:p>
          </p:txBody>
        </p:sp>
        <p:sp>
          <p:nvSpPr>
            <p:cNvPr id="20" name="矩形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9EAC057-8232-20F5-1130-018DBD4D07DB}"/>
                </a:ext>
              </a:extLst>
            </p:cNvPr>
            <p:cNvSpPr/>
            <p:nvPr/>
          </p:nvSpPr>
          <p:spPr>
            <a:xfrm>
              <a:off x="1592864" y="4056535"/>
              <a:ext cx="9162714" cy="609398"/>
            </a:xfrm>
            <a:prstGeom prst="rect">
              <a:avLst/>
            </a:prstGeom>
            <a:noFill/>
          </p:spPr>
          <p:txBody>
            <a:bodyPr wrap="square">
              <a:spAutoFit/>
            </a:bodyPr>
            <a:lstStyle/>
            <a:p>
              <a:pPr>
                <a:lnSpc>
                  <a:spcPct val="120000"/>
                </a:lnSpc>
              </a:pPr>
              <a:r>
                <a:rPr lang="zh-CN" altLang="en-US" sz="1400" dirty="0">
                  <a:solidFill>
                    <a:schemeClr val="tx1">
                      <a:lumMod val="85000"/>
                      <a:lumOff val="15000"/>
                    </a:schemeClr>
                  </a:solidFill>
                  <a:cs typeface="+mn-ea"/>
                  <a:sym typeface="+mn-lt"/>
                </a:rPr>
                <a:t>入党是一种觉悟的提高，共产党先进就先进在觉悟上，这是本质，如果说党员有什么超越常人的地方，那就是信念和忠诚。</a:t>
              </a:r>
            </a:p>
          </p:txBody>
        </p:sp>
      </p:grpSp>
      <p:grpSp>
        <p:nvGrpSpPr>
          <p:cNvPr id="27" name="组合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BCFFAAF-EFBD-1C37-6299-89C4132A76F1}"/>
              </a:ext>
            </a:extLst>
          </p:cNvPr>
          <p:cNvGrpSpPr/>
          <p:nvPr/>
        </p:nvGrpSpPr>
        <p:grpSpPr>
          <a:xfrm>
            <a:off x="1233959" y="4980018"/>
            <a:ext cx="9833435" cy="1126731"/>
            <a:chOff x="1233959" y="4980018"/>
            <a:chExt cx="9833435" cy="1126731"/>
          </a:xfrm>
        </p:grpSpPr>
        <p:sp>
          <p:nvSpPr>
            <p:cNvPr id="22" name="矩形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1CDFF5-F58D-3952-AA84-577E88201A20}"/>
                </a:ext>
              </a:extLst>
            </p:cNvPr>
            <p:cNvSpPr/>
            <p:nvPr/>
          </p:nvSpPr>
          <p:spPr>
            <a:xfrm>
              <a:off x="1233959" y="5005753"/>
              <a:ext cx="324090" cy="1100996"/>
            </a:xfrm>
            <a:prstGeom prst="rect">
              <a:avLst/>
            </a:prstGeom>
            <a:gradFill>
              <a:gsLst>
                <a:gs pos="100000">
                  <a:srgbClr val="B30101"/>
                </a:gs>
                <a:gs pos="0">
                  <a:srgbClr val="E50101"/>
                </a:gs>
              </a:gsLst>
              <a:lin ang="2700000" scaled="1"/>
            </a:gradFill>
            <a:ln>
              <a:noFill/>
            </a:ln>
            <a:effectLst>
              <a:outerShdw blurRad="508000" sx="102000" sy="102000" algn="ctr" rotWithShape="0">
                <a:srgbClr val="E30802">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cs typeface="+mn-ea"/>
                <a:sym typeface="+mn-lt"/>
              </a:endParaRPr>
            </a:p>
          </p:txBody>
        </p:sp>
        <p:sp>
          <p:nvSpPr>
            <p:cNvPr id="23" name="矩形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D9301B-95C7-1CF8-4D38-8F9CED2A51C3}"/>
                </a:ext>
              </a:extLst>
            </p:cNvPr>
            <p:cNvSpPr/>
            <p:nvPr/>
          </p:nvSpPr>
          <p:spPr>
            <a:xfrm>
              <a:off x="1430727" y="5005753"/>
              <a:ext cx="9636667" cy="1100996"/>
            </a:xfrm>
            <a:prstGeom prst="rect">
              <a:avLst/>
            </a:prstGeom>
            <a:solidFill>
              <a:schemeClr val="bg1"/>
            </a:solidFill>
            <a:ln>
              <a:noFill/>
            </a:ln>
            <a:effectLst>
              <a:outerShdw blurRad="2667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cs typeface="+mn-ea"/>
                <a:sym typeface="+mn-lt"/>
              </a:endParaRPr>
            </a:p>
          </p:txBody>
        </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7F59D8E-2E4A-B425-96CB-6F4226CB0D7F}"/>
                </a:ext>
              </a:extLst>
            </p:cNvPr>
            <p:cNvSpPr txBox="1"/>
            <p:nvPr/>
          </p:nvSpPr>
          <p:spPr>
            <a:xfrm>
              <a:off x="1610661" y="4980018"/>
              <a:ext cx="1430001" cy="476541"/>
            </a:xfrm>
            <a:prstGeom prst="rect">
              <a:avLst/>
            </a:prstGeom>
            <a:noFill/>
            <a:ln>
              <a:noFill/>
            </a:ln>
          </p:spPr>
          <p:txBody>
            <a:bodyPr vert="horz" wrap="square" rtlCol="0">
              <a:spAutoFit/>
            </a:bodyPr>
            <a:lstStyle>
              <a:defPPr>
                <a:defRPr lang="zh-CN"/>
              </a:defPPr>
              <a:lvl1pPr algn="dist">
                <a:lnSpc>
                  <a:spcPct val="140000"/>
                </a:lnSpc>
                <a:defRPr sz="3600" b="1">
                  <a:gradFill>
                    <a:gsLst>
                      <a:gs pos="21000">
                        <a:srgbClr val="C00000"/>
                      </a:gs>
                      <a:gs pos="54000">
                        <a:srgbClr val="E30802"/>
                      </a:gs>
                      <a:gs pos="83000">
                        <a:srgbClr val="C00000"/>
                      </a:gs>
                    </a:gsLst>
                    <a:lin ang="5400000" scaled="1"/>
                  </a:gradFill>
                  <a:effectLst>
                    <a:outerShdw blurRad="50800" dist="38100" dir="5400000" algn="t" rotWithShape="0">
                      <a:prstClr val="black">
                        <a:alpha val="15000"/>
                      </a:prstClr>
                    </a:outerShdw>
                  </a:effectLst>
                  <a:latin typeface="思源宋体" panose="02020400000000000000" pitchFamily="18" charset="-122"/>
                  <a:ea typeface="思源宋体" panose="02020400000000000000" pitchFamily="18" charset="-122"/>
                </a:defRPr>
              </a:lvl1pPr>
            </a:lstStyle>
            <a:p>
              <a:r>
                <a:rPr lang="zh-CN" altLang="en-US" sz="2000" b="0" dirty="0">
                  <a:solidFill>
                    <a:srgbClr val="C00000"/>
                  </a:solidFill>
                  <a:latin typeface="+mn-lt"/>
                  <a:ea typeface="+mn-ea"/>
                  <a:cs typeface="+mn-ea"/>
                  <a:sym typeface="+mn-lt"/>
                </a:rPr>
                <a:t>理由三</a:t>
              </a:r>
            </a:p>
          </p:txBody>
        </p:sp>
        <p:sp>
          <p:nvSpPr>
            <p:cNvPr id="26" name="矩形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A7B8412-79BC-4B12-271F-2B9A0594920E}"/>
                </a:ext>
              </a:extLst>
            </p:cNvPr>
            <p:cNvSpPr/>
            <p:nvPr/>
          </p:nvSpPr>
          <p:spPr>
            <a:xfrm>
              <a:off x="1598559" y="5386968"/>
              <a:ext cx="9162714" cy="609398"/>
            </a:xfrm>
            <a:prstGeom prst="rect">
              <a:avLst/>
            </a:prstGeom>
            <a:noFill/>
          </p:spPr>
          <p:txBody>
            <a:bodyPr wrap="square">
              <a:spAutoFit/>
            </a:bodyPr>
            <a:lstStyle/>
            <a:p>
              <a:pPr>
                <a:lnSpc>
                  <a:spcPct val="120000"/>
                </a:lnSpc>
              </a:pPr>
              <a:r>
                <a:rPr lang="zh-CN" altLang="en-US" sz="1400" dirty="0">
                  <a:solidFill>
                    <a:schemeClr val="tx1">
                      <a:lumMod val="85000"/>
                      <a:lumOff val="15000"/>
                    </a:schemeClr>
                  </a:solidFill>
                  <a:cs typeface="+mn-ea"/>
                  <a:sym typeface="+mn-lt"/>
                </a:rPr>
                <a:t>入党是一种特殊的奉献，党的宗旨就在于全心全意为人民服务。在奉献中体现人生价值，维护和发展群众利益，是我们入党的现实动机。事实证明，在每个重要时期、特殊时刻，党员总是冲锋在前。</a:t>
              </a:r>
            </a:p>
          </p:txBody>
        </p:sp>
      </p:grpSp>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147E44-2F3F-9C4C-51E0-498FD971C07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283198"/>
            <a:ext cx="12192000" cy="1574800"/>
          </a:xfrm>
          <a:prstGeom prst="rect">
            <a:avLst/>
          </a:prstGeom>
        </p:spPr>
      </p:pic>
      <p:pic>
        <p:nvPicPr>
          <p:cNvPr id="3" name="图片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0F43F4F-DDD7-1FD2-0CDA-D3D1D56806C8}"/>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566991" y="1235526"/>
            <a:ext cx="1625866" cy="1321016"/>
          </a:xfrm>
          <a:prstGeom prst="rect">
            <a:avLst/>
          </a:prstGeom>
        </p:spPr>
      </p:pic>
    </p:spTree>
    <p:extLst>
      <p:ext uri="{BB962C8B-B14F-4D97-AF65-F5344CB8AC3E}">
        <p14:creationId xmlns:p14="http://schemas.microsoft.com/office/powerpoint/2010/main" val="224299337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par>
                                <p:cTn id="36" presetID="22" presetClass="entr" presetSubtype="8" fill="hold"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500"/>
                                        <p:tgtEl>
                                          <p:spTgt spid="8"/>
                                        </p:tgtEl>
                                      </p:cBhvr>
                                    </p:animEffect>
                                  </p:childTnLst>
                                </p:cTn>
                              </p:par>
                              <p:par>
                                <p:cTn id="39" presetID="22" presetClass="entr" presetSubtype="8" fill="hold"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p:cTn id="45" dur="500" fill="hold"/>
                                        <p:tgtEl>
                                          <p:spTgt spid="3"/>
                                        </p:tgtEl>
                                        <p:attrNameLst>
                                          <p:attrName>ppt_w</p:attrName>
                                        </p:attrNameLst>
                                      </p:cBhvr>
                                      <p:tavLst>
                                        <p:tav tm="0">
                                          <p:val>
                                            <p:fltVal val="0"/>
                                          </p:val>
                                        </p:tav>
                                        <p:tav tm="100000">
                                          <p:val>
                                            <p:strVal val="#ppt_w"/>
                                          </p:val>
                                        </p:tav>
                                      </p:tavLst>
                                    </p:anim>
                                    <p:anim calcmode="lin" valueType="num">
                                      <p:cBhvr>
                                        <p:cTn id="46" dur="500" fill="hold"/>
                                        <p:tgtEl>
                                          <p:spTgt spid="3"/>
                                        </p:tgtEl>
                                        <p:attrNameLst>
                                          <p:attrName>ppt_h</p:attrName>
                                        </p:attrNameLst>
                                      </p:cBhvr>
                                      <p:tavLst>
                                        <p:tav tm="0">
                                          <p:val>
                                            <p:fltVal val="0"/>
                                          </p:val>
                                        </p:tav>
                                        <p:tav tm="100000">
                                          <p:val>
                                            <p:strVal val="#ppt_h"/>
                                          </p:val>
                                        </p:tav>
                                      </p:tavLst>
                                    </p:anim>
                                    <p:animEffect transition="in" filter="fade">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147E44-2F3F-9C4C-51E0-498FD971C07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5283198"/>
            <a:ext cx="12192000" cy="1574800"/>
          </a:xfrm>
          <a:prstGeom prst="rect">
            <a:avLst/>
          </a:prstGeom>
        </p:spPr>
      </p:pic>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一、不忘入党初心</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grpSp>
        <p:nvGrpSpPr>
          <p:cNvPr id="7" name="组合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5BC5B7F-0C79-8EFF-EAE3-28239BF5D7D4}"/>
              </a:ext>
            </a:extLst>
          </p:cNvPr>
          <p:cNvGrpSpPr/>
          <p:nvPr/>
        </p:nvGrpSpPr>
        <p:grpSpPr>
          <a:xfrm>
            <a:off x="1337983" y="1894342"/>
            <a:ext cx="2581833" cy="747258"/>
            <a:chOff x="1337983" y="1894342"/>
            <a:chExt cx="2581833" cy="747258"/>
          </a:xfrm>
        </p:grpSpPr>
        <p:grpSp>
          <p:nvGrpSpPr>
            <p:cNvPr id="9" name="组合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130E9A3-6588-8049-70FB-0BD742435943}"/>
                </a:ext>
              </a:extLst>
            </p:cNvPr>
            <p:cNvGrpSpPr/>
            <p:nvPr/>
          </p:nvGrpSpPr>
          <p:grpSpPr>
            <a:xfrm>
              <a:off x="1337983" y="1894342"/>
              <a:ext cx="2581833" cy="747258"/>
              <a:chOff x="3068551" y="1482880"/>
              <a:chExt cx="2581833" cy="747258"/>
            </a:xfrm>
          </p:grpSpPr>
          <p:grpSp>
            <p:nvGrpSpPr>
              <p:cNvPr id="10" name="组合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12D42CE-4531-F058-C883-29BDCCF9BD56}"/>
                  </a:ext>
                </a:extLst>
              </p:cNvPr>
              <p:cNvGrpSpPr/>
              <p:nvPr/>
            </p:nvGrpSpPr>
            <p:grpSpPr>
              <a:xfrm>
                <a:off x="3068551" y="1482880"/>
                <a:ext cx="2581833" cy="747258"/>
                <a:chOff x="2575065" y="1226120"/>
                <a:chExt cx="3066376" cy="887500"/>
              </a:xfrm>
            </p:grpSpPr>
            <p:sp>
              <p:nvSpPr>
                <p:cNvPr id="13" name="矩形: 圆角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D9687A2-AE79-F475-8027-38CC8399E99C}"/>
                    </a:ext>
                  </a:extLst>
                </p:cNvPr>
                <p:cNvSpPr/>
                <p:nvPr/>
              </p:nvSpPr>
              <p:spPr>
                <a:xfrm>
                  <a:off x="2575065" y="1226120"/>
                  <a:ext cx="3066376" cy="887500"/>
                </a:xfrm>
                <a:prstGeom prst="roundRect">
                  <a:avLst>
                    <a:gd name="adj" fmla="val 50000"/>
                  </a:avLst>
                </a:prstGeom>
                <a:gradFill flip="none" rotWithShape="1">
                  <a:gsLst>
                    <a:gs pos="0">
                      <a:srgbClr val="C00000"/>
                    </a:gs>
                    <a:gs pos="100000">
                      <a:srgbClr val="FF0000"/>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5" name="椭圆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AEE70FF-75C2-9445-9DA1-7E4F231E14F3}"/>
                    </a:ext>
                  </a:extLst>
                </p:cNvPr>
                <p:cNvSpPr/>
                <p:nvPr/>
              </p:nvSpPr>
              <p:spPr>
                <a:xfrm>
                  <a:off x="2729972" y="1336042"/>
                  <a:ext cx="667658" cy="6676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pic>
            <p:nvPicPr>
              <p:cNvPr id="11" name="图片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650A9BC-600D-A38E-B354-600A21F4FFF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74937" y="1599793"/>
                <a:ext cx="406402" cy="434148"/>
              </a:xfrm>
              <a:prstGeom prst="rect">
                <a:avLst/>
              </a:prstGeom>
            </p:spPr>
          </p:pic>
        </p:grpSp>
        <p:sp>
          <p:nvSpPr>
            <p:cNvPr id="34" name="文本框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655E2FC-4670-731A-F4BC-3D52CC87FCC7}"/>
                </a:ext>
              </a:extLst>
            </p:cNvPr>
            <p:cNvSpPr txBox="1"/>
            <p:nvPr/>
          </p:nvSpPr>
          <p:spPr>
            <a:xfrm>
              <a:off x="2160997" y="1997496"/>
              <a:ext cx="1462330" cy="461665"/>
            </a:xfrm>
            <a:prstGeom prst="rect">
              <a:avLst/>
            </a:prstGeom>
            <a:noFill/>
          </p:spPr>
          <p:txBody>
            <a:bodyPr wrap="square" rtlCol="0">
              <a:spAutoFit/>
            </a:bodyPr>
            <a:lstStyle/>
            <a:p>
              <a:pPr algn="dist"/>
              <a:r>
                <a:rPr lang="zh-CN" altLang="en-US" sz="2400" dirty="0">
                  <a:solidFill>
                    <a:schemeClr val="bg1"/>
                  </a:solidFill>
                  <a:effectLst>
                    <a:outerShdw blurRad="38100" dist="38100" dir="2700000" algn="tl">
                      <a:srgbClr val="000000">
                        <a:alpha val="43137"/>
                      </a:srgbClr>
                    </a:outerShdw>
                  </a:effectLst>
                  <a:cs typeface="+mn-ea"/>
                  <a:sym typeface="+mn-lt"/>
                </a:rPr>
                <a:t>不忘初心</a:t>
              </a:r>
            </a:p>
          </p:txBody>
        </p:sp>
      </p:grpSp>
      <p:grpSp>
        <p:nvGrpSpPr>
          <p:cNvPr id="8" name="组合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021D62E-8A7C-2978-B5A7-C64D95A827C3}"/>
              </a:ext>
            </a:extLst>
          </p:cNvPr>
          <p:cNvGrpSpPr/>
          <p:nvPr/>
        </p:nvGrpSpPr>
        <p:grpSpPr>
          <a:xfrm>
            <a:off x="1337983" y="2925794"/>
            <a:ext cx="2581833" cy="747258"/>
            <a:chOff x="1337983" y="2925794"/>
            <a:chExt cx="2581833" cy="747258"/>
          </a:xfrm>
        </p:grpSpPr>
        <p:grpSp>
          <p:nvGrpSpPr>
            <p:cNvPr id="35" name="组合 3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A3667FF-A54B-A4FC-B94C-91344B26CF9A}"/>
                </a:ext>
              </a:extLst>
            </p:cNvPr>
            <p:cNvGrpSpPr/>
            <p:nvPr/>
          </p:nvGrpSpPr>
          <p:grpSpPr>
            <a:xfrm>
              <a:off x="1337983" y="2925794"/>
              <a:ext cx="2581833" cy="747258"/>
              <a:chOff x="3068551" y="1482880"/>
              <a:chExt cx="2581833" cy="747258"/>
            </a:xfrm>
          </p:grpSpPr>
          <p:grpSp>
            <p:nvGrpSpPr>
              <p:cNvPr id="36" name="组合 3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DDE469C-1FE1-0BFF-8DB7-FC5CC6918E9D}"/>
                  </a:ext>
                </a:extLst>
              </p:cNvPr>
              <p:cNvGrpSpPr/>
              <p:nvPr/>
            </p:nvGrpSpPr>
            <p:grpSpPr>
              <a:xfrm>
                <a:off x="3068551" y="1482880"/>
                <a:ext cx="2581833" cy="747258"/>
                <a:chOff x="2575065" y="1226120"/>
                <a:chExt cx="3066376" cy="887500"/>
              </a:xfrm>
            </p:grpSpPr>
            <p:sp>
              <p:nvSpPr>
                <p:cNvPr id="38" name="矩形: 圆角 3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FBFFAF6-F1F3-EDC1-EEAA-22F935FCDA3E}"/>
                    </a:ext>
                  </a:extLst>
                </p:cNvPr>
                <p:cNvSpPr/>
                <p:nvPr/>
              </p:nvSpPr>
              <p:spPr>
                <a:xfrm>
                  <a:off x="2575065" y="1226120"/>
                  <a:ext cx="3066376" cy="887500"/>
                </a:xfrm>
                <a:prstGeom prst="roundRect">
                  <a:avLst>
                    <a:gd name="adj" fmla="val 50000"/>
                  </a:avLst>
                </a:prstGeom>
                <a:gradFill flip="none" rotWithShape="1">
                  <a:gsLst>
                    <a:gs pos="0">
                      <a:srgbClr val="C00000"/>
                    </a:gs>
                    <a:gs pos="100000">
                      <a:srgbClr val="FF0000"/>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39" name="椭圆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2B8993B-AB42-7FAA-7426-A3BF9A0831A1}"/>
                    </a:ext>
                  </a:extLst>
                </p:cNvPr>
                <p:cNvSpPr/>
                <p:nvPr/>
              </p:nvSpPr>
              <p:spPr>
                <a:xfrm>
                  <a:off x="2729972" y="1336042"/>
                  <a:ext cx="667658" cy="6676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pic>
            <p:nvPicPr>
              <p:cNvPr id="37" name="图片 3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CE5667A-3136-E399-81A8-5B50A388A44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74937" y="1599793"/>
                <a:ext cx="406402" cy="434148"/>
              </a:xfrm>
              <a:prstGeom prst="rect">
                <a:avLst/>
              </a:prstGeom>
            </p:spPr>
          </p:pic>
        </p:grpSp>
        <p:sp>
          <p:nvSpPr>
            <p:cNvPr id="40" name="文本框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0E019A6-4F62-06B2-C83F-C41420029601}"/>
                </a:ext>
              </a:extLst>
            </p:cNvPr>
            <p:cNvSpPr txBox="1"/>
            <p:nvPr/>
          </p:nvSpPr>
          <p:spPr>
            <a:xfrm>
              <a:off x="2160997" y="3028948"/>
              <a:ext cx="1462330" cy="461665"/>
            </a:xfrm>
            <a:prstGeom prst="rect">
              <a:avLst/>
            </a:prstGeom>
            <a:noFill/>
          </p:spPr>
          <p:txBody>
            <a:bodyPr wrap="square" rtlCol="0">
              <a:spAutoFit/>
            </a:bodyPr>
            <a:lstStyle/>
            <a:p>
              <a:pPr algn="dist"/>
              <a:r>
                <a:rPr lang="zh-CN" altLang="en-US" sz="2400" dirty="0">
                  <a:solidFill>
                    <a:schemeClr val="bg1"/>
                  </a:solidFill>
                  <a:effectLst>
                    <a:outerShdw blurRad="38100" dist="38100" dir="2700000" algn="tl">
                      <a:srgbClr val="000000">
                        <a:alpha val="43137"/>
                      </a:srgbClr>
                    </a:outerShdw>
                  </a:effectLst>
                  <a:cs typeface="+mn-ea"/>
                  <a:sym typeface="+mn-lt"/>
                </a:rPr>
                <a:t>牢记使命</a:t>
              </a:r>
            </a:p>
          </p:txBody>
        </p:sp>
      </p:grpSp>
      <p:grpSp>
        <p:nvGrpSpPr>
          <p:cNvPr id="56" name="组合 5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47A502-4453-0A81-5634-41D1DF1E577F}"/>
              </a:ext>
            </a:extLst>
          </p:cNvPr>
          <p:cNvGrpSpPr/>
          <p:nvPr/>
        </p:nvGrpSpPr>
        <p:grpSpPr>
          <a:xfrm>
            <a:off x="1337983" y="3952395"/>
            <a:ext cx="2581833" cy="747258"/>
            <a:chOff x="1337983" y="3952395"/>
            <a:chExt cx="2581833" cy="747258"/>
          </a:xfrm>
        </p:grpSpPr>
        <p:grpSp>
          <p:nvGrpSpPr>
            <p:cNvPr id="41" name="组合 4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54B32D3-2D39-5632-B2AC-2AA043E1FAAF}"/>
                </a:ext>
              </a:extLst>
            </p:cNvPr>
            <p:cNvGrpSpPr/>
            <p:nvPr/>
          </p:nvGrpSpPr>
          <p:grpSpPr>
            <a:xfrm>
              <a:off x="1337983" y="3952395"/>
              <a:ext cx="2581833" cy="747258"/>
              <a:chOff x="3068551" y="1482880"/>
              <a:chExt cx="2581833" cy="747258"/>
            </a:xfrm>
          </p:grpSpPr>
          <p:grpSp>
            <p:nvGrpSpPr>
              <p:cNvPr id="42" name="组合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7B8A3D5-809B-3F92-2CCE-05F314FC8CDA}"/>
                  </a:ext>
                </a:extLst>
              </p:cNvPr>
              <p:cNvGrpSpPr/>
              <p:nvPr/>
            </p:nvGrpSpPr>
            <p:grpSpPr>
              <a:xfrm>
                <a:off x="3068551" y="1482880"/>
                <a:ext cx="2581833" cy="747258"/>
                <a:chOff x="2575065" y="1226120"/>
                <a:chExt cx="3066376" cy="887500"/>
              </a:xfrm>
            </p:grpSpPr>
            <p:sp>
              <p:nvSpPr>
                <p:cNvPr id="44" name="矩形: 圆角 4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61C96DB-D1D0-4CC6-20D0-52094FA8ECAE}"/>
                    </a:ext>
                  </a:extLst>
                </p:cNvPr>
                <p:cNvSpPr/>
                <p:nvPr/>
              </p:nvSpPr>
              <p:spPr>
                <a:xfrm>
                  <a:off x="2575065" y="1226120"/>
                  <a:ext cx="3066376" cy="887500"/>
                </a:xfrm>
                <a:prstGeom prst="roundRect">
                  <a:avLst>
                    <a:gd name="adj" fmla="val 50000"/>
                  </a:avLst>
                </a:prstGeom>
                <a:gradFill flip="none" rotWithShape="1">
                  <a:gsLst>
                    <a:gs pos="0">
                      <a:srgbClr val="C00000"/>
                    </a:gs>
                    <a:gs pos="100000">
                      <a:srgbClr val="FF0000"/>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45" name="椭圆 4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057C3BB-FBF4-D8B5-EB7B-53F0262E7531}"/>
                    </a:ext>
                  </a:extLst>
                </p:cNvPr>
                <p:cNvSpPr/>
                <p:nvPr/>
              </p:nvSpPr>
              <p:spPr>
                <a:xfrm>
                  <a:off x="2729972" y="1336042"/>
                  <a:ext cx="667658" cy="6676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pic>
            <p:nvPicPr>
              <p:cNvPr id="43" name="图片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9024F2E-B8CE-325B-A557-FB2ED3E97D6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74937" y="1599793"/>
                <a:ext cx="406402" cy="434148"/>
              </a:xfrm>
              <a:prstGeom prst="rect">
                <a:avLst/>
              </a:prstGeom>
            </p:spPr>
          </p:pic>
        </p:grpSp>
        <p:sp>
          <p:nvSpPr>
            <p:cNvPr id="46" name="文本框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8B8EC27-E6D8-C52A-7125-271AAEE2C47F}"/>
                </a:ext>
              </a:extLst>
            </p:cNvPr>
            <p:cNvSpPr txBox="1"/>
            <p:nvPr/>
          </p:nvSpPr>
          <p:spPr>
            <a:xfrm>
              <a:off x="2160997" y="4055549"/>
              <a:ext cx="1462330" cy="461665"/>
            </a:xfrm>
            <a:prstGeom prst="rect">
              <a:avLst/>
            </a:prstGeom>
            <a:noFill/>
          </p:spPr>
          <p:txBody>
            <a:bodyPr wrap="square" rtlCol="0">
              <a:spAutoFit/>
            </a:bodyPr>
            <a:lstStyle/>
            <a:p>
              <a:pPr algn="dist"/>
              <a:r>
                <a:rPr lang="zh-CN" altLang="en-US" sz="2400" dirty="0">
                  <a:solidFill>
                    <a:schemeClr val="bg1"/>
                  </a:solidFill>
                  <a:effectLst>
                    <a:outerShdw blurRad="38100" dist="38100" dir="2700000" algn="tl">
                      <a:srgbClr val="000000">
                        <a:alpha val="43137"/>
                      </a:srgbClr>
                    </a:outerShdw>
                  </a:effectLst>
                  <a:cs typeface="+mn-ea"/>
                  <a:sym typeface="+mn-lt"/>
                </a:rPr>
                <a:t>奋斗百年</a:t>
              </a:r>
            </a:p>
          </p:txBody>
        </p:sp>
      </p:grpSp>
      <p:grpSp>
        <p:nvGrpSpPr>
          <p:cNvPr id="57" name="组合 5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02ECC32-F7E2-8464-D57B-EDF1783815C6}"/>
              </a:ext>
            </a:extLst>
          </p:cNvPr>
          <p:cNvGrpSpPr/>
          <p:nvPr/>
        </p:nvGrpSpPr>
        <p:grpSpPr>
          <a:xfrm>
            <a:off x="1337983" y="4943629"/>
            <a:ext cx="2581833" cy="747258"/>
            <a:chOff x="1337983" y="4943629"/>
            <a:chExt cx="2581833" cy="747258"/>
          </a:xfrm>
        </p:grpSpPr>
        <p:grpSp>
          <p:nvGrpSpPr>
            <p:cNvPr id="47" name="组合 4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E6E920E-9FE8-661E-F15F-976B48A5190B}"/>
                </a:ext>
              </a:extLst>
            </p:cNvPr>
            <p:cNvGrpSpPr/>
            <p:nvPr/>
          </p:nvGrpSpPr>
          <p:grpSpPr>
            <a:xfrm>
              <a:off x="1337983" y="4943629"/>
              <a:ext cx="2581833" cy="747258"/>
              <a:chOff x="3068551" y="1482880"/>
              <a:chExt cx="2581833" cy="747258"/>
            </a:xfrm>
          </p:grpSpPr>
          <p:grpSp>
            <p:nvGrpSpPr>
              <p:cNvPr id="48" name="组合 4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4C9C38E-3BB0-0B75-C88D-3C49120DA4FB}"/>
                  </a:ext>
                </a:extLst>
              </p:cNvPr>
              <p:cNvGrpSpPr/>
              <p:nvPr/>
            </p:nvGrpSpPr>
            <p:grpSpPr>
              <a:xfrm>
                <a:off x="3068551" y="1482880"/>
                <a:ext cx="2581833" cy="747258"/>
                <a:chOff x="2575065" y="1226120"/>
                <a:chExt cx="3066376" cy="887500"/>
              </a:xfrm>
            </p:grpSpPr>
            <p:sp>
              <p:nvSpPr>
                <p:cNvPr id="50" name="矩形: 圆角 4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A2806FA-3B2C-C7CE-8E9C-759567DD2E88}"/>
                    </a:ext>
                  </a:extLst>
                </p:cNvPr>
                <p:cNvSpPr/>
                <p:nvPr/>
              </p:nvSpPr>
              <p:spPr>
                <a:xfrm>
                  <a:off x="2575065" y="1226120"/>
                  <a:ext cx="3066376" cy="887500"/>
                </a:xfrm>
                <a:prstGeom prst="roundRect">
                  <a:avLst>
                    <a:gd name="adj" fmla="val 50000"/>
                  </a:avLst>
                </a:prstGeom>
                <a:gradFill flip="none" rotWithShape="1">
                  <a:gsLst>
                    <a:gs pos="0">
                      <a:srgbClr val="C00000"/>
                    </a:gs>
                    <a:gs pos="100000">
                      <a:srgbClr val="FF0000"/>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51" name="椭圆 5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5FA5331-C3D0-40BF-A26F-ED908DE21C4D}"/>
                    </a:ext>
                  </a:extLst>
                </p:cNvPr>
                <p:cNvSpPr/>
                <p:nvPr/>
              </p:nvSpPr>
              <p:spPr>
                <a:xfrm>
                  <a:off x="2729972" y="1336042"/>
                  <a:ext cx="667658" cy="6676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pic>
            <p:nvPicPr>
              <p:cNvPr id="49" name="图片 4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3EF115E-5BBA-75A2-9497-E976546A4EB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74937" y="1599793"/>
                <a:ext cx="406402" cy="434148"/>
              </a:xfrm>
              <a:prstGeom prst="rect">
                <a:avLst/>
              </a:prstGeom>
            </p:spPr>
          </p:pic>
        </p:grpSp>
        <p:sp>
          <p:nvSpPr>
            <p:cNvPr id="52" name="文本框 5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BC07BDA-8498-2ED5-42FD-A40CBABAE6FF}"/>
                </a:ext>
              </a:extLst>
            </p:cNvPr>
            <p:cNvSpPr txBox="1"/>
            <p:nvPr/>
          </p:nvSpPr>
          <p:spPr>
            <a:xfrm>
              <a:off x="2160997" y="5046783"/>
              <a:ext cx="1462330" cy="461665"/>
            </a:xfrm>
            <a:prstGeom prst="rect">
              <a:avLst/>
            </a:prstGeom>
            <a:noFill/>
          </p:spPr>
          <p:txBody>
            <a:bodyPr wrap="square" rtlCol="0">
              <a:spAutoFit/>
            </a:bodyPr>
            <a:lstStyle/>
            <a:p>
              <a:pPr algn="dist"/>
              <a:r>
                <a:rPr lang="zh-CN" altLang="en-US" sz="2400" dirty="0">
                  <a:solidFill>
                    <a:schemeClr val="bg1"/>
                  </a:solidFill>
                  <a:effectLst>
                    <a:outerShdw blurRad="38100" dist="38100" dir="2700000" algn="tl">
                      <a:srgbClr val="000000">
                        <a:alpha val="43137"/>
                      </a:srgbClr>
                    </a:outerShdw>
                  </a:effectLst>
                  <a:cs typeface="+mn-ea"/>
                  <a:sym typeface="+mn-lt"/>
                </a:rPr>
                <a:t>再创辉煌</a:t>
              </a:r>
            </a:p>
          </p:txBody>
        </p:sp>
      </p:grpSp>
      <p:sp>
        <p:nvSpPr>
          <p:cNvPr id="53" name="文本框 5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CFB11C2-4573-A0E5-D46D-8E5C3C5CF658}"/>
              </a:ext>
            </a:extLst>
          </p:cNvPr>
          <p:cNvSpPr txBox="1"/>
          <p:nvPr/>
        </p:nvSpPr>
        <p:spPr>
          <a:xfrm>
            <a:off x="4591049" y="2022896"/>
            <a:ext cx="6056582" cy="696088"/>
          </a:xfrm>
          <a:prstGeom prst="rect">
            <a:avLst/>
          </a:prstGeom>
          <a:noFill/>
        </p:spPr>
        <p:txBody>
          <a:bodyPr wrap="square" rtlCol="0">
            <a:spAutoFit/>
          </a:bodyPr>
          <a:lstStyle/>
          <a:p>
            <a:pPr>
              <a:lnSpc>
                <a:spcPts val="2500"/>
              </a:lnSpc>
            </a:pPr>
            <a:r>
              <a:rPr lang="en-US" altLang="zh-CN" sz="2400" dirty="0">
                <a:solidFill>
                  <a:schemeClr val="tx1">
                    <a:lumMod val="85000"/>
                    <a:lumOff val="15000"/>
                  </a:schemeClr>
                </a:solidFill>
                <a:cs typeface="+mn-ea"/>
                <a:sym typeface="+mn-lt"/>
              </a:rPr>
              <a:t>01.</a:t>
            </a:r>
            <a:r>
              <a:rPr lang="zh-CN" altLang="en-US" sz="1400" dirty="0">
                <a:solidFill>
                  <a:schemeClr val="tx1">
                    <a:lumMod val="85000"/>
                    <a:lumOff val="15000"/>
                  </a:schemeClr>
                </a:solidFill>
                <a:cs typeface="+mn-ea"/>
                <a:sym typeface="+mn-lt"/>
              </a:rPr>
              <a:t>伟大的中国共产党是中国工人阶级的先锋队，是中国各族人民利益的踏实代表，是中国社会主义事业的领导核心。</a:t>
            </a:r>
          </a:p>
        </p:txBody>
      </p:sp>
      <p:sp>
        <p:nvSpPr>
          <p:cNvPr id="54" name="文本框 5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71DBCFC-3882-32E4-2ABD-A7FF0E21842D}"/>
              </a:ext>
            </a:extLst>
          </p:cNvPr>
          <p:cNvSpPr txBox="1"/>
          <p:nvPr/>
        </p:nvSpPr>
        <p:spPr>
          <a:xfrm>
            <a:off x="4579482" y="3099535"/>
            <a:ext cx="6187011" cy="1054135"/>
          </a:xfrm>
          <a:prstGeom prst="rect">
            <a:avLst/>
          </a:prstGeom>
          <a:noFill/>
        </p:spPr>
        <p:txBody>
          <a:bodyPr wrap="square" rtlCol="0">
            <a:spAutoFit/>
          </a:bodyPr>
          <a:lstStyle/>
          <a:p>
            <a:pPr>
              <a:lnSpc>
                <a:spcPts val="2500"/>
              </a:lnSpc>
            </a:pPr>
            <a:r>
              <a:rPr lang="en-US" altLang="zh-CN" sz="2400" dirty="0">
                <a:solidFill>
                  <a:schemeClr val="tx1">
                    <a:lumMod val="85000"/>
                    <a:lumOff val="15000"/>
                  </a:schemeClr>
                </a:solidFill>
                <a:cs typeface="+mn-ea"/>
                <a:sym typeface="+mn-lt"/>
              </a:rPr>
              <a:t>02.</a:t>
            </a:r>
            <a:r>
              <a:rPr lang="zh-CN" altLang="en-US" sz="1400" dirty="0">
                <a:solidFill>
                  <a:schemeClr val="tx1">
                    <a:lumMod val="85000"/>
                    <a:lumOff val="15000"/>
                  </a:schemeClr>
                </a:solidFill>
                <a:cs typeface="+mn-ea"/>
                <a:sym typeface="+mn-lt"/>
              </a:rPr>
              <a:t>我们党是以马列主义、毛泽东思想、邓小平理论为指导思想的，是解救贫苦人民于水深火热的民族灾难中的唯一伟大的力量，是一心一意服务全体劳动人民，创造先进生产力和先进文明的核心力量</a:t>
            </a:r>
          </a:p>
        </p:txBody>
      </p:sp>
      <p:sp>
        <p:nvSpPr>
          <p:cNvPr id="55" name="文本框 5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8A550F-2E81-CFE7-F5FB-4DFFEAB78B53}"/>
              </a:ext>
            </a:extLst>
          </p:cNvPr>
          <p:cNvSpPr txBox="1"/>
          <p:nvPr/>
        </p:nvSpPr>
        <p:spPr>
          <a:xfrm>
            <a:off x="4579482" y="4514562"/>
            <a:ext cx="6137976" cy="1054135"/>
          </a:xfrm>
          <a:prstGeom prst="rect">
            <a:avLst/>
          </a:prstGeom>
          <a:noFill/>
        </p:spPr>
        <p:txBody>
          <a:bodyPr wrap="square" rtlCol="0">
            <a:spAutoFit/>
          </a:bodyPr>
          <a:lstStyle/>
          <a:p>
            <a:pPr>
              <a:lnSpc>
                <a:spcPts val="2500"/>
              </a:lnSpc>
            </a:pPr>
            <a:r>
              <a:rPr lang="en-US" altLang="zh-CN" sz="2400" dirty="0">
                <a:solidFill>
                  <a:schemeClr val="tx1">
                    <a:lumMod val="85000"/>
                    <a:lumOff val="15000"/>
                  </a:schemeClr>
                </a:solidFill>
                <a:cs typeface="+mn-ea"/>
                <a:sym typeface="+mn-lt"/>
              </a:rPr>
              <a:t>03.</a:t>
            </a:r>
            <a:r>
              <a:rPr lang="zh-CN" altLang="en-US" sz="1400" dirty="0">
                <a:solidFill>
                  <a:schemeClr val="tx1">
                    <a:lumMod val="85000"/>
                    <a:lumOff val="15000"/>
                  </a:schemeClr>
                </a:solidFill>
                <a:cs typeface="+mn-ea"/>
                <a:sym typeface="+mn-lt"/>
              </a:rPr>
              <a:t>中国共产党，是因为只有党，才能够教育我们坚持共产主义道路，坚持一切从人民群众出发，掌握先进的社会、科技、文化本领，是因为只有党，才能引导我们走向正确的发展道路、创造更快、更好、更先进的文明。</a:t>
            </a:r>
          </a:p>
        </p:txBody>
      </p:sp>
    </p:spTree>
    <p:extLst>
      <p:ext uri="{BB962C8B-B14F-4D97-AF65-F5344CB8AC3E}">
        <p14:creationId xmlns:p14="http://schemas.microsoft.com/office/powerpoint/2010/main" val="109197560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fltVal val="0"/>
                                          </p:val>
                                        </p:tav>
                                        <p:tav tm="100000">
                                          <p:val>
                                            <p:strVal val="#ppt_h"/>
                                          </p:val>
                                        </p:tav>
                                      </p:tavLst>
                                    </p:anim>
                                    <p:animEffect transition="in" filter="fade">
                                      <p:cBhvr>
                                        <p:cTn id="31" dur="500"/>
                                        <p:tgtEl>
                                          <p:spTgt spid="57"/>
                                        </p:tgtEl>
                                      </p:cBhvr>
                                    </p:animEffect>
                                  </p:childTnLst>
                                </p:cTn>
                              </p:par>
                              <p:par>
                                <p:cTn id="32" presetID="53" presetClass="entr" presetSubtype="16" fill="hold"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par>
                                <p:cTn id="37" presetID="53" presetClass="entr" presetSubtype="16"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par>
                                <p:cTn id="42" presetID="53" presetClass="entr" presetSubtype="16" fill="hold" nodeType="with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p:cTn id="44" dur="500" fill="hold"/>
                                        <p:tgtEl>
                                          <p:spTgt spid="7"/>
                                        </p:tgtEl>
                                        <p:attrNameLst>
                                          <p:attrName>ppt_w</p:attrName>
                                        </p:attrNameLst>
                                      </p:cBhvr>
                                      <p:tavLst>
                                        <p:tav tm="0">
                                          <p:val>
                                            <p:fltVal val="0"/>
                                          </p:val>
                                        </p:tav>
                                        <p:tav tm="100000">
                                          <p:val>
                                            <p:strVal val="#ppt_w"/>
                                          </p:val>
                                        </p:tav>
                                      </p:tavLst>
                                    </p:anim>
                                    <p:anim calcmode="lin" valueType="num">
                                      <p:cBhvr>
                                        <p:cTn id="45" dur="500" fill="hold"/>
                                        <p:tgtEl>
                                          <p:spTgt spid="7"/>
                                        </p:tgtEl>
                                        <p:attrNameLst>
                                          <p:attrName>ppt_h</p:attrName>
                                        </p:attrNameLst>
                                      </p:cBhvr>
                                      <p:tavLst>
                                        <p:tav tm="0">
                                          <p:val>
                                            <p:fltVal val="0"/>
                                          </p:val>
                                        </p:tav>
                                        <p:tav tm="100000">
                                          <p:val>
                                            <p:strVal val="#ppt_h"/>
                                          </p:val>
                                        </p:tav>
                                      </p:tavLst>
                                    </p:anim>
                                    <p:animEffect transition="in" filter="fade">
                                      <p:cBhvr>
                                        <p:cTn id="46" dur="500"/>
                                        <p:tgtEl>
                                          <p:spTgt spid="7"/>
                                        </p:tgtEl>
                                      </p:cBhvr>
                                    </p:animEffect>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wipe(left)">
                                      <p:cBhvr>
                                        <p:cTn id="50" dur="500"/>
                                        <p:tgtEl>
                                          <p:spTgt spid="5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wipe(left)">
                                      <p:cBhvr>
                                        <p:cTn id="53" dur="500"/>
                                        <p:tgtEl>
                                          <p:spTgt spid="5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53" grpId="0"/>
      <p:bldP spid="54"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4="http://schemas.microsoft.com/office/drawing/2010/main" xmlns:p14="http://schemas.microsoft.com/office/powerpoint/2010/main"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一、不忘入党初心</a:t>
            </a:r>
          </a:p>
        </p:txBody>
      </p:sp>
      <p:pic>
        <p:nvPicPr>
          <p:cNvPr id="21" name="图片 20">
            <a:extLst>
              <a:ext uri="{FF2B5EF4-FFF2-40B4-BE49-F238E27FC236}">
                <a16:creationId xmlns="" xmlns:a14="http://schemas.microsoft.com/office/drawing/2010/main" xmlns:p14="http://schemas.microsoft.com/office/powerpoint/2010/main" xmlns:a16="http://schemas.microsoft.com/office/drawing/2014/main" id="{CA75544D-4FE6-D9CD-DC08-C7120DDEFD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pic>
        <p:nvPicPr>
          <p:cNvPr id="56" name="图片 55">
            <a:extLst>
              <a:ext uri="{FF2B5EF4-FFF2-40B4-BE49-F238E27FC236}">
                <a16:creationId xmlns="" xmlns:a14="http://schemas.microsoft.com/office/drawing/2010/main" xmlns:p14="http://schemas.microsoft.com/office/powerpoint/2010/main" xmlns:a16="http://schemas.microsoft.com/office/drawing/2014/main" id="{B7A7B2BD-8D17-4C2A-4C6D-81EB5B30C33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04793" y="3314700"/>
            <a:ext cx="6695779" cy="3188466"/>
          </a:xfrm>
          <a:prstGeom prst="rect">
            <a:avLst/>
          </a:prstGeom>
        </p:spPr>
      </p:pic>
      <p:pic>
        <p:nvPicPr>
          <p:cNvPr id="14" name="图片 13">
            <a:extLst>
              <a:ext uri="{FF2B5EF4-FFF2-40B4-BE49-F238E27FC236}">
                <a16:creationId xmlns="" xmlns:a14="http://schemas.microsoft.com/office/drawing/2010/main" xmlns:p14="http://schemas.microsoft.com/office/powerpoint/2010/main" xmlns:a16="http://schemas.microsoft.com/office/drawing/2014/main" id="{7F147E44-2F3F-9C4C-51E0-498FD971C073}"/>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5283198"/>
            <a:ext cx="12192000" cy="1574800"/>
          </a:xfrm>
          <a:prstGeom prst="rect">
            <a:avLst/>
          </a:prstGeom>
        </p:spPr>
      </p:pic>
      <p:sp>
        <p:nvSpPr>
          <p:cNvPr id="57" name="矩形 56">
            <a:extLst>
              <a:ext uri="{FF2B5EF4-FFF2-40B4-BE49-F238E27FC236}">
                <a16:creationId xmlns="" xmlns:a14="http://schemas.microsoft.com/office/drawing/2010/main" xmlns:p14="http://schemas.microsoft.com/office/powerpoint/2010/main" xmlns:a16="http://schemas.microsoft.com/office/drawing/2014/main" id="{34689CF9-15DE-39C7-01B4-4D186CFF07EF}"/>
              </a:ext>
            </a:extLst>
          </p:cNvPr>
          <p:cNvSpPr/>
          <p:nvPr/>
        </p:nvSpPr>
        <p:spPr>
          <a:xfrm>
            <a:off x="1254007" y="2113057"/>
            <a:ext cx="6399734" cy="696088"/>
          </a:xfrm>
          <a:prstGeom prst="rect">
            <a:avLst/>
          </a:prstGeom>
        </p:spPr>
        <p:txBody>
          <a:bodyPr wrap="square">
            <a:spAutoFit/>
          </a:bodyPr>
          <a:lstStyle/>
          <a:p>
            <a:pPr marL="285750" indent="-285750">
              <a:lnSpc>
                <a:spcPts val="2500"/>
              </a:lnSpc>
              <a:buFont typeface="Wingdings" panose="05000000000000000000" pitchFamily="2" charset="2"/>
              <a:buChar char="Ø"/>
            </a:pPr>
            <a:r>
              <a:rPr lang="zh-CN" altLang="en-US" sz="1400" dirty="0">
                <a:solidFill>
                  <a:schemeClr val="tx1">
                    <a:lumMod val="85000"/>
                    <a:lumOff val="15000"/>
                  </a:schemeClr>
                </a:solidFill>
                <a:cs typeface="+mn-ea"/>
                <a:sym typeface="+mn-lt"/>
              </a:rPr>
              <a:t>伟大的中国共产党是中国工人阶级的先锋队，是中国各族人民利益的踏实代表，是中国社会主义事业的领导核心。</a:t>
            </a:r>
          </a:p>
        </p:txBody>
      </p:sp>
      <p:sp>
        <p:nvSpPr>
          <p:cNvPr id="58" name="矩形 57">
            <a:extLst>
              <a:ext uri="{FF2B5EF4-FFF2-40B4-BE49-F238E27FC236}">
                <a16:creationId xmlns="" xmlns:a14="http://schemas.microsoft.com/office/drawing/2010/main" xmlns:p14="http://schemas.microsoft.com/office/powerpoint/2010/main" xmlns:a16="http://schemas.microsoft.com/office/drawing/2014/main" id="{D7225C4B-EEDF-508F-1A85-856504976D06}"/>
              </a:ext>
            </a:extLst>
          </p:cNvPr>
          <p:cNvSpPr/>
          <p:nvPr/>
        </p:nvSpPr>
        <p:spPr>
          <a:xfrm>
            <a:off x="1254007" y="3071636"/>
            <a:ext cx="6399734" cy="1054135"/>
          </a:xfrm>
          <a:prstGeom prst="rect">
            <a:avLst/>
          </a:prstGeom>
        </p:spPr>
        <p:txBody>
          <a:bodyPr wrap="square">
            <a:spAutoFit/>
          </a:bodyPr>
          <a:lstStyle/>
          <a:p>
            <a:pPr marL="285750" indent="-285750">
              <a:lnSpc>
                <a:spcPts val="2500"/>
              </a:lnSpc>
              <a:buFont typeface="Wingdings" panose="05000000000000000000" pitchFamily="2" charset="2"/>
              <a:buChar char="Ø"/>
            </a:pPr>
            <a:r>
              <a:rPr lang="zh-CN" altLang="en-US" sz="1400" dirty="0">
                <a:solidFill>
                  <a:schemeClr val="tx1">
                    <a:lumMod val="85000"/>
                    <a:lumOff val="15000"/>
                  </a:schemeClr>
                </a:solidFill>
                <a:cs typeface="+mn-ea"/>
                <a:sym typeface="+mn-lt"/>
              </a:rPr>
              <a:t>我们党是以马列主义、毛泽东思想、邓小平理论为指导思想的，是解救贫苦人民于水深火热的民族灾难中的唯一伟大的力量，是一心一意服务全体劳动人民，创造先进生产力和先进文明的核心力量</a:t>
            </a:r>
          </a:p>
        </p:txBody>
      </p:sp>
      <p:sp>
        <p:nvSpPr>
          <p:cNvPr id="59" name="矩形 58">
            <a:extLst>
              <a:ext uri="{FF2B5EF4-FFF2-40B4-BE49-F238E27FC236}">
                <a16:creationId xmlns="" xmlns:a14="http://schemas.microsoft.com/office/drawing/2010/main" xmlns:p14="http://schemas.microsoft.com/office/powerpoint/2010/main" xmlns:a16="http://schemas.microsoft.com/office/drawing/2014/main" id="{4E339FB3-570B-3574-FD6B-410998BE52E7}"/>
              </a:ext>
            </a:extLst>
          </p:cNvPr>
          <p:cNvSpPr/>
          <p:nvPr/>
        </p:nvSpPr>
        <p:spPr>
          <a:xfrm>
            <a:off x="1254007" y="4271079"/>
            <a:ext cx="5362693" cy="1374735"/>
          </a:xfrm>
          <a:prstGeom prst="rect">
            <a:avLst/>
          </a:prstGeom>
        </p:spPr>
        <p:txBody>
          <a:bodyPr wrap="square">
            <a:spAutoFit/>
          </a:bodyPr>
          <a:lstStyle/>
          <a:p>
            <a:pPr marL="285750" indent="-285750">
              <a:lnSpc>
                <a:spcPts val="2500"/>
              </a:lnSpc>
              <a:buFont typeface="Wingdings" panose="05000000000000000000" pitchFamily="2" charset="2"/>
              <a:buChar char="Ø"/>
            </a:pPr>
            <a:r>
              <a:rPr lang="zh-CN" altLang="en-US" sz="1400" dirty="0">
                <a:solidFill>
                  <a:schemeClr val="tx1">
                    <a:lumMod val="85000"/>
                    <a:lumOff val="15000"/>
                  </a:schemeClr>
                </a:solidFill>
                <a:cs typeface="+mn-ea"/>
                <a:sym typeface="+mn-lt"/>
              </a:rPr>
              <a:t>中国共产党，是因为只有党，才能够教育我们坚持共产主义道路，坚持一切从人民群众出发，掌握先进的社会、科技、文化本领，是因为只有党，才能引导我们走向正确的发展道路、创造更快、更好、更先进的文明。</a:t>
            </a:r>
          </a:p>
        </p:txBody>
      </p:sp>
      <p:sp>
        <p:nvSpPr>
          <p:cNvPr id="60" name="文本框 59">
            <a:extLst>
              <a:ext uri="{FF2B5EF4-FFF2-40B4-BE49-F238E27FC236}">
                <a16:creationId xmlns="" xmlns:a14="http://schemas.microsoft.com/office/drawing/2010/main" xmlns:p14="http://schemas.microsoft.com/office/powerpoint/2010/main" xmlns:a16="http://schemas.microsoft.com/office/drawing/2014/main" id="{DD9E0E62-8AE0-5387-086B-D7BFB3C9C2EB}"/>
              </a:ext>
            </a:extLst>
          </p:cNvPr>
          <p:cNvSpPr txBox="1"/>
          <p:nvPr/>
        </p:nvSpPr>
        <p:spPr>
          <a:xfrm>
            <a:off x="8149233" y="2113057"/>
            <a:ext cx="553998" cy="1800267"/>
          </a:xfrm>
          <a:prstGeom prst="rect">
            <a:avLst/>
          </a:prstGeom>
          <a:noFill/>
        </p:spPr>
        <p:txBody>
          <a:bodyPr vert="eaVert" wrap="square" rtlCol="0">
            <a:spAutoFit/>
          </a:bodyPr>
          <a:lstStyle/>
          <a:p>
            <a:pPr algn="dist"/>
            <a:r>
              <a:rPr lang="zh-CN" altLang="en-US" sz="2400" b="1" dirty="0">
                <a:solidFill>
                  <a:srgbClr val="C00000"/>
                </a:solidFill>
                <a:cs typeface="+mn-ea"/>
                <a:sym typeface="+mn-lt"/>
              </a:rPr>
              <a:t>入党初心</a:t>
            </a:r>
          </a:p>
        </p:txBody>
      </p:sp>
      <p:cxnSp>
        <p:nvCxnSpPr>
          <p:cNvPr id="61" name="直接连接符 60">
            <a:extLst>
              <a:ext uri="{FF2B5EF4-FFF2-40B4-BE49-F238E27FC236}">
                <a16:creationId xmlns="" xmlns:a14="http://schemas.microsoft.com/office/drawing/2010/main" xmlns:p14="http://schemas.microsoft.com/office/powerpoint/2010/main" xmlns:a16="http://schemas.microsoft.com/office/drawing/2014/main" id="{D4A4401C-4A85-91CF-244D-750BABD688AD}"/>
              </a:ext>
            </a:extLst>
          </p:cNvPr>
          <p:cNvCxnSpPr>
            <a:cxnSpLocks/>
          </p:cNvCxnSpPr>
          <p:nvPr/>
        </p:nvCxnSpPr>
        <p:spPr>
          <a:xfrm>
            <a:off x="1403720" y="2917954"/>
            <a:ext cx="6250021" cy="0"/>
          </a:xfrm>
          <a:prstGeom prst="line">
            <a:avLst/>
          </a:prstGeom>
          <a:ln w="12700">
            <a:solidFill>
              <a:srgbClr val="C00000"/>
            </a:solidFill>
            <a:prstDash val="dashDot"/>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 xmlns:a14="http://schemas.microsoft.com/office/drawing/2010/main" xmlns:p14="http://schemas.microsoft.com/office/powerpoint/2010/main" xmlns:a16="http://schemas.microsoft.com/office/drawing/2014/main" id="{6C7902B1-CF08-D697-A087-84472E0B6A2A}"/>
              </a:ext>
            </a:extLst>
          </p:cNvPr>
          <p:cNvCxnSpPr>
            <a:cxnSpLocks/>
          </p:cNvCxnSpPr>
          <p:nvPr/>
        </p:nvCxnSpPr>
        <p:spPr>
          <a:xfrm>
            <a:off x="1403720" y="4157335"/>
            <a:ext cx="5041900" cy="0"/>
          </a:xfrm>
          <a:prstGeom prst="line">
            <a:avLst/>
          </a:prstGeom>
          <a:ln w="12700">
            <a:solidFill>
              <a:srgbClr val="C00000"/>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768634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left)">
                                      <p:cBhvr>
                                        <p:cTn id="29" dur="500"/>
                                        <p:tgtEl>
                                          <p:spTgt spid="56"/>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down)">
                                      <p:cBhvr>
                                        <p:cTn id="33" dur="500"/>
                                        <p:tgtEl>
                                          <p:spTgt spid="60"/>
                                        </p:tgtEl>
                                      </p:cBhvr>
                                    </p:animEffect>
                                  </p:childTnLst>
                                </p:cTn>
                              </p:par>
                            </p:childTnLst>
                          </p:cTn>
                        </p:par>
                        <p:par>
                          <p:cTn id="34" fill="hold">
                            <p:stCondLst>
                              <p:cond delay="3500"/>
                            </p:stCondLst>
                            <p:childTnLst>
                              <p:par>
                                <p:cTn id="35" presetID="2" presetClass="entr" presetSubtype="8"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additive="base">
                                        <p:cTn id="37" dur="500" fill="hold"/>
                                        <p:tgtEl>
                                          <p:spTgt spid="57"/>
                                        </p:tgtEl>
                                        <p:attrNameLst>
                                          <p:attrName>ppt_x</p:attrName>
                                        </p:attrNameLst>
                                      </p:cBhvr>
                                      <p:tavLst>
                                        <p:tav tm="0">
                                          <p:val>
                                            <p:strVal val="0-#ppt_w/2"/>
                                          </p:val>
                                        </p:tav>
                                        <p:tav tm="100000">
                                          <p:val>
                                            <p:strVal val="#ppt_x"/>
                                          </p:val>
                                        </p:tav>
                                      </p:tavLst>
                                    </p:anim>
                                    <p:anim calcmode="lin" valueType="num">
                                      <p:cBhvr additive="base">
                                        <p:cTn id="38" dur="500" fill="hold"/>
                                        <p:tgtEl>
                                          <p:spTgt spid="57"/>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additive="base">
                                        <p:cTn id="41" dur="500" fill="hold"/>
                                        <p:tgtEl>
                                          <p:spTgt spid="58"/>
                                        </p:tgtEl>
                                        <p:attrNameLst>
                                          <p:attrName>ppt_x</p:attrName>
                                        </p:attrNameLst>
                                      </p:cBhvr>
                                      <p:tavLst>
                                        <p:tav tm="0">
                                          <p:val>
                                            <p:strVal val="0-#ppt_w/2"/>
                                          </p:val>
                                        </p:tav>
                                        <p:tav tm="100000">
                                          <p:val>
                                            <p:strVal val="#ppt_x"/>
                                          </p:val>
                                        </p:tav>
                                      </p:tavLst>
                                    </p:anim>
                                    <p:anim calcmode="lin" valueType="num">
                                      <p:cBhvr additive="base">
                                        <p:cTn id="42" dur="500" fill="hold"/>
                                        <p:tgtEl>
                                          <p:spTgt spid="58"/>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59"/>
                                        </p:tgtEl>
                                        <p:attrNameLst>
                                          <p:attrName>style.visibility</p:attrName>
                                        </p:attrNameLst>
                                      </p:cBhvr>
                                      <p:to>
                                        <p:strVal val="visible"/>
                                      </p:to>
                                    </p:set>
                                    <p:anim calcmode="lin" valueType="num">
                                      <p:cBhvr additive="base">
                                        <p:cTn id="45" dur="500" fill="hold"/>
                                        <p:tgtEl>
                                          <p:spTgt spid="59"/>
                                        </p:tgtEl>
                                        <p:attrNameLst>
                                          <p:attrName>ppt_x</p:attrName>
                                        </p:attrNameLst>
                                      </p:cBhvr>
                                      <p:tavLst>
                                        <p:tav tm="0">
                                          <p:val>
                                            <p:strVal val="0-#ppt_w/2"/>
                                          </p:val>
                                        </p:tav>
                                        <p:tav tm="100000">
                                          <p:val>
                                            <p:strVal val="#ppt_x"/>
                                          </p:val>
                                        </p:tav>
                                      </p:tavLst>
                                    </p:anim>
                                    <p:anim calcmode="lin" valueType="num">
                                      <p:cBhvr additive="base">
                                        <p:cTn id="46" dur="500" fill="hold"/>
                                        <p:tgtEl>
                                          <p:spTgt spid="59"/>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0"/>
                                  </p:stCondLst>
                                  <p:childTnLst>
                                    <p:set>
                                      <p:cBhvr>
                                        <p:cTn id="48" dur="1" fill="hold">
                                          <p:stCondLst>
                                            <p:cond delay="0"/>
                                          </p:stCondLst>
                                        </p:cTn>
                                        <p:tgtEl>
                                          <p:spTgt spid="61"/>
                                        </p:tgtEl>
                                        <p:attrNameLst>
                                          <p:attrName>style.visibility</p:attrName>
                                        </p:attrNameLst>
                                      </p:cBhvr>
                                      <p:to>
                                        <p:strVal val="visible"/>
                                      </p:to>
                                    </p:set>
                                    <p:anim calcmode="lin" valueType="num">
                                      <p:cBhvr additive="base">
                                        <p:cTn id="49" dur="500" fill="hold"/>
                                        <p:tgtEl>
                                          <p:spTgt spid="61"/>
                                        </p:tgtEl>
                                        <p:attrNameLst>
                                          <p:attrName>ppt_x</p:attrName>
                                        </p:attrNameLst>
                                      </p:cBhvr>
                                      <p:tavLst>
                                        <p:tav tm="0">
                                          <p:val>
                                            <p:strVal val="0-#ppt_w/2"/>
                                          </p:val>
                                        </p:tav>
                                        <p:tav tm="100000">
                                          <p:val>
                                            <p:strVal val="#ppt_x"/>
                                          </p:val>
                                        </p:tav>
                                      </p:tavLst>
                                    </p:anim>
                                    <p:anim calcmode="lin" valueType="num">
                                      <p:cBhvr additive="base">
                                        <p:cTn id="50" dur="500" fill="hold"/>
                                        <p:tgtEl>
                                          <p:spTgt spid="61"/>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62"/>
                                        </p:tgtEl>
                                        <p:attrNameLst>
                                          <p:attrName>style.visibility</p:attrName>
                                        </p:attrNameLst>
                                      </p:cBhvr>
                                      <p:to>
                                        <p:strVal val="visible"/>
                                      </p:to>
                                    </p:set>
                                    <p:anim calcmode="lin" valueType="num">
                                      <p:cBhvr additive="base">
                                        <p:cTn id="53" dur="500" fill="hold"/>
                                        <p:tgtEl>
                                          <p:spTgt spid="62"/>
                                        </p:tgtEl>
                                        <p:attrNameLst>
                                          <p:attrName>ppt_x</p:attrName>
                                        </p:attrNameLst>
                                      </p:cBhvr>
                                      <p:tavLst>
                                        <p:tav tm="0">
                                          <p:val>
                                            <p:strVal val="0-#ppt_w/2"/>
                                          </p:val>
                                        </p:tav>
                                        <p:tav tm="100000">
                                          <p:val>
                                            <p:strVal val="#ppt_x"/>
                                          </p:val>
                                        </p:tav>
                                      </p:tavLst>
                                    </p:anim>
                                    <p:anim calcmode="lin" valueType="num">
                                      <p:cBhvr additive="base">
                                        <p:cTn id="54"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57" grpId="0"/>
      <p:bldP spid="58" grpId="0"/>
      <p:bldP spid="59" grpId="0"/>
      <p:bldP spid="6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10115552" y="115716"/>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节日</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http://www.1ppt.com/jieri/</a:t>
            </a:r>
          </a:p>
        </p:txBody>
      </p:sp>
      <p:grpSp>
        <p:nvGrpSpPr>
          <p:cNvPr id="24" name="组合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AC2989-9575-27AA-AC80-AF8DAE50307B}"/>
              </a:ext>
            </a:extLst>
          </p:cNvPr>
          <p:cNvGrpSpPr/>
          <p:nvPr/>
        </p:nvGrpSpPr>
        <p:grpSpPr>
          <a:xfrm>
            <a:off x="-9914" y="1"/>
            <a:ext cx="12201916" cy="6863578"/>
            <a:chOff x="-9914" y="1"/>
            <a:chExt cx="12201916" cy="6863578"/>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6DADF6-FE73-49EB-D1B1-C3B53D6A1E3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74F89F-B93D-FD60-B140-2653ABB6CCC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4" y="1"/>
              <a:ext cx="3655317" cy="6858000"/>
            </a:xfrm>
            <a:prstGeom prst="rect">
              <a:avLst/>
            </a:prstGeom>
          </p:spPr>
        </p:pic>
      </p:gr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33EAED-55F8-84B6-250D-C5217C06908C}"/>
              </a:ext>
            </a:extLst>
          </p:cNvPr>
          <p:cNvSpPr/>
          <p:nvPr/>
        </p:nvSpPr>
        <p:spPr>
          <a:xfrm>
            <a:off x="481516" y="387350"/>
            <a:ext cx="11219056" cy="608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AA7D8D-4DBA-F767-7C2E-1361B8C8BA2C}"/>
              </a:ext>
            </a:extLst>
          </p:cNvPr>
          <p:cNvSpPr txBox="1"/>
          <p:nvPr/>
        </p:nvSpPr>
        <p:spPr>
          <a:xfrm>
            <a:off x="1253161" y="541130"/>
            <a:ext cx="3610939" cy="662554"/>
          </a:xfrm>
          <a:prstGeom prst="rect">
            <a:avLst/>
          </a:prstGeom>
          <a:noFill/>
        </p:spPr>
        <p:txBody>
          <a:bodyPr wrap="square" rtlCol="0">
            <a:spAutoFit/>
          </a:bodyPr>
          <a:lstStyle>
            <a:defPPr>
              <a:defRPr lang="zh-CN"/>
            </a:defPPr>
            <a:lvl1pPr>
              <a:lnSpc>
                <a:spcPct val="150000"/>
              </a:lnSpc>
              <a:defRPr sz="1200" kern="1400" spc="100">
                <a:solidFill>
                  <a:schemeClr val="bg2">
                    <a:lumMod val="25000"/>
                  </a:schemeClr>
                </a:solidFill>
                <a:latin typeface="思源黑体 CN Normal" panose="020B0400000000000000" pitchFamily="34" charset="-122"/>
                <a:ea typeface="思源黑体 CN Normal" panose="020B0400000000000000" pitchFamily="34" charset="-122"/>
              </a:defRPr>
            </a:lvl1pPr>
          </a:lstStyle>
          <a:p>
            <a:pPr algn="dist"/>
            <a:r>
              <a:rPr lang="zh-CN" altLang="en-US" sz="2800" b="1" dirty="0">
                <a:solidFill>
                  <a:srgbClr val="C00000"/>
                </a:solidFill>
                <a:effectLst>
                  <a:outerShdw blurRad="60007" dist="310007" dir="7680000" sy="30000" kx="1300200" algn="ctr" rotWithShape="0">
                    <a:prstClr val="black">
                      <a:alpha val="32000"/>
                    </a:prstClr>
                  </a:outerShdw>
                </a:effectLst>
                <a:latin typeface="+mn-lt"/>
                <a:ea typeface="+mn-ea"/>
                <a:cs typeface="+mn-ea"/>
                <a:sym typeface="+mn-lt"/>
              </a:rPr>
              <a:t>一、不忘入党初心</a:t>
            </a:r>
          </a:p>
        </p:txBody>
      </p:sp>
      <p:pic>
        <p:nvPicPr>
          <p:cNvPr id="21" name="图片 2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5544D-4FE6-D9CD-DC08-C7120DDEFD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70671"/>
            <a:ext cx="799329" cy="799329"/>
          </a:xfrm>
          <a:prstGeom prst="rect">
            <a:avLst/>
          </a:prstGeom>
        </p:spPr>
      </p:pic>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147E44-2F3F-9C4C-51E0-498FD971C07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283198"/>
            <a:ext cx="12192000" cy="1574800"/>
          </a:xfrm>
          <a:prstGeom prst="rect">
            <a:avLst/>
          </a:prstGeom>
        </p:spPr>
      </p:pic>
      <p:grpSp>
        <p:nvGrpSpPr>
          <p:cNvPr id="7" name="组合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F3BB430-C673-392F-576C-DF23F59D5ADD}"/>
              </a:ext>
            </a:extLst>
          </p:cNvPr>
          <p:cNvGrpSpPr/>
          <p:nvPr/>
        </p:nvGrpSpPr>
        <p:grpSpPr>
          <a:xfrm>
            <a:off x="1253160" y="1891868"/>
            <a:ext cx="4526911" cy="1886813"/>
            <a:chOff x="1253160" y="1891868"/>
            <a:chExt cx="4526911" cy="1886813"/>
          </a:xfrm>
        </p:grpSpPr>
        <p:grpSp>
          <p:nvGrpSpPr>
            <p:cNvPr id="17" name="组合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1A140B2-E07C-EF03-8986-F80812BD8EF7}"/>
                </a:ext>
              </a:extLst>
            </p:cNvPr>
            <p:cNvGrpSpPr/>
            <p:nvPr/>
          </p:nvGrpSpPr>
          <p:grpSpPr>
            <a:xfrm>
              <a:off x="1253160" y="1891868"/>
              <a:ext cx="4526911" cy="1886813"/>
              <a:chOff x="-4072478" y="-1536681"/>
              <a:chExt cx="4526911" cy="1886813"/>
            </a:xfrm>
          </p:grpSpPr>
          <p:sp>
            <p:nvSpPr>
              <p:cNvPr id="20" name="箭头: 五边形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FE8081E-BEF8-3E2D-11AC-90FF1C566941}"/>
                  </a:ext>
                </a:extLst>
              </p:cNvPr>
              <p:cNvSpPr/>
              <p:nvPr/>
            </p:nvSpPr>
            <p:spPr>
              <a:xfrm>
                <a:off x="-4072478" y="-1244782"/>
                <a:ext cx="4526911" cy="1594914"/>
              </a:xfrm>
              <a:prstGeom prst="homePlate">
                <a:avLst>
                  <a:gd name="adj" fmla="val 25321"/>
                </a:avLst>
              </a:prstGeom>
              <a:gradFill flip="none" rotWithShape="1">
                <a:gsLst>
                  <a:gs pos="0">
                    <a:srgbClr val="A30304"/>
                  </a:gs>
                  <a:gs pos="100000">
                    <a:srgbClr val="E9171B"/>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pic>
            <p:nvPicPr>
              <p:cNvPr id="22" name="图片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A2C2F6D-14B9-E054-DD2D-BB4F1F9C497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969271" y="-1536681"/>
                <a:ext cx="1474392" cy="954816"/>
              </a:xfrm>
              <a:prstGeom prst="rect">
                <a:avLst/>
              </a:prstGeom>
            </p:spPr>
          </p:pic>
        </p:grpSp>
        <p:sp>
          <p:nvSpPr>
            <p:cNvPr id="23" name="文本框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206A804-993E-5215-4F61-2B4F047A3D49}"/>
                </a:ext>
              </a:extLst>
            </p:cNvPr>
            <p:cNvSpPr txBox="1"/>
            <p:nvPr/>
          </p:nvSpPr>
          <p:spPr>
            <a:xfrm>
              <a:off x="1842975" y="2376080"/>
              <a:ext cx="1505782" cy="461665"/>
            </a:xfrm>
            <a:prstGeom prst="rect">
              <a:avLst/>
            </a:prstGeom>
            <a:noFill/>
          </p:spPr>
          <p:txBody>
            <a:bodyPr wrap="square" rtlCol="0">
              <a:spAutoFit/>
            </a:bodyPr>
            <a:lstStyle/>
            <a:p>
              <a:pPr algn="dist"/>
              <a:r>
                <a:rPr lang="zh-CN" altLang="en-US" sz="2400" dirty="0">
                  <a:solidFill>
                    <a:schemeClr val="bg1"/>
                  </a:solidFill>
                  <a:effectLst>
                    <a:outerShdw blurRad="38100" dist="38100" dir="2700000" algn="tl">
                      <a:srgbClr val="000000">
                        <a:alpha val="43137"/>
                      </a:srgbClr>
                    </a:outerShdw>
                  </a:effectLst>
                  <a:cs typeface="+mn-ea"/>
                  <a:sym typeface="+mn-lt"/>
                </a:rPr>
                <a:t>入党初心</a:t>
              </a:r>
            </a:p>
          </p:txBody>
        </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3A183B0-C1BF-2C3E-BC68-0CF350616BB0}"/>
                </a:ext>
              </a:extLst>
            </p:cNvPr>
            <p:cNvSpPr txBox="1"/>
            <p:nvPr/>
          </p:nvSpPr>
          <p:spPr>
            <a:xfrm>
              <a:off x="1842976" y="2799645"/>
              <a:ext cx="3643424" cy="696088"/>
            </a:xfrm>
            <a:prstGeom prst="rect">
              <a:avLst/>
            </a:prstGeom>
            <a:noFill/>
          </p:spPr>
          <p:txBody>
            <a:bodyPr wrap="square" rtlCol="0">
              <a:spAutoFit/>
            </a:bodyPr>
            <a:lstStyle/>
            <a:p>
              <a:pPr>
                <a:lnSpc>
                  <a:spcPts val="2500"/>
                </a:lnSpc>
              </a:pPr>
              <a:r>
                <a:rPr lang="zh-CN" altLang="en-US" sz="1400" dirty="0">
                  <a:solidFill>
                    <a:schemeClr val="bg1"/>
                  </a:solidFill>
                  <a:effectLst>
                    <a:outerShdw blurRad="38100" dist="38100" dir="2700000" algn="tl">
                      <a:srgbClr val="000000">
                        <a:alpha val="43137"/>
                      </a:srgbClr>
                    </a:outerShdw>
                  </a:effectLst>
                  <a:cs typeface="+mn-ea"/>
                  <a:sym typeface="+mn-lt"/>
                </a:rPr>
                <a:t>伟大的中国共产党是中国工人阶级的先锋队，是中国各族人民利益的踏实代表。</a:t>
              </a:r>
            </a:p>
          </p:txBody>
        </p:sp>
      </p:grpSp>
      <p:grpSp>
        <p:nvGrpSpPr>
          <p:cNvPr id="8" name="组合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AE2EEDE-DC07-5B31-3C17-6A94A05183D2}"/>
              </a:ext>
            </a:extLst>
          </p:cNvPr>
          <p:cNvGrpSpPr/>
          <p:nvPr/>
        </p:nvGrpSpPr>
        <p:grpSpPr>
          <a:xfrm>
            <a:off x="6476866" y="1891868"/>
            <a:ext cx="4526911" cy="1886813"/>
            <a:chOff x="6476866" y="1891868"/>
            <a:chExt cx="4526911" cy="1886813"/>
          </a:xfrm>
        </p:grpSpPr>
        <p:grpSp>
          <p:nvGrpSpPr>
            <p:cNvPr id="47" name="组合 4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B591A27-A852-3123-8003-D571F1132152}"/>
                </a:ext>
              </a:extLst>
            </p:cNvPr>
            <p:cNvGrpSpPr/>
            <p:nvPr/>
          </p:nvGrpSpPr>
          <p:grpSpPr>
            <a:xfrm>
              <a:off x="6476866" y="1891868"/>
              <a:ext cx="4526911" cy="1886813"/>
              <a:chOff x="-4072478" y="-1536681"/>
              <a:chExt cx="4526911" cy="1886813"/>
            </a:xfrm>
          </p:grpSpPr>
          <p:sp>
            <p:nvSpPr>
              <p:cNvPr id="48" name="箭头: 五边形 4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4FEB8B2-B5CD-B868-F318-4B35B6B28037}"/>
                  </a:ext>
                </a:extLst>
              </p:cNvPr>
              <p:cNvSpPr/>
              <p:nvPr/>
            </p:nvSpPr>
            <p:spPr>
              <a:xfrm>
                <a:off x="-4072478" y="-1244782"/>
                <a:ext cx="4526911" cy="1594914"/>
              </a:xfrm>
              <a:prstGeom prst="homePlate">
                <a:avLst>
                  <a:gd name="adj" fmla="val 25321"/>
                </a:avLst>
              </a:prstGeom>
              <a:gradFill flip="none" rotWithShape="1">
                <a:gsLst>
                  <a:gs pos="0">
                    <a:srgbClr val="A30304"/>
                  </a:gs>
                  <a:gs pos="100000">
                    <a:srgbClr val="E9171B"/>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pic>
            <p:nvPicPr>
              <p:cNvPr id="49" name="图片 4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939492B-2FA3-9DA5-6808-64B2225EDEC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969271" y="-1536681"/>
                <a:ext cx="1474392" cy="954816"/>
              </a:xfrm>
              <a:prstGeom prst="rect">
                <a:avLst/>
              </a:prstGeom>
            </p:spPr>
          </p:pic>
        </p:grpSp>
        <p:sp>
          <p:nvSpPr>
            <p:cNvPr id="50" name="文本框 4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7C3CFCB-498A-7270-0A7A-6A2AF9656A11}"/>
                </a:ext>
              </a:extLst>
            </p:cNvPr>
            <p:cNvSpPr txBox="1"/>
            <p:nvPr/>
          </p:nvSpPr>
          <p:spPr>
            <a:xfrm>
              <a:off x="7066681" y="2350680"/>
              <a:ext cx="1505782" cy="461665"/>
            </a:xfrm>
            <a:prstGeom prst="rect">
              <a:avLst/>
            </a:prstGeom>
            <a:noFill/>
          </p:spPr>
          <p:txBody>
            <a:bodyPr wrap="square" rtlCol="0">
              <a:spAutoFit/>
            </a:bodyPr>
            <a:lstStyle/>
            <a:p>
              <a:pPr algn="dist"/>
              <a:r>
                <a:rPr lang="zh-CN" altLang="en-US" sz="2400" dirty="0">
                  <a:solidFill>
                    <a:schemeClr val="bg1"/>
                  </a:solidFill>
                  <a:effectLst>
                    <a:outerShdw blurRad="38100" dist="38100" dir="2700000" algn="tl">
                      <a:srgbClr val="000000">
                        <a:alpha val="43137"/>
                      </a:srgbClr>
                    </a:outerShdw>
                  </a:effectLst>
                  <a:cs typeface="+mn-ea"/>
                  <a:sym typeface="+mn-lt"/>
                </a:rPr>
                <a:t>入党初心</a:t>
              </a:r>
            </a:p>
          </p:txBody>
        </p:sp>
        <p:sp>
          <p:nvSpPr>
            <p:cNvPr id="51" name="文本框 5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D3F31FB-CC31-FC2E-039F-65F95247FD06}"/>
                </a:ext>
              </a:extLst>
            </p:cNvPr>
            <p:cNvSpPr txBox="1"/>
            <p:nvPr/>
          </p:nvSpPr>
          <p:spPr>
            <a:xfrm>
              <a:off x="7066681" y="2748845"/>
              <a:ext cx="3768951" cy="696088"/>
            </a:xfrm>
            <a:prstGeom prst="rect">
              <a:avLst/>
            </a:prstGeom>
            <a:noFill/>
          </p:spPr>
          <p:txBody>
            <a:bodyPr wrap="square" rtlCol="0">
              <a:spAutoFit/>
            </a:bodyPr>
            <a:lstStyle>
              <a:defPPr>
                <a:defRPr lang="zh-CN"/>
              </a:defPPr>
              <a:lvl1pPr>
                <a:lnSpc>
                  <a:spcPts val="2500"/>
                </a:lnSpc>
                <a:defRPr sz="1400">
                  <a:solidFill>
                    <a:schemeClr val="bg1"/>
                  </a:solidFill>
                  <a:effectLst>
                    <a:outerShdw blurRad="38100" dist="38100" dir="2700000" algn="tl">
                      <a:srgbClr val="000000">
                        <a:alpha val="43137"/>
                      </a:srgbClr>
                    </a:outerShdw>
                  </a:effectLst>
                  <a:latin typeface="字魂95号-手刻宋" panose="00000500000000000000" pitchFamily="2" charset="-122"/>
                  <a:ea typeface="字魂95号-手刻宋" panose="00000500000000000000" pitchFamily="2" charset="-122"/>
                </a:defRPr>
              </a:lvl1pPr>
            </a:lstStyle>
            <a:p>
              <a:r>
                <a:rPr lang="zh-CN" altLang="en-US" dirty="0">
                  <a:latin typeface="+mn-lt"/>
                  <a:ea typeface="+mn-ea"/>
                  <a:cs typeface="+mn-ea"/>
                  <a:sym typeface="+mn-lt"/>
                </a:rPr>
                <a:t>中国共产党是中国社会主义事业的领导核心，党的最终目的是实现共产主义的社会制度</a:t>
              </a:r>
            </a:p>
          </p:txBody>
        </p:sp>
      </p:grpSp>
      <p:grpSp>
        <p:nvGrpSpPr>
          <p:cNvPr id="10" name="组合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D0B7BC6-2BAD-5870-CFE4-22DCBA2DA8B8}"/>
              </a:ext>
            </a:extLst>
          </p:cNvPr>
          <p:cNvGrpSpPr/>
          <p:nvPr/>
        </p:nvGrpSpPr>
        <p:grpSpPr>
          <a:xfrm>
            <a:off x="1253160" y="4050123"/>
            <a:ext cx="4526911" cy="1886813"/>
            <a:chOff x="1253160" y="4050123"/>
            <a:chExt cx="4526911" cy="1886813"/>
          </a:xfrm>
        </p:grpSpPr>
        <p:grpSp>
          <p:nvGrpSpPr>
            <p:cNvPr id="52" name="组合 5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8F53779-D770-9738-EB63-91F086DC830D}"/>
                </a:ext>
              </a:extLst>
            </p:cNvPr>
            <p:cNvGrpSpPr/>
            <p:nvPr/>
          </p:nvGrpSpPr>
          <p:grpSpPr>
            <a:xfrm>
              <a:off x="1253160" y="4050123"/>
              <a:ext cx="4526911" cy="1886813"/>
              <a:chOff x="-4072478" y="-1536681"/>
              <a:chExt cx="4526911" cy="1886813"/>
            </a:xfrm>
          </p:grpSpPr>
          <p:sp>
            <p:nvSpPr>
              <p:cNvPr id="53" name="箭头: 五边形 5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BD766EC-3769-CA68-82E5-54425401BEC8}"/>
                  </a:ext>
                </a:extLst>
              </p:cNvPr>
              <p:cNvSpPr/>
              <p:nvPr/>
            </p:nvSpPr>
            <p:spPr>
              <a:xfrm>
                <a:off x="-4072478" y="-1244782"/>
                <a:ext cx="4526911" cy="1594914"/>
              </a:xfrm>
              <a:prstGeom prst="homePlate">
                <a:avLst>
                  <a:gd name="adj" fmla="val 25321"/>
                </a:avLst>
              </a:prstGeom>
              <a:gradFill flip="none" rotWithShape="1">
                <a:gsLst>
                  <a:gs pos="0">
                    <a:srgbClr val="A30304"/>
                  </a:gs>
                  <a:gs pos="100000">
                    <a:srgbClr val="E9171B"/>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pic>
            <p:nvPicPr>
              <p:cNvPr id="54" name="图片 5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0BBBD7A-038F-B195-77B1-2139D7FF116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969271" y="-1536681"/>
                <a:ext cx="1474392" cy="954816"/>
              </a:xfrm>
              <a:prstGeom prst="rect">
                <a:avLst/>
              </a:prstGeom>
            </p:spPr>
          </p:pic>
        </p:grpSp>
        <p:sp>
          <p:nvSpPr>
            <p:cNvPr id="55" name="文本框 5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373022B-4C63-D736-E02D-CCEC189CCBFC}"/>
                </a:ext>
              </a:extLst>
            </p:cNvPr>
            <p:cNvSpPr txBox="1"/>
            <p:nvPr/>
          </p:nvSpPr>
          <p:spPr>
            <a:xfrm>
              <a:off x="1842975" y="4508935"/>
              <a:ext cx="1505782" cy="461665"/>
            </a:xfrm>
            <a:prstGeom prst="rect">
              <a:avLst/>
            </a:prstGeom>
            <a:noFill/>
          </p:spPr>
          <p:txBody>
            <a:bodyPr wrap="square" rtlCol="0">
              <a:spAutoFit/>
            </a:bodyPr>
            <a:lstStyle/>
            <a:p>
              <a:pPr algn="dist"/>
              <a:r>
                <a:rPr lang="zh-CN" altLang="en-US" sz="2400" dirty="0">
                  <a:solidFill>
                    <a:schemeClr val="bg1"/>
                  </a:solidFill>
                  <a:effectLst>
                    <a:outerShdw blurRad="38100" dist="38100" dir="2700000" algn="tl">
                      <a:srgbClr val="000000">
                        <a:alpha val="43137"/>
                      </a:srgbClr>
                    </a:outerShdw>
                  </a:effectLst>
                  <a:cs typeface="+mn-ea"/>
                  <a:sym typeface="+mn-lt"/>
                </a:rPr>
                <a:t>入党初心</a:t>
              </a:r>
            </a:p>
          </p:txBody>
        </p:sp>
        <p:sp>
          <p:nvSpPr>
            <p:cNvPr id="63" name="文本框 6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2681653-3A1B-A23D-90F4-DB142B408C83}"/>
                </a:ext>
              </a:extLst>
            </p:cNvPr>
            <p:cNvSpPr txBox="1"/>
            <p:nvPr/>
          </p:nvSpPr>
          <p:spPr>
            <a:xfrm>
              <a:off x="1842976" y="4932500"/>
              <a:ext cx="3465624" cy="696088"/>
            </a:xfrm>
            <a:prstGeom prst="rect">
              <a:avLst/>
            </a:prstGeom>
            <a:noFill/>
          </p:spPr>
          <p:txBody>
            <a:bodyPr wrap="square" rtlCol="0">
              <a:spAutoFit/>
            </a:bodyPr>
            <a:lstStyle>
              <a:defPPr>
                <a:defRPr lang="zh-CN"/>
              </a:defPPr>
              <a:lvl1pPr>
                <a:lnSpc>
                  <a:spcPts val="2500"/>
                </a:lnSpc>
                <a:defRPr sz="1400">
                  <a:solidFill>
                    <a:schemeClr val="bg1"/>
                  </a:solidFill>
                  <a:effectLst>
                    <a:outerShdw blurRad="38100" dist="38100" dir="2700000" algn="tl">
                      <a:srgbClr val="000000">
                        <a:alpha val="43137"/>
                      </a:srgbClr>
                    </a:outerShdw>
                  </a:effectLst>
                  <a:latin typeface="字魂95号-手刻宋" panose="00000500000000000000" pitchFamily="2" charset="-122"/>
                  <a:ea typeface="字魂95号-手刻宋" panose="00000500000000000000" pitchFamily="2" charset="-122"/>
                </a:defRPr>
              </a:lvl1pPr>
            </a:lstStyle>
            <a:p>
              <a:r>
                <a:rPr lang="zh-CN" altLang="en-US" dirty="0">
                  <a:latin typeface="+mn-lt"/>
                  <a:ea typeface="+mn-ea"/>
                  <a:cs typeface="+mn-ea"/>
                  <a:sym typeface="+mn-lt"/>
                </a:rPr>
                <a:t>我们党是以马列主义、毛泽东思想、邓小平理论为指导思想的。</a:t>
              </a:r>
            </a:p>
          </p:txBody>
        </p:sp>
      </p:grpSp>
      <p:grpSp>
        <p:nvGrpSpPr>
          <p:cNvPr id="9" name="组合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0BC28ED-56B9-A018-F5D7-7AC82A4AA399}"/>
              </a:ext>
            </a:extLst>
          </p:cNvPr>
          <p:cNvGrpSpPr/>
          <p:nvPr/>
        </p:nvGrpSpPr>
        <p:grpSpPr>
          <a:xfrm>
            <a:off x="6476866" y="4050123"/>
            <a:ext cx="4526911" cy="1886813"/>
            <a:chOff x="6476866" y="4050123"/>
            <a:chExt cx="4526911" cy="1886813"/>
          </a:xfrm>
        </p:grpSpPr>
        <p:grpSp>
          <p:nvGrpSpPr>
            <p:cNvPr id="65" name="组合 6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43FF3E5-B2F1-398F-AC8B-37884CA5AEE0}"/>
                </a:ext>
              </a:extLst>
            </p:cNvPr>
            <p:cNvGrpSpPr/>
            <p:nvPr/>
          </p:nvGrpSpPr>
          <p:grpSpPr>
            <a:xfrm>
              <a:off x="6476866" y="4050123"/>
              <a:ext cx="4526911" cy="1886813"/>
              <a:chOff x="-4072478" y="-1536681"/>
              <a:chExt cx="4526911" cy="1886813"/>
            </a:xfrm>
          </p:grpSpPr>
          <p:sp>
            <p:nvSpPr>
              <p:cNvPr id="66" name="箭头: 五边形 6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C0090BF-0F2C-BCB1-A5B1-1302E1A7E93F}"/>
                  </a:ext>
                </a:extLst>
              </p:cNvPr>
              <p:cNvSpPr/>
              <p:nvPr/>
            </p:nvSpPr>
            <p:spPr>
              <a:xfrm>
                <a:off x="-4072478" y="-1244782"/>
                <a:ext cx="4526911" cy="1594914"/>
              </a:xfrm>
              <a:prstGeom prst="homePlate">
                <a:avLst>
                  <a:gd name="adj" fmla="val 25321"/>
                </a:avLst>
              </a:prstGeom>
              <a:gradFill flip="none" rotWithShape="1">
                <a:gsLst>
                  <a:gs pos="0">
                    <a:srgbClr val="A30304"/>
                  </a:gs>
                  <a:gs pos="100000">
                    <a:srgbClr val="E9171B"/>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pic>
            <p:nvPicPr>
              <p:cNvPr id="67" name="图片 6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2C30164-1D28-3DAE-041D-E379781CC96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969271" y="-1536681"/>
                <a:ext cx="1474392" cy="954816"/>
              </a:xfrm>
              <a:prstGeom prst="rect">
                <a:avLst/>
              </a:prstGeom>
            </p:spPr>
          </p:pic>
        </p:grpSp>
        <p:sp>
          <p:nvSpPr>
            <p:cNvPr id="68" name="文本框 6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87CCEF1-E24A-22CC-AB79-17A4947C7655}"/>
                </a:ext>
              </a:extLst>
            </p:cNvPr>
            <p:cNvSpPr txBox="1"/>
            <p:nvPr/>
          </p:nvSpPr>
          <p:spPr>
            <a:xfrm>
              <a:off x="7066681" y="4508935"/>
              <a:ext cx="1505782" cy="461665"/>
            </a:xfrm>
            <a:prstGeom prst="rect">
              <a:avLst/>
            </a:prstGeom>
            <a:noFill/>
          </p:spPr>
          <p:txBody>
            <a:bodyPr wrap="square" rtlCol="0">
              <a:spAutoFit/>
            </a:bodyPr>
            <a:lstStyle/>
            <a:p>
              <a:pPr algn="dist"/>
              <a:r>
                <a:rPr lang="zh-CN" altLang="en-US" sz="2400" dirty="0">
                  <a:solidFill>
                    <a:schemeClr val="bg1"/>
                  </a:solidFill>
                  <a:effectLst>
                    <a:outerShdw blurRad="38100" dist="38100" dir="2700000" algn="tl">
                      <a:srgbClr val="000000">
                        <a:alpha val="43137"/>
                      </a:srgbClr>
                    </a:outerShdw>
                  </a:effectLst>
                  <a:cs typeface="+mn-ea"/>
                  <a:sym typeface="+mn-lt"/>
                </a:rPr>
                <a:t>入党初心</a:t>
              </a:r>
            </a:p>
          </p:txBody>
        </p:sp>
        <p:sp>
          <p:nvSpPr>
            <p:cNvPr id="69" name="文本框 6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C11703A-5F45-204B-CBA2-578EAAD7FCF8}"/>
                </a:ext>
              </a:extLst>
            </p:cNvPr>
            <p:cNvSpPr txBox="1"/>
            <p:nvPr/>
          </p:nvSpPr>
          <p:spPr>
            <a:xfrm>
              <a:off x="7066683" y="4919800"/>
              <a:ext cx="3563218" cy="938719"/>
            </a:xfrm>
            <a:prstGeom prst="rect">
              <a:avLst/>
            </a:prstGeom>
            <a:noFill/>
          </p:spPr>
          <p:txBody>
            <a:bodyPr wrap="square" rtlCol="0">
              <a:spAutoFit/>
            </a:bodyPr>
            <a:lstStyle>
              <a:defPPr>
                <a:defRPr lang="zh-CN"/>
              </a:defPPr>
              <a:lvl1pPr>
                <a:lnSpc>
                  <a:spcPts val="2500"/>
                </a:lnSpc>
                <a:defRPr sz="1400">
                  <a:solidFill>
                    <a:schemeClr val="bg1"/>
                  </a:solidFill>
                  <a:effectLst>
                    <a:outerShdw blurRad="38100" dist="38100" dir="2700000" algn="tl">
                      <a:srgbClr val="000000">
                        <a:alpha val="43137"/>
                      </a:srgbClr>
                    </a:outerShdw>
                  </a:effectLst>
                  <a:latin typeface="字魂95号-手刻宋" panose="00000500000000000000" pitchFamily="2" charset="-122"/>
                  <a:ea typeface="字魂95号-手刻宋" panose="00000500000000000000" pitchFamily="2" charset="-122"/>
                </a:defRPr>
              </a:lvl1pPr>
            </a:lstStyle>
            <a:p>
              <a:pPr>
                <a:lnSpc>
                  <a:spcPts val="2200"/>
                </a:lnSpc>
              </a:pPr>
              <a:r>
                <a:rPr lang="zh-CN" altLang="en-US" dirty="0">
                  <a:latin typeface="+mn-lt"/>
                  <a:ea typeface="+mn-ea"/>
                  <a:cs typeface="+mn-ea"/>
                  <a:sym typeface="+mn-lt"/>
                </a:rPr>
                <a:t>中国共产党，是因为只有党，才能够教育我们坚持共产主义道路，坚持一切从人民群众出发，掌握先进的社会。</a:t>
              </a:r>
            </a:p>
          </p:txBody>
        </p:sp>
      </p:grpSp>
    </p:spTree>
    <p:extLst>
      <p:ext uri="{BB962C8B-B14F-4D97-AF65-F5344CB8AC3E}">
        <p14:creationId xmlns:p14="http://schemas.microsoft.com/office/powerpoint/2010/main" val="419483700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xmlns:a16="http://schemas.microsoft.com/office/drawing/2014/main" xmlns:a14="http://schemas.microsoft.com/office/drawing/2010/main">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par>
                                <p:cTn id="32" presetID="53" presetClass="entr" presetSubtype="16"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3" presetClass="entr" presetSubtype="16"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par>
                                <p:cTn id="42" presetID="53" presetClass="entr" presetSubtype="16" fill="hold" nodeType="with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animEffect transition="in" filter="fade">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4E9C19-2A48-6815-C57B-53DB1B816BD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2659256" y="-2669166"/>
            <a:ext cx="6863577" cy="12201914"/>
          </a:xfrm>
          <a:prstGeom prst="rect">
            <a:avLst/>
          </a:prstGeom>
        </p:spPr>
      </p:pic>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F7582E5-028A-6FB3-35DB-9500427F05D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032486" y="0"/>
            <a:ext cx="3655317" cy="6858000"/>
          </a:xfrm>
          <a:prstGeom prst="rect">
            <a:avLst/>
          </a:prstGeom>
        </p:spPr>
      </p:pic>
      <p:pic>
        <p:nvPicPr>
          <p:cNvPr id="3" name="图片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83EFA2E-5E62-4334-52FA-FACD74B909C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flipH="1">
            <a:off x="9302735" y="3660655"/>
            <a:ext cx="2889265" cy="3200135"/>
          </a:xfrm>
          <a:prstGeom prst="rect">
            <a:avLst/>
          </a:prstGeom>
        </p:spPr>
      </p:pic>
      <p:pic>
        <p:nvPicPr>
          <p:cNvPr id="49" name="图片 4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33673BE-B350-9589-1953-E2E0DA49853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030" y="0"/>
            <a:ext cx="2874178" cy="5743492"/>
          </a:xfrm>
          <a:prstGeom prst="rect">
            <a:avLst/>
          </a:prstGeom>
        </p:spPr>
      </p:pic>
      <p:grpSp>
        <p:nvGrpSpPr>
          <p:cNvPr id="50" name="组合 4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CAD304C-6BC3-E953-0D6C-2D4DD956D71E}"/>
              </a:ext>
            </a:extLst>
          </p:cNvPr>
          <p:cNvGrpSpPr/>
          <p:nvPr/>
        </p:nvGrpSpPr>
        <p:grpSpPr>
          <a:xfrm>
            <a:off x="920810" y="1521555"/>
            <a:ext cx="6850703" cy="3858747"/>
            <a:chOff x="920810" y="1521555"/>
            <a:chExt cx="6850703" cy="3858747"/>
          </a:xfrm>
        </p:grpSpPr>
        <p:sp>
          <p:nvSpPr>
            <p:cNvPr id="29" name="矩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6E5128B-10DA-3996-951B-52460191F341}"/>
                </a:ext>
              </a:extLst>
            </p:cNvPr>
            <p:cNvSpPr/>
            <p:nvPr/>
          </p:nvSpPr>
          <p:spPr>
            <a:xfrm>
              <a:off x="925304" y="1648345"/>
              <a:ext cx="6674294" cy="3724804"/>
            </a:xfrm>
            <a:prstGeom prst="rect">
              <a:avLst/>
            </a:prstGeom>
            <a:solidFill>
              <a:schemeClr val="bg1"/>
            </a:solidFill>
            <a:ln>
              <a:solidFill>
                <a:srgbClr val="E5010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cs typeface="+mn-ea"/>
                <a:sym typeface="+mn-lt"/>
              </a:endParaRPr>
            </a:p>
          </p:txBody>
        </p:sp>
        <p:sp>
          <p:nvSpPr>
            <p:cNvPr id="30" name="矩形: 圆顶角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92D1BD5-A63F-9DDC-0201-655B4506619B}"/>
                </a:ext>
              </a:extLst>
            </p:cNvPr>
            <p:cNvSpPr/>
            <p:nvPr/>
          </p:nvSpPr>
          <p:spPr>
            <a:xfrm>
              <a:off x="920810" y="1521555"/>
              <a:ext cx="6850703" cy="704593"/>
            </a:xfrm>
            <a:prstGeom prst="round2SameRect">
              <a:avLst>
                <a:gd name="adj1" fmla="val 10358"/>
                <a:gd name="adj2" fmla="val 0"/>
              </a:avLst>
            </a:prstGeom>
            <a:gradFill flip="none" rotWithShape="1">
              <a:gsLst>
                <a:gs pos="0">
                  <a:srgbClr val="E50101"/>
                </a:gs>
                <a:gs pos="100000">
                  <a:srgbClr val="B30101"/>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文本框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04A0610-8059-24FD-5BAA-55E8244D1555}"/>
                </a:ext>
              </a:extLst>
            </p:cNvPr>
            <p:cNvSpPr txBox="1"/>
            <p:nvPr/>
          </p:nvSpPr>
          <p:spPr>
            <a:xfrm>
              <a:off x="2675079" y="2802549"/>
              <a:ext cx="3005353" cy="830997"/>
            </a:xfrm>
            <a:prstGeom prst="rect">
              <a:avLst/>
            </a:prstGeom>
            <a:noFill/>
          </p:spPr>
          <p:txBody>
            <a:bodyPr wrap="square" rtlCol="0">
              <a:spAutoFit/>
            </a:bodyPr>
            <a:lstStyle>
              <a:defPPr>
                <a:defRPr lang="zh-CN"/>
              </a:defPPr>
              <a:lvl1pPr algn="dist">
                <a:defRPr sz="9600">
                  <a:gradFill>
                    <a:gsLst>
                      <a:gs pos="31000">
                        <a:schemeClr val="accent4">
                          <a:lumMod val="20000"/>
                          <a:lumOff val="80000"/>
                        </a:schemeClr>
                      </a:gs>
                      <a:gs pos="100000">
                        <a:srgbClr val="FEECE2"/>
                      </a:gs>
                    </a:gsLst>
                    <a:lin ang="5400000" scaled="1"/>
                  </a:gradFill>
                  <a:effectLst>
                    <a:outerShdw blurRad="50800" dist="38100" dir="5400000" sx="102000" sy="102000" algn="t" rotWithShape="0">
                      <a:prstClr val="black">
                        <a:alpha val="17000"/>
                      </a:prstClr>
                    </a:outerShdw>
                    <a:reflection blurRad="6350" stA="16000" endPos="24000" dist="29997" dir="5400000" sy="-100000" algn="bl" rotWithShape="0"/>
                  </a:effectLst>
                  <a:latin typeface="字魂71号-御守锦书" panose="00000500000000000000" pitchFamily="2" charset="-122"/>
                  <a:ea typeface="字魂71号-御守锦书" panose="00000500000000000000" pitchFamily="2" charset="-122"/>
                  <a:cs typeface="字魂143号-狂傲行书" panose="00000500000000000000" pitchFamily="2" charset="-122"/>
                </a:defRPr>
              </a:lvl1pPr>
            </a:lstStyle>
            <a:p>
              <a:pPr algn="l"/>
              <a:r>
                <a:rPr lang="zh-CN" altLang="en-US" sz="4800" dirty="0">
                  <a:solidFill>
                    <a:schemeClr val="tx1">
                      <a:lumMod val="85000"/>
                      <a:lumOff val="15000"/>
                    </a:schemeClr>
                  </a:solidFill>
                  <a:effectLst/>
                  <a:latin typeface="+mn-lt"/>
                  <a:ea typeface="+mn-ea"/>
                  <a:cs typeface="+mn-ea"/>
                  <a:sym typeface="+mn-lt"/>
                </a:rPr>
                <a:t>第二部分</a:t>
              </a:r>
            </a:p>
          </p:txBody>
        </p:sp>
        <p:sp>
          <p:nvSpPr>
            <p:cNvPr id="40" name="文本框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79050D7-927D-95F5-1667-E22D93000E74}"/>
                </a:ext>
              </a:extLst>
            </p:cNvPr>
            <p:cNvSpPr txBox="1"/>
            <p:nvPr/>
          </p:nvSpPr>
          <p:spPr>
            <a:xfrm>
              <a:off x="2692082" y="3429000"/>
              <a:ext cx="3921885" cy="988347"/>
            </a:xfrm>
            <a:prstGeom prst="rect">
              <a:avLst/>
            </a:prstGeom>
            <a:noFill/>
          </p:spPr>
          <p:txBody>
            <a:bodyPr wrap="square" rtlCol="0">
              <a:spAutoFit/>
            </a:bodyPr>
            <a:lstStyle>
              <a:defPPr>
                <a:defRPr lang="zh-CN"/>
              </a:defPPr>
              <a:lvl1pPr algn="dist">
                <a:lnSpc>
                  <a:spcPct val="150000"/>
                </a:lnSpc>
                <a:defRPr sz="4400" kern="1400" spc="100">
                  <a:solidFill>
                    <a:srgbClr val="C00000"/>
                  </a:solidFill>
                  <a:effectLst>
                    <a:outerShdw blurRad="60007" dist="310007" dir="7680000" sy="30000" kx="1300200" algn="ctr" rotWithShape="0">
                      <a:prstClr val="black">
                        <a:alpha val="32000"/>
                      </a:prstClr>
                    </a:outerShdw>
                  </a:effectLst>
                  <a:latin typeface="安景臣毛笔行书" panose="02010601030101010101" pitchFamily="2" charset="-122"/>
                  <a:ea typeface="安景臣毛笔行书" panose="02010601030101010101" pitchFamily="2" charset="-122"/>
                  <a:cs typeface="+mn-ea"/>
                </a:defRPr>
              </a:lvl1pPr>
            </a:lstStyle>
            <a:p>
              <a:r>
                <a:rPr lang="zh-CN" altLang="en-US" dirty="0">
                  <a:sym typeface="+mn-lt"/>
                </a:rPr>
                <a:t>传承红色基因</a:t>
              </a:r>
            </a:p>
          </p:txBody>
        </p:sp>
        <p:pic>
          <p:nvPicPr>
            <p:cNvPr id="44" name="图片 4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423C1F-7D32-693A-A2C9-29A1EFC3F2E3}"/>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42659" y="1685791"/>
              <a:ext cx="1902489" cy="3694511"/>
            </a:xfrm>
            <a:prstGeom prst="rect">
              <a:avLst/>
            </a:prstGeom>
          </p:spPr>
        </p:pic>
        <p:sp>
          <p:nvSpPr>
            <p:cNvPr id="45" name="标题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7C2ACC-9A4B-5FDB-9335-9DF456CEA48B}"/>
                </a:ext>
              </a:extLst>
            </p:cNvPr>
            <p:cNvSpPr txBox="1">
              <a:spLocks/>
            </p:cNvSpPr>
            <p:nvPr/>
          </p:nvSpPr>
          <p:spPr>
            <a:xfrm>
              <a:off x="2048774" y="4862050"/>
              <a:ext cx="5378497" cy="39867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dist"/>
              <a:r>
                <a:rPr lang="zh-CN" altLang="en-US" sz="1800" dirty="0">
                  <a:solidFill>
                    <a:schemeClr val="tx1">
                      <a:lumMod val="85000"/>
                      <a:lumOff val="15000"/>
                    </a:schemeClr>
                  </a:solidFill>
                  <a:latin typeface="+mn-lt"/>
                  <a:ea typeface="+mn-ea"/>
                  <a:cs typeface="+mn-ea"/>
                  <a:sym typeface="+mn-lt"/>
                </a:rPr>
                <a:t>庆祝</a:t>
              </a:r>
              <a:r>
                <a:rPr lang="zh-CN" altLang="en-US" sz="1800" dirty="0" smtClean="0">
                  <a:solidFill>
                    <a:schemeClr val="tx1">
                      <a:lumMod val="85000"/>
                      <a:lumOff val="15000"/>
                    </a:schemeClr>
                  </a:solidFill>
                  <a:latin typeface="+mn-lt"/>
                  <a:ea typeface="+mn-ea"/>
                  <a:cs typeface="+mn-ea"/>
                  <a:sym typeface="+mn-lt"/>
                </a:rPr>
                <a:t>建党</a:t>
              </a:r>
              <a:r>
                <a:rPr lang="en-US" altLang="zh-CN" sz="1800" dirty="0" smtClean="0">
                  <a:solidFill>
                    <a:schemeClr val="tx1">
                      <a:lumMod val="85000"/>
                      <a:lumOff val="15000"/>
                    </a:schemeClr>
                  </a:solidFill>
                  <a:latin typeface="+mn-lt"/>
                  <a:ea typeface="+mn-ea"/>
                  <a:cs typeface="+mn-ea"/>
                  <a:sym typeface="+mn-lt"/>
                </a:rPr>
                <a:t>10X</a:t>
              </a:r>
              <a:r>
                <a:rPr lang="zh-CN" altLang="en-US" sz="1800" dirty="0" smtClean="0">
                  <a:solidFill>
                    <a:schemeClr val="tx1">
                      <a:lumMod val="85000"/>
                      <a:lumOff val="15000"/>
                    </a:schemeClr>
                  </a:solidFill>
                  <a:latin typeface="+mn-lt"/>
                  <a:ea typeface="+mn-ea"/>
                  <a:cs typeface="+mn-ea"/>
                  <a:sym typeface="+mn-lt"/>
                </a:rPr>
                <a:t>周年</a:t>
              </a:r>
              <a:endParaRPr lang="zh-CN" altLang="en-US" sz="1800" dirty="0">
                <a:solidFill>
                  <a:schemeClr val="tx1">
                    <a:lumMod val="85000"/>
                    <a:lumOff val="15000"/>
                  </a:schemeClr>
                </a:solidFill>
                <a:latin typeface="+mn-lt"/>
                <a:ea typeface="+mn-ea"/>
                <a:cs typeface="+mn-ea"/>
                <a:sym typeface="+mn-lt"/>
              </a:endParaRPr>
            </a:p>
          </p:txBody>
        </p:sp>
        <p:sp>
          <p:nvSpPr>
            <p:cNvPr id="26" name="直角三角形 2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4C54461-EA1B-3A86-8D31-B04275D1AB7C}"/>
                </a:ext>
              </a:extLst>
            </p:cNvPr>
            <p:cNvSpPr/>
            <p:nvPr/>
          </p:nvSpPr>
          <p:spPr>
            <a:xfrm rot="5400000">
              <a:off x="7597459" y="2223757"/>
              <a:ext cx="172322" cy="175785"/>
            </a:xfrm>
            <a:prstGeom prst="rtTriangle">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spTree>
    <p:extLst>
      <p:ext uri="{BB962C8B-B14F-4D97-AF65-F5344CB8AC3E}">
        <p14:creationId xmlns:p14="http://schemas.microsoft.com/office/powerpoint/2010/main" val="68997901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xmlns:a16="http://schemas.microsoft.com/office/drawing/2014/main" xmlns:a14="http://schemas.microsoft.com/office/drawing/2010/main">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left)">
                                      <p:cBhvr>
                                        <p:cTn id="2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5.2.8"/>
</p:tagLst>
</file>

<file path=ppt/tags/tag2.xml><?xml version="1.0" encoding="utf-8"?>
<p:tagLst xmlns:a="http://schemas.openxmlformats.org/drawingml/2006/main" xmlns:r="http://schemas.openxmlformats.org/officeDocument/2006/relationships" xmlns:p="http://schemas.openxmlformats.org/presentationml/2006/main">
  <p:tag name="PA" val="v5.2.8"/>
</p:tagLst>
</file>

<file path=ppt/tags/tag3.xml><?xml version="1.0" encoding="utf-8"?>
<p:tagLst xmlns:a="http://schemas.openxmlformats.org/drawingml/2006/main" xmlns:r="http://schemas.openxmlformats.org/officeDocument/2006/relationships" xmlns:p="http://schemas.openxmlformats.org/presentationml/2006/main">
  <p:tag name="PA" val="v5.2.8"/>
</p:tagLst>
</file>

<file path=ppt/tags/tag4.xml><?xml version="1.0" encoding="utf-8"?>
<p:tagLst xmlns:a="http://schemas.openxmlformats.org/drawingml/2006/main" xmlns:r="http://schemas.openxmlformats.org/officeDocument/2006/relationships" xmlns:p="http://schemas.openxmlformats.org/presentationml/2006/main">
  <p:tag name="PA" val="v5.2.8"/>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z4j20nl5">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TotalTime>
  <Words>2177</Words>
  <Application>Microsoft Office PowerPoint</Application>
  <PresentationFormat>宽屏</PresentationFormat>
  <Paragraphs>170</Paragraphs>
  <Slides>26</Slides>
  <Notes>3</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26</vt:i4>
      </vt:variant>
    </vt:vector>
  </HeadingPairs>
  <TitlesOfParts>
    <vt:vector size="38" baseType="lpstr">
      <vt:lpstr>Meiryo</vt:lpstr>
      <vt:lpstr>安景臣毛笔行书</vt:lpstr>
      <vt:lpstr>等线</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29</cp:revision>
  <dcterms:created xsi:type="dcterms:W3CDTF">2022-06-16T05:16:32Z</dcterms:created>
  <dcterms:modified xsi:type="dcterms:W3CDTF">2023-05-26T01:06:06Z</dcterms:modified>
</cp:coreProperties>
</file>