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60" r:id="rId1"/>
    <p:sldMasterId id="2147483683" r:id="rId2"/>
    <p:sldMasterId id="2147483687" r:id="rId3"/>
  </p:sldMasterIdLst>
  <p:notesMasterIdLst>
    <p:notesMasterId r:id="rId25"/>
  </p:notesMasterIdLst>
  <p:sldIdLst>
    <p:sldId id="258" r:id="rId4"/>
    <p:sldId id="260" r:id="rId5"/>
    <p:sldId id="262" r:id="rId6"/>
    <p:sldId id="259" r:id="rId7"/>
    <p:sldId id="266" r:id="rId8"/>
    <p:sldId id="269" r:id="rId9"/>
    <p:sldId id="280" r:id="rId10"/>
    <p:sldId id="270" r:id="rId11"/>
    <p:sldId id="271" r:id="rId12"/>
    <p:sldId id="272" r:id="rId13"/>
    <p:sldId id="281" r:id="rId14"/>
    <p:sldId id="273" r:id="rId15"/>
    <p:sldId id="274" r:id="rId16"/>
    <p:sldId id="275" r:id="rId17"/>
    <p:sldId id="282" r:id="rId18"/>
    <p:sldId id="276" r:id="rId19"/>
    <p:sldId id="277" r:id="rId20"/>
    <p:sldId id="278" r:id="rId21"/>
    <p:sldId id="279" r:id="rId22"/>
    <p:sldId id="284" r:id="rId23"/>
    <p:sldId id="285"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9">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7B8"/>
    <a:srgbClr val="FBA199"/>
    <a:srgbClr val="FF2222"/>
    <a:srgbClr val="FFFFFF"/>
    <a:srgbClr val="FB6360"/>
    <a:srgbClr val="FF1515"/>
    <a:srgbClr val="FF1741"/>
    <a:srgbClr val="FF0000"/>
    <a:srgbClr val="F94239"/>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48" autoAdjust="0"/>
    <p:restoredTop sz="96314" autoAdjust="0"/>
  </p:normalViewPr>
  <p:slideViewPr>
    <p:cSldViewPr snapToGrid="0">
      <p:cViewPr varScale="1">
        <p:scale>
          <a:sx n="108" d="100"/>
          <a:sy n="108" d="100"/>
        </p:scale>
        <p:origin x="846" y="114"/>
      </p:cViewPr>
      <p:guideLst>
        <p:guide orient="horz" pos="2149"/>
        <p:guide pos="3817"/>
      </p:guideLst>
    </p:cSldViewPr>
  </p:slideViewPr>
  <p:notesTextViewPr>
    <p:cViewPr>
      <p:scale>
        <a:sx n="3" d="2"/>
        <a:sy n="3" d="2"/>
      </p:scale>
      <p:origin x="0" y="0"/>
    </p:cViewPr>
  </p:notesTextViewPr>
  <p:notesViewPr>
    <p:cSldViewPr snapToGrid="0">
      <p:cViewPr varScale="1">
        <p:scale>
          <a:sx n="87" d="100"/>
          <a:sy n="87" d="100"/>
        </p:scale>
        <p:origin x="16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737243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940699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111664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680448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322039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785548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042832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457787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73167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63577521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53963149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57101836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31304496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98289670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3168256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955857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70308145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38508955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5263725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3171777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3800038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08198354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extBox 6"/>
          <p:cNvSpPr txBox="1"/>
          <p:nvPr userDrawn="1"/>
        </p:nvSpPr>
        <p:spPr>
          <a:xfrm>
            <a:off x="1907703" y="63568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419199041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23481488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898109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504390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04233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4310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7756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7131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567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7834713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038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1887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5954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4750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3873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788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4262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45266084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9547615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154977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1898995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7138362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2023/5/27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44878350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t>2023/5/27</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a:extLst>
              <a:ext uri="{FF2B5EF4-FFF2-40B4-BE49-F238E27FC236}">
                <a16:creationId xmlns:a16="http://schemas.microsoft.com/office/drawing/2014/main" xmlns="" id="{A4BFC631-A465-4FA5-945B-53387F85C3E3}"/>
              </a:ext>
            </a:extLst>
          </p:cNvPr>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9" name="组合 8">
            <a:extLst>
              <a:ext uri="{FF2B5EF4-FFF2-40B4-BE49-F238E27FC236}">
                <a16:creationId xmlns:a16="http://schemas.microsoft.com/office/drawing/2014/main" xmlns="" id="{9982191D-4FD1-400E-981B-FFC0395D1F61}"/>
              </a:ext>
            </a:extLst>
          </p:cNvPr>
          <p:cNvGrpSpPr>
            <a:grpSpLocks noChangeAspect="1"/>
          </p:cNvGrpSpPr>
          <p:nvPr userDrawn="1"/>
        </p:nvGrpSpPr>
        <p:grpSpPr>
          <a:xfrm>
            <a:off x="436563" y="550863"/>
            <a:ext cx="11318875" cy="5756275"/>
            <a:chOff x="1570" y="2142"/>
            <a:chExt cx="17111" cy="6410"/>
          </a:xfrm>
          <a:effectLst>
            <a:outerShdw blurRad="50800" dist="152400" dir="2700000" algn="tl" rotWithShape="0">
              <a:prstClr val="black">
                <a:alpha val="32000"/>
              </a:prstClr>
            </a:outerShdw>
          </a:effectLst>
        </p:grpSpPr>
        <p:sp>
          <p:nvSpPr>
            <p:cNvPr id="10" name="圆角矩形 21">
              <a:extLst>
                <a:ext uri="{FF2B5EF4-FFF2-40B4-BE49-F238E27FC236}">
                  <a16:creationId xmlns:a16="http://schemas.microsoft.com/office/drawing/2014/main" xmlns="" id="{4B19179C-133F-4FCA-8CB7-FDF760EC6956}"/>
                </a:ext>
              </a:extLst>
            </p:cNvPr>
            <p:cNvSpPr/>
            <p:nvPr/>
          </p:nvSpPr>
          <p:spPr>
            <a:xfrm>
              <a:off x="1570" y="2142"/>
              <a:ext cx="17111" cy="6410"/>
            </a:xfrm>
            <a:prstGeom prst="roundRect">
              <a:avLst>
                <a:gd name="adj" fmla="val 1805"/>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圆角矩形 22">
              <a:extLst>
                <a:ext uri="{FF2B5EF4-FFF2-40B4-BE49-F238E27FC236}">
                  <a16:creationId xmlns:a16="http://schemas.microsoft.com/office/drawing/2014/main" xmlns="" id="{FFAAAA83-0E0A-40AA-AFBE-EC7CCF570459}"/>
                </a:ext>
              </a:extLst>
            </p:cNvPr>
            <p:cNvSpPr/>
            <p:nvPr/>
          </p:nvSpPr>
          <p:spPr>
            <a:xfrm>
              <a:off x="2089" y="2541"/>
              <a:ext cx="16073" cy="5612"/>
            </a:xfrm>
            <a:prstGeom prst="roundRect">
              <a:avLst>
                <a:gd name="adj" fmla="val 2592"/>
              </a:avLst>
            </a:prstGeom>
            <a:noFill/>
            <a:ln w="1016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2" name="文本框 11">
            <a:extLst>
              <a:ext uri="{FF2B5EF4-FFF2-40B4-BE49-F238E27FC236}">
                <a16:creationId xmlns:a16="http://schemas.microsoft.com/office/drawing/2014/main" xmlns="" id="{EC947D1E-71DF-40A2-9163-B7F43649BC7C}"/>
              </a:ext>
            </a:extLst>
          </p:cNvPr>
          <p:cNvSpPr txBox="1"/>
          <p:nvPr userDrawn="1"/>
        </p:nvSpPr>
        <p:spPr>
          <a:xfrm>
            <a:off x="1546860" y="1032510"/>
            <a:ext cx="3575050" cy="583565"/>
          </a:xfrm>
          <a:prstGeom prst="rect">
            <a:avLst/>
          </a:prstGeom>
          <a:noFill/>
        </p:spPr>
        <p:txBody>
          <a:bodyPr wrap="square" rtlCol="0">
            <a:spAutoFit/>
          </a:bodyPr>
          <a:lstStyle/>
          <a:p>
            <a:pPr indent="0" algn="l">
              <a:lnSpc>
                <a:spcPct val="100000"/>
              </a:lnSpc>
              <a:buFont typeface="Arial" panose="020B0604020202020204" pitchFamily="34" charset="0"/>
              <a:buNone/>
            </a:pPr>
            <a:r>
              <a:rPr lang="zh-CN" altLang="en-US" sz="3200">
                <a:solidFill>
                  <a:schemeClr val="tx1"/>
                </a:solidFill>
                <a:effectLst/>
                <a:latin typeface="+mj-ea"/>
                <a:ea typeface="+mj-ea"/>
                <a:sym typeface="思源黑体" panose="020B0500000000000000" pitchFamily="34" charset="-122"/>
              </a:rPr>
              <a:t>点击输入文本标题</a:t>
            </a:r>
          </a:p>
        </p:txBody>
      </p:sp>
      <p:pic>
        <p:nvPicPr>
          <p:cNvPr id="13" name="图片 12">
            <a:extLst>
              <a:ext uri="{FF2B5EF4-FFF2-40B4-BE49-F238E27FC236}">
                <a16:creationId xmlns:a16="http://schemas.microsoft.com/office/drawing/2014/main" xmlns="" id="{43ABDFD4-3C09-431F-92B0-5746625C4A22}"/>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962781" y="1059543"/>
            <a:ext cx="628952" cy="471714"/>
          </a:xfrm>
          <a:prstGeom prst="rect">
            <a:avLst/>
          </a:prstGeom>
        </p:spPr>
      </p:pic>
    </p:spTree>
    <p:extLst>
      <p:ext uri="{BB962C8B-B14F-4D97-AF65-F5344CB8AC3E}">
        <p14:creationId xmlns:p14="http://schemas.microsoft.com/office/powerpoint/2010/main" val="16881780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894692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9658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3.png"/><Relationship Id="rId5" Type="http://schemas.openxmlformats.org/officeDocument/2006/relationships/slideLayout" Target="../slideLayouts/slideLayout1.xml"/><Relationship Id="rId4" Type="http://schemas.openxmlformats.org/officeDocument/2006/relationships/tags" Target="../tags/tag2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14.png"/><Relationship Id="rId4"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19.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7.png"/><Relationship Id="rId5" Type="http://schemas.openxmlformats.org/officeDocument/2006/relationships/slideLayout" Target="../slideLayouts/slideLayout1.xml"/><Relationship Id="rId4" Type="http://schemas.openxmlformats.org/officeDocument/2006/relationships/tags" Target="../tags/tag3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8.xml"/><Relationship Id="rId1" Type="http://schemas.openxmlformats.org/officeDocument/2006/relationships/slideLayout" Target="../slideLayouts/slideLayout3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7.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6AD95391-8158-43CF-B7B1-B645CBD6B9D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8" name="图片 7">
            <a:extLst>
              <a:ext uri="{FF2B5EF4-FFF2-40B4-BE49-F238E27FC236}">
                <a16:creationId xmlns:a16="http://schemas.microsoft.com/office/drawing/2014/main" xmlns="" id="{3F0EC431-A429-40BA-8C3F-7AE7C1BAED8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76300" y="-5374896"/>
            <a:ext cx="8096250" cy="12153900"/>
          </a:xfrm>
          <a:prstGeom prst="rect">
            <a:avLst/>
          </a:prstGeom>
          <a:noFill/>
          <a:ln>
            <a:noFill/>
          </a:ln>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2" name="文本框 1"/>
          <p:cNvSpPr txBox="1"/>
          <p:nvPr/>
        </p:nvSpPr>
        <p:spPr>
          <a:xfrm>
            <a:off x="1694180" y="2746466"/>
            <a:ext cx="2619293" cy="694055"/>
          </a:xfrm>
          <a:prstGeom prst="rect">
            <a:avLst/>
          </a:prstGeom>
          <a:noFill/>
        </p:spPr>
        <p:txBody>
          <a:bodyPr wrap="square" rtlCol="0">
            <a:normAutofit/>
          </a:bodyPr>
          <a:lstStyle/>
          <a:p>
            <a:pPr marL="0" algn="l"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3" name="文本框 2"/>
          <p:cNvSpPr txBox="1"/>
          <p:nvPr/>
        </p:nvSpPr>
        <p:spPr>
          <a:xfrm flipH="1">
            <a:off x="1694180" y="2152741"/>
            <a:ext cx="2407285" cy="478155"/>
          </a:xfrm>
          <a:prstGeom prst="rect">
            <a:avLst/>
          </a:prstGeom>
          <a:noFill/>
        </p:spPr>
        <p:txBody>
          <a:bodyPr wrap="square" rtlCol="0">
            <a:normAutofit/>
          </a:bodyPr>
          <a:lstStyle/>
          <a:p>
            <a:pPr marL="0" algn="l"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5" name="文本框 4"/>
          <p:cNvSpPr txBox="1"/>
          <p:nvPr/>
        </p:nvSpPr>
        <p:spPr>
          <a:xfrm>
            <a:off x="4625793" y="2746466"/>
            <a:ext cx="2558778" cy="694055"/>
          </a:xfrm>
          <a:prstGeom prst="rect">
            <a:avLst/>
          </a:prstGeom>
          <a:noFill/>
        </p:spPr>
        <p:txBody>
          <a:bodyPr wrap="square" rtlCol="0">
            <a:normAutofit/>
          </a:bodyPr>
          <a:lstStyle/>
          <a:p>
            <a:pPr marL="0" algn="l"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8" name="文本框 7"/>
          <p:cNvSpPr txBox="1"/>
          <p:nvPr/>
        </p:nvSpPr>
        <p:spPr>
          <a:xfrm flipH="1">
            <a:off x="4625793" y="2152741"/>
            <a:ext cx="2407285" cy="478155"/>
          </a:xfrm>
          <a:prstGeom prst="rect">
            <a:avLst/>
          </a:prstGeom>
          <a:noFill/>
        </p:spPr>
        <p:txBody>
          <a:bodyPr wrap="square" rtlCol="0">
            <a:normAutofit/>
          </a:bodyPr>
          <a:lstStyle/>
          <a:p>
            <a:pPr marL="0" algn="l"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9" name="文本框 8"/>
          <p:cNvSpPr txBox="1"/>
          <p:nvPr/>
        </p:nvSpPr>
        <p:spPr>
          <a:xfrm>
            <a:off x="1694180" y="4582886"/>
            <a:ext cx="2619293" cy="694055"/>
          </a:xfrm>
          <a:prstGeom prst="rect">
            <a:avLst/>
          </a:prstGeom>
          <a:noFill/>
        </p:spPr>
        <p:txBody>
          <a:bodyPr wrap="square" rtlCol="0">
            <a:normAutofit/>
          </a:bodyPr>
          <a:lstStyle/>
          <a:p>
            <a:pPr marL="0" algn="l"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12" name="文本框 11"/>
          <p:cNvSpPr txBox="1"/>
          <p:nvPr/>
        </p:nvSpPr>
        <p:spPr>
          <a:xfrm flipH="1">
            <a:off x="1694180" y="3989161"/>
            <a:ext cx="2407285" cy="478155"/>
          </a:xfrm>
          <a:prstGeom prst="rect">
            <a:avLst/>
          </a:prstGeom>
          <a:noFill/>
        </p:spPr>
        <p:txBody>
          <a:bodyPr wrap="square" rtlCol="0">
            <a:normAutofit/>
          </a:bodyPr>
          <a:lstStyle/>
          <a:p>
            <a:pPr marL="0" algn="l"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13" name="文本框 12"/>
          <p:cNvSpPr txBox="1"/>
          <p:nvPr/>
        </p:nvSpPr>
        <p:spPr>
          <a:xfrm>
            <a:off x="4625793" y="4582886"/>
            <a:ext cx="2558778" cy="694055"/>
          </a:xfrm>
          <a:prstGeom prst="rect">
            <a:avLst/>
          </a:prstGeom>
          <a:noFill/>
        </p:spPr>
        <p:txBody>
          <a:bodyPr wrap="square" rtlCol="0">
            <a:normAutofit/>
          </a:bodyPr>
          <a:lstStyle/>
          <a:p>
            <a:pPr marL="0" algn="l"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11" name="文本框 10"/>
          <p:cNvSpPr txBox="1"/>
          <p:nvPr/>
        </p:nvSpPr>
        <p:spPr>
          <a:xfrm flipH="1">
            <a:off x="4625793" y="3989161"/>
            <a:ext cx="2407285" cy="478155"/>
          </a:xfrm>
          <a:prstGeom prst="rect">
            <a:avLst/>
          </a:prstGeom>
          <a:noFill/>
        </p:spPr>
        <p:txBody>
          <a:bodyPr wrap="square" rtlCol="0">
            <a:normAutofit/>
          </a:bodyPr>
          <a:lstStyle/>
          <a:p>
            <a:pPr marL="0" algn="l" eaLnBrk="1">
              <a:lnSpc>
                <a:spcPct val="130000"/>
              </a:lnSpc>
            </a:pPr>
            <a:r>
              <a:rPr lang="en-US" altLang="zh-CN" sz="1800" kern="1200">
                <a:solidFill>
                  <a:schemeClr val="tx1">
                    <a:lumMod val="95000"/>
                    <a:lumOff val="5000"/>
                  </a:schemeClr>
                </a:solidFill>
                <a:cs typeface="+mn-ea"/>
                <a:sym typeface="+mn-lt"/>
              </a:rPr>
              <a:t>单击此处添加标题</a:t>
            </a:r>
          </a:p>
        </p:txBody>
      </p:sp>
      <p:pic>
        <p:nvPicPr>
          <p:cNvPr id="15" name="图片 14">
            <a:extLst>
              <a:ext uri="{FF2B5EF4-FFF2-40B4-BE49-F238E27FC236}">
                <a16:creationId xmlns:a16="http://schemas.microsoft.com/office/drawing/2014/main" xmlns="" id="{619C4A64-B4CE-454F-851D-AB3FE360DF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5857" y="1553028"/>
            <a:ext cx="4680858" cy="468085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2"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2"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2"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grpId="2"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2"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2"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2"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P spid="3" grpId="2"/>
      <p:bldP spid="5" grpId="1"/>
      <p:bldP spid="5" grpId="2"/>
      <p:bldP spid="8" grpId="1"/>
      <p:bldP spid="8" grpId="2"/>
      <p:bldP spid="9" grpId="1"/>
      <p:bldP spid="9" grpId="2"/>
      <p:bldP spid="12" grpId="1"/>
      <p:bldP spid="12" grpId="2"/>
      <p:bldP spid="13" grpId="1"/>
      <p:bldP spid="13" grpId="2"/>
      <p:bldP spid="11" grpId="1"/>
      <p:bldP spid="11" grpId="2"/>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14DB87E6-9BFE-4A81-B715-2699B3AA11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文本框 15">
            <a:extLst>
              <a:ext uri="{FF2B5EF4-FFF2-40B4-BE49-F238E27FC236}">
                <a16:creationId xmlns:a16="http://schemas.microsoft.com/office/drawing/2014/main" xmlns="" id="{99D2AB60-2E4E-44E8-A3F4-13D4BB901261}"/>
              </a:ext>
            </a:extLst>
          </p:cNvPr>
          <p:cNvSpPr txBox="1"/>
          <p:nvPr/>
        </p:nvSpPr>
        <p:spPr>
          <a:xfrm>
            <a:off x="2979147" y="3317876"/>
            <a:ext cx="5019675" cy="1109345"/>
          </a:xfrm>
          <a:prstGeom prst="rect">
            <a:avLst/>
          </a:prstGeom>
          <a:noFill/>
          <a:effectLst/>
        </p:spPr>
        <p:txBody>
          <a:bodyPr wrap="square" rtlCol="0">
            <a:noAutofit/>
          </a:bodyPr>
          <a:lstStyle/>
          <a:p>
            <a:pPr algn="l">
              <a:lnSpc>
                <a:spcPct val="150000"/>
              </a:lnSpc>
            </a:pPr>
            <a:r>
              <a:rPr lang="en-US" altLang="zh-CN">
                <a:cs typeface="+mn-ea"/>
                <a:sym typeface="+mn-lt"/>
              </a:rPr>
              <a:t>请在此处添加详细描述文本，尽量与标题文本语言风格相符合，语言描述尽量简洁生动。</a:t>
            </a:r>
            <a:endParaRPr lang="en-US" altLang="zh-CN" dirty="0">
              <a:cs typeface="+mn-ea"/>
              <a:sym typeface="+mn-lt"/>
            </a:endParaRPr>
          </a:p>
        </p:txBody>
      </p:sp>
      <p:sp>
        <p:nvSpPr>
          <p:cNvPr id="17" name="文本框 16">
            <a:extLst>
              <a:ext uri="{FF2B5EF4-FFF2-40B4-BE49-F238E27FC236}">
                <a16:creationId xmlns:a16="http://schemas.microsoft.com/office/drawing/2014/main" xmlns="" id="{3BCA95FF-9AF0-48B4-B0CE-C39A6BDDED1F}"/>
              </a:ext>
            </a:extLst>
          </p:cNvPr>
          <p:cNvSpPr txBox="1"/>
          <p:nvPr/>
        </p:nvSpPr>
        <p:spPr>
          <a:xfrm>
            <a:off x="2979147" y="2716259"/>
            <a:ext cx="4193540" cy="645160"/>
          </a:xfrm>
          <a:prstGeom prst="rect">
            <a:avLst/>
          </a:prstGeom>
          <a:noFill/>
        </p:spPr>
        <p:txBody>
          <a:bodyPr wrap="square" rtlCol="0">
            <a:spAutoFit/>
          </a:bodyPr>
          <a:lstStyle/>
          <a:p>
            <a:pPr indent="0" algn="l">
              <a:buFont typeface="Arial" panose="020B0604020202020204" pitchFamily="34" charset="0"/>
              <a:buNone/>
            </a:pPr>
            <a:r>
              <a:rPr lang="zh-CN" altLang="en-US" sz="3600" dirty="0">
                <a:cs typeface="+mn-ea"/>
                <a:sym typeface="+mn-lt"/>
              </a:rPr>
              <a:t>点击输入文本标题</a:t>
            </a:r>
          </a:p>
        </p:txBody>
      </p:sp>
      <p:sp>
        <p:nvSpPr>
          <p:cNvPr id="19" name="文本框 18">
            <a:extLst>
              <a:ext uri="{FF2B5EF4-FFF2-40B4-BE49-F238E27FC236}">
                <a16:creationId xmlns:a16="http://schemas.microsoft.com/office/drawing/2014/main" xmlns="" id="{171B46E7-6BBA-4214-9B14-AC2A473E13A0}"/>
              </a:ext>
            </a:extLst>
          </p:cNvPr>
          <p:cNvSpPr txBox="1"/>
          <p:nvPr/>
        </p:nvSpPr>
        <p:spPr>
          <a:xfrm>
            <a:off x="1542232" y="2683390"/>
            <a:ext cx="1999253" cy="1569660"/>
          </a:xfrm>
          <a:prstGeom prst="rect">
            <a:avLst/>
          </a:prstGeom>
          <a:noFill/>
          <a:effectLst/>
        </p:spPr>
        <p:txBody>
          <a:bodyPr wrap="square" rtlCol="0">
            <a:spAutoFit/>
          </a:bodyPr>
          <a:lstStyle>
            <a:defPPr>
              <a:defRPr lang="zh-CN"/>
            </a:defPPr>
            <a:lvl1pPr>
              <a:lnSpc>
                <a:spcPct val="100000"/>
              </a:lnSpc>
              <a:defRPr sz="9600" spc="-150">
                <a:solidFill>
                  <a:srgbClr val="FF1515"/>
                </a:solidFill>
                <a:uFillTx/>
                <a:latin typeface="Agency FB" panose="020B0503020202020204" pitchFamily="34" charset="0"/>
                <a:cs typeface="+mn-ea"/>
              </a:defRPr>
            </a:lvl1pPr>
          </a:lstStyle>
          <a:p>
            <a:r>
              <a:rPr lang="en-US" altLang="zh-CN" dirty="0">
                <a:sym typeface="+mn-lt"/>
              </a:rPr>
              <a:t>03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p:bldP spid="16" grpId="1"/>
      <p:bldP spid="17" grpId="0"/>
      <p:bldP spid="17" grpId="1"/>
      <p:bldP spid="19" grpId="0" bldLvl="0" animBg="1"/>
      <p:bldP spid="1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30" name="文本框 29"/>
          <p:cNvSpPr txBox="1"/>
          <p:nvPr/>
        </p:nvSpPr>
        <p:spPr>
          <a:xfrm>
            <a:off x="1840502" y="5003438"/>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31" name="文本框 30"/>
          <p:cNvSpPr txBox="1"/>
          <p:nvPr/>
        </p:nvSpPr>
        <p:spPr>
          <a:xfrm flipH="1">
            <a:off x="1841137" y="4525283"/>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2" name="文本框 1"/>
          <p:cNvSpPr txBox="1"/>
          <p:nvPr/>
        </p:nvSpPr>
        <p:spPr>
          <a:xfrm>
            <a:off x="1841137" y="2756173"/>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11" name="文本框 10"/>
          <p:cNvSpPr txBox="1"/>
          <p:nvPr/>
        </p:nvSpPr>
        <p:spPr>
          <a:xfrm flipH="1">
            <a:off x="1842407" y="2278018"/>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33" name="文本框 32"/>
          <p:cNvSpPr txBox="1"/>
          <p:nvPr/>
        </p:nvSpPr>
        <p:spPr>
          <a:xfrm>
            <a:off x="8149136" y="2756173"/>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34" name="文本框 33"/>
          <p:cNvSpPr txBox="1"/>
          <p:nvPr/>
        </p:nvSpPr>
        <p:spPr>
          <a:xfrm flipH="1">
            <a:off x="8149771" y="2278018"/>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12" name="文本框 11"/>
          <p:cNvSpPr txBox="1"/>
          <p:nvPr/>
        </p:nvSpPr>
        <p:spPr>
          <a:xfrm>
            <a:off x="8150406" y="5003438"/>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13" name="文本框 12"/>
          <p:cNvSpPr txBox="1"/>
          <p:nvPr/>
        </p:nvSpPr>
        <p:spPr>
          <a:xfrm flipH="1">
            <a:off x="8149136" y="4525283"/>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3" name="椭圆 2"/>
          <p:cNvSpPr/>
          <p:nvPr/>
        </p:nvSpPr>
        <p:spPr>
          <a:xfrm>
            <a:off x="2850152" y="1922418"/>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1</a:t>
            </a:r>
          </a:p>
        </p:txBody>
      </p:sp>
      <p:sp>
        <p:nvSpPr>
          <p:cNvPr id="5" name="椭圆 4"/>
          <p:cNvSpPr/>
          <p:nvPr/>
        </p:nvSpPr>
        <p:spPr>
          <a:xfrm>
            <a:off x="9158786" y="1922418"/>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2</a:t>
            </a:r>
          </a:p>
        </p:txBody>
      </p:sp>
      <p:sp>
        <p:nvSpPr>
          <p:cNvPr id="8" name="椭圆 7"/>
          <p:cNvSpPr/>
          <p:nvPr/>
        </p:nvSpPr>
        <p:spPr>
          <a:xfrm>
            <a:off x="2850152" y="4169683"/>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3</a:t>
            </a:r>
          </a:p>
        </p:txBody>
      </p:sp>
      <p:sp>
        <p:nvSpPr>
          <p:cNvPr id="9" name="椭圆 8"/>
          <p:cNvSpPr/>
          <p:nvPr/>
        </p:nvSpPr>
        <p:spPr>
          <a:xfrm>
            <a:off x="9160056" y="4169683"/>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4</a:t>
            </a:r>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l="-1253" r="-1253"/>
          <a:stretch/>
        </p:blipFill>
        <p:spPr>
          <a:xfrm>
            <a:off x="4218668" y="2524074"/>
            <a:ext cx="3909332" cy="304928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2"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2"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2"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2"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par>
                                <p:cTn id="47" presetID="2" presetClass="entr" presetSubtype="4" fill="hold" grpId="2" nodeType="with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grpId="2"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4" fill="hold" grpId="2"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ppt_x"/>
                                          </p:val>
                                        </p:tav>
                                        <p:tav tm="100000">
                                          <p:val>
                                            <p:strVal val="#ppt_x"/>
                                          </p:val>
                                        </p:tav>
                                      </p:tavLst>
                                    </p:anim>
                                    <p:anim calcmode="lin" valueType="num">
                                      <p:cBhvr additive="base">
                                        <p:cTn id="6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p:bldP spid="30" grpId="2"/>
      <p:bldP spid="31" grpId="1"/>
      <p:bldP spid="31" grpId="2"/>
      <p:bldP spid="2" grpId="1"/>
      <p:bldP spid="2" grpId="2"/>
      <p:bldP spid="11" grpId="1"/>
      <p:bldP spid="11" grpId="2"/>
      <p:bldP spid="33" grpId="1"/>
      <p:bldP spid="33" grpId="2"/>
      <p:bldP spid="34" grpId="1"/>
      <p:bldP spid="34" grpId="2"/>
      <p:bldP spid="12" grpId="1"/>
      <p:bldP spid="12" grpId="2"/>
      <p:bldP spid="13" grpId="1"/>
      <p:bldP spid="13" grpId="2"/>
      <p:bldP spid="3" grpId="0" animBg="1"/>
      <p:bldP spid="5"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3" name="圆角矩形 2"/>
          <p:cNvSpPr/>
          <p:nvPr/>
        </p:nvSpPr>
        <p:spPr>
          <a:xfrm>
            <a:off x="4471216" y="4107543"/>
            <a:ext cx="2408555" cy="1114153"/>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 name="文本框 1"/>
          <p:cNvSpPr txBox="1"/>
          <p:nvPr/>
        </p:nvSpPr>
        <p:spPr>
          <a:xfrm>
            <a:off x="4414792" y="2823392"/>
            <a:ext cx="6267450" cy="975995"/>
          </a:xfrm>
          <a:prstGeom prst="rect">
            <a:avLst/>
          </a:prstGeom>
          <a:noFill/>
        </p:spPr>
        <p:txBody>
          <a:bodyPr wrap="square" rtlCol="0">
            <a:spAutoFit/>
          </a:bodyPr>
          <a:lstStyle/>
          <a:p>
            <a:pPr algn="l">
              <a:lnSpc>
                <a:spcPct val="120000"/>
              </a:lnSpc>
            </a:pPr>
            <a:r>
              <a:rPr lang="en-US" altLang="zh-CN" sz="1600" dirty="0">
                <a:solidFill>
                  <a:schemeClr val="tx1">
                    <a:lumMod val="95000"/>
                    <a:lumOff val="5000"/>
                  </a:schemeClr>
                </a:solidFill>
                <a:cs typeface="+mn-ea"/>
                <a:sym typeface="+mn-lt"/>
              </a:rPr>
              <a:t>请在此处添加详细描述文本，尽量与标题文本语言风格相符合，语言描述尽量简洁生动。语言描述尽量简洁生动。请在此处添加详细描述文本，尽量与标题文本语言风格相符合</a:t>
            </a:r>
            <a:r>
              <a:rPr lang="zh-CN" altLang="en-US" sz="1600" dirty="0">
                <a:solidFill>
                  <a:schemeClr val="tx1">
                    <a:lumMod val="95000"/>
                    <a:lumOff val="5000"/>
                  </a:schemeClr>
                </a:solidFill>
                <a:cs typeface="+mn-ea"/>
                <a:sym typeface="+mn-lt"/>
              </a:rPr>
              <a:t>。</a:t>
            </a:r>
          </a:p>
        </p:txBody>
      </p:sp>
      <p:sp>
        <p:nvSpPr>
          <p:cNvPr id="28" name="文本 文本框 4627"/>
          <p:cNvSpPr txBox="1"/>
          <p:nvPr>
            <p:custDataLst>
              <p:tags r:id="rId2"/>
            </p:custDataLst>
          </p:nvPr>
        </p:nvSpPr>
        <p:spPr>
          <a:xfrm>
            <a:off x="4456702" y="2230937"/>
            <a:ext cx="3131820" cy="460375"/>
          </a:xfrm>
          <a:prstGeom prst="rect">
            <a:avLst/>
          </a:prstGeom>
          <a:noFill/>
        </p:spPr>
        <p:txBody>
          <a:bodyPr wrap="square" rtlCol="0">
            <a:spAutoFit/>
          </a:bodyPr>
          <a:lstStyle/>
          <a:p>
            <a:pPr algn="l">
              <a:buFont typeface="+mj-lt"/>
            </a:pPr>
            <a:r>
              <a:rPr lang="zh-CN" altLang="en-US" sz="2400" noProof="1">
                <a:solidFill>
                  <a:schemeClr val="tx1">
                    <a:lumMod val="95000"/>
                    <a:lumOff val="5000"/>
                  </a:schemeClr>
                </a:solidFill>
                <a:cs typeface="+mn-ea"/>
                <a:sym typeface="+mn-lt"/>
              </a:rPr>
              <a:t>请输入您的标题</a:t>
            </a:r>
            <a:endParaRPr lang="zh-CN" altLang="en-US" sz="2400" spc="140" noProof="1">
              <a:solidFill>
                <a:schemeClr val="tx1">
                  <a:lumMod val="95000"/>
                  <a:lumOff val="5000"/>
                </a:schemeClr>
              </a:solidFill>
              <a:cs typeface="+mn-ea"/>
              <a:sym typeface="+mn-lt"/>
            </a:endParaRPr>
          </a:p>
        </p:txBody>
      </p:sp>
      <p:sp>
        <p:nvSpPr>
          <p:cNvPr id="30" name="文本框 29"/>
          <p:cNvSpPr txBox="1"/>
          <p:nvPr/>
        </p:nvSpPr>
        <p:spPr>
          <a:xfrm>
            <a:off x="4473121" y="4371431"/>
            <a:ext cx="2407285" cy="694055"/>
          </a:xfrm>
          <a:prstGeom prst="rect">
            <a:avLst/>
          </a:prstGeom>
          <a:noFill/>
        </p:spPr>
        <p:txBody>
          <a:bodyPr wrap="square" rtlCol="0">
            <a:normAutofit/>
          </a:bodyPr>
          <a:lstStyle/>
          <a:p>
            <a:pPr marL="0" algn="ctr" eaLnBrk="1">
              <a:lnSpc>
                <a:spcPct val="120000"/>
              </a:lnSpc>
            </a:pPr>
            <a:r>
              <a:rPr lang="en-US" altLang="zh-CN" sz="1400" kern="1200">
                <a:solidFill>
                  <a:srgbClr val="FF1741"/>
                </a:solidFill>
                <a:cs typeface="+mn-ea"/>
                <a:sym typeface="+mn-lt"/>
              </a:rPr>
              <a:t>请在此处添加详细描述文本语言描述尽量简洁生动</a:t>
            </a:r>
          </a:p>
        </p:txBody>
      </p:sp>
      <p:sp>
        <p:nvSpPr>
          <p:cNvPr id="5" name="圆角矩形 4"/>
          <p:cNvSpPr/>
          <p:nvPr/>
        </p:nvSpPr>
        <p:spPr>
          <a:xfrm>
            <a:off x="7911011" y="4107543"/>
            <a:ext cx="2408555" cy="1114153"/>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8" name="文本框 7"/>
          <p:cNvSpPr txBox="1"/>
          <p:nvPr/>
        </p:nvSpPr>
        <p:spPr>
          <a:xfrm>
            <a:off x="7912281" y="4371431"/>
            <a:ext cx="2407285" cy="694055"/>
          </a:xfrm>
          <a:prstGeom prst="rect">
            <a:avLst/>
          </a:prstGeom>
          <a:noFill/>
        </p:spPr>
        <p:txBody>
          <a:bodyPr wrap="square" rtlCol="0">
            <a:normAutofit/>
          </a:bodyPr>
          <a:lstStyle/>
          <a:p>
            <a:pPr marL="0" algn="ctr" eaLnBrk="1">
              <a:lnSpc>
                <a:spcPct val="120000"/>
              </a:lnSpc>
            </a:pPr>
            <a:r>
              <a:rPr lang="en-US" altLang="zh-CN" sz="1400" kern="1200">
                <a:solidFill>
                  <a:srgbClr val="FF1741"/>
                </a:solidFill>
                <a:cs typeface="+mn-ea"/>
                <a:sym typeface="+mn-lt"/>
              </a:rPr>
              <a:t>请在此处添加详细描述文本语言描述尽量简洁生动</a:t>
            </a:r>
          </a:p>
        </p:txBody>
      </p:sp>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1190745" y="1712686"/>
            <a:ext cx="2893272" cy="515311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fill="hold" grpId="2"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2" nodeType="click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4" fill="hold" grpId="2"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grpId="2"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2"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P spid="3" grpId="2" animBg="1"/>
      <p:bldP spid="2" grpId="1"/>
      <p:bldP spid="2" grpId="2"/>
      <p:bldP spid="28" grpId="1"/>
      <p:bldP spid="28" grpId="2"/>
      <p:bldP spid="30" grpId="1"/>
      <p:bldP spid="30" grpId="2"/>
      <p:bldP spid="5" grpId="1" animBg="1"/>
      <p:bldP spid="5" grpId="2" animBg="1"/>
      <p:bldP spid="8" grpId="1"/>
      <p:bldP spid="8" grpId="2"/>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17" name="文本框 16"/>
          <p:cNvSpPr txBox="1"/>
          <p:nvPr/>
        </p:nvSpPr>
        <p:spPr>
          <a:xfrm>
            <a:off x="1134745" y="2847794"/>
            <a:ext cx="2837815" cy="975995"/>
          </a:xfrm>
          <a:prstGeom prst="rect">
            <a:avLst/>
          </a:prstGeom>
          <a:noFill/>
        </p:spPr>
        <p:txBody>
          <a:bodyPr wrap="square" rtlCol="0">
            <a:spAutoFit/>
          </a:bodyPr>
          <a:lstStyle/>
          <a:p>
            <a:pPr algn="ctr">
              <a:lnSpc>
                <a:spcPct val="120000"/>
              </a:lnSpc>
            </a:pPr>
            <a:r>
              <a:rPr lang="en-US" altLang="zh-CN" sz="1600">
                <a:solidFill>
                  <a:schemeClr val="tx1">
                    <a:lumMod val="85000"/>
                    <a:lumOff val="15000"/>
                  </a:schemeClr>
                </a:solidFill>
                <a:cs typeface="+mn-ea"/>
                <a:sym typeface="+mn-lt"/>
              </a:rPr>
              <a:t>请在此处添加详细描述文本尽量与标题文本语言风格相符合语言描述尽量简洁生动</a:t>
            </a:r>
            <a:endParaRPr lang="en-US" altLang="zh-CN" sz="1600" dirty="0">
              <a:solidFill>
                <a:schemeClr val="tx1">
                  <a:lumMod val="85000"/>
                  <a:lumOff val="15000"/>
                </a:schemeClr>
              </a:solidFill>
              <a:cs typeface="+mn-ea"/>
              <a:sym typeface="+mn-lt"/>
            </a:endParaRPr>
          </a:p>
        </p:txBody>
      </p:sp>
      <p:sp>
        <p:nvSpPr>
          <p:cNvPr id="18" name="文本 文本框 4627"/>
          <p:cNvSpPr txBox="1"/>
          <p:nvPr>
            <p:custDataLst>
              <p:tags r:id="rId2"/>
            </p:custDataLst>
          </p:nvPr>
        </p:nvSpPr>
        <p:spPr>
          <a:xfrm>
            <a:off x="1296035" y="2240099"/>
            <a:ext cx="2514600" cy="460375"/>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sp>
        <p:nvSpPr>
          <p:cNvPr id="27" name="文本框 26"/>
          <p:cNvSpPr txBox="1"/>
          <p:nvPr/>
        </p:nvSpPr>
        <p:spPr>
          <a:xfrm>
            <a:off x="4687570" y="2847794"/>
            <a:ext cx="2826385" cy="975995"/>
          </a:xfrm>
          <a:prstGeom prst="rect">
            <a:avLst/>
          </a:prstGeom>
          <a:noFill/>
        </p:spPr>
        <p:txBody>
          <a:bodyPr wrap="square" rtlCol="0">
            <a:spAutoFit/>
          </a:bodyPr>
          <a:lstStyle/>
          <a:p>
            <a:pPr algn="ctr">
              <a:lnSpc>
                <a:spcPct val="120000"/>
              </a:lnSpc>
            </a:pPr>
            <a:r>
              <a:rPr lang="en-US" altLang="zh-CN" sz="1600">
                <a:solidFill>
                  <a:schemeClr val="tx1">
                    <a:lumMod val="85000"/>
                    <a:lumOff val="15000"/>
                  </a:schemeClr>
                </a:solidFill>
                <a:cs typeface="+mn-ea"/>
                <a:sym typeface="+mn-lt"/>
              </a:rPr>
              <a:t>请在此处添加详细描述文本尽量与标题文本语言风格相符合语言描述尽量简洁生动</a:t>
            </a:r>
            <a:endParaRPr lang="en-US" altLang="zh-CN" sz="1600" dirty="0">
              <a:solidFill>
                <a:schemeClr val="tx1">
                  <a:lumMod val="85000"/>
                  <a:lumOff val="15000"/>
                </a:schemeClr>
              </a:solidFill>
              <a:cs typeface="+mn-ea"/>
              <a:sym typeface="+mn-lt"/>
            </a:endParaRPr>
          </a:p>
        </p:txBody>
      </p:sp>
      <p:sp>
        <p:nvSpPr>
          <p:cNvPr id="28" name="文本 文本框 4627"/>
          <p:cNvSpPr txBox="1"/>
          <p:nvPr>
            <p:custDataLst>
              <p:tags r:id="rId3"/>
            </p:custDataLst>
          </p:nvPr>
        </p:nvSpPr>
        <p:spPr>
          <a:xfrm>
            <a:off x="4843145" y="2240099"/>
            <a:ext cx="2514600" cy="460375"/>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sp>
        <p:nvSpPr>
          <p:cNvPr id="29" name="文本框 28"/>
          <p:cNvSpPr txBox="1"/>
          <p:nvPr/>
        </p:nvSpPr>
        <p:spPr>
          <a:xfrm>
            <a:off x="8228965" y="2847794"/>
            <a:ext cx="2828925" cy="975995"/>
          </a:xfrm>
          <a:prstGeom prst="rect">
            <a:avLst/>
          </a:prstGeom>
          <a:noFill/>
        </p:spPr>
        <p:txBody>
          <a:bodyPr wrap="square" rtlCol="0">
            <a:spAutoFit/>
          </a:bodyPr>
          <a:lstStyle/>
          <a:p>
            <a:pPr algn="ctr">
              <a:lnSpc>
                <a:spcPct val="120000"/>
              </a:lnSpc>
            </a:pPr>
            <a:r>
              <a:rPr lang="en-US" altLang="zh-CN" sz="1600">
                <a:solidFill>
                  <a:schemeClr val="tx1">
                    <a:lumMod val="85000"/>
                    <a:lumOff val="15000"/>
                  </a:schemeClr>
                </a:solidFill>
                <a:cs typeface="+mn-ea"/>
                <a:sym typeface="+mn-lt"/>
              </a:rPr>
              <a:t>请在此处添加详细描述文本尽量与标题文本语言风格相符合语言描述尽量简洁生动</a:t>
            </a:r>
            <a:endParaRPr lang="en-US" altLang="zh-CN" sz="1600" dirty="0">
              <a:solidFill>
                <a:schemeClr val="tx1">
                  <a:lumMod val="85000"/>
                  <a:lumOff val="15000"/>
                </a:schemeClr>
              </a:solidFill>
              <a:cs typeface="+mn-ea"/>
              <a:sym typeface="+mn-lt"/>
            </a:endParaRPr>
          </a:p>
        </p:txBody>
      </p:sp>
      <p:sp>
        <p:nvSpPr>
          <p:cNvPr id="30" name="文本 文本框 4627"/>
          <p:cNvSpPr txBox="1"/>
          <p:nvPr>
            <p:custDataLst>
              <p:tags r:id="rId4"/>
            </p:custDataLst>
          </p:nvPr>
        </p:nvSpPr>
        <p:spPr>
          <a:xfrm>
            <a:off x="8390255" y="2240099"/>
            <a:ext cx="2514600" cy="460375"/>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473712" y="3431087"/>
            <a:ext cx="2339432" cy="2339430"/>
          </a:xfrm>
          <a:prstGeom prst="rect">
            <a:avLst/>
          </a:prstGeom>
        </p:spPr>
      </p:pic>
      <p:pic>
        <p:nvPicPr>
          <p:cNvPr id="19" name="图片 18">
            <a:extLst>
              <a:ext uri="{FF2B5EF4-FFF2-40B4-BE49-F238E27FC236}">
                <a16:creationId xmlns:a16="http://schemas.microsoft.com/office/drawing/2014/main" xmlns="" id="{944E8055-E93E-4F57-84E3-A24CFD10871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5062855" y="3431087"/>
            <a:ext cx="2339432" cy="2339430"/>
          </a:xfrm>
          <a:prstGeom prst="rect">
            <a:avLst/>
          </a:prstGeom>
        </p:spPr>
      </p:pic>
      <p:pic>
        <p:nvPicPr>
          <p:cNvPr id="20" name="图片 19">
            <a:extLst>
              <a:ext uri="{FF2B5EF4-FFF2-40B4-BE49-F238E27FC236}">
                <a16:creationId xmlns:a16="http://schemas.microsoft.com/office/drawing/2014/main" xmlns="" id="{90F4A450-D20E-4285-B19D-365B7876788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376227" y="3431087"/>
            <a:ext cx="2339432" cy="233943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2"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2"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2"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grpId="2"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p:bldP spid="17" grpId="2"/>
      <p:bldP spid="18" grpId="1" animBg="1"/>
      <p:bldP spid="18" grpId="2" animBg="1"/>
      <p:bldP spid="27" grpId="1"/>
      <p:bldP spid="27" grpId="2"/>
      <p:bldP spid="28" grpId="1" animBg="1"/>
      <p:bldP spid="28" grpId="2" animBg="1"/>
      <p:bldP spid="29" grpId="1"/>
      <p:bldP spid="29" grpId="2"/>
      <p:bldP spid="30" grpId="1" animBg="1"/>
      <p:bldP spid="30" grpId="2"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81F8F58E-AC51-45C0-9793-C1073AF7F9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文本框 15">
            <a:extLst>
              <a:ext uri="{FF2B5EF4-FFF2-40B4-BE49-F238E27FC236}">
                <a16:creationId xmlns:a16="http://schemas.microsoft.com/office/drawing/2014/main" xmlns="" id="{D8B7876F-FE39-4832-8DE1-CA27B5D19F09}"/>
              </a:ext>
            </a:extLst>
          </p:cNvPr>
          <p:cNvSpPr txBox="1"/>
          <p:nvPr/>
        </p:nvSpPr>
        <p:spPr>
          <a:xfrm>
            <a:off x="2979147" y="3317876"/>
            <a:ext cx="5019675" cy="1109345"/>
          </a:xfrm>
          <a:prstGeom prst="rect">
            <a:avLst/>
          </a:prstGeom>
          <a:noFill/>
          <a:effectLst/>
        </p:spPr>
        <p:txBody>
          <a:bodyPr wrap="square" rtlCol="0">
            <a:noAutofit/>
          </a:bodyPr>
          <a:lstStyle/>
          <a:p>
            <a:pPr algn="l">
              <a:lnSpc>
                <a:spcPct val="150000"/>
              </a:lnSpc>
            </a:pPr>
            <a:r>
              <a:rPr lang="en-US" altLang="zh-CN">
                <a:cs typeface="+mn-ea"/>
                <a:sym typeface="+mn-lt"/>
              </a:rPr>
              <a:t>请在此处添加详细描述文本，尽量与标题文本语言风格相符合，语言描述尽量简洁生动。</a:t>
            </a:r>
            <a:endParaRPr lang="en-US" altLang="zh-CN" dirty="0">
              <a:cs typeface="+mn-ea"/>
              <a:sym typeface="+mn-lt"/>
            </a:endParaRPr>
          </a:p>
        </p:txBody>
      </p:sp>
      <p:sp>
        <p:nvSpPr>
          <p:cNvPr id="17" name="文本框 16">
            <a:extLst>
              <a:ext uri="{FF2B5EF4-FFF2-40B4-BE49-F238E27FC236}">
                <a16:creationId xmlns:a16="http://schemas.microsoft.com/office/drawing/2014/main" xmlns="" id="{4ECE34DD-2399-4572-8C81-7213304E4C85}"/>
              </a:ext>
            </a:extLst>
          </p:cNvPr>
          <p:cNvSpPr txBox="1"/>
          <p:nvPr/>
        </p:nvSpPr>
        <p:spPr>
          <a:xfrm>
            <a:off x="2979147" y="2716259"/>
            <a:ext cx="4193540" cy="645160"/>
          </a:xfrm>
          <a:prstGeom prst="rect">
            <a:avLst/>
          </a:prstGeom>
          <a:noFill/>
        </p:spPr>
        <p:txBody>
          <a:bodyPr wrap="square" rtlCol="0">
            <a:spAutoFit/>
          </a:bodyPr>
          <a:lstStyle/>
          <a:p>
            <a:pPr indent="0" algn="l">
              <a:buFont typeface="Arial" panose="020B0604020202020204" pitchFamily="34" charset="0"/>
              <a:buNone/>
            </a:pPr>
            <a:r>
              <a:rPr lang="zh-CN" altLang="en-US" sz="3600" dirty="0">
                <a:cs typeface="+mn-ea"/>
                <a:sym typeface="+mn-lt"/>
              </a:rPr>
              <a:t>点击输入文本标题</a:t>
            </a:r>
          </a:p>
        </p:txBody>
      </p:sp>
      <p:sp>
        <p:nvSpPr>
          <p:cNvPr id="19" name="文本框 18">
            <a:extLst>
              <a:ext uri="{FF2B5EF4-FFF2-40B4-BE49-F238E27FC236}">
                <a16:creationId xmlns:a16="http://schemas.microsoft.com/office/drawing/2014/main" xmlns="" id="{BA1C9AFF-9671-47E3-96F5-D3E775CCAFC9}"/>
              </a:ext>
            </a:extLst>
          </p:cNvPr>
          <p:cNvSpPr txBox="1"/>
          <p:nvPr/>
        </p:nvSpPr>
        <p:spPr>
          <a:xfrm>
            <a:off x="1542232" y="2683390"/>
            <a:ext cx="1999253" cy="1569660"/>
          </a:xfrm>
          <a:prstGeom prst="rect">
            <a:avLst/>
          </a:prstGeom>
          <a:noFill/>
          <a:effectLst/>
        </p:spPr>
        <p:txBody>
          <a:bodyPr wrap="square" rtlCol="0">
            <a:spAutoFit/>
          </a:bodyPr>
          <a:lstStyle>
            <a:defPPr>
              <a:defRPr lang="zh-CN"/>
            </a:defPPr>
            <a:lvl1pPr>
              <a:lnSpc>
                <a:spcPct val="100000"/>
              </a:lnSpc>
              <a:defRPr sz="9600" spc="-150">
                <a:solidFill>
                  <a:srgbClr val="FF1515"/>
                </a:solidFill>
                <a:uFillTx/>
                <a:latin typeface="Agency FB" panose="020B0503020202020204" pitchFamily="34" charset="0"/>
                <a:cs typeface="+mn-ea"/>
              </a:defRPr>
            </a:lvl1pPr>
          </a:lstStyle>
          <a:p>
            <a:r>
              <a:rPr lang="en-US" altLang="zh-CN" dirty="0">
                <a:sym typeface="+mn-lt"/>
              </a:rPr>
              <a:t>04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p:bldP spid="16" grpId="1"/>
      <p:bldP spid="17" grpId="0"/>
      <p:bldP spid="17" grpId="1"/>
      <p:bldP spid="19" grpId="0" bldLvl="0" animBg="1"/>
      <p:bldP spid="1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2" name="文本框 1"/>
          <p:cNvSpPr txBox="1"/>
          <p:nvPr/>
        </p:nvSpPr>
        <p:spPr>
          <a:xfrm>
            <a:off x="5256984" y="4607288"/>
            <a:ext cx="5687060" cy="607695"/>
          </a:xfrm>
          <a:prstGeom prst="rect">
            <a:avLst/>
          </a:prstGeom>
          <a:noFill/>
        </p:spPr>
        <p:txBody>
          <a:bodyPr wrap="square" rtlCol="0">
            <a:spAutoFit/>
          </a:bodyPr>
          <a:lstStyle/>
          <a:p>
            <a:pPr algn="l">
              <a:lnSpc>
                <a:spcPct val="120000"/>
              </a:lnSpc>
            </a:pPr>
            <a:r>
              <a:rPr lang="en-US" altLang="zh-CN" sz="1400">
                <a:solidFill>
                  <a:schemeClr val="tx1">
                    <a:lumMod val="95000"/>
                    <a:lumOff val="5000"/>
                  </a:schemeClr>
                </a:solidFill>
                <a:cs typeface="+mn-ea"/>
                <a:sym typeface="+mn-lt"/>
              </a:rPr>
              <a:t>请在此处添加详细描述文本，尽量与标题文本语言风格相符合，语言描述尽量简洁生动。语言描述尽量简洁生动。语言描述尽量简洁生动。</a:t>
            </a:r>
            <a:endParaRPr lang="en-US" altLang="zh-CN" sz="1400" dirty="0">
              <a:solidFill>
                <a:schemeClr val="tx1">
                  <a:lumMod val="95000"/>
                  <a:lumOff val="5000"/>
                </a:schemeClr>
              </a:solidFill>
              <a:cs typeface="+mn-ea"/>
              <a:sym typeface="+mn-lt"/>
            </a:endParaRPr>
          </a:p>
        </p:txBody>
      </p:sp>
      <p:sp>
        <p:nvSpPr>
          <p:cNvPr id="3" name="文本 文本框 4627"/>
          <p:cNvSpPr txBox="1"/>
          <p:nvPr>
            <p:custDataLst>
              <p:tags r:id="rId2"/>
            </p:custDataLst>
          </p:nvPr>
        </p:nvSpPr>
        <p:spPr>
          <a:xfrm>
            <a:off x="5256984" y="4040868"/>
            <a:ext cx="2606675" cy="510778"/>
          </a:xfrm>
          <a:prstGeom prst="roundRect">
            <a:avLst/>
          </a:prstGeom>
          <a:solidFill>
            <a:schemeClr val="bg1"/>
          </a:solidFill>
          <a:ln>
            <a:solidFill>
              <a:srgbClr val="FF1741"/>
            </a:solidFill>
            <a:prstDash val="sysDash"/>
          </a:ln>
        </p:spPr>
        <p:txBody>
          <a:bodyPr wrap="square" rtlCol="0">
            <a:spAutoFit/>
          </a:bodyPr>
          <a:lstStyle/>
          <a:p>
            <a:pPr algn="l">
              <a:lnSpc>
                <a:spcPct val="100000"/>
              </a:lnSpc>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sp>
        <p:nvSpPr>
          <p:cNvPr id="28" name="文本 文本框 4627"/>
          <p:cNvSpPr txBox="1"/>
          <p:nvPr>
            <p:custDataLst>
              <p:tags r:id="rId3"/>
            </p:custDataLst>
          </p:nvPr>
        </p:nvSpPr>
        <p:spPr>
          <a:xfrm>
            <a:off x="5256984" y="2205083"/>
            <a:ext cx="2606675" cy="510778"/>
          </a:xfrm>
          <a:prstGeom prst="roundRect">
            <a:avLst/>
          </a:prstGeom>
          <a:solidFill>
            <a:schemeClr val="bg1"/>
          </a:solidFill>
          <a:ln>
            <a:solidFill>
              <a:srgbClr val="FF1741"/>
            </a:solidFill>
            <a:prstDash val="sysDash"/>
          </a:ln>
        </p:spPr>
        <p:txBody>
          <a:bodyPr wrap="square" rtlCol="0">
            <a:spAutoFit/>
          </a:bodyPr>
          <a:lstStyle/>
          <a:p>
            <a:pPr algn="l">
              <a:lnSpc>
                <a:spcPct val="100000"/>
              </a:lnSpc>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sp>
        <p:nvSpPr>
          <p:cNvPr id="11" name="文本框 10"/>
          <p:cNvSpPr txBox="1"/>
          <p:nvPr/>
        </p:nvSpPr>
        <p:spPr>
          <a:xfrm>
            <a:off x="5256984" y="2771503"/>
            <a:ext cx="5687060" cy="607695"/>
          </a:xfrm>
          <a:prstGeom prst="rect">
            <a:avLst/>
          </a:prstGeom>
          <a:noFill/>
        </p:spPr>
        <p:txBody>
          <a:bodyPr wrap="square" rtlCol="0">
            <a:spAutoFit/>
          </a:bodyPr>
          <a:lstStyle/>
          <a:p>
            <a:pPr algn="l">
              <a:lnSpc>
                <a:spcPct val="120000"/>
              </a:lnSpc>
            </a:pPr>
            <a:r>
              <a:rPr lang="en-US" altLang="zh-CN" sz="1400">
                <a:solidFill>
                  <a:schemeClr val="tx1">
                    <a:lumMod val="95000"/>
                    <a:lumOff val="5000"/>
                  </a:schemeClr>
                </a:solidFill>
                <a:cs typeface="+mn-ea"/>
                <a:sym typeface="+mn-lt"/>
              </a:rPr>
              <a:t>请在此处添加详细描述文本，尽量与标题文本语言风格相符合，语言描述尽量简洁生动。语言描述尽量简洁生动。语言描述尽量简洁生动。</a:t>
            </a:r>
            <a:endParaRPr lang="en-US" altLang="zh-CN" sz="1400" dirty="0">
              <a:solidFill>
                <a:schemeClr val="tx1">
                  <a:lumMod val="95000"/>
                  <a:lumOff val="5000"/>
                </a:schemeClr>
              </a:solidFill>
              <a:cs typeface="+mn-ea"/>
              <a:sym typeface="+mn-lt"/>
            </a:endParaRPr>
          </a:p>
        </p:txBody>
      </p:sp>
      <p:pic>
        <p:nvPicPr>
          <p:cNvPr id="9" name="图片 8"/>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014367" y="1311275"/>
            <a:ext cx="4486548" cy="448654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4" fill="hold" grpId="2"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2"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2"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animBg="1"/>
      <p:bldP spid="3" grpId="2" animBg="1"/>
      <p:bldP spid="28" grpId="1" animBg="1"/>
      <p:bldP spid="28" grpId="2" animBg="1"/>
      <p:bldP spid="11" grpId="1"/>
      <p:bldP spid="11" grpId="2"/>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2" name="文本框 1"/>
          <p:cNvSpPr txBox="1"/>
          <p:nvPr/>
        </p:nvSpPr>
        <p:spPr>
          <a:xfrm>
            <a:off x="1623331" y="2269399"/>
            <a:ext cx="4954270" cy="3207385"/>
          </a:xfrm>
          <a:prstGeom prst="rect">
            <a:avLst/>
          </a:prstGeom>
          <a:noFill/>
        </p:spPr>
        <p:txBody>
          <a:bodyPr wrap="square" rtlCol="0">
            <a:spAutoFit/>
          </a:bodyPr>
          <a:lstStyle/>
          <a:p>
            <a:pPr marL="342900" indent="-342900" algn="l" fontAlgn="auto">
              <a:lnSpc>
                <a:spcPct val="120000"/>
              </a:lnSpc>
              <a:spcAft>
                <a:spcPts val="1800"/>
              </a:spcAft>
              <a:buClr>
                <a:srgbClr val="FF1741"/>
              </a:buClr>
              <a:buSzPct val="150000"/>
              <a:buFont typeface="+mj-lt"/>
              <a:buAutoNum type="arabicPeriod"/>
            </a:pPr>
            <a:r>
              <a:rPr lang="en-US" altLang="zh-CN" sz="1600">
                <a:solidFill>
                  <a:schemeClr val="tx1">
                    <a:lumMod val="85000"/>
                    <a:lumOff val="15000"/>
                  </a:schemeClr>
                </a:solidFill>
                <a:cs typeface="+mn-ea"/>
                <a:sym typeface="+mn-lt"/>
              </a:rPr>
              <a:t>请在此处添加详细描述文本，尽量与标题文本语言风格相符合，语言描述尽量简洁生动。语言描述尽量简洁生动请在此处添加详细描述文本.</a:t>
            </a:r>
            <a:endParaRPr lang="zh-CN" altLang="en-US" sz="1600">
              <a:solidFill>
                <a:schemeClr val="tx1">
                  <a:lumMod val="85000"/>
                  <a:lumOff val="15000"/>
                </a:schemeClr>
              </a:solidFill>
              <a:cs typeface="+mn-ea"/>
              <a:sym typeface="+mn-lt"/>
            </a:endParaRPr>
          </a:p>
          <a:p>
            <a:pPr marL="342900" indent="-342900" algn="l" fontAlgn="auto">
              <a:lnSpc>
                <a:spcPct val="120000"/>
              </a:lnSpc>
              <a:spcAft>
                <a:spcPts val="1800"/>
              </a:spcAft>
              <a:buClr>
                <a:srgbClr val="FF1741"/>
              </a:buClr>
              <a:buSzPct val="150000"/>
              <a:buFont typeface="+mj-lt"/>
              <a:buAutoNum type="arabicPeriod"/>
            </a:pPr>
            <a:r>
              <a:rPr lang="en-US" altLang="zh-CN" sz="1600">
                <a:solidFill>
                  <a:schemeClr val="tx1">
                    <a:lumMod val="85000"/>
                    <a:lumOff val="15000"/>
                  </a:schemeClr>
                </a:solidFill>
                <a:cs typeface="+mn-ea"/>
                <a:sym typeface="+mn-lt"/>
              </a:rPr>
              <a:t>请在此处添加详细描述文本，尽量与标题文本语言风格相符合，语言描述尽量简洁生动。语言描述尽量简洁生动请在此处添加详细描述文本.</a:t>
            </a:r>
            <a:endParaRPr lang="zh-CN" altLang="en-US" sz="1600" dirty="0">
              <a:solidFill>
                <a:schemeClr val="tx1">
                  <a:lumMod val="85000"/>
                  <a:lumOff val="15000"/>
                </a:schemeClr>
              </a:solidFill>
              <a:cs typeface="+mn-ea"/>
              <a:sym typeface="+mn-lt"/>
            </a:endParaRPr>
          </a:p>
          <a:p>
            <a:pPr marL="342900" indent="-342900" algn="l" fontAlgn="auto">
              <a:lnSpc>
                <a:spcPct val="120000"/>
              </a:lnSpc>
              <a:spcAft>
                <a:spcPts val="1800"/>
              </a:spcAft>
              <a:buClr>
                <a:srgbClr val="FF1741"/>
              </a:buClr>
              <a:buSzPct val="150000"/>
              <a:buFont typeface="+mj-lt"/>
              <a:buAutoNum type="arabicPeriod"/>
            </a:pPr>
            <a:r>
              <a:rPr lang="en-US" altLang="zh-CN" sz="1600">
                <a:solidFill>
                  <a:schemeClr val="tx1">
                    <a:lumMod val="85000"/>
                    <a:lumOff val="15000"/>
                  </a:schemeClr>
                </a:solidFill>
                <a:cs typeface="+mn-ea"/>
                <a:sym typeface="+mn-lt"/>
              </a:rPr>
              <a:t>请在此处添加详细描述文本，尽量与标题文本语言风格相符合，语言描述尽量简洁生动。语言描述尽量简洁生动请在此处添加详细描述文本</a:t>
            </a:r>
            <a:r>
              <a:rPr lang="en-US" sz="1600">
                <a:solidFill>
                  <a:schemeClr val="tx1">
                    <a:lumMod val="85000"/>
                    <a:lumOff val="15000"/>
                  </a:schemeClr>
                </a:solidFill>
                <a:cs typeface="+mn-ea"/>
                <a:sym typeface="+mn-lt"/>
              </a:rPr>
              <a:t>.</a:t>
            </a:r>
            <a:endParaRPr lang="zh-CN" altLang="en-US" sz="1600" dirty="0">
              <a:solidFill>
                <a:schemeClr val="tx1">
                  <a:lumMod val="85000"/>
                  <a:lumOff val="15000"/>
                </a:schemeClr>
              </a:solidFill>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685099" y="897690"/>
            <a:ext cx="3750672" cy="506489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18" name="文本框 17">
            <a:extLst>
              <a:ext uri="{FF2B5EF4-FFF2-40B4-BE49-F238E27FC236}">
                <a16:creationId xmlns:a16="http://schemas.microsoft.com/office/drawing/2014/main" xmlns="" id="{41F4BF6F-CF7B-4C69-8C5C-A3214DAB7EDE}"/>
              </a:ext>
            </a:extLst>
          </p:cNvPr>
          <p:cNvSpPr txBox="1"/>
          <p:nvPr/>
        </p:nvSpPr>
        <p:spPr>
          <a:xfrm>
            <a:off x="1840502" y="5003438"/>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19" name="文本框 18">
            <a:extLst>
              <a:ext uri="{FF2B5EF4-FFF2-40B4-BE49-F238E27FC236}">
                <a16:creationId xmlns:a16="http://schemas.microsoft.com/office/drawing/2014/main" xmlns="" id="{50D0AF26-B141-46BF-86AB-DFEC5808FADD}"/>
              </a:ext>
            </a:extLst>
          </p:cNvPr>
          <p:cNvSpPr txBox="1"/>
          <p:nvPr/>
        </p:nvSpPr>
        <p:spPr>
          <a:xfrm flipH="1">
            <a:off x="1841137" y="4525283"/>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20" name="文本框 19">
            <a:extLst>
              <a:ext uri="{FF2B5EF4-FFF2-40B4-BE49-F238E27FC236}">
                <a16:creationId xmlns:a16="http://schemas.microsoft.com/office/drawing/2014/main" xmlns="" id="{EA6821DB-51DB-4FF6-9793-3CC8B60E23BD}"/>
              </a:ext>
            </a:extLst>
          </p:cNvPr>
          <p:cNvSpPr txBox="1"/>
          <p:nvPr/>
        </p:nvSpPr>
        <p:spPr>
          <a:xfrm>
            <a:off x="1841137" y="2756173"/>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21" name="文本框 20">
            <a:extLst>
              <a:ext uri="{FF2B5EF4-FFF2-40B4-BE49-F238E27FC236}">
                <a16:creationId xmlns:a16="http://schemas.microsoft.com/office/drawing/2014/main" xmlns="" id="{7406291C-86B1-425A-9158-46CBC943A1FB}"/>
              </a:ext>
            </a:extLst>
          </p:cNvPr>
          <p:cNvSpPr txBox="1"/>
          <p:nvPr/>
        </p:nvSpPr>
        <p:spPr>
          <a:xfrm flipH="1">
            <a:off x="1842407" y="2278018"/>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25" name="文本框 24">
            <a:extLst>
              <a:ext uri="{FF2B5EF4-FFF2-40B4-BE49-F238E27FC236}">
                <a16:creationId xmlns:a16="http://schemas.microsoft.com/office/drawing/2014/main" xmlns="" id="{62E27B3A-F5E9-4FE7-8C9D-5CDAA56A7C7D}"/>
              </a:ext>
            </a:extLst>
          </p:cNvPr>
          <p:cNvSpPr txBox="1"/>
          <p:nvPr/>
        </p:nvSpPr>
        <p:spPr>
          <a:xfrm>
            <a:off x="4404450" y="2756173"/>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26" name="文本框 25">
            <a:extLst>
              <a:ext uri="{FF2B5EF4-FFF2-40B4-BE49-F238E27FC236}">
                <a16:creationId xmlns:a16="http://schemas.microsoft.com/office/drawing/2014/main" xmlns="" id="{20056037-D7F7-4E55-9020-CF7F6662AA96}"/>
              </a:ext>
            </a:extLst>
          </p:cNvPr>
          <p:cNvSpPr txBox="1"/>
          <p:nvPr/>
        </p:nvSpPr>
        <p:spPr>
          <a:xfrm flipH="1">
            <a:off x="4405085" y="2278018"/>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27" name="文本框 26">
            <a:extLst>
              <a:ext uri="{FF2B5EF4-FFF2-40B4-BE49-F238E27FC236}">
                <a16:creationId xmlns:a16="http://schemas.microsoft.com/office/drawing/2014/main" xmlns="" id="{B4C077DA-9EC6-4B17-A636-C84C898D3F8C}"/>
              </a:ext>
            </a:extLst>
          </p:cNvPr>
          <p:cNvSpPr txBox="1"/>
          <p:nvPr/>
        </p:nvSpPr>
        <p:spPr>
          <a:xfrm>
            <a:off x="4405720" y="5003438"/>
            <a:ext cx="2407285" cy="694055"/>
          </a:xfrm>
          <a:prstGeom prst="rect">
            <a:avLst/>
          </a:prstGeom>
          <a:noFill/>
        </p:spPr>
        <p:txBody>
          <a:bodyPr wrap="square" rtlCol="0">
            <a:norm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29" name="文本框 28">
            <a:extLst>
              <a:ext uri="{FF2B5EF4-FFF2-40B4-BE49-F238E27FC236}">
                <a16:creationId xmlns:a16="http://schemas.microsoft.com/office/drawing/2014/main" xmlns="" id="{8151C868-91D2-4AA9-BCD9-EA8F27C67BE6}"/>
              </a:ext>
            </a:extLst>
          </p:cNvPr>
          <p:cNvSpPr txBox="1"/>
          <p:nvPr/>
        </p:nvSpPr>
        <p:spPr>
          <a:xfrm flipH="1">
            <a:off x="4404450" y="4525283"/>
            <a:ext cx="2407285" cy="478155"/>
          </a:xfrm>
          <a:prstGeom prst="rect">
            <a:avLst/>
          </a:prstGeom>
          <a:noFill/>
        </p:spPr>
        <p:txBody>
          <a:bodyPr wrap="square" rtlCol="0">
            <a:normAutofit/>
          </a:bodyPr>
          <a:lstStyle/>
          <a:p>
            <a:pPr marL="0" algn="ct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30" name="椭圆 29">
            <a:extLst>
              <a:ext uri="{FF2B5EF4-FFF2-40B4-BE49-F238E27FC236}">
                <a16:creationId xmlns:a16="http://schemas.microsoft.com/office/drawing/2014/main" xmlns="" id="{62E7BBB6-6B89-4D1F-9EAC-6B6226973F0E}"/>
              </a:ext>
            </a:extLst>
          </p:cNvPr>
          <p:cNvSpPr/>
          <p:nvPr/>
        </p:nvSpPr>
        <p:spPr>
          <a:xfrm>
            <a:off x="2850152" y="1922418"/>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1</a:t>
            </a:r>
          </a:p>
        </p:txBody>
      </p:sp>
      <p:sp>
        <p:nvSpPr>
          <p:cNvPr id="31" name="椭圆 30">
            <a:extLst>
              <a:ext uri="{FF2B5EF4-FFF2-40B4-BE49-F238E27FC236}">
                <a16:creationId xmlns:a16="http://schemas.microsoft.com/office/drawing/2014/main" xmlns="" id="{E3CB6629-68B6-499F-9E10-8D931174179B}"/>
              </a:ext>
            </a:extLst>
          </p:cNvPr>
          <p:cNvSpPr/>
          <p:nvPr/>
        </p:nvSpPr>
        <p:spPr>
          <a:xfrm>
            <a:off x="5414100" y="1922418"/>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2</a:t>
            </a:r>
          </a:p>
        </p:txBody>
      </p:sp>
      <p:sp>
        <p:nvSpPr>
          <p:cNvPr id="32" name="椭圆 31">
            <a:extLst>
              <a:ext uri="{FF2B5EF4-FFF2-40B4-BE49-F238E27FC236}">
                <a16:creationId xmlns:a16="http://schemas.microsoft.com/office/drawing/2014/main" xmlns="" id="{2851C457-BCD9-45F7-9488-AAA18D9A76E3}"/>
              </a:ext>
            </a:extLst>
          </p:cNvPr>
          <p:cNvSpPr/>
          <p:nvPr/>
        </p:nvSpPr>
        <p:spPr>
          <a:xfrm>
            <a:off x="2850152" y="4169683"/>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3</a:t>
            </a:r>
          </a:p>
        </p:txBody>
      </p:sp>
      <p:sp>
        <p:nvSpPr>
          <p:cNvPr id="33" name="椭圆 32">
            <a:extLst>
              <a:ext uri="{FF2B5EF4-FFF2-40B4-BE49-F238E27FC236}">
                <a16:creationId xmlns:a16="http://schemas.microsoft.com/office/drawing/2014/main" xmlns="" id="{72973635-E692-468E-92FC-20998400D313}"/>
              </a:ext>
            </a:extLst>
          </p:cNvPr>
          <p:cNvSpPr/>
          <p:nvPr/>
        </p:nvSpPr>
        <p:spPr>
          <a:xfrm>
            <a:off x="5415370" y="4169683"/>
            <a:ext cx="387985" cy="355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rgbClr val="FF1741"/>
                </a:solidFill>
                <a:cs typeface="+mn-ea"/>
                <a:sym typeface="+mn-lt"/>
              </a:rPr>
              <a:t>4</a:t>
            </a:r>
          </a:p>
        </p:txBody>
      </p:sp>
      <p:pic>
        <p:nvPicPr>
          <p:cNvPr id="34" name="图片 33">
            <a:extLst>
              <a:ext uri="{FF2B5EF4-FFF2-40B4-BE49-F238E27FC236}">
                <a16:creationId xmlns:a16="http://schemas.microsoft.com/office/drawing/2014/main" xmlns="" id="{105A98DE-7D2C-48A0-8CF2-037C79064E1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44924" y="1886857"/>
            <a:ext cx="5543220" cy="432371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fill="hold" grpId="1"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1"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1"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2" presetClass="entr" presetSubtype="4" fill="hold" grpId="1"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par>
                                <p:cTn id="57" presetID="2" presetClass="entr" presetSubtype="4" fill="hold" grpId="1"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ppt_x"/>
                                          </p:val>
                                        </p:tav>
                                        <p:tav tm="100000">
                                          <p:val>
                                            <p:strVal val="#ppt_x"/>
                                          </p:val>
                                        </p:tav>
                                      </p:tavLst>
                                    </p:anim>
                                    <p:anim calcmode="lin" valueType="num">
                                      <p:cBhvr additive="base">
                                        <p:cTn id="60" dur="500" fill="hold"/>
                                        <p:tgtEl>
                                          <p:spTgt spid="29"/>
                                        </p:tgtEl>
                                        <p:attrNameLst>
                                          <p:attrName>ppt_y</p:attrName>
                                        </p:attrNameLst>
                                      </p:cBhvr>
                                      <p:tavLst>
                                        <p:tav tm="0">
                                          <p:val>
                                            <p:strVal val="1+#ppt_h/2"/>
                                          </p:val>
                                        </p:tav>
                                        <p:tav tm="100000">
                                          <p:val>
                                            <p:strVal val="#ppt_y"/>
                                          </p:val>
                                        </p:tav>
                                      </p:tavLst>
                                    </p:anim>
                                  </p:childTnLst>
                                </p:cTn>
                              </p:par>
                              <p:par>
                                <p:cTn id="61" presetID="2" presetClass="entr" presetSubtype="4" fill="hold" grpId="1"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0" grpId="1"/>
      <p:bldP spid="21" grpId="0"/>
      <p:bldP spid="21" grpId="1"/>
      <p:bldP spid="25" grpId="0"/>
      <p:bldP spid="25" grpId="1"/>
      <p:bldP spid="26" grpId="0"/>
      <p:bldP spid="26" grpId="1"/>
      <p:bldP spid="27" grpId="0"/>
      <p:bldP spid="27" grpId="1"/>
      <p:bldP spid="29" grpId="0"/>
      <p:bldP spid="29" grpId="1"/>
      <p:bldP spid="30" grpId="0" animBg="1"/>
      <p:bldP spid="31"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18" name="文本框 17">
            <a:extLst>
              <a:ext uri="{FF2B5EF4-FFF2-40B4-BE49-F238E27FC236}">
                <a16:creationId xmlns:a16="http://schemas.microsoft.com/office/drawing/2014/main" xmlns="" id="{161FCDA3-944D-4267-A6EF-7695E78ADF9D}"/>
              </a:ext>
            </a:extLst>
          </p:cNvPr>
          <p:cNvSpPr txBox="1"/>
          <p:nvPr/>
        </p:nvSpPr>
        <p:spPr>
          <a:xfrm>
            <a:off x="1134745" y="4342766"/>
            <a:ext cx="2837815" cy="975995"/>
          </a:xfrm>
          <a:prstGeom prst="rect">
            <a:avLst/>
          </a:prstGeom>
          <a:noFill/>
        </p:spPr>
        <p:txBody>
          <a:bodyPr wrap="square" rtlCol="0">
            <a:spAutoFit/>
          </a:bodyPr>
          <a:lstStyle/>
          <a:p>
            <a:pPr algn="ctr">
              <a:lnSpc>
                <a:spcPct val="120000"/>
              </a:lnSpc>
            </a:pPr>
            <a:r>
              <a:rPr lang="en-US" altLang="zh-CN" sz="1600">
                <a:solidFill>
                  <a:schemeClr val="tx1">
                    <a:lumMod val="85000"/>
                    <a:lumOff val="15000"/>
                  </a:schemeClr>
                </a:solidFill>
                <a:cs typeface="+mn-ea"/>
                <a:sym typeface="+mn-lt"/>
              </a:rPr>
              <a:t>请在此处添加详细描述文本尽量与标题文本语言风格相符合语言描述尽量简洁生动</a:t>
            </a:r>
            <a:endParaRPr lang="en-US" altLang="zh-CN" sz="1600" dirty="0">
              <a:solidFill>
                <a:schemeClr val="tx1">
                  <a:lumMod val="85000"/>
                  <a:lumOff val="15000"/>
                </a:schemeClr>
              </a:solidFill>
              <a:cs typeface="+mn-ea"/>
              <a:sym typeface="+mn-lt"/>
            </a:endParaRPr>
          </a:p>
        </p:txBody>
      </p:sp>
      <p:sp>
        <p:nvSpPr>
          <p:cNvPr id="19" name="文本 文本框 4627">
            <a:extLst>
              <a:ext uri="{FF2B5EF4-FFF2-40B4-BE49-F238E27FC236}">
                <a16:creationId xmlns:a16="http://schemas.microsoft.com/office/drawing/2014/main" xmlns="" id="{A74EA978-55CF-4251-BC70-EB1B735E022C}"/>
              </a:ext>
            </a:extLst>
          </p:cNvPr>
          <p:cNvSpPr txBox="1"/>
          <p:nvPr>
            <p:custDataLst>
              <p:tags r:id="rId2"/>
            </p:custDataLst>
          </p:nvPr>
        </p:nvSpPr>
        <p:spPr>
          <a:xfrm>
            <a:off x="1296035" y="3735071"/>
            <a:ext cx="2514600" cy="460375"/>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sp>
        <p:nvSpPr>
          <p:cNvPr id="20" name="文本框 19">
            <a:extLst>
              <a:ext uri="{FF2B5EF4-FFF2-40B4-BE49-F238E27FC236}">
                <a16:creationId xmlns:a16="http://schemas.microsoft.com/office/drawing/2014/main" xmlns="" id="{CA0C3037-DC76-406D-BE8C-33E49EB40F46}"/>
              </a:ext>
            </a:extLst>
          </p:cNvPr>
          <p:cNvSpPr txBox="1"/>
          <p:nvPr/>
        </p:nvSpPr>
        <p:spPr>
          <a:xfrm>
            <a:off x="4687570" y="4342766"/>
            <a:ext cx="2826385" cy="975995"/>
          </a:xfrm>
          <a:prstGeom prst="rect">
            <a:avLst/>
          </a:prstGeom>
          <a:noFill/>
        </p:spPr>
        <p:txBody>
          <a:bodyPr wrap="square" rtlCol="0">
            <a:spAutoFit/>
          </a:bodyPr>
          <a:lstStyle/>
          <a:p>
            <a:pPr algn="ctr">
              <a:lnSpc>
                <a:spcPct val="120000"/>
              </a:lnSpc>
            </a:pPr>
            <a:r>
              <a:rPr lang="en-US" altLang="zh-CN" sz="1600">
                <a:solidFill>
                  <a:schemeClr val="tx1">
                    <a:lumMod val="85000"/>
                    <a:lumOff val="15000"/>
                  </a:schemeClr>
                </a:solidFill>
                <a:cs typeface="+mn-ea"/>
                <a:sym typeface="+mn-lt"/>
              </a:rPr>
              <a:t>请在此处添加详细描述文本尽量与标题文本语言风格相符合语言描述尽量简洁生动</a:t>
            </a:r>
            <a:endParaRPr lang="en-US" altLang="zh-CN" sz="1600" dirty="0">
              <a:solidFill>
                <a:schemeClr val="tx1">
                  <a:lumMod val="85000"/>
                  <a:lumOff val="15000"/>
                </a:schemeClr>
              </a:solidFill>
              <a:cs typeface="+mn-ea"/>
              <a:sym typeface="+mn-lt"/>
            </a:endParaRPr>
          </a:p>
        </p:txBody>
      </p:sp>
      <p:sp>
        <p:nvSpPr>
          <p:cNvPr id="21" name="文本 文本框 4627">
            <a:extLst>
              <a:ext uri="{FF2B5EF4-FFF2-40B4-BE49-F238E27FC236}">
                <a16:creationId xmlns:a16="http://schemas.microsoft.com/office/drawing/2014/main" xmlns="" id="{6981E6A6-26D5-4A12-AFA8-E9C05FD08EDB}"/>
              </a:ext>
            </a:extLst>
          </p:cNvPr>
          <p:cNvSpPr txBox="1"/>
          <p:nvPr>
            <p:custDataLst>
              <p:tags r:id="rId3"/>
            </p:custDataLst>
          </p:nvPr>
        </p:nvSpPr>
        <p:spPr>
          <a:xfrm>
            <a:off x="4843145" y="3735071"/>
            <a:ext cx="2514600" cy="460375"/>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sp>
        <p:nvSpPr>
          <p:cNvPr id="25" name="文本框 24">
            <a:extLst>
              <a:ext uri="{FF2B5EF4-FFF2-40B4-BE49-F238E27FC236}">
                <a16:creationId xmlns:a16="http://schemas.microsoft.com/office/drawing/2014/main" xmlns="" id="{447D1662-C7FC-4560-9D6D-7427CD212ED7}"/>
              </a:ext>
            </a:extLst>
          </p:cNvPr>
          <p:cNvSpPr txBox="1"/>
          <p:nvPr/>
        </p:nvSpPr>
        <p:spPr>
          <a:xfrm>
            <a:off x="8228965" y="4342766"/>
            <a:ext cx="2828925" cy="975995"/>
          </a:xfrm>
          <a:prstGeom prst="rect">
            <a:avLst/>
          </a:prstGeom>
          <a:noFill/>
        </p:spPr>
        <p:txBody>
          <a:bodyPr wrap="square" rtlCol="0">
            <a:spAutoFit/>
          </a:bodyPr>
          <a:lstStyle/>
          <a:p>
            <a:pPr algn="ctr">
              <a:lnSpc>
                <a:spcPct val="120000"/>
              </a:lnSpc>
            </a:pPr>
            <a:r>
              <a:rPr lang="en-US" altLang="zh-CN" sz="1600">
                <a:solidFill>
                  <a:schemeClr val="tx1">
                    <a:lumMod val="85000"/>
                    <a:lumOff val="15000"/>
                  </a:schemeClr>
                </a:solidFill>
                <a:cs typeface="+mn-ea"/>
                <a:sym typeface="+mn-lt"/>
              </a:rPr>
              <a:t>请在此处添加详细描述文本尽量与标题文本语言风格相符合语言描述尽量简洁生动</a:t>
            </a:r>
            <a:endParaRPr lang="en-US" altLang="zh-CN" sz="1600" dirty="0">
              <a:solidFill>
                <a:schemeClr val="tx1">
                  <a:lumMod val="85000"/>
                  <a:lumOff val="15000"/>
                </a:schemeClr>
              </a:solidFill>
              <a:cs typeface="+mn-ea"/>
              <a:sym typeface="+mn-lt"/>
            </a:endParaRPr>
          </a:p>
        </p:txBody>
      </p:sp>
      <p:sp>
        <p:nvSpPr>
          <p:cNvPr id="26" name="文本 文本框 4627">
            <a:extLst>
              <a:ext uri="{FF2B5EF4-FFF2-40B4-BE49-F238E27FC236}">
                <a16:creationId xmlns:a16="http://schemas.microsoft.com/office/drawing/2014/main" xmlns="" id="{1A6E2240-33A5-4D9E-B889-9D4EA086A5CF}"/>
              </a:ext>
            </a:extLst>
          </p:cNvPr>
          <p:cNvSpPr txBox="1"/>
          <p:nvPr>
            <p:custDataLst>
              <p:tags r:id="rId4"/>
            </p:custDataLst>
          </p:nvPr>
        </p:nvSpPr>
        <p:spPr>
          <a:xfrm>
            <a:off x="8390255" y="3735071"/>
            <a:ext cx="2514600" cy="460375"/>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buFont typeface="+mj-lt"/>
            </a:pPr>
            <a:r>
              <a:rPr lang="zh-CN" altLang="en-US" sz="2400" noProof="1">
                <a:solidFill>
                  <a:srgbClr val="FF1741"/>
                </a:solidFill>
                <a:cs typeface="+mn-ea"/>
                <a:sym typeface="+mn-lt"/>
              </a:rPr>
              <a:t>请输入您的标题</a:t>
            </a:r>
            <a:endParaRPr lang="zh-CN" altLang="en-US" sz="2400" spc="140" noProof="1">
              <a:solidFill>
                <a:srgbClr val="FF1741"/>
              </a:solidFill>
              <a:cs typeface="+mn-ea"/>
              <a:sym typeface="+mn-lt"/>
            </a:endParaRPr>
          </a:p>
        </p:txBody>
      </p:sp>
      <p:pic>
        <p:nvPicPr>
          <p:cNvPr id="30" name="图片 29">
            <a:extLst>
              <a:ext uri="{FF2B5EF4-FFF2-40B4-BE49-F238E27FC236}">
                <a16:creationId xmlns:a16="http://schemas.microsoft.com/office/drawing/2014/main" xmlns="" id="{4B8F9EAB-1535-4D70-92DD-E5067DFFAF88}"/>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376227" y="1793116"/>
            <a:ext cx="2339432" cy="1754574"/>
          </a:xfrm>
          <a:prstGeom prst="rect">
            <a:avLst/>
          </a:prstGeom>
        </p:spPr>
      </p:pic>
      <p:pic>
        <p:nvPicPr>
          <p:cNvPr id="31" name="图片 30">
            <a:extLst>
              <a:ext uri="{FF2B5EF4-FFF2-40B4-BE49-F238E27FC236}">
                <a16:creationId xmlns:a16="http://schemas.microsoft.com/office/drawing/2014/main" xmlns="" id="{CBB3724A-A111-45DA-9465-77C986E7D2FD}"/>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830627" y="1793116"/>
            <a:ext cx="2339432" cy="1754574"/>
          </a:xfrm>
          <a:prstGeom prst="rect">
            <a:avLst/>
          </a:prstGeom>
        </p:spPr>
      </p:pic>
      <p:pic>
        <p:nvPicPr>
          <p:cNvPr id="32" name="图片 31">
            <a:extLst>
              <a:ext uri="{FF2B5EF4-FFF2-40B4-BE49-F238E27FC236}">
                <a16:creationId xmlns:a16="http://schemas.microsoft.com/office/drawing/2014/main" xmlns="" id="{B5036C99-5A16-4774-ACFA-D961A31E0054}"/>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444684" y="1793116"/>
            <a:ext cx="2339432" cy="175457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1"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1"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animBg="1"/>
      <p:bldP spid="19" grpId="1" animBg="1"/>
      <p:bldP spid="20" grpId="0"/>
      <p:bldP spid="20" grpId="1"/>
      <p:bldP spid="21" grpId="0" animBg="1"/>
      <p:bldP spid="21" grpId="1" animBg="1"/>
      <p:bldP spid="25" grpId="0"/>
      <p:bldP spid="25" grpId="1"/>
      <p:bldP spid="26" grpId="0" animBg="1"/>
      <p:bldP spid="2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47126624-5B2D-45D6-9806-49668EE6B4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文本框 8"/>
          <p:cNvSpPr txBox="1"/>
          <p:nvPr/>
        </p:nvSpPr>
        <p:spPr>
          <a:xfrm>
            <a:off x="5298895" y="3108507"/>
            <a:ext cx="3452587" cy="521970"/>
          </a:xfrm>
          <a:prstGeom prst="rect">
            <a:avLst/>
          </a:prstGeom>
          <a:noFill/>
        </p:spPr>
        <p:txBody>
          <a:bodyPr wrap="square" rtlCol="0">
            <a:spAutoFit/>
          </a:bodyPr>
          <a:lstStyle/>
          <a:p>
            <a:pPr indent="0" algn="l">
              <a:buFont typeface="Arial" panose="020B0604020202020204" pitchFamily="34" charset="0"/>
              <a:buNone/>
            </a:pPr>
            <a:r>
              <a:rPr lang="zh-CN" altLang="en-US" sz="2800" dirty="0">
                <a:solidFill>
                  <a:schemeClr val="tx1">
                    <a:lumMod val="95000"/>
                    <a:lumOff val="5000"/>
                  </a:schemeClr>
                </a:solidFill>
                <a:cs typeface="+mn-ea"/>
                <a:sym typeface="+mn-lt"/>
              </a:rPr>
              <a:t>请输入文本标题</a:t>
            </a:r>
          </a:p>
        </p:txBody>
      </p:sp>
      <p:sp>
        <p:nvSpPr>
          <p:cNvPr id="11" name="文本框 10"/>
          <p:cNvSpPr txBox="1"/>
          <p:nvPr/>
        </p:nvSpPr>
        <p:spPr>
          <a:xfrm>
            <a:off x="4912633" y="3077392"/>
            <a:ext cx="930910" cy="583565"/>
          </a:xfrm>
          <a:prstGeom prst="rect">
            <a:avLst/>
          </a:prstGeom>
          <a:noFill/>
          <a:effectLst/>
        </p:spPr>
        <p:txBody>
          <a:bodyPr wrap="square" rtlCol="0">
            <a:spAutoFit/>
          </a:bodyPr>
          <a:lstStyle/>
          <a:p>
            <a:pPr algn="l"/>
            <a:r>
              <a:rPr lang="en-US" altLang="zh-CN" sz="3200">
                <a:uFillTx/>
                <a:latin typeface="Agency FB" panose="020B0503020202020204" pitchFamily="34" charset="0"/>
                <a:cs typeface="+mn-ea"/>
                <a:sym typeface="+mn-lt"/>
              </a:rPr>
              <a:t>03</a:t>
            </a:r>
          </a:p>
        </p:txBody>
      </p:sp>
      <p:sp>
        <p:nvSpPr>
          <p:cNvPr id="15" name="文本框 14"/>
          <p:cNvSpPr txBox="1"/>
          <p:nvPr/>
        </p:nvSpPr>
        <p:spPr>
          <a:xfrm>
            <a:off x="2004152" y="3991792"/>
            <a:ext cx="3453221" cy="521970"/>
          </a:xfrm>
          <a:prstGeom prst="rect">
            <a:avLst/>
          </a:prstGeom>
          <a:noFill/>
        </p:spPr>
        <p:txBody>
          <a:bodyPr wrap="square" rtlCol="0">
            <a:spAutoFit/>
          </a:bodyPr>
          <a:lstStyle/>
          <a:p>
            <a:pPr indent="0" algn="l">
              <a:buFont typeface="Arial" panose="020B0604020202020204" pitchFamily="34" charset="0"/>
              <a:buNone/>
            </a:pPr>
            <a:r>
              <a:rPr lang="zh-CN" altLang="en-US" sz="2800" dirty="0">
                <a:solidFill>
                  <a:schemeClr val="tx1">
                    <a:lumMod val="95000"/>
                    <a:lumOff val="5000"/>
                  </a:schemeClr>
                </a:solidFill>
                <a:cs typeface="+mn-ea"/>
                <a:sym typeface="+mn-lt"/>
              </a:rPr>
              <a:t>请输入文本标题</a:t>
            </a:r>
          </a:p>
        </p:txBody>
      </p:sp>
      <p:sp>
        <p:nvSpPr>
          <p:cNvPr id="16" name="文本框 15"/>
          <p:cNvSpPr txBox="1"/>
          <p:nvPr/>
        </p:nvSpPr>
        <p:spPr>
          <a:xfrm>
            <a:off x="1643290" y="3960677"/>
            <a:ext cx="930910" cy="583565"/>
          </a:xfrm>
          <a:prstGeom prst="rect">
            <a:avLst/>
          </a:prstGeom>
          <a:noFill/>
          <a:effectLst/>
        </p:spPr>
        <p:txBody>
          <a:bodyPr wrap="square" rtlCol="0">
            <a:spAutoFit/>
          </a:bodyPr>
          <a:lstStyle/>
          <a:p>
            <a:pPr algn="l"/>
            <a:r>
              <a:rPr lang="en-US" altLang="zh-CN" sz="3200">
                <a:uFillTx/>
                <a:latin typeface="Agency FB" panose="020B0503020202020204" pitchFamily="34" charset="0"/>
                <a:cs typeface="+mn-ea"/>
                <a:sym typeface="+mn-lt"/>
              </a:rPr>
              <a:t>02</a:t>
            </a:r>
          </a:p>
        </p:txBody>
      </p:sp>
      <p:sp>
        <p:nvSpPr>
          <p:cNvPr id="12" name="文本框 11"/>
          <p:cNvSpPr txBox="1"/>
          <p:nvPr/>
        </p:nvSpPr>
        <p:spPr>
          <a:xfrm>
            <a:off x="2004152" y="3078027"/>
            <a:ext cx="3453221" cy="521970"/>
          </a:xfrm>
          <a:prstGeom prst="rect">
            <a:avLst/>
          </a:prstGeom>
          <a:noFill/>
        </p:spPr>
        <p:txBody>
          <a:bodyPr wrap="square" rtlCol="0">
            <a:spAutoFit/>
          </a:bodyPr>
          <a:lstStyle/>
          <a:p>
            <a:pPr indent="0" algn="l">
              <a:buFont typeface="Arial" panose="020B0604020202020204" pitchFamily="34" charset="0"/>
              <a:buNone/>
            </a:pPr>
            <a:r>
              <a:rPr lang="zh-CN" altLang="en-US" sz="2800" dirty="0">
                <a:solidFill>
                  <a:schemeClr val="tx1">
                    <a:lumMod val="95000"/>
                    <a:lumOff val="5000"/>
                  </a:schemeClr>
                </a:solidFill>
                <a:cs typeface="+mn-ea"/>
                <a:sym typeface="+mn-lt"/>
              </a:rPr>
              <a:t>请输入文本标题</a:t>
            </a:r>
          </a:p>
        </p:txBody>
      </p:sp>
      <p:sp>
        <p:nvSpPr>
          <p:cNvPr id="13" name="文本框 12"/>
          <p:cNvSpPr txBox="1"/>
          <p:nvPr/>
        </p:nvSpPr>
        <p:spPr>
          <a:xfrm>
            <a:off x="1643290" y="3046912"/>
            <a:ext cx="930910" cy="583565"/>
          </a:xfrm>
          <a:prstGeom prst="rect">
            <a:avLst/>
          </a:prstGeom>
          <a:noFill/>
          <a:effectLst/>
        </p:spPr>
        <p:txBody>
          <a:bodyPr wrap="square" rtlCol="0">
            <a:spAutoFit/>
          </a:bodyPr>
          <a:lstStyle/>
          <a:p>
            <a:pPr algn="l"/>
            <a:r>
              <a:rPr lang="en-US" altLang="zh-CN" sz="3200" dirty="0">
                <a:uFillTx/>
                <a:latin typeface="Agency FB" panose="020B0503020202020204" pitchFamily="34" charset="0"/>
                <a:cs typeface="+mn-ea"/>
                <a:sym typeface="+mn-lt"/>
              </a:rPr>
              <a:t>01</a:t>
            </a:r>
          </a:p>
        </p:txBody>
      </p:sp>
      <p:sp>
        <p:nvSpPr>
          <p:cNvPr id="14" name="文本框 13"/>
          <p:cNvSpPr txBox="1"/>
          <p:nvPr/>
        </p:nvSpPr>
        <p:spPr>
          <a:xfrm>
            <a:off x="5298895" y="3986894"/>
            <a:ext cx="3453221" cy="521970"/>
          </a:xfrm>
          <a:prstGeom prst="rect">
            <a:avLst/>
          </a:prstGeom>
          <a:noFill/>
        </p:spPr>
        <p:txBody>
          <a:bodyPr wrap="square" rtlCol="0">
            <a:spAutoFit/>
          </a:bodyPr>
          <a:lstStyle/>
          <a:p>
            <a:pPr indent="0" algn="l">
              <a:buFont typeface="Arial" panose="020B0604020202020204" pitchFamily="34" charset="0"/>
              <a:buNone/>
            </a:pPr>
            <a:r>
              <a:rPr lang="zh-CN" altLang="en-US" sz="2800" dirty="0">
                <a:solidFill>
                  <a:schemeClr val="tx1">
                    <a:lumMod val="95000"/>
                    <a:lumOff val="5000"/>
                  </a:schemeClr>
                </a:solidFill>
                <a:cs typeface="+mn-ea"/>
                <a:sym typeface="+mn-lt"/>
              </a:rPr>
              <a:t>请输入文本标题</a:t>
            </a:r>
          </a:p>
        </p:txBody>
      </p:sp>
      <p:sp>
        <p:nvSpPr>
          <p:cNvPr id="25" name="文本框 24"/>
          <p:cNvSpPr txBox="1"/>
          <p:nvPr/>
        </p:nvSpPr>
        <p:spPr>
          <a:xfrm>
            <a:off x="4912633" y="3955779"/>
            <a:ext cx="930910" cy="583565"/>
          </a:xfrm>
          <a:prstGeom prst="rect">
            <a:avLst/>
          </a:prstGeom>
          <a:noFill/>
          <a:effectLst/>
        </p:spPr>
        <p:txBody>
          <a:bodyPr wrap="square" rtlCol="0">
            <a:spAutoFit/>
          </a:bodyPr>
          <a:lstStyle/>
          <a:p>
            <a:pPr algn="l"/>
            <a:r>
              <a:rPr lang="en-US" altLang="zh-CN" sz="3200">
                <a:uFillTx/>
                <a:latin typeface="Agency FB" panose="020B0503020202020204" pitchFamily="34" charset="0"/>
                <a:cs typeface="+mn-ea"/>
                <a:sym typeface="+mn-lt"/>
              </a:rPr>
              <a:t>04</a:t>
            </a:r>
          </a:p>
        </p:txBody>
      </p:sp>
      <p:sp>
        <p:nvSpPr>
          <p:cNvPr id="34" name="文本框 33"/>
          <p:cNvSpPr txBox="1"/>
          <p:nvPr/>
        </p:nvSpPr>
        <p:spPr>
          <a:xfrm>
            <a:off x="3991293" y="1984920"/>
            <a:ext cx="2760345" cy="923330"/>
          </a:xfrm>
          <a:prstGeom prst="rect">
            <a:avLst/>
          </a:prstGeom>
          <a:noFill/>
          <a:effectLst/>
        </p:spPr>
        <p:txBody>
          <a:bodyPr vert="horz" wrap="square" rtlCol="0">
            <a:spAutoFit/>
          </a:bodyPr>
          <a:lstStyle/>
          <a:p>
            <a:pPr algn="l"/>
            <a:r>
              <a:rPr lang="zh-CN" altLang="en-US" sz="5400" dirty="0">
                <a:solidFill>
                  <a:srgbClr val="FF1515"/>
                </a:solidFill>
                <a:effectLst>
                  <a:outerShdw blurRad="38100" dist="38100" dir="2700000" algn="tl">
                    <a:srgbClr val="000000">
                      <a:alpha val="43137"/>
                    </a:srgbClr>
                  </a:outerShdw>
                </a:effectLst>
                <a:cs typeface="+mn-ea"/>
                <a:sym typeface="+mn-lt"/>
              </a:rPr>
              <a:t>目录</a:t>
            </a:r>
          </a:p>
        </p:txBody>
      </p:sp>
      <p:sp>
        <p:nvSpPr>
          <p:cNvPr id="2" name="文本框 1"/>
          <p:cNvSpPr txBox="1"/>
          <p:nvPr/>
        </p:nvSpPr>
        <p:spPr>
          <a:xfrm>
            <a:off x="2004152" y="2183907"/>
            <a:ext cx="1369363" cy="200055"/>
          </a:xfrm>
          <a:prstGeom prst="rect">
            <a:avLst/>
          </a:prstGeom>
          <a:noFill/>
        </p:spPr>
        <p:txBody>
          <a:bodyPr wrap="square" rtlCol="0">
            <a:spAutoFit/>
          </a:bodyPr>
          <a:lstStyle/>
          <a:p>
            <a:r>
              <a:rPr lang="en-US" altLang="zh-CN" sz="700" dirty="0">
                <a:solidFill>
                  <a:srgbClr val="FFB7B8"/>
                </a:solidFill>
              </a:rPr>
              <a:t>https://www.ypppt.com/</a:t>
            </a:r>
            <a:endParaRPr lang="zh-CN" altLang="en-US" sz="700" dirty="0">
              <a:solidFill>
                <a:srgbClr val="FFB7B8"/>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linds(horizontal)">
                                      <p:cBhvr>
                                        <p:cTn id="18" dur="500"/>
                                        <p:tgtEl>
                                          <p:spTgt spid="1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linds(horizontal)">
                                      <p:cBhvr>
                                        <p:cTn id="21" dur="500"/>
                                        <p:tgtEl>
                                          <p:spTgt spid="1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linds(horizontal)">
                                      <p:cBhvr>
                                        <p:cTn id="24" dur="500"/>
                                        <p:tgtEl>
                                          <p:spTgt spid="12"/>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linds(horizontal)">
                                      <p:cBhvr>
                                        <p:cTn id="30" dur="500"/>
                                        <p:tgtEl>
                                          <p:spTgt spid="14"/>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blinds(horizontal)">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bldLvl="0"/>
      <p:bldP spid="11" grpId="1"/>
      <p:bldP spid="15" grpId="0"/>
      <p:bldP spid="15" grpId="1"/>
      <p:bldP spid="16" grpId="0" bldLvl="0"/>
      <p:bldP spid="16" grpId="1"/>
      <p:bldP spid="12" grpId="0"/>
      <p:bldP spid="12" grpId="1"/>
      <p:bldP spid="13" grpId="0" bldLvl="0"/>
      <p:bldP spid="13" grpId="1"/>
      <p:bldP spid="14" grpId="0"/>
      <p:bldP spid="14" grpId="1"/>
      <p:bldP spid="25" grpId="0" bldLvl="0"/>
      <p:bldP spid="25" grpId="1"/>
      <p:bldP spid="34" grpId="0" bldLvl="0" animBg="1"/>
      <p:bldP spid="34"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B7563287-3C5F-4C11-9D46-D637D56DCEE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4" name="图片 3">
            <a:extLst>
              <a:ext uri="{FF2B5EF4-FFF2-40B4-BE49-F238E27FC236}">
                <a16:creationId xmlns:a16="http://schemas.microsoft.com/office/drawing/2014/main" xmlns="" id="{B60C58C6-C90F-4B72-869A-FBAD283B72B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01700" y="-5387596"/>
            <a:ext cx="8096250" cy="12153900"/>
          </a:xfrm>
          <a:prstGeom prst="rect">
            <a:avLst/>
          </a:prstGeom>
          <a:noFill/>
          <a:ln>
            <a:noFill/>
          </a:ln>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6716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1C35A1A-F813-4253-8F2A-867613B785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文本框 5"/>
          <p:cNvSpPr txBox="1"/>
          <p:nvPr/>
        </p:nvSpPr>
        <p:spPr>
          <a:xfrm>
            <a:off x="2979147" y="3317876"/>
            <a:ext cx="5019675" cy="1109345"/>
          </a:xfrm>
          <a:prstGeom prst="rect">
            <a:avLst/>
          </a:prstGeom>
          <a:noFill/>
          <a:effectLst/>
        </p:spPr>
        <p:txBody>
          <a:bodyPr wrap="square" rtlCol="0">
            <a:noAutofit/>
          </a:bodyPr>
          <a:lstStyle/>
          <a:p>
            <a:pPr algn="l">
              <a:lnSpc>
                <a:spcPct val="150000"/>
              </a:lnSpc>
            </a:pPr>
            <a:r>
              <a:rPr lang="en-US" altLang="zh-CN">
                <a:cs typeface="+mn-ea"/>
                <a:sym typeface="+mn-lt"/>
              </a:rPr>
              <a:t>请在此处添加详细描述文本，尽量与标题文本语言风格相符合，语言描述尽量简洁生动。</a:t>
            </a:r>
            <a:endParaRPr lang="en-US" altLang="zh-CN" dirty="0">
              <a:cs typeface="+mn-ea"/>
              <a:sym typeface="+mn-lt"/>
            </a:endParaRPr>
          </a:p>
        </p:txBody>
      </p:sp>
      <p:sp>
        <p:nvSpPr>
          <p:cNvPr id="7" name="文本框 6"/>
          <p:cNvSpPr txBox="1"/>
          <p:nvPr/>
        </p:nvSpPr>
        <p:spPr>
          <a:xfrm>
            <a:off x="2979147" y="2716259"/>
            <a:ext cx="4193540" cy="645160"/>
          </a:xfrm>
          <a:prstGeom prst="rect">
            <a:avLst/>
          </a:prstGeom>
          <a:noFill/>
        </p:spPr>
        <p:txBody>
          <a:bodyPr wrap="square" rtlCol="0">
            <a:spAutoFit/>
          </a:bodyPr>
          <a:lstStyle/>
          <a:p>
            <a:pPr indent="0" algn="l">
              <a:buFont typeface="Arial" panose="020B0604020202020204" pitchFamily="34" charset="0"/>
              <a:buNone/>
            </a:pPr>
            <a:r>
              <a:rPr lang="zh-CN" altLang="en-US" sz="3600" dirty="0">
                <a:cs typeface="+mn-ea"/>
                <a:sym typeface="+mn-lt"/>
              </a:rPr>
              <a:t>点击输入文本标题</a:t>
            </a:r>
          </a:p>
        </p:txBody>
      </p:sp>
      <p:sp>
        <p:nvSpPr>
          <p:cNvPr id="18" name="文本框 17"/>
          <p:cNvSpPr txBox="1"/>
          <p:nvPr/>
        </p:nvSpPr>
        <p:spPr>
          <a:xfrm>
            <a:off x="1542232" y="2683390"/>
            <a:ext cx="1999253" cy="1569660"/>
          </a:xfrm>
          <a:prstGeom prst="rect">
            <a:avLst/>
          </a:prstGeom>
          <a:noFill/>
          <a:effectLst/>
        </p:spPr>
        <p:txBody>
          <a:bodyPr wrap="square" rtlCol="0">
            <a:spAutoFit/>
          </a:bodyPr>
          <a:lstStyle/>
          <a:p>
            <a:pPr>
              <a:lnSpc>
                <a:spcPct val="100000"/>
              </a:lnSpc>
            </a:pPr>
            <a:r>
              <a:rPr lang="en-US" altLang="zh-CN" sz="9600" spc="-150" dirty="0">
                <a:solidFill>
                  <a:srgbClr val="FF1515"/>
                </a:solidFill>
                <a:uFillTx/>
                <a:latin typeface="Agency FB" panose="020B0503020202020204" pitchFamily="34" charset="0"/>
                <a:cs typeface="+mn-ea"/>
                <a:sym typeface="+mn-lt"/>
              </a:rPr>
              <a:t>01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p:bldP spid="6" grpId="1"/>
      <p:bldP spid="7" grpId="0"/>
      <p:bldP spid="7" grpId="1"/>
      <p:bldP spid="18" grpId="0" bldLvl="0" animBg="1"/>
      <p:bldP spid="18"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3" name="文本框 2"/>
          <p:cNvSpPr txBox="1"/>
          <p:nvPr/>
        </p:nvSpPr>
        <p:spPr>
          <a:xfrm>
            <a:off x="1446712" y="2701925"/>
            <a:ext cx="4605655" cy="2745740"/>
          </a:xfrm>
          <a:prstGeom prst="rect">
            <a:avLst/>
          </a:prstGeom>
          <a:noFill/>
        </p:spPr>
        <p:txBody>
          <a:bodyPr wrap="square" rtlCol="0">
            <a:spAutoFit/>
          </a:bodyPr>
          <a:lstStyle/>
          <a:p>
            <a:pPr algn="l">
              <a:lnSpc>
                <a:spcPct val="120000"/>
              </a:lnSpc>
            </a:pPr>
            <a:r>
              <a:rPr lang="en-US" altLang="zh-CN" sz="1600">
                <a:cs typeface="+mn-ea"/>
                <a:sym typeface="+mn-lt"/>
              </a:rPr>
              <a:t>请在此处添加详细描述文本，尽量与标题文本语言风格相符合，语言描述尽量简洁生动。语言描述尽量简洁生动</a:t>
            </a:r>
            <a:r>
              <a:rPr lang="zh-CN" altLang="en-US" sz="1600">
                <a:cs typeface="+mn-ea"/>
                <a:sym typeface="+mn-lt"/>
              </a:rPr>
              <a:t>，</a:t>
            </a:r>
            <a:r>
              <a:rPr lang="en-US" altLang="zh-CN" sz="1600">
                <a:cs typeface="+mn-ea"/>
                <a:sym typeface="+mn-lt"/>
              </a:rPr>
              <a:t>请在此处添加详细描述文本，尽量与标题文本语言风格相符合</a:t>
            </a:r>
            <a:r>
              <a:rPr lang="zh-CN" altLang="en-US" sz="1600">
                <a:cs typeface="+mn-ea"/>
                <a:sym typeface="+mn-lt"/>
              </a:rPr>
              <a:t>，</a:t>
            </a:r>
            <a:r>
              <a:rPr lang="en-US" altLang="zh-CN" sz="1600">
                <a:cs typeface="+mn-ea"/>
                <a:sym typeface="+mn-lt"/>
              </a:rPr>
              <a:t>请在此处添加详细描述文本，尽量与标题文本语言风格相符合，语言描述尽量简洁生动</a:t>
            </a:r>
            <a:r>
              <a:rPr lang="zh-CN" altLang="en-US" sz="1600">
                <a:cs typeface="+mn-ea"/>
                <a:sym typeface="+mn-lt"/>
              </a:rPr>
              <a:t>，</a:t>
            </a:r>
            <a:r>
              <a:rPr lang="en-US" altLang="zh-CN" sz="1600">
                <a:cs typeface="+mn-ea"/>
                <a:sym typeface="+mn-lt"/>
              </a:rPr>
              <a:t>语言描述尽量简洁生动</a:t>
            </a:r>
            <a:r>
              <a:rPr lang="zh-CN" altLang="en-US" sz="1600">
                <a:cs typeface="+mn-ea"/>
                <a:sym typeface="+mn-lt"/>
              </a:rPr>
              <a:t>，</a:t>
            </a:r>
            <a:r>
              <a:rPr lang="en-US" altLang="zh-CN" sz="1600">
                <a:cs typeface="+mn-ea"/>
                <a:sym typeface="+mn-lt"/>
              </a:rPr>
              <a:t>请在此处添加详细描述文本，尽量与标题文本语言风格相符合</a:t>
            </a:r>
            <a:r>
              <a:rPr lang="zh-CN" altLang="en-US" sz="1600">
                <a:cs typeface="+mn-ea"/>
                <a:sym typeface="+mn-lt"/>
              </a:rPr>
              <a:t>，</a:t>
            </a:r>
            <a:r>
              <a:rPr lang="en-US" altLang="zh-CN" sz="1600">
                <a:cs typeface="+mn-ea"/>
                <a:sym typeface="+mn-lt"/>
              </a:rPr>
              <a:t>请在此处添加详细描述文本，尽量与标题文本语言风格相符合</a:t>
            </a:r>
            <a:endParaRPr lang="en-US" altLang="zh-CN" sz="1600" dirty="0">
              <a:cs typeface="+mn-ea"/>
              <a:sym typeface="+mn-lt"/>
            </a:endParaRPr>
          </a:p>
        </p:txBody>
      </p:sp>
      <p:sp>
        <p:nvSpPr>
          <p:cNvPr id="28" name="文本 文本框 4627"/>
          <p:cNvSpPr txBox="1"/>
          <p:nvPr>
            <p:custDataLst>
              <p:tags r:id="rId2"/>
            </p:custDataLst>
          </p:nvPr>
        </p:nvSpPr>
        <p:spPr>
          <a:xfrm>
            <a:off x="1446712" y="1911350"/>
            <a:ext cx="3131820" cy="521970"/>
          </a:xfrm>
          <a:prstGeom prst="rect">
            <a:avLst/>
          </a:prstGeom>
          <a:noFill/>
        </p:spPr>
        <p:txBody>
          <a:bodyPr wrap="square" rtlCol="0">
            <a:spAutoFit/>
          </a:bodyPr>
          <a:lstStyle/>
          <a:p>
            <a:pPr algn="l">
              <a:buFont typeface="+mj-lt"/>
            </a:pPr>
            <a:r>
              <a:rPr lang="zh-CN" altLang="en-US" sz="2800" noProof="1">
                <a:cs typeface="+mn-ea"/>
                <a:sym typeface="+mn-lt"/>
              </a:rPr>
              <a:t>请输入您的标题</a:t>
            </a:r>
            <a:endParaRPr lang="zh-CN" altLang="en-US" sz="2800" spc="140" noProof="1">
              <a:cs typeface="+mn-ea"/>
              <a:sym typeface="+mn-lt"/>
            </a:endParaRPr>
          </a:p>
        </p:txBody>
      </p:sp>
      <p:cxnSp>
        <p:nvCxnSpPr>
          <p:cNvPr id="2" name="直接连接符 1"/>
          <p:cNvCxnSpPr/>
          <p:nvPr/>
        </p:nvCxnSpPr>
        <p:spPr>
          <a:xfrm>
            <a:off x="1446712" y="2567305"/>
            <a:ext cx="4559935" cy="0"/>
          </a:xfrm>
          <a:prstGeom prst="line">
            <a:avLst/>
          </a:prstGeom>
          <a:ln>
            <a:solidFill>
              <a:srgbClr val="FF1741"/>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096000" y="1514021"/>
            <a:ext cx="4461872" cy="4461872"/>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8" grpId="0"/>
      <p:bldP spid="28"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17" name="文本框 16"/>
          <p:cNvSpPr txBox="1"/>
          <p:nvPr/>
        </p:nvSpPr>
        <p:spPr>
          <a:xfrm>
            <a:off x="4434023" y="2698932"/>
            <a:ext cx="6090285" cy="866140"/>
          </a:xfrm>
          <a:prstGeom prst="rect">
            <a:avLst/>
          </a:prstGeom>
          <a:noFill/>
        </p:spPr>
        <p:txBody>
          <a:bodyPr wrap="square" rtlCol="0">
            <a:spAutoFit/>
          </a:bodyPr>
          <a:lstStyle/>
          <a:p>
            <a:pPr algn="l">
              <a:lnSpc>
                <a:spcPct val="120000"/>
              </a:lnSpc>
            </a:pPr>
            <a:r>
              <a:rPr lang="en-US" altLang="zh-CN" sz="1400" dirty="0">
                <a:solidFill>
                  <a:schemeClr val="tx1">
                    <a:lumMod val="95000"/>
                    <a:lumOff val="5000"/>
                  </a:schemeClr>
                </a:solidFill>
                <a:cs typeface="+mn-ea"/>
                <a:sym typeface="+mn-lt"/>
              </a:rPr>
              <a:t>请在此处添加详细描述文本，尽量与标题文本语言风格相符合，语言描述尽量简洁生动。语言描述尽量简洁生动。请在此处添加详细描述文本，尽量与标题文本语言风格相符合，语言描述尽量简洁生动</a:t>
            </a:r>
            <a:r>
              <a:rPr lang="zh-CN" altLang="en-US" sz="1400" dirty="0">
                <a:solidFill>
                  <a:schemeClr val="tx1">
                    <a:lumMod val="95000"/>
                    <a:lumOff val="5000"/>
                  </a:schemeClr>
                </a:solidFill>
                <a:cs typeface="+mn-ea"/>
                <a:sym typeface="+mn-lt"/>
              </a:rPr>
              <a:t>。</a:t>
            </a:r>
          </a:p>
        </p:txBody>
      </p:sp>
      <p:sp>
        <p:nvSpPr>
          <p:cNvPr id="26" name="文本 文本框 4627"/>
          <p:cNvSpPr txBox="1"/>
          <p:nvPr>
            <p:custDataLst>
              <p:tags r:id="rId2"/>
            </p:custDataLst>
          </p:nvPr>
        </p:nvSpPr>
        <p:spPr>
          <a:xfrm>
            <a:off x="4434658" y="2178232"/>
            <a:ext cx="3131820" cy="460375"/>
          </a:xfrm>
          <a:prstGeom prst="rect">
            <a:avLst/>
          </a:prstGeom>
          <a:noFill/>
        </p:spPr>
        <p:txBody>
          <a:bodyPr wrap="square" rtlCol="0">
            <a:spAutoFit/>
          </a:bodyPr>
          <a:lstStyle/>
          <a:p>
            <a:pPr algn="l">
              <a:buFont typeface="+mj-lt"/>
            </a:pPr>
            <a:r>
              <a:rPr lang="zh-CN" altLang="en-US" sz="2400" noProof="1">
                <a:solidFill>
                  <a:schemeClr val="tx1">
                    <a:lumMod val="95000"/>
                    <a:lumOff val="5000"/>
                  </a:schemeClr>
                </a:solidFill>
                <a:cs typeface="+mn-ea"/>
                <a:sym typeface="+mn-lt"/>
              </a:rPr>
              <a:t>请输入您的标题</a:t>
            </a:r>
            <a:endParaRPr lang="zh-CN" altLang="en-US" sz="2400" spc="140" noProof="1">
              <a:solidFill>
                <a:schemeClr val="tx1">
                  <a:lumMod val="95000"/>
                  <a:lumOff val="5000"/>
                </a:schemeClr>
              </a:solidFill>
              <a:cs typeface="+mn-ea"/>
              <a:sym typeface="+mn-lt"/>
            </a:endParaRPr>
          </a:p>
        </p:txBody>
      </p:sp>
      <p:sp>
        <p:nvSpPr>
          <p:cNvPr id="31" name="文本框 30"/>
          <p:cNvSpPr txBox="1"/>
          <p:nvPr/>
        </p:nvSpPr>
        <p:spPr>
          <a:xfrm>
            <a:off x="4434658" y="3914957"/>
            <a:ext cx="6089650" cy="1246299"/>
          </a:xfrm>
          <a:prstGeom prst="roundRect">
            <a:avLst/>
          </a:prstGeom>
          <a:solidFill>
            <a:schemeClr val="bg1"/>
          </a:solidFill>
          <a:ln>
            <a:noFill/>
          </a:ln>
        </p:spPr>
        <p:txBody>
          <a:bodyPr wrap="square" rtlCol="0" anchor="t">
            <a:spAutoFit/>
          </a:bodyPr>
          <a:lstStyle/>
          <a:p>
            <a:pPr algn="l">
              <a:lnSpc>
                <a:spcPct val="120000"/>
              </a:lnSpc>
            </a:pPr>
            <a:r>
              <a:rPr lang="en-US" altLang="zh-CN" sz="1400">
                <a:solidFill>
                  <a:srgbClr val="FF1741"/>
                </a:solidFill>
                <a:cs typeface="+mn-ea"/>
                <a:sym typeface="+mn-lt"/>
              </a:rPr>
              <a:t>请在此处添加详细描述文本，尽量与标题文本语言风格相符合，语言描述尽量简洁生动</a:t>
            </a:r>
            <a:r>
              <a:rPr lang="zh-CN" altLang="en-US" sz="1400">
                <a:solidFill>
                  <a:srgbClr val="FF1741"/>
                </a:solidFill>
                <a:cs typeface="+mn-ea"/>
                <a:sym typeface="+mn-lt"/>
              </a:rPr>
              <a:t>，</a:t>
            </a:r>
            <a:r>
              <a:rPr lang="en-US" altLang="zh-CN" sz="1400">
                <a:solidFill>
                  <a:srgbClr val="FF1741"/>
                </a:solidFill>
                <a:cs typeface="+mn-ea"/>
                <a:sym typeface="+mn-lt"/>
              </a:rPr>
              <a:t>语言描述尽量简洁生动。请在此处添加详细描述文本，尽量与标题文本语言风格相符合，语言描述尽量简洁生动</a:t>
            </a:r>
            <a:r>
              <a:rPr lang="zh-CN" altLang="en-US" sz="1400">
                <a:solidFill>
                  <a:srgbClr val="FF1741"/>
                </a:solidFill>
                <a:cs typeface="+mn-ea"/>
                <a:sym typeface="+mn-lt"/>
              </a:rPr>
              <a:t>，</a:t>
            </a:r>
            <a:r>
              <a:rPr lang="en-US" altLang="zh-CN" sz="1400">
                <a:solidFill>
                  <a:srgbClr val="FF1741"/>
                </a:solidFill>
                <a:cs typeface="+mn-ea"/>
                <a:sym typeface="+mn-lt"/>
              </a:rPr>
              <a:t>语言描述尽量简洁生动。</a:t>
            </a: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67806" y="1261201"/>
            <a:ext cx="4191000" cy="462534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26" grpId="0"/>
      <p:bldP spid="26" grpId="1"/>
      <p:bldP spid="31" grpId="0" bldLvl="0" animBg="1"/>
      <p:bldP spid="31"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7" name="文本框 6"/>
          <p:cNvSpPr txBox="1"/>
          <p:nvPr/>
        </p:nvSpPr>
        <p:spPr>
          <a:xfrm>
            <a:off x="1546860" y="1032510"/>
            <a:ext cx="3575050" cy="583565"/>
          </a:xfrm>
          <a:prstGeom prst="rect">
            <a:avLst/>
          </a:prstGeom>
          <a:noFill/>
        </p:spPr>
        <p:txBody>
          <a:bodyPr wrap="square" rtlCol="0">
            <a:spAutoFit/>
          </a:bodyPr>
          <a:lstStyle/>
          <a:p>
            <a:pPr indent="0" algn="l">
              <a:lnSpc>
                <a:spcPct val="100000"/>
              </a:lnSpc>
              <a:buFont typeface="Arial" panose="020B0604020202020204" pitchFamily="34" charset="0"/>
              <a:buNone/>
            </a:pPr>
            <a:r>
              <a:rPr lang="zh-CN" altLang="en-US" sz="3200">
                <a:solidFill>
                  <a:schemeClr val="tx1"/>
                </a:solidFill>
                <a:effectLst/>
                <a:cs typeface="+mn-ea"/>
                <a:sym typeface="+mn-lt"/>
              </a:rPr>
              <a:t>点击输入文本标题</a:t>
            </a:r>
          </a:p>
        </p:txBody>
      </p:sp>
      <p:sp>
        <p:nvSpPr>
          <p:cNvPr id="3" name="圆角矩形 2"/>
          <p:cNvSpPr/>
          <p:nvPr/>
        </p:nvSpPr>
        <p:spPr>
          <a:xfrm>
            <a:off x="1523365" y="3236687"/>
            <a:ext cx="2285365" cy="2226944"/>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1529080" y="4012747"/>
            <a:ext cx="2266950" cy="1200329"/>
          </a:xfrm>
          <a:prstGeom prst="rect">
            <a:avLst/>
          </a:prstGeom>
          <a:noFill/>
        </p:spPr>
        <p:txBody>
          <a:bodyPr wrap="square" rtlCol="0">
            <a:spAutoFit/>
          </a:bodyPr>
          <a:lstStyle/>
          <a:p>
            <a:pPr algn="ctr">
              <a:lnSpc>
                <a:spcPct val="120000"/>
              </a:lnSpc>
            </a:pPr>
            <a:r>
              <a:rPr lang="en-US" altLang="zh-CN" sz="1200">
                <a:solidFill>
                  <a:schemeClr val="tx1">
                    <a:lumMod val="95000"/>
                    <a:lumOff val="5000"/>
                  </a:schemeClr>
                </a:solidFill>
                <a:cs typeface="+mn-ea"/>
                <a:sym typeface="+mn-lt"/>
              </a:rPr>
              <a:t>请在此处添加详细描述文本，尽量与标题文本语言风格相符合，语言描述尽量简洁生动</a:t>
            </a:r>
            <a:r>
              <a:rPr lang="zh-CN" altLang="en-US" sz="1200">
                <a:solidFill>
                  <a:schemeClr val="tx1">
                    <a:lumMod val="95000"/>
                    <a:lumOff val="5000"/>
                  </a:schemeClr>
                </a:solidFill>
                <a:cs typeface="+mn-ea"/>
                <a:sym typeface="+mn-lt"/>
              </a:rPr>
              <a:t>，</a:t>
            </a:r>
            <a:r>
              <a:rPr lang="en-US" altLang="zh-CN" sz="1200">
                <a:solidFill>
                  <a:schemeClr val="tx1">
                    <a:lumMod val="95000"/>
                    <a:lumOff val="5000"/>
                  </a:schemeClr>
                </a:solidFill>
                <a:cs typeface="+mn-ea"/>
                <a:sym typeface="+mn-lt"/>
              </a:rPr>
              <a:t>尽量与标题文本语言风格相符合，语言描述尽量简洁生动。</a:t>
            </a:r>
            <a:endParaRPr lang="en-US" altLang="zh-CN" sz="1200" dirty="0">
              <a:solidFill>
                <a:schemeClr val="tx1">
                  <a:lumMod val="95000"/>
                  <a:lumOff val="5000"/>
                </a:schemeClr>
              </a:solidFill>
              <a:cs typeface="+mn-ea"/>
              <a:sym typeface="+mn-lt"/>
            </a:endParaRPr>
          </a:p>
        </p:txBody>
      </p:sp>
      <p:sp>
        <p:nvSpPr>
          <p:cNvPr id="16" name="文本 文本框 4627"/>
          <p:cNvSpPr txBox="1"/>
          <p:nvPr>
            <p:custDataLst>
              <p:tags r:id="rId2"/>
            </p:custDataLst>
          </p:nvPr>
        </p:nvSpPr>
        <p:spPr>
          <a:xfrm>
            <a:off x="1639570" y="3601902"/>
            <a:ext cx="2051685" cy="398780"/>
          </a:xfrm>
          <a:prstGeom prst="rect">
            <a:avLst/>
          </a:prstGeom>
          <a:noFill/>
        </p:spPr>
        <p:txBody>
          <a:bodyPr wrap="square" rtlCol="0">
            <a:spAutoFit/>
          </a:bodyPr>
          <a:lstStyle/>
          <a:p>
            <a:pPr algn="ctr">
              <a:buFont typeface="+mj-lt"/>
            </a:pPr>
            <a:r>
              <a:rPr lang="zh-CN" altLang="en-US" sz="2000" noProof="1">
                <a:solidFill>
                  <a:srgbClr val="FB6360"/>
                </a:solidFill>
                <a:cs typeface="+mn-ea"/>
                <a:sym typeface="+mn-lt"/>
              </a:rPr>
              <a:t>请输入您的标题</a:t>
            </a:r>
            <a:endParaRPr lang="zh-CN" altLang="en-US" sz="2000" spc="140" noProof="1">
              <a:solidFill>
                <a:srgbClr val="FB6360"/>
              </a:solidFill>
              <a:cs typeface="+mn-ea"/>
              <a:sym typeface="+mn-lt"/>
            </a:endParaRPr>
          </a:p>
        </p:txBody>
      </p:sp>
      <p:sp>
        <p:nvSpPr>
          <p:cNvPr id="5" name="圆角矩形 4"/>
          <p:cNvSpPr/>
          <p:nvPr/>
        </p:nvSpPr>
        <p:spPr>
          <a:xfrm>
            <a:off x="4950460" y="3236687"/>
            <a:ext cx="2285365" cy="2226944"/>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4949825" y="4012747"/>
            <a:ext cx="2266950" cy="1200329"/>
          </a:xfrm>
          <a:prstGeom prst="rect">
            <a:avLst/>
          </a:prstGeom>
          <a:noFill/>
        </p:spPr>
        <p:txBody>
          <a:bodyPr wrap="square" rtlCol="0">
            <a:spAutoFit/>
          </a:bodyPr>
          <a:lstStyle/>
          <a:p>
            <a:pPr algn="ctr">
              <a:lnSpc>
                <a:spcPct val="120000"/>
              </a:lnSpc>
            </a:pPr>
            <a:r>
              <a:rPr lang="en-US" altLang="zh-CN" sz="1200">
                <a:solidFill>
                  <a:schemeClr val="tx1">
                    <a:lumMod val="95000"/>
                    <a:lumOff val="5000"/>
                  </a:schemeClr>
                </a:solidFill>
                <a:cs typeface="+mn-ea"/>
                <a:sym typeface="+mn-lt"/>
              </a:rPr>
              <a:t>请在此处添加详细描述文本，尽量与标题文本语言风格相符合，语言描述尽量简洁生动</a:t>
            </a:r>
            <a:r>
              <a:rPr lang="zh-CN" altLang="en-US" sz="1200">
                <a:solidFill>
                  <a:schemeClr val="tx1">
                    <a:lumMod val="95000"/>
                    <a:lumOff val="5000"/>
                  </a:schemeClr>
                </a:solidFill>
                <a:cs typeface="+mn-ea"/>
                <a:sym typeface="+mn-lt"/>
              </a:rPr>
              <a:t>，</a:t>
            </a:r>
            <a:r>
              <a:rPr lang="en-US" altLang="zh-CN" sz="1200">
                <a:solidFill>
                  <a:schemeClr val="tx1">
                    <a:lumMod val="95000"/>
                    <a:lumOff val="5000"/>
                  </a:schemeClr>
                </a:solidFill>
                <a:cs typeface="+mn-ea"/>
                <a:sym typeface="+mn-lt"/>
              </a:rPr>
              <a:t>尽量与标题文本语言风格相符合，语言描述尽量简洁生动。</a:t>
            </a:r>
            <a:endParaRPr lang="en-US" altLang="zh-CN" sz="1200" dirty="0">
              <a:solidFill>
                <a:schemeClr val="tx1">
                  <a:lumMod val="95000"/>
                  <a:lumOff val="5000"/>
                </a:schemeClr>
              </a:solidFill>
              <a:cs typeface="+mn-ea"/>
              <a:sym typeface="+mn-lt"/>
            </a:endParaRPr>
          </a:p>
        </p:txBody>
      </p:sp>
      <p:sp>
        <p:nvSpPr>
          <p:cNvPr id="15" name="圆角矩形 14"/>
          <p:cNvSpPr/>
          <p:nvPr/>
        </p:nvSpPr>
        <p:spPr>
          <a:xfrm>
            <a:off x="8377555" y="3236687"/>
            <a:ext cx="2285365" cy="2226944"/>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 文本框 4627"/>
          <p:cNvSpPr txBox="1"/>
          <p:nvPr>
            <p:custDataLst>
              <p:tags r:id="rId3"/>
            </p:custDataLst>
          </p:nvPr>
        </p:nvSpPr>
        <p:spPr>
          <a:xfrm>
            <a:off x="5070475" y="3601902"/>
            <a:ext cx="2051685" cy="398780"/>
          </a:xfrm>
          <a:prstGeom prst="rect">
            <a:avLst/>
          </a:prstGeom>
          <a:noFill/>
        </p:spPr>
        <p:txBody>
          <a:bodyPr wrap="square" rtlCol="0">
            <a:spAutoFit/>
          </a:bodyPr>
          <a:lstStyle/>
          <a:p>
            <a:pPr algn="ctr">
              <a:buFont typeface="+mj-lt"/>
            </a:pPr>
            <a:r>
              <a:rPr lang="zh-CN" altLang="en-US" sz="2000" noProof="1">
                <a:solidFill>
                  <a:srgbClr val="FB6360"/>
                </a:solidFill>
                <a:cs typeface="+mn-ea"/>
                <a:sym typeface="+mn-lt"/>
              </a:rPr>
              <a:t>请输入您的标题</a:t>
            </a:r>
            <a:endParaRPr lang="zh-CN" altLang="en-US" sz="2000" spc="140" noProof="1">
              <a:solidFill>
                <a:srgbClr val="FB6360"/>
              </a:solidFill>
              <a:cs typeface="+mn-ea"/>
              <a:sym typeface="+mn-lt"/>
            </a:endParaRPr>
          </a:p>
        </p:txBody>
      </p:sp>
      <p:sp>
        <p:nvSpPr>
          <p:cNvPr id="11" name="文本框 10"/>
          <p:cNvSpPr txBox="1"/>
          <p:nvPr/>
        </p:nvSpPr>
        <p:spPr>
          <a:xfrm>
            <a:off x="8390890" y="4012747"/>
            <a:ext cx="2266950" cy="1200329"/>
          </a:xfrm>
          <a:prstGeom prst="rect">
            <a:avLst/>
          </a:prstGeom>
          <a:noFill/>
        </p:spPr>
        <p:txBody>
          <a:bodyPr wrap="square" rtlCol="0">
            <a:spAutoFit/>
          </a:bodyPr>
          <a:lstStyle/>
          <a:p>
            <a:pPr algn="ctr">
              <a:lnSpc>
                <a:spcPct val="120000"/>
              </a:lnSpc>
            </a:pPr>
            <a:r>
              <a:rPr lang="en-US" altLang="zh-CN" sz="1200" dirty="0" err="1">
                <a:solidFill>
                  <a:schemeClr val="tx1">
                    <a:lumMod val="95000"/>
                    <a:lumOff val="5000"/>
                  </a:schemeClr>
                </a:solidFill>
                <a:cs typeface="+mn-ea"/>
                <a:sym typeface="+mn-lt"/>
              </a:rPr>
              <a:t>请在此处添加详细描述文本，尽量与标题文本语言风格相符合，语言描述尽量简洁生动</a:t>
            </a:r>
            <a:r>
              <a:rPr lang="zh-CN" altLang="en-US" sz="1200" dirty="0">
                <a:solidFill>
                  <a:schemeClr val="tx1">
                    <a:lumMod val="95000"/>
                    <a:lumOff val="5000"/>
                  </a:schemeClr>
                </a:solidFill>
                <a:cs typeface="+mn-ea"/>
                <a:sym typeface="+mn-lt"/>
              </a:rPr>
              <a:t>，</a:t>
            </a:r>
            <a:r>
              <a:rPr lang="en-US" altLang="zh-CN" sz="1200" dirty="0" err="1">
                <a:solidFill>
                  <a:schemeClr val="tx1">
                    <a:lumMod val="95000"/>
                    <a:lumOff val="5000"/>
                  </a:schemeClr>
                </a:solidFill>
                <a:cs typeface="+mn-ea"/>
                <a:sym typeface="+mn-lt"/>
              </a:rPr>
              <a:t>尽量与标题文本语言风格相符合，语言描述尽量简洁生动</a:t>
            </a:r>
            <a:r>
              <a:rPr lang="en-US" altLang="zh-CN" sz="1200" dirty="0">
                <a:solidFill>
                  <a:schemeClr val="tx1">
                    <a:lumMod val="95000"/>
                    <a:lumOff val="5000"/>
                  </a:schemeClr>
                </a:solidFill>
                <a:cs typeface="+mn-ea"/>
                <a:sym typeface="+mn-lt"/>
              </a:rPr>
              <a:t>。</a:t>
            </a:r>
          </a:p>
        </p:txBody>
      </p:sp>
      <p:sp>
        <p:nvSpPr>
          <p:cNvPr id="12" name="文本 文本框 4627"/>
          <p:cNvSpPr txBox="1"/>
          <p:nvPr>
            <p:custDataLst>
              <p:tags r:id="rId4"/>
            </p:custDataLst>
          </p:nvPr>
        </p:nvSpPr>
        <p:spPr>
          <a:xfrm>
            <a:off x="8501380" y="3601902"/>
            <a:ext cx="2051685" cy="398780"/>
          </a:xfrm>
          <a:prstGeom prst="rect">
            <a:avLst/>
          </a:prstGeom>
          <a:noFill/>
        </p:spPr>
        <p:txBody>
          <a:bodyPr wrap="square" rtlCol="0">
            <a:spAutoFit/>
          </a:bodyPr>
          <a:lstStyle/>
          <a:p>
            <a:pPr algn="ctr">
              <a:buFont typeface="+mj-lt"/>
            </a:pPr>
            <a:r>
              <a:rPr lang="zh-CN" altLang="en-US" sz="2000" noProof="1">
                <a:solidFill>
                  <a:srgbClr val="FB6360"/>
                </a:solidFill>
                <a:cs typeface="+mn-ea"/>
                <a:sym typeface="+mn-lt"/>
              </a:rPr>
              <a:t>请输入您的标题</a:t>
            </a:r>
            <a:endParaRPr lang="zh-CN" altLang="en-US" sz="2000" spc="140" noProof="1">
              <a:solidFill>
                <a:srgbClr val="FB6360"/>
              </a:solidFill>
              <a:cs typeface="+mn-ea"/>
              <a:sym typeface="+mn-lt"/>
            </a:endParaRPr>
          </a:p>
        </p:txBody>
      </p:sp>
      <p:sp>
        <p:nvSpPr>
          <p:cNvPr id="17" name="右箭头 16"/>
          <p:cNvSpPr/>
          <p:nvPr/>
        </p:nvSpPr>
        <p:spPr>
          <a:xfrm>
            <a:off x="4066540" y="4097746"/>
            <a:ext cx="625475" cy="356235"/>
          </a:xfrm>
          <a:prstGeom prst="rightArrow">
            <a:avLst/>
          </a:prstGeom>
          <a:solidFill>
            <a:srgbClr val="FB6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右箭头 18"/>
          <p:cNvSpPr/>
          <p:nvPr/>
        </p:nvSpPr>
        <p:spPr>
          <a:xfrm>
            <a:off x="7554595" y="4097746"/>
            <a:ext cx="625475" cy="356235"/>
          </a:xfrm>
          <a:prstGeom prst="rightArrow">
            <a:avLst/>
          </a:prstGeom>
          <a:solidFill>
            <a:srgbClr val="FB6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a:extLst>
              <a:ext uri="{FF2B5EF4-FFF2-40B4-BE49-F238E27FC236}">
                <a16:creationId xmlns:a16="http://schemas.microsoft.com/office/drawing/2014/main" xmlns="" id="{6B08A109-5D98-4972-A386-A738AFE9F7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01371" y="2278743"/>
            <a:ext cx="1712686" cy="1284514"/>
          </a:xfrm>
          <a:prstGeom prst="rect">
            <a:avLst/>
          </a:prstGeom>
        </p:spPr>
      </p:pic>
      <p:pic>
        <p:nvPicPr>
          <p:cNvPr id="25" name="图片 24">
            <a:extLst>
              <a:ext uri="{FF2B5EF4-FFF2-40B4-BE49-F238E27FC236}">
                <a16:creationId xmlns:a16="http://schemas.microsoft.com/office/drawing/2014/main" xmlns="" id="{41C88B44-CCB8-4B2E-8E18-6A0E8B18CBD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86399" y="2278743"/>
            <a:ext cx="1712686" cy="1284514"/>
          </a:xfrm>
          <a:prstGeom prst="rect">
            <a:avLst/>
          </a:prstGeom>
        </p:spPr>
      </p:pic>
      <p:pic>
        <p:nvPicPr>
          <p:cNvPr id="26" name="图片 25">
            <a:extLst>
              <a:ext uri="{FF2B5EF4-FFF2-40B4-BE49-F238E27FC236}">
                <a16:creationId xmlns:a16="http://schemas.microsoft.com/office/drawing/2014/main" xmlns="" id="{1DD8800D-54A2-42BA-90F1-83D1815AE25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24685" y="2278743"/>
            <a:ext cx="1712686" cy="128451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checkerboard(across)">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checkerboard(across)">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3" grpId="0" animBg="1"/>
      <p:bldP spid="2" grpId="0"/>
      <p:bldP spid="16" grpId="0"/>
      <p:bldP spid="5" grpId="0" animBg="1"/>
      <p:bldP spid="8" grpId="0"/>
      <p:bldP spid="15" grpId="0" animBg="1"/>
      <p:bldP spid="9" grpId="0"/>
      <p:bldP spid="11" grpId="0"/>
      <p:bldP spid="12" grpId="0"/>
      <p:bldP spid="17"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3B1026B6-7493-4079-8CDE-7892167E7A8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文本框 15">
            <a:extLst>
              <a:ext uri="{FF2B5EF4-FFF2-40B4-BE49-F238E27FC236}">
                <a16:creationId xmlns:a16="http://schemas.microsoft.com/office/drawing/2014/main" xmlns="" id="{039D15F3-C452-4DC9-91FD-600B9673E7BD}"/>
              </a:ext>
            </a:extLst>
          </p:cNvPr>
          <p:cNvSpPr txBox="1"/>
          <p:nvPr/>
        </p:nvSpPr>
        <p:spPr>
          <a:xfrm>
            <a:off x="2979147" y="3317876"/>
            <a:ext cx="5019675" cy="1109345"/>
          </a:xfrm>
          <a:prstGeom prst="rect">
            <a:avLst/>
          </a:prstGeom>
          <a:noFill/>
          <a:effectLst/>
        </p:spPr>
        <p:txBody>
          <a:bodyPr wrap="square" rtlCol="0">
            <a:noAutofit/>
          </a:bodyPr>
          <a:lstStyle/>
          <a:p>
            <a:pPr algn="l">
              <a:lnSpc>
                <a:spcPct val="150000"/>
              </a:lnSpc>
            </a:pPr>
            <a:r>
              <a:rPr lang="en-US" altLang="zh-CN">
                <a:cs typeface="+mn-ea"/>
                <a:sym typeface="+mn-lt"/>
              </a:rPr>
              <a:t>请在此处添加详细描述文本，尽量与标题文本语言风格相符合，语言描述尽量简洁生动。</a:t>
            </a:r>
            <a:endParaRPr lang="en-US" altLang="zh-CN" dirty="0">
              <a:cs typeface="+mn-ea"/>
              <a:sym typeface="+mn-lt"/>
            </a:endParaRPr>
          </a:p>
        </p:txBody>
      </p:sp>
      <p:sp>
        <p:nvSpPr>
          <p:cNvPr id="17" name="文本框 16">
            <a:extLst>
              <a:ext uri="{FF2B5EF4-FFF2-40B4-BE49-F238E27FC236}">
                <a16:creationId xmlns:a16="http://schemas.microsoft.com/office/drawing/2014/main" xmlns="" id="{A3C7C603-99E1-4255-9295-D574BA51D39E}"/>
              </a:ext>
            </a:extLst>
          </p:cNvPr>
          <p:cNvSpPr txBox="1"/>
          <p:nvPr/>
        </p:nvSpPr>
        <p:spPr>
          <a:xfrm>
            <a:off x="2979147" y="2716259"/>
            <a:ext cx="4193540" cy="645160"/>
          </a:xfrm>
          <a:prstGeom prst="rect">
            <a:avLst/>
          </a:prstGeom>
          <a:noFill/>
        </p:spPr>
        <p:txBody>
          <a:bodyPr wrap="square" rtlCol="0">
            <a:spAutoFit/>
          </a:bodyPr>
          <a:lstStyle/>
          <a:p>
            <a:pPr indent="0" algn="l">
              <a:buFont typeface="Arial" panose="020B0604020202020204" pitchFamily="34" charset="0"/>
              <a:buNone/>
            </a:pPr>
            <a:r>
              <a:rPr lang="zh-CN" altLang="en-US" sz="3600" dirty="0">
                <a:cs typeface="+mn-ea"/>
                <a:sym typeface="+mn-lt"/>
              </a:rPr>
              <a:t>点击输入文本标题</a:t>
            </a:r>
          </a:p>
        </p:txBody>
      </p:sp>
      <p:sp>
        <p:nvSpPr>
          <p:cNvPr id="19" name="文本框 18">
            <a:extLst>
              <a:ext uri="{FF2B5EF4-FFF2-40B4-BE49-F238E27FC236}">
                <a16:creationId xmlns:a16="http://schemas.microsoft.com/office/drawing/2014/main" xmlns="" id="{ED8DA0C7-C34E-408E-AE1B-4A5F1C62E9F5}"/>
              </a:ext>
            </a:extLst>
          </p:cNvPr>
          <p:cNvSpPr txBox="1"/>
          <p:nvPr/>
        </p:nvSpPr>
        <p:spPr>
          <a:xfrm>
            <a:off x="1542232" y="2683390"/>
            <a:ext cx="1999253" cy="1569660"/>
          </a:xfrm>
          <a:prstGeom prst="rect">
            <a:avLst/>
          </a:prstGeom>
          <a:noFill/>
          <a:effectLst/>
        </p:spPr>
        <p:txBody>
          <a:bodyPr wrap="square" rtlCol="0">
            <a:spAutoFit/>
          </a:bodyPr>
          <a:lstStyle>
            <a:defPPr>
              <a:defRPr lang="zh-CN"/>
            </a:defPPr>
            <a:lvl1pPr>
              <a:lnSpc>
                <a:spcPct val="100000"/>
              </a:lnSpc>
              <a:defRPr sz="9600" spc="-150">
                <a:solidFill>
                  <a:srgbClr val="FF1515"/>
                </a:solidFill>
                <a:uFillTx/>
                <a:latin typeface="Agency FB" panose="020B0503020202020204" pitchFamily="34" charset="0"/>
                <a:cs typeface="+mn-ea"/>
              </a:defRPr>
            </a:lvl1pPr>
          </a:lstStyle>
          <a:p>
            <a:r>
              <a:rPr lang="en-US" altLang="zh-CN" dirty="0">
                <a:sym typeface="+mn-lt"/>
              </a:rPr>
              <a:t>02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p:bldP spid="16" grpId="1"/>
      <p:bldP spid="17" grpId="0"/>
      <p:bldP spid="17" grpId="1"/>
      <p:bldP spid="19" grpId="0" bldLvl="0" animBg="1"/>
      <p:bldP spid="1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2" name="文本框 1"/>
          <p:cNvSpPr txBox="1"/>
          <p:nvPr/>
        </p:nvSpPr>
        <p:spPr>
          <a:xfrm>
            <a:off x="4890770" y="2278834"/>
            <a:ext cx="2407285" cy="478155"/>
          </a:xfrm>
          <a:prstGeom prst="rect">
            <a:avLst/>
          </a:prstGeom>
          <a:noFill/>
        </p:spPr>
        <p:txBody>
          <a:bodyPr wrap="square" rtlCol="0">
            <a:normAutofit/>
          </a:bodyPr>
          <a:lstStyle/>
          <a:p>
            <a:pPr marL="0" algn="ctr" eaLnBrk="1">
              <a:lnSpc>
                <a:spcPct val="120000"/>
              </a:lnSpc>
            </a:pPr>
            <a:r>
              <a:rPr lang="en-US" altLang="zh-CN" sz="1800" kern="1200">
                <a:solidFill>
                  <a:schemeClr val="tx1">
                    <a:lumMod val="95000"/>
                    <a:lumOff val="5000"/>
                  </a:schemeClr>
                </a:solidFill>
                <a:cs typeface="+mn-ea"/>
                <a:sym typeface="+mn-lt"/>
              </a:rPr>
              <a:t>单击此处添加标题</a:t>
            </a:r>
          </a:p>
        </p:txBody>
      </p:sp>
      <p:sp>
        <p:nvSpPr>
          <p:cNvPr id="16" name="文本框 15"/>
          <p:cNvSpPr txBox="1"/>
          <p:nvPr/>
        </p:nvSpPr>
        <p:spPr>
          <a:xfrm>
            <a:off x="4745990" y="2756989"/>
            <a:ext cx="2697480" cy="925830"/>
          </a:xfrm>
          <a:prstGeom prst="rect">
            <a:avLst/>
          </a:prstGeom>
          <a:noFill/>
        </p:spPr>
        <p:txBody>
          <a:bodyPr wrap="square" rtlCol="0">
            <a:no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r>
              <a:rPr lang="zh-CN" altLang="en-US" sz="1400" kern="1200">
                <a:solidFill>
                  <a:schemeClr val="tx1">
                    <a:lumMod val="95000"/>
                    <a:lumOff val="5000"/>
                  </a:schemeClr>
                </a:solidFill>
                <a:cs typeface="+mn-ea"/>
                <a:sym typeface="+mn-lt"/>
              </a:rPr>
              <a:t>。</a:t>
            </a:r>
          </a:p>
        </p:txBody>
      </p:sp>
      <p:sp>
        <p:nvSpPr>
          <p:cNvPr id="21" name="文本框 20"/>
          <p:cNvSpPr txBox="1"/>
          <p:nvPr/>
        </p:nvSpPr>
        <p:spPr>
          <a:xfrm>
            <a:off x="1710055" y="2278834"/>
            <a:ext cx="2407285" cy="478155"/>
          </a:xfrm>
          <a:prstGeom prst="rect">
            <a:avLst/>
          </a:prstGeom>
          <a:noFill/>
        </p:spPr>
        <p:txBody>
          <a:bodyPr wrap="square" rtlCol="0">
            <a:normAutofit/>
          </a:bodyPr>
          <a:lstStyle/>
          <a:p>
            <a:pPr marL="0" algn="ctr" eaLnBrk="1">
              <a:lnSpc>
                <a:spcPct val="120000"/>
              </a:lnSpc>
            </a:pPr>
            <a:r>
              <a:rPr lang="en-US" altLang="zh-CN" sz="1800" kern="1200">
                <a:solidFill>
                  <a:schemeClr val="tx1">
                    <a:lumMod val="95000"/>
                    <a:lumOff val="5000"/>
                  </a:schemeClr>
                </a:solidFill>
                <a:cs typeface="+mn-ea"/>
                <a:sym typeface="+mn-lt"/>
              </a:rPr>
              <a:t>单击此处添加标题</a:t>
            </a:r>
          </a:p>
        </p:txBody>
      </p:sp>
      <p:sp>
        <p:nvSpPr>
          <p:cNvPr id="3" name="文本框 2"/>
          <p:cNvSpPr txBox="1"/>
          <p:nvPr/>
        </p:nvSpPr>
        <p:spPr>
          <a:xfrm>
            <a:off x="1565275" y="2756989"/>
            <a:ext cx="2697480" cy="925830"/>
          </a:xfrm>
          <a:prstGeom prst="rect">
            <a:avLst/>
          </a:prstGeom>
          <a:noFill/>
        </p:spPr>
        <p:txBody>
          <a:bodyPr wrap="square" rtlCol="0">
            <a:no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r>
              <a:rPr lang="zh-CN" altLang="en-US" sz="1400" kern="1200">
                <a:solidFill>
                  <a:schemeClr val="tx1">
                    <a:lumMod val="95000"/>
                    <a:lumOff val="5000"/>
                  </a:schemeClr>
                </a:solidFill>
                <a:cs typeface="+mn-ea"/>
                <a:sym typeface="+mn-lt"/>
              </a:rPr>
              <a:t>。</a:t>
            </a:r>
          </a:p>
        </p:txBody>
      </p:sp>
      <p:sp>
        <p:nvSpPr>
          <p:cNvPr id="5" name="文本框 4"/>
          <p:cNvSpPr txBox="1"/>
          <p:nvPr/>
        </p:nvSpPr>
        <p:spPr>
          <a:xfrm>
            <a:off x="8201660" y="2278834"/>
            <a:ext cx="2407285" cy="478155"/>
          </a:xfrm>
          <a:prstGeom prst="rect">
            <a:avLst/>
          </a:prstGeom>
          <a:noFill/>
        </p:spPr>
        <p:txBody>
          <a:bodyPr wrap="square" rtlCol="0">
            <a:normAutofit/>
          </a:bodyPr>
          <a:lstStyle/>
          <a:p>
            <a:pPr marL="0" algn="ctr" eaLnBrk="1">
              <a:lnSpc>
                <a:spcPct val="120000"/>
              </a:lnSpc>
            </a:pPr>
            <a:r>
              <a:rPr lang="en-US" altLang="zh-CN" sz="1800" kern="1200">
                <a:solidFill>
                  <a:schemeClr val="tx1">
                    <a:lumMod val="95000"/>
                    <a:lumOff val="5000"/>
                  </a:schemeClr>
                </a:solidFill>
                <a:cs typeface="+mn-ea"/>
                <a:sym typeface="+mn-lt"/>
              </a:rPr>
              <a:t>单击此处添加标题</a:t>
            </a:r>
          </a:p>
        </p:txBody>
      </p:sp>
      <p:sp>
        <p:nvSpPr>
          <p:cNvPr id="25" name="文本框 24"/>
          <p:cNvSpPr txBox="1"/>
          <p:nvPr/>
        </p:nvSpPr>
        <p:spPr>
          <a:xfrm>
            <a:off x="8056880" y="2756989"/>
            <a:ext cx="2697480" cy="925830"/>
          </a:xfrm>
          <a:prstGeom prst="rect">
            <a:avLst/>
          </a:prstGeom>
          <a:noFill/>
        </p:spPr>
        <p:txBody>
          <a:bodyPr wrap="square" rtlCol="0">
            <a:noAutofit/>
          </a:bodyPr>
          <a:lstStyle/>
          <a:p>
            <a:pPr marL="0" algn="ct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r>
              <a:rPr lang="zh-CN" altLang="en-US" sz="1400" kern="1200">
                <a:solidFill>
                  <a:schemeClr val="tx1">
                    <a:lumMod val="95000"/>
                    <a:lumOff val="5000"/>
                  </a:schemeClr>
                </a:solidFill>
                <a:cs typeface="+mn-ea"/>
                <a:sym typeface="+mn-lt"/>
              </a:rPr>
              <a:t>。</a:t>
            </a:r>
          </a:p>
        </p:txBody>
      </p:sp>
      <p:pic>
        <p:nvPicPr>
          <p:cNvPr id="8" name="图片 7">
            <a:extLst>
              <a:ext uri="{FF2B5EF4-FFF2-40B4-BE49-F238E27FC236}">
                <a16:creationId xmlns:a16="http://schemas.microsoft.com/office/drawing/2014/main" xmlns="" id="{010FA6B3-4BBC-446C-94F9-121D73C7C9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3028" y="3211286"/>
            <a:ext cx="2699658" cy="2699658"/>
          </a:xfrm>
          <a:prstGeom prst="rect">
            <a:avLst/>
          </a:prstGeom>
        </p:spPr>
      </p:pic>
      <p:pic>
        <p:nvPicPr>
          <p:cNvPr id="26" name="图片 25">
            <a:extLst>
              <a:ext uri="{FF2B5EF4-FFF2-40B4-BE49-F238E27FC236}">
                <a16:creationId xmlns:a16="http://schemas.microsoft.com/office/drawing/2014/main" xmlns="" id="{274E9830-0ADA-4A8C-84E3-74809928F1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200" y="3211286"/>
            <a:ext cx="2699658" cy="2699658"/>
          </a:xfrm>
          <a:prstGeom prst="rect">
            <a:avLst/>
          </a:prstGeom>
        </p:spPr>
      </p:pic>
      <p:pic>
        <p:nvPicPr>
          <p:cNvPr id="28" name="图片 27">
            <a:extLst>
              <a:ext uri="{FF2B5EF4-FFF2-40B4-BE49-F238E27FC236}">
                <a16:creationId xmlns:a16="http://schemas.microsoft.com/office/drawing/2014/main" xmlns="" id="{266EEC25-6A04-4469-ADC4-D334F01D5F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28000" y="3211286"/>
            <a:ext cx="2699658" cy="2699658"/>
          </a:xfrm>
          <a:prstGeom prst="rect">
            <a:avLst/>
          </a:prstGeom>
        </p:spPr>
      </p:pic>
      <p:sp>
        <p:nvSpPr>
          <p:cNvPr id="12" name="TextBox 11"/>
          <p:cNvSpPr txBox="1"/>
          <p:nvPr/>
        </p:nvSpPr>
        <p:spPr>
          <a:xfrm>
            <a:off x="675804" y="65981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BA199"/>
                </a:solidFill>
                <a:effectLst/>
                <a:uLnTx/>
                <a:uFillTx/>
              </a:rPr>
              <a:t>节日</a:t>
            </a:r>
            <a:r>
              <a:rPr kumimoji="0" lang="en-US" altLang="zh-CN" sz="100" b="0" i="0" u="none" strike="noStrike" kern="0" cap="none" spc="0" normalizeH="0" baseline="0" noProof="0" dirty="0" smtClean="0">
                <a:ln>
                  <a:noFill/>
                </a:ln>
                <a:solidFill>
                  <a:srgbClr val="FBA199"/>
                </a:solidFill>
                <a:effectLst/>
                <a:uLnTx/>
                <a:uFillTx/>
              </a:rPr>
              <a:t>PPT</a:t>
            </a:r>
            <a:r>
              <a:rPr kumimoji="0" lang="zh-CN" altLang="en-US" sz="100" b="0" i="0" u="none" strike="noStrike" kern="0" cap="none" spc="0" normalizeH="0" baseline="0" noProof="0" dirty="0" smtClean="0">
                <a:ln>
                  <a:noFill/>
                </a:ln>
                <a:solidFill>
                  <a:srgbClr val="FBA199"/>
                </a:solidFill>
                <a:effectLst/>
                <a:uLnTx/>
                <a:uFillTx/>
              </a:rPr>
              <a:t>模板 </a:t>
            </a:r>
            <a:r>
              <a:rPr kumimoji="0" lang="en-US" altLang="zh-CN" sz="100" b="0" i="0" u="none" strike="noStrike" kern="0" cap="none" spc="0" normalizeH="0" baseline="0" noProof="0" dirty="0" smtClean="0">
                <a:ln>
                  <a:noFill/>
                </a:ln>
                <a:solidFill>
                  <a:srgbClr val="FBA199"/>
                </a:solidFill>
                <a:effectLst/>
                <a:uLnTx/>
                <a:uFillTx/>
              </a:rPr>
              <a:t>http://</a:t>
            </a:r>
            <a:r>
              <a:rPr kumimoji="0" lang="en-US" altLang="zh-CN" sz="100" b="0" i="0" u="none" strike="noStrike" kern="0" cap="none" spc="0" normalizeH="0" baseline="0" noProof="0" dirty="0" smtClean="0">
                <a:ln>
                  <a:noFill/>
                </a:ln>
                <a:solidFill>
                  <a:srgbClr val="FBA199"/>
                </a:solidFill>
                <a:effectLst/>
                <a:uLnTx/>
                <a:uFillTx/>
              </a:rPr>
              <a:t>www.ypppt.com/jieri</a:t>
            </a:r>
            <a:r>
              <a:rPr kumimoji="0" lang="en-US" altLang="zh-CN" sz="100" b="0" i="0" u="none" strike="noStrike" kern="0" cap="none" spc="0" normalizeH="0" baseline="0" noProof="0" dirty="0" smtClean="0">
                <a:ln>
                  <a:noFill/>
                </a:ln>
                <a:solidFill>
                  <a:srgbClr val="FBA199"/>
                </a:solidFill>
                <a:effectLst/>
                <a:uLnTx/>
                <a:uFillTx/>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2"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2"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2"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2"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16" grpId="1"/>
      <p:bldP spid="16" grpId="2"/>
      <p:bldP spid="21" grpId="1"/>
      <p:bldP spid="21" grpId="2"/>
      <p:bldP spid="3" grpId="1"/>
      <p:bldP spid="3" grpId="2"/>
      <p:bldP spid="5" grpId="1"/>
      <p:bldP spid="5" grpId="2"/>
      <p:bldP spid="25" grpId="1"/>
      <p:bldP spid="25" grpId="2"/>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A1A4"/>
        </a:solidFill>
        <a:effectLst/>
      </p:bgPr>
    </p:bg>
    <p:spTree>
      <p:nvGrpSpPr>
        <p:cNvPr id="1" name=""/>
        <p:cNvGrpSpPr/>
        <p:nvPr/>
      </p:nvGrpSpPr>
      <p:grpSpPr>
        <a:xfrm>
          <a:off x="0" y="0"/>
          <a:ext cx="0" cy="0"/>
          <a:chOff x="0" y="0"/>
          <a:chExt cx="0" cy="0"/>
        </a:xfrm>
      </p:grpSpPr>
      <p:sp>
        <p:nvSpPr>
          <p:cNvPr id="33" name="文本框 32"/>
          <p:cNvSpPr txBox="1"/>
          <p:nvPr/>
        </p:nvSpPr>
        <p:spPr>
          <a:xfrm>
            <a:off x="7557770" y="2512060"/>
            <a:ext cx="2407285" cy="694055"/>
          </a:xfrm>
          <a:prstGeom prst="rect">
            <a:avLst/>
          </a:prstGeom>
          <a:noFill/>
        </p:spPr>
        <p:txBody>
          <a:bodyPr wrap="square" rtlCol="0">
            <a:normAutofit/>
          </a:bodyPr>
          <a:lstStyle/>
          <a:p>
            <a:pPr marL="0" algn="l"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5" name="文本框 4"/>
          <p:cNvSpPr txBox="1"/>
          <p:nvPr/>
        </p:nvSpPr>
        <p:spPr>
          <a:xfrm>
            <a:off x="7557770" y="4845685"/>
            <a:ext cx="2407285" cy="694055"/>
          </a:xfrm>
          <a:prstGeom prst="rect">
            <a:avLst/>
          </a:prstGeom>
          <a:noFill/>
        </p:spPr>
        <p:txBody>
          <a:bodyPr wrap="square" rtlCol="0">
            <a:normAutofit/>
          </a:bodyPr>
          <a:lstStyle/>
          <a:p>
            <a:pPr marL="0" algn="l"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8" name="文本框 7"/>
          <p:cNvSpPr txBox="1"/>
          <p:nvPr/>
        </p:nvSpPr>
        <p:spPr>
          <a:xfrm flipH="1">
            <a:off x="7557770" y="4367530"/>
            <a:ext cx="2407285" cy="478155"/>
          </a:xfrm>
          <a:prstGeom prst="rect">
            <a:avLst/>
          </a:prstGeom>
          <a:noFill/>
        </p:spPr>
        <p:txBody>
          <a:bodyPr wrap="square" rtlCol="0">
            <a:normAutofit/>
          </a:bodyPr>
          <a:lstStyle/>
          <a:p>
            <a:pPr marL="0" algn="l"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38" name="文本框 37"/>
          <p:cNvSpPr txBox="1"/>
          <p:nvPr/>
        </p:nvSpPr>
        <p:spPr>
          <a:xfrm>
            <a:off x="2155825" y="4845685"/>
            <a:ext cx="2407285" cy="694055"/>
          </a:xfrm>
          <a:prstGeom prst="rect">
            <a:avLst/>
          </a:prstGeom>
          <a:noFill/>
        </p:spPr>
        <p:txBody>
          <a:bodyPr wrap="square" rtlCol="0">
            <a:normAutofit/>
          </a:bodyPr>
          <a:lstStyle/>
          <a:p>
            <a:pPr marL="0" algn="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39" name="文本框 38"/>
          <p:cNvSpPr txBox="1"/>
          <p:nvPr/>
        </p:nvSpPr>
        <p:spPr>
          <a:xfrm flipH="1">
            <a:off x="2155825" y="4367530"/>
            <a:ext cx="2407285" cy="478155"/>
          </a:xfrm>
          <a:prstGeom prst="rect">
            <a:avLst/>
          </a:prstGeom>
          <a:noFill/>
        </p:spPr>
        <p:txBody>
          <a:bodyPr wrap="square" rtlCol="0">
            <a:normAutofit/>
          </a:bodyPr>
          <a:lstStyle/>
          <a:p>
            <a:pPr marL="0" algn="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40" name="文本框 39"/>
          <p:cNvSpPr txBox="1"/>
          <p:nvPr/>
        </p:nvSpPr>
        <p:spPr>
          <a:xfrm>
            <a:off x="2154555" y="2483485"/>
            <a:ext cx="2407285" cy="694055"/>
          </a:xfrm>
          <a:prstGeom prst="rect">
            <a:avLst/>
          </a:prstGeom>
          <a:noFill/>
        </p:spPr>
        <p:txBody>
          <a:bodyPr wrap="square" rtlCol="0">
            <a:normAutofit/>
          </a:bodyPr>
          <a:lstStyle/>
          <a:p>
            <a:pPr marL="0" algn="r" eaLnBrk="1">
              <a:lnSpc>
                <a:spcPct val="120000"/>
              </a:lnSpc>
            </a:pPr>
            <a:r>
              <a:rPr lang="en-US" altLang="zh-CN" sz="1400" kern="1200">
                <a:solidFill>
                  <a:schemeClr val="tx1">
                    <a:lumMod val="95000"/>
                    <a:lumOff val="5000"/>
                  </a:schemeClr>
                </a:solidFill>
                <a:cs typeface="+mn-ea"/>
                <a:sym typeface="+mn-lt"/>
              </a:rPr>
              <a:t>请在此处添加详细描述文本，语言描述尽量简洁生动。</a:t>
            </a:r>
          </a:p>
        </p:txBody>
      </p:sp>
      <p:sp>
        <p:nvSpPr>
          <p:cNvPr id="41" name="文本框 40"/>
          <p:cNvSpPr txBox="1"/>
          <p:nvPr/>
        </p:nvSpPr>
        <p:spPr>
          <a:xfrm flipH="1">
            <a:off x="2155825" y="2033905"/>
            <a:ext cx="2407285" cy="478155"/>
          </a:xfrm>
          <a:prstGeom prst="rect">
            <a:avLst/>
          </a:prstGeom>
          <a:noFill/>
        </p:spPr>
        <p:txBody>
          <a:bodyPr wrap="square" rtlCol="0">
            <a:normAutofit/>
          </a:bodyPr>
          <a:lstStyle/>
          <a:p>
            <a:pPr marL="0" algn="r"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42" name="文本框 41"/>
          <p:cNvSpPr txBox="1"/>
          <p:nvPr/>
        </p:nvSpPr>
        <p:spPr>
          <a:xfrm flipH="1">
            <a:off x="7557770" y="2033905"/>
            <a:ext cx="2407285" cy="478155"/>
          </a:xfrm>
          <a:prstGeom prst="rect">
            <a:avLst/>
          </a:prstGeom>
          <a:noFill/>
        </p:spPr>
        <p:txBody>
          <a:bodyPr wrap="square" rtlCol="0">
            <a:normAutofit/>
          </a:bodyPr>
          <a:lstStyle/>
          <a:p>
            <a:pPr marL="0" algn="l" eaLnBrk="1">
              <a:lnSpc>
                <a:spcPct val="130000"/>
              </a:lnSpc>
            </a:pPr>
            <a:r>
              <a:rPr lang="en-US" altLang="zh-CN" sz="1800" kern="1200">
                <a:solidFill>
                  <a:schemeClr val="tx1">
                    <a:lumMod val="95000"/>
                    <a:lumOff val="5000"/>
                  </a:schemeClr>
                </a:solidFill>
                <a:cs typeface="+mn-ea"/>
                <a:sym typeface="+mn-lt"/>
              </a:rPr>
              <a:t>单击此处添加标题</a:t>
            </a:r>
          </a:p>
        </p:txBody>
      </p:sp>
      <p:sp>
        <p:nvSpPr>
          <p:cNvPr id="9" name="椭圆 8"/>
          <p:cNvSpPr/>
          <p:nvPr/>
        </p:nvSpPr>
        <p:spPr>
          <a:xfrm>
            <a:off x="4657090" y="2394585"/>
            <a:ext cx="2870200" cy="2705100"/>
          </a:xfrm>
          <a:prstGeom prst="ellipse">
            <a:avLst/>
          </a:prstGeom>
          <a:solidFill>
            <a:schemeClr val="bg1"/>
          </a:solidFill>
          <a:ln>
            <a:solidFill>
              <a:srgbClr val="FFB7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4795520" y="4583430"/>
            <a:ext cx="612000" cy="556895"/>
          </a:xfrm>
          <a:prstGeom prst="ellipse">
            <a:avLst/>
          </a:prstGeom>
          <a:solidFill>
            <a:srgbClr val="FB6360"/>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bg1"/>
                </a:solidFill>
                <a:cs typeface="+mn-ea"/>
                <a:sym typeface="+mn-lt"/>
              </a:rPr>
              <a:t>4</a:t>
            </a:r>
          </a:p>
        </p:txBody>
      </p:sp>
      <p:sp>
        <p:nvSpPr>
          <p:cNvPr id="21" name="椭圆 20"/>
          <p:cNvSpPr/>
          <p:nvPr/>
        </p:nvSpPr>
        <p:spPr>
          <a:xfrm>
            <a:off x="4863465" y="2383155"/>
            <a:ext cx="612140" cy="556895"/>
          </a:xfrm>
          <a:prstGeom prst="ellipse">
            <a:avLst/>
          </a:prstGeom>
          <a:solidFill>
            <a:srgbClr val="FB6360"/>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bg1"/>
                </a:solidFill>
                <a:cs typeface="+mn-ea"/>
                <a:sym typeface="+mn-lt"/>
              </a:rPr>
              <a:t>1</a:t>
            </a:r>
          </a:p>
        </p:txBody>
      </p:sp>
      <p:sp>
        <p:nvSpPr>
          <p:cNvPr id="2" name="椭圆 1"/>
          <p:cNvSpPr/>
          <p:nvPr/>
        </p:nvSpPr>
        <p:spPr>
          <a:xfrm>
            <a:off x="6627495" y="2383155"/>
            <a:ext cx="612000" cy="556895"/>
          </a:xfrm>
          <a:prstGeom prst="ellipse">
            <a:avLst/>
          </a:prstGeom>
          <a:solidFill>
            <a:srgbClr val="FB6360"/>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bg1"/>
                </a:solidFill>
                <a:cs typeface="+mn-ea"/>
                <a:sym typeface="+mn-lt"/>
              </a:rPr>
              <a:t>2</a:t>
            </a:r>
          </a:p>
        </p:txBody>
      </p:sp>
      <p:sp>
        <p:nvSpPr>
          <p:cNvPr id="3" name="椭圆 2"/>
          <p:cNvSpPr/>
          <p:nvPr/>
        </p:nvSpPr>
        <p:spPr>
          <a:xfrm>
            <a:off x="6627495" y="4583430"/>
            <a:ext cx="612000" cy="556895"/>
          </a:xfrm>
          <a:prstGeom prst="ellipse">
            <a:avLst/>
          </a:prstGeom>
          <a:solidFill>
            <a:srgbClr val="FB6360"/>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bg1"/>
                </a:solidFill>
                <a:cs typeface="+mn-ea"/>
                <a:sym typeface="+mn-lt"/>
              </a:rPr>
              <a:t>3</a:t>
            </a: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09614" y="2191658"/>
            <a:ext cx="2936784" cy="2936784"/>
          </a:xfrm>
          <a:prstGeom prst="rect">
            <a:avLst/>
          </a:prstGeom>
          <a:effectLst>
            <a:outerShdw blurRad="50800" dist="38100" dir="2700000" algn="tl" rotWithShape="0">
              <a:prstClr val="black">
                <a:alpha val="40000"/>
              </a:prstClr>
            </a:outerShdw>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2" nodeType="click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ppt_x"/>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4" fill="hold" grpId="2"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fill="hold"/>
                                        <p:tgtEl>
                                          <p:spTgt spid="41"/>
                                        </p:tgtEl>
                                        <p:attrNameLst>
                                          <p:attrName>ppt_x</p:attrName>
                                        </p:attrNameLst>
                                      </p:cBhvr>
                                      <p:tavLst>
                                        <p:tav tm="0">
                                          <p:val>
                                            <p:strVal val="#ppt_x"/>
                                          </p:val>
                                        </p:tav>
                                        <p:tav tm="100000">
                                          <p:val>
                                            <p:strVal val="#ppt_x"/>
                                          </p:val>
                                        </p:tav>
                                      </p:tavLst>
                                    </p:anim>
                                    <p:anim calcmode="lin" valueType="num">
                                      <p:cBhvr additive="base">
                                        <p:cTn id="22" dur="500" fill="hold"/>
                                        <p:tgtEl>
                                          <p:spTgt spid="41"/>
                                        </p:tgtEl>
                                        <p:attrNameLst>
                                          <p:attrName>ppt_y</p:attrName>
                                        </p:attrNameLst>
                                      </p:cBhvr>
                                      <p:tavLst>
                                        <p:tav tm="0">
                                          <p:val>
                                            <p:strVal val="1+#ppt_h/2"/>
                                          </p:val>
                                        </p:tav>
                                        <p:tav tm="100000">
                                          <p:val>
                                            <p:strVal val="#ppt_y"/>
                                          </p:val>
                                        </p:tav>
                                      </p:tavLst>
                                    </p:anim>
                                  </p:childTnLst>
                                </p:cTn>
                              </p:par>
                              <p:par>
                                <p:cTn id="23" presetID="2" presetClass="entr" presetSubtype="4" fill="hold" grpId="2" nodeType="with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2" nodeType="click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grpId="2"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grpId="2" nodeType="with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2"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fill="hold" grpId="2"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par>
                                <p:cTn id="51" presetID="2" presetClass="entr" presetSubtype="4" fill="hold" grpId="2" nodeType="with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ppt_x"/>
                                          </p:val>
                                        </p:tav>
                                        <p:tav tm="100000">
                                          <p:val>
                                            <p:strVal val="#ppt_x"/>
                                          </p:val>
                                        </p:tav>
                                      </p:tavLst>
                                    </p:anim>
                                    <p:anim calcmode="lin" valueType="num">
                                      <p:cBhvr additive="base">
                                        <p:cTn id="5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2" nodeType="click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4" fill="hold" grpId="2" nodeType="with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500" fill="hold"/>
                                        <p:tgtEl>
                                          <p:spTgt spid="38"/>
                                        </p:tgtEl>
                                        <p:attrNameLst>
                                          <p:attrName>ppt_x</p:attrName>
                                        </p:attrNameLst>
                                      </p:cBhvr>
                                      <p:tavLst>
                                        <p:tav tm="0">
                                          <p:val>
                                            <p:strVal val="#ppt_x"/>
                                          </p:val>
                                        </p:tav>
                                        <p:tav tm="100000">
                                          <p:val>
                                            <p:strVal val="#ppt_x"/>
                                          </p:val>
                                        </p:tav>
                                      </p:tavLst>
                                    </p:anim>
                                    <p:anim calcmode="lin" valueType="num">
                                      <p:cBhvr additive="base">
                                        <p:cTn id="64" dur="500" fill="hold"/>
                                        <p:tgtEl>
                                          <p:spTgt spid="38"/>
                                        </p:tgtEl>
                                        <p:attrNameLst>
                                          <p:attrName>ppt_y</p:attrName>
                                        </p:attrNameLst>
                                      </p:cBhvr>
                                      <p:tavLst>
                                        <p:tav tm="0">
                                          <p:val>
                                            <p:strVal val="1+#ppt_h/2"/>
                                          </p:val>
                                        </p:tav>
                                        <p:tav tm="100000">
                                          <p:val>
                                            <p:strVal val="#ppt_y"/>
                                          </p:val>
                                        </p:tav>
                                      </p:tavLst>
                                    </p:anim>
                                  </p:childTnLst>
                                </p:cTn>
                              </p:par>
                              <p:par>
                                <p:cTn id="65" presetID="2" presetClass="entr" presetSubtype="4" fill="hold" grpId="2"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ppt_x"/>
                                          </p:val>
                                        </p:tav>
                                        <p:tav tm="100000">
                                          <p:val>
                                            <p:strVal val="#ppt_x"/>
                                          </p:val>
                                        </p:tav>
                                      </p:tavLst>
                                    </p:anim>
                                    <p:anim calcmode="lin" valueType="num">
                                      <p:cBhvr additive="base">
                                        <p:cTn id="6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p:bldP spid="33" grpId="2"/>
      <p:bldP spid="5" grpId="1"/>
      <p:bldP spid="5" grpId="2"/>
      <p:bldP spid="8" grpId="1"/>
      <p:bldP spid="8" grpId="2"/>
      <p:bldP spid="38" grpId="1"/>
      <p:bldP spid="38" grpId="2"/>
      <p:bldP spid="39" grpId="1"/>
      <p:bldP spid="39" grpId="2"/>
      <p:bldP spid="40" grpId="1"/>
      <p:bldP spid="40" grpId="2"/>
      <p:bldP spid="41" grpId="1"/>
      <p:bldP spid="41" grpId="2"/>
      <p:bldP spid="42" grpId="1"/>
      <p:bldP spid="42" grpId="2"/>
      <p:bldP spid="9" grpId="0" animBg="1"/>
      <p:bldP spid="20" grpId="1" animBg="1"/>
      <p:bldP spid="20" grpId="2" animBg="1"/>
      <p:bldP spid="21" grpId="1" animBg="1"/>
      <p:bldP spid="21" grpId="2" animBg="1"/>
      <p:bldP spid="2" grpId="1" animBg="1"/>
      <p:bldP spid="2" grpId="2" animBg="1"/>
      <p:bldP spid="3" grpId="1" animBg="1"/>
      <p:bldP spid="3" grpId="2"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1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标题内容"/>
  <p:tag name="KSO_WM_UNIT_NOCLEAR" val="0"/>
  <p:tag name="KSO_WM_UNIT_VALUE" val="16"/>
  <p:tag name="KSO_WM_UNIT_HIGHLIGHT" val="0"/>
  <p:tag name="KSO_WM_UNIT_COMPATIBLE" val="0"/>
  <p:tag name="KSO_WM_UNIT_DIAGRAM_ISNUMVISUAL" val="0"/>
  <p:tag name="KSO_WM_UNIT_DIAGRAM_ISREFERUNIT" val="0"/>
  <p:tag name="KSO_WM_DIAGRAM_GROUP_CODE" val="ζ1-1"/>
  <p:tag name="KSO_WM_UNIT_TYPE" val="a"/>
  <p:tag name="KSO_WM_UNIT_INDEX" val="1"/>
  <p:tag name="KSO_WM_UNIT_ID" val="diagram20200571_1*a*1"/>
  <p:tag name="KSO_WM_TEMPLATE_CATEGORY" val="diagram"/>
  <p:tag name="KSO_WM_TEMPLATE_INDEX" val="20200571"/>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yi0wprbc">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491</Words>
  <Application>Microsoft Office PowerPoint</Application>
  <PresentationFormat>宽屏</PresentationFormat>
  <Paragraphs>119</Paragraphs>
  <Slides>21</Slides>
  <Notes>8</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思源黑体</vt:lpstr>
      <vt:lpstr>宋体</vt:lpstr>
      <vt:lpstr>微软雅黑</vt:lpstr>
      <vt:lpstr>Agency FB</vt:lpstr>
      <vt:lpstr>Arial</vt:lpstr>
      <vt:lpstr>Calibri</vt:lpstr>
      <vt:lpstr>Calibri Light</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2021-06-10T07:42:38Z</dcterms:created>
  <dcterms:modified xsi:type="dcterms:W3CDTF">2023-05-27T01:47:49Z</dcterms:modified>
</cp:coreProperties>
</file>