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1" r:id="rId2"/>
    <p:sldMasterId id="2147483665" r:id="rId3"/>
  </p:sldMasterIdLst>
  <p:notesMasterIdLst>
    <p:notesMasterId r:id="rId29"/>
  </p:notesMasterIdLst>
  <p:sldIdLst>
    <p:sldId id="257" r:id="rId4"/>
    <p:sldId id="258" r:id="rId5"/>
    <p:sldId id="259" r:id="rId6"/>
    <p:sldId id="260" r:id="rId7"/>
    <p:sldId id="261" r:id="rId8"/>
    <p:sldId id="262" r:id="rId9"/>
    <p:sldId id="263" r:id="rId10"/>
    <p:sldId id="264" r:id="rId11"/>
    <p:sldId id="268" r:id="rId12"/>
    <p:sldId id="265" r:id="rId13"/>
    <p:sldId id="266" r:id="rId14"/>
    <p:sldId id="267" r:id="rId15"/>
    <p:sldId id="269" r:id="rId16"/>
    <p:sldId id="273" r:id="rId17"/>
    <p:sldId id="270" r:id="rId18"/>
    <p:sldId id="271" r:id="rId19"/>
    <p:sldId id="272" r:id="rId20"/>
    <p:sldId id="274" r:id="rId21"/>
    <p:sldId id="278" r:id="rId22"/>
    <p:sldId id="275" r:id="rId23"/>
    <p:sldId id="276" r:id="rId24"/>
    <p:sldId id="277" r:id="rId25"/>
    <p:sldId id="279" r:id="rId26"/>
    <p:sldId id="280" r:id="rId27"/>
    <p:sldId id="281" r:id="rId28"/>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9F3"/>
    <a:srgbClr val="824100"/>
    <a:srgbClr val="C06000"/>
    <a:srgbClr val="FFF5EB"/>
    <a:srgbClr val="FFEEDD"/>
    <a:srgbClr val="4472C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96314" autoAdjust="0"/>
  </p:normalViewPr>
  <p:slideViewPr>
    <p:cSldViewPr snapToGrid="0">
      <p:cViewPr varScale="1">
        <p:scale>
          <a:sx n="108" d="100"/>
          <a:sy n="108" d="100"/>
        </p:scale>
        <p:origin x="654" y="150"/>
      </p:cViewPr>
      <p:guideLst>
        <p:guide orient="horz" pos="2160"/>
        <p:guide pos="3840"/>
      </p:guideLst>
    </p:cSldViewPr>
  </p:slideViewPr>
  <p:notesTextViewPr>
    <p:cViewPr>
      <p:scale>
        <a:sx n="1" d="1"/>
        <a:sy n="1" d="1"/>
      </p:scale>
      <p:origin x="0" y="0"/>
    </p:cViewPr>
  </p:notesTextViewPr>
  <p:notesViewPr>
    <p:cSldViewPr snapToGrid="0">
      <p:cViewPr varScale="1">
        <p:scale>
          <a:sx n="84" d="100"/>
          <a:sy n="84" d="100"/>
        </p:scale>
        <p:origin x="1830" y="90"/>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theme" Target="theme/theme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viewProps" Target="view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presProps" Target="presProps.xml"/><Relationship Id="rId8"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7B84B99-AC6A-43DD-A3A9-794CD0620593}" type="datetimeFigureOut">
              <a:rPr lang="zh-CN" altLang="en-US" smtClean="0"/>
              <a:t>2023/5/27</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9374A8D-DC97-40B4-851D-0E6D89748776}" type="slidenum">
              <a:rPr lang="zh-CN" altLang="en-US" smtClean="0"/>
              <a:t>‹#›</a:t>
            </a:fld>
            <a:endParaRPr lang="zh-CN" altLang="en-US"/>
          </a:p>
        </p:txBody>
      </p:sp>
    </p:spTree>
    <p:extLst>
      <p:ext uri="{BB962C8B-B14F-4D97-AF65-F5344CB8AC3E}">
        <p14:creationId xmlns:p14="http://schemas.microsoft.com/office/powerpoint/2010/main" val="136175567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
        <p:nvSpPr>
          <p:cNvPr id="4" name="灯片编号占位符 3"/>
          <p:cNvSpPr>
            <a:spLocks noGrp="1"/>
          </p:cNvSpPr>
          <p:nvPr>
            <p:ph type="sldNum" sz="quarter" idx="10"/>
          </p:nvPr>
        </p:nvSpPr>
        <p:spPr/>
        <p:txBody>
          <a:bodyPr/>
          <a:lstStyle/>
          <a:p>
            <a:fld id="{49374A8D-DC97-40B4-851D-0E6D89748776}" type="slidenum">
              <a:rPr lang="zh-CN" altLang="en-US" smtClean="0"/>
              <a:t>12</a:t>
            </a:fld>
            <a:endParaRPr lang="zh-CN" altLang="en-US"/>
          </a:p>
        </p:txBody>
      </p:sp>
    </p:spTree>
    <p:extLst>
      <p:ext uri="{BB962C8B-B14F-4D97-AF65-F5344CB8AC3E}">
        <p14:creationId xmlns:p14="http://schemas.microsoft.com/office/powerpoint/2010/main" val="170262728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25</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355358805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hyperlink" Target="http://www.1ppt.com/jieri/" TargetMode="Externa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96AD8240-3148-4746-BA4B-7B32B016BA56}"/>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dirty="0"/>
              <a:t>单击此处编辑母版标题样式</a:t>
            </a:r>
          </a:p>
        </p:txBody>
      </p:sp>
      <p:sp>
        <p:nvSpPr>
          <p:cNvPr id="3" name="副标题 2">
            <a:extLst>
              <a:ext uri="{FF2B5EF4-FFF2-40B4-BE49-F238E27FC236}">
                <a16:creationId xmlns:a16="http://schemas.microsoft.com/office/drawing/2014/main" xmlns="" id="{B51CC32A-496B-42D5-8EC6-30D10EB5C16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a16="http://schemas.microsoft.com/office/drawing/2014/main" xmlns="" id="{C0F25E7C-B1D9-4999-8D1F-ED84C4EE9A27}"/>
              </a:ext>
            </a:extLst>
          </p:cNvPr>
          <p:cNvSpPr>
            <a:spLocks noGrp="1"/>
          </p:cNvSpPr>
          <p:nvPr>
            <p:ph type="dt" sz="half" idx="10"/>
          </p:nvPr>
        </p:nvSpPr>
        <p:spPr/>
        <p:txBody>
          <a:bodyPr/>
          <a:lstStyle/>
          <a:p>
            <a:fld id="{0DA2CC75-8280-4D50-8556-C2874ADEF926}" type="datetimeFigureOut">
              <a:rPr lang="zh-CN" altLang="en-US" smtClean="0"/>
              <a:t>2023/5/27</a:t>
            </a:fld>
            <a:endParaRPr lang="zh-CN" altLang="en-US"/>
          </a:p>
        </p:txBody>
      </p:sp>
      <p:sp>
        <p:nvSpPr>
          <p:cNvPr id="5" name="页脚占位符 4">
            <a:extLst>
              <a:ext uri="{FF2B5EF4-FFF2-40B4-BE49-F238E27FC236}">
                <a16:creationId xmlns:a16="http://schemas.microsoft.com/office/drawing/2014/main" xmlns="" id="{E18A7BBD-E847-449A-AA53-B3DBD3F53D1A}"/>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F1910074-A50B-4F6C-9D3A-997C16815E9A}"/>
              </a:ext>
            </a:extLst>
          </p:cNvPr>
          <p:cNvSpPr>
            <a:spLocks noGrp="1"/>
          </p:cNvSpPr>
          <p:nvPr>
            <p:ph type="sldNum" sz="quarter" idx="12"/>
          </p:nvPr>
        </p:nvSpPr>
        <p:spPr/>
        <p:txBody>
          <a:bodyPr/>
          <a:lstStyle/>
          <a:p>
            <a:fld id="{6E190E77-D57C-49F8-ADC2-FB99C50EBC2E}" type="slidenum">
              <a:rPr lang="zh-CN" altLang="en-US" smtClean="0"/>
              <a:t>‹#›</a:t>
            </a:fld>
            <a:endParaRPr lang="zh-CN" altLang="en-US"/>
          </a:p>
        </p:txBody>
      </p:sp>
    </p:spTree>
    <p:extLst>
      <p:ext uri="{BB962C8B-B14F-4D97-AF65-F5344CB8AC3E}">
        <p14:creationId xmlns:p14="http://schemas.microsoft.com/office/powerpoint/2010/main" val="1498359271"/>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59576ED4-9A28-4464-992D-FC79EF3E4367}"/>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a16="http://schemas.microsoft.com/office/drawing/2014/main" xmlns="" id="{D9F03FEC-A4CC-4EAF-8556-78DF6C6E3A8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a16="http://schemas.microsoft.com/office/drawing/2014/main" xmlns="" id="{519E19BE-2FE5-436F-9DEC-0CF40902573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a:extLst>
              <a:ext uri="{FF2B5EF4-FFF2-40B4-BE49-F238E27FC236}">
                <a16:creationId xmlns:a16="http://schemas.microsoft.com/office/drawing/2014/main" xmlns="" id="{0A6F6EAA-3DF6-4EA4-9068-AEE5F78EF1E8}"/>
              </a:ext>
            </a:extLst>
          </p:cNvPr>
          <p:cNvSpPr>
            <a:spLocks noGrp="1"/>
          </p:cNvSpPr>
          <p:nvPr>
            <p:ph type="dt" sz="half" idx="10"/>
          </p:nvPr>
        </p:nvSpPr>
        <p:spPr/>
        <p:txBody>
          <a:bodyPr/>
          <a:lstStyle/>
          <a:p>
            <a:fld id="{0DA2CC75-8280-4D50-8556-C2874ADEF926}" type="datetimeFigureOut">
              <a:rPr lang="zh-CN" altLang="en-US" smtClean="0"/>
              <a:t>2023/5/27</a:t>
            </a:fld>
            <a:endParaRPr lang="zh-CN" altLang="en-US"/>
          </a:p>
        </p:txBody>
      </p:sp>
      <p:sp>
        <p:nvSpPr>
          <p:cNvPr id="6" name="页脚占位符 5">
            <a:extLst>
              <a:ext uri="{FF2B5EF4-FFF2-40B4-BE49-F238E27FC236}">
                <a16:creationId xmlns:a16="http://schemas.microsoft.com/office/drawing/2014/main" xmlns="" id="{526C1105-777B-4977-97DA-DF5E17BD77A1}"/>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9A560B3E-6416-47DC-A8AE-3951B072C3D2}"/>
              </a:ext>
            </a:extLst>
          </p:cNvPr>
          <p:cNvSpPr>
            <a:spLocks noGrp="1"/>
          </p:cNvSpPr>
          <p:nvPr>
            <p:ph type="sldNum" sz="quarter" idx="12"/>
          </p:nvPr>
        </p:nvSpPr>
        <p:spPr/>
        <p:txBody>
          <a:bodyPr/>
          <a:lstStyle/>
          <a:p>
            <a:fld id="{6E190E77-D57C-49F8-ADC2-FB99C50EBC2E}" type="slidenum">
              <a:rPr lang="zh-CN" altLang="en-US" smtClean="0"/>
              <a:t>‹#›</a:t>
            </a:fld>
            <a:endParaRPr lang="zh-CN" altLang="en-US"/>
          </a:p>
        </p:txBody>
      </p:sp>
    </p:spTree>
    <p:extLst>
      <p:ext uri="{BB962C8B-B14F-4D97-AF65-F5344CB8AC3E}">
        <p14:creationId xmlns:p14="http://schemas.microsoft.com/office/powerpoint/2010/main" val="2080288769"/>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C46F3415-0A6E-4DE3-88B2-28E302089DA4}"/>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a16="http://schemas.microsoft.com/office/drawing/2014/main" xmlns="" id="{DE31FD0E-70F4-4FE8-BC80-B6DA28E8BE22}"/>
              </a:ext>
            </a:extLst>
          </p:cNvPr>
          <p:cNvSpPr>
            <a:spLocks noGrp="1"/>
          </p:cNvSpPr>
          <p:nvPr>
            <p:ph type="body" orient="vert" idx="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xmlns="" id="{9A527977-21C6-4B35-81A1-E9ACD6844F4F}"/>
              </a:ext>
            </a:extLst>
          </p:cNvPr>
          <p:cNvSpPr>
            <a:spLocks noGrp="1"/>
          </p:cNvSpPr>
          <p:nvPr>
            <p:ph type="dt" sz="half" idx="10"/>
          </p:nvPr>
        </p:nvSpPr>
        <p:spPr/>
        <p:txBody>
          <a:bodyPr/>
          <a:lstStyle/>
          <a:p>
            <a:fld id="{0DA2CC75-8280-4D50-8556-C2874ADEF926}" type="datetimeFigureOut">
              <a:rPr lang="zh-CN" altLang="en-US" smtClean="0"/>
              <a:t>2023/5/27</a:t>
            </a:fld>
            <a:endParaRPr lang="zh-CN" altLang="en-US"/>
          </a:p>
        </p:txBody>
      </p:sp>
      <p:sp>
        <p:nvSpPr>
          <p:cNvPr id="5" name="页脚占位符 4">
            <a:extLst>
              <a:ext uri="{FF2B5EF4-FFF2-40B4-BE49-F238E27FC236}">
                <a16:creationId xmlns:a16="http://schemas.microsoft.com/office/drawing/2014/main" xmlns="" id="{F50C14C7-634C-47F0-B111-6D43CB0918C9}"/>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847A43F5-75A1-4409-ADD1-D790DF592457}"/>
              </a:ext>
            </a:extLst>
          </p:cNvPr>
          <p:cNvSpPr>
            <a:spLocks noGrp="1"/>
          </p:cNvSpPr>
          <p:nvPr>
            <p:ph type="sldNum" sz="quarter" idx="12"/>
          </p:nvPr>
        </p:nvSpPr>
        <p:spPr/>
        <p:txBody>
          <a:bodyPr/>
          <a:lstStyle/>
          <a:p>
            <a:fld id="{6E190E77-D57C-49F8-ADC2-FB99C50EBC2E}" type="slidenum">
              <a:rPr lang="zh-CN" altLang="en-US" smtClean="0"/>
              <a:t>‹#›</a:t>
            </a:fld>
            <a:endParaRPr lang="zh-CN" altLang="en-US"/>
          </a:p>
        </p:txBody>
      </p:sp>
    </p:spTree>
    <p:extLst>
      <p:ext uri="{BB962C8B-B14F-4D97-AF65-F5344CB8AC3E}">
        <p14:creationId xmlns:p14="http://schemas.microsoft.com/office/powerpoint/2010/main" val="2656934730"/>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xmlns="" id="{95EA7536-D96F-400A-84FA-EE0431868554}"/>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a16="http://schemas.microsoft.com/office/drawing/2014/main" xmlns="" id="{8D80802C-D1E2-4C80-BE8C-D027A1D80D0D}"/>
              </a:ext>
            </a:extLst>
          </p:cNvPr>
          <p:cNvSpPr>
            <a:spLocks noGrp="1"/>
          </p:cNvSpPr>
          <p:nvPr>
            <p:ph type="body" orient="vert" idx="1"/>
          </p:nvPr>
        </p:nvSpPr>
        <p:spPr>
          <a:xfrm>
            <a:off x="838200" y="365125"/>
            <a:ext cx="7734300" cy="5811838"/>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xmlns="" id="{355BE6F8-219E-413C-B399-2A6399D61FFD}"/>
              </a:ext>
            </a:extLst>
          </p:cNvPr>
          <p:cNvSpPr>
            <a:spLocks noGrp="1"/>
          </p:cNvSpPr>
          <p:nvPr>
            <p:ph type="dt" sz="half" idx="10"/>
          </p:nvPr>
        </p:nvSpPr>
        <p:spPr/>
        <p:txBody>
          <a:bodyPr/>
          <a:lstStyle/>
          <a:p>
            <a:fld id="{0DA2CC75-8280-4D50-8556-C2874ADEF926}" type="datetimeFigureOut">
              <a:rPr lang="zh-CN" altLang="en-US" smtClean="0"/>
              <a:t>2023/5/27</a:t>
            </a:fld>
            <a:endParaRPr lang="zh-CN" altLang="en-US"/>
          </a:p>
        </p:txBody>
      </p:sp>
      <p:sp>
        <p:nvSpPr>
          <p:cNvPr id="5" name="页脚占位符 4">
            <a:extLst>
              <a:ext uri="{FF2B5EF4-FFF2-40B4-BE49-F238E27FC236}">
                <a16:creationId xmlns:a16="http://schemas.microsoft.com/office/drawing/2014/main" xmlns="" id="{9479AEE5-26EE-4C85-8E5E-E86011772B0E}"/>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7AC8C42C-BCED-4376-A8E1-FBA47CCFAAD6}"/>
              </a:ext>
            </a:extLst>
          </p:cNvPr>
          <p:cNvSpPr>
            <a:spLocks noGrp="1"/>
          </p:cNvSpPr>
          <p:nvPr>
            <p:ph type="sldNum" sz="quarter" idx="12"/>
          </p:nvPr>
        </p:nvSpPr>
        <p:spPr/>
        <p:txBody>
          <a:bodyPr/>
          <a:lstStyle/>
          <a:p>
            <a:fld id="{6E190E77-D57C-49F8-ADC2-FB99C50EBC2E}" type="slidenum">
              <a:rPr lang="zh-CN" altLang="en-US" smtClean="0"/>
              <a:t>‹#›</a:t>
            </a:fld>
            <a:endParaRPr lang="zh-CN" altLang="en-US"/>
          </a:p>
        </p:txBody>
      </p:sp>
    </p:spTree>
    <p:extLst>
      <p:ext uri="{BB962C8B-B14F-4D97-AF65-F5344CB8AC3E}">
        <p14:creationId xmlns:p14="http://schemas.microsoft.com/office/powerpoint/2010/main" val="3417712001"/>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1600201"/>
            <a:ext cx="10972800" cy="4525963"/>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solidFill>
                  <a:prstClr val="black"/>
                </a:solidFill>
              </a:rPr>
              <a:pPr/>
              <a:t>2023/5/27</a:t>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solidFill>
                  <a:prstClr val="black"/>
                </a:solidFill>
              </a:rPr>
              <a:pPr/>
              <a:t>‹#›</a:t>
            </a:fld>
            <a:endParaRPr lang="zh-CN" altLang="en-US">
              <a:solidFill>
                <a:prstClr val="black"/>
              </a:solidFill>
            </a:endParaRPr>
          </a:p>
        </p:txBody>
      </p:sp>
    </p:spTree>
    <p:extLst>
      <p:ext uri="{BB962C8B-B14F-4D97-AF65-F5344CB8AC3E}">
        <p14:creationId xmlns:p14="http://schemas.microsoft.com/office/powerpoint/2010/main" val="151805705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solidFill>
                  <a:prstClr val="black"/>
                </a:solidFill>
              </a:rPr>
              <a:pPr/>
              <a:t>2023/5/27</a:t>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solidFill>
                  <a:prstClr val="black"/>
                </a:solidFill>
              </a:rPr>
              <a:pPr/>
              <a:t>‹#›</a:t>
            </a:fld>
            <a:endParaRPr lang="zh-CN" altLang="en-US">
              <a:solidFill>
                <a:prstClr val="black"/>
              </a:solidFill>
            </a:endParaRPr>
          </a:p>
        </p:txBody>
      </p:sp>
    </p:spTree>
    <p:extLst>
      <p:ext uri="{BB962C8B-B14F-4D97-AF65-F5344CB8AC3E}">
        <p14:creationId xmlns:p14="http://schemas.microsoft.com/office/powerpoint/2010/main" val="424233478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99357958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2023/5/27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9403342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2023/5/27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5626617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2023/5/27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4470176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2023/5/27</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488406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26C06C8B-3FFA-465E-BBD4-66F625EA93CC}"/>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xmlns="" id="{C8D2C06C-38E0-4052-90C3-34D76C49CE7B}"/>
              </a:ext>
            </a:extLst>
          </p:cNvPr>
          <p:cNvSpPr>
            <a:spLocks noGrp="1"/>
          </p:cNvSpPr>
          <p:nvPr>
            <p:ph idx="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xmlns="" id="{2B14FF9F-64CF-48F0-9865-817A3C67139A}"/>
              </a:ext>
            </a:extLst>
          </p:cNvPr>
          <p:cNvSpPr>
            <a:spLocks noGrp="1"/>
          </p:cNvSpPr>
          <p:nvPr>
            <p:ph type="dt" sz="half" idx="10"/>
          </p:nvPr>
        </p:nvSpPr>
        <p:spPr/>
        <p:txBody>
          <a:bodyPr/>
          <a:lstStyle/>
          <a:p>
            <a:fld id="{0DA2CC75-8280-4D50-8556-C2874ADEF926}" type="datetimeFigureOut">
              <a:rPr lang="zh-CN" altLang="en-US" smtClean="0"/>
              <a:t>2023/5/27</a:t>
            </a:fld>
            <a:endParaRPr lang="zh-CN" altLang="en-US"/>
          </a:p>
        </p:txBody>
      </p:sp>
      <p:sp>
        <p:nvSpPr>
          <p:cNvPr id="5" name="页脚占位符 4">
            <a:extLst>
              <a:ext uri="{FF2B5EF4-FFF2-40B4-BE49-F238E27FC236}">
                <a16:creationId xmlns:a16="http://schemas.microsoft.com/office/drawing/2014/main" xmlns="" id="{FBDFB08F-E192-48E0-9032-C1389CE0C2FF}"/>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86655902-398F-4442-BFD8-731BAF5AAD04}"/>
              </a:ext>
            </a:extLst>
          </p:cNvPr>
          <p:cNvSpPr>
            <a:spLocks noGrp="1"/>
          </p:cNvSpPr>
          <p:nvPr>
            <p:ph type="sldNum" sz="quarter" idx="12"/>
          </p:nvPr>
        </p:nvSpPr>
        <p:spPr/>
        <p:txBody>
          <a:bodyPr/>
          <a:lstStyle/>
          <a:p>
            <a:fld id="{6E190E77-D57C-49F8-ADC2-FB99C50EBC2E}" type="slidenum">
              <a:rPr lang="zh-CN" altLang="en-US" smtClean="0"/>
              <a:t>‹#›</a:t>
            </a:fld>
            <a:endParaRPr lang="zh-CN" altLang="en-US"/>
          </a:p>
        </p:txBody>
      </p:sp>
    </p:spTree>
    <p:extLst>
      <p:ext uri="{BB962C8B-B14F-4D97-AF65-F5344CB8AC3E}">
        <p14:creationId xmlns:p14="http://schemas.microsoft.com/office/powerpoint/2010/main" val="2341148024"/>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2023/5/27</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0745351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2023/5/27</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7324082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2023/5/27</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4218588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2023/5/27</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4990433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2023/5/27</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16757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2023/5/27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2026204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2023/5/27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320526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4ACA5E3A-4A41-4F73-A3A1-EC72B0904A36}"/>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a16="http://schemas.microsoft.com/office/drawing/2014/main" xmlns="" id="{229AFC29-6332-4492-9285-A0418B56BE2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p>
        </p:txBody>
      </p:sp>
      <p:sp>
        <p:nvSpPr>
          <p:cNvPr id="4" name="日期占位符 3">
            <a:extLst>
              <a:ext uri="{FF2B5EF4-FFF2-40B4-BE49-F238E27FC236}">
                <a16:creationId xmlns:a16="http://schemas.microsoft.com/office/drawing/2014/main" xmlns="" id="{D5A3F6DF-3B49-481C-8199-D371B240C94C}"/>
              </a:ext>
            </a:extLst>
          </p:cNvPr>
          <p:cNvSpPr>
            <a:spLocks noGrp="1"/>
          </p:cNvSpPr>
          <p:nvPr>
            <p:ph type="dt" sz="half" idx="10"/>
          </p:nvPr>
        </p:nvSpPr>
        <p:spPr/>
        <p:txBody>
          <a:bodyPr/>
          <a:lstStyle/>
          <a:p>
            <a:fld id="{0DA2CC75-8280-4D50-8556-C2874ADEF926}" type="datetimeFigureOut">
              <a:rPr lang="zh-CN" altLang="en-US" smtClean="0"/>
              <a:t>2023/5/27</a:t>
            </a:fld>
            <a:endParaRPr lang="zh-CN" altLang="en-US"/>
          </a:p>
        </p:txBody>
      </p:sp>
      <p:sp>
        <p:nvSpPr>
          <p:cNvPr id="5" name="页脚占位符 4">
            <a:extLst>
              <a:ext uri="{FF2B5EF4-FFF2-40B4-BE49-F238E27FC236}">
                <a16:creationId xmlns:a16="http://schemas.microsoft.com/office/drawing/2014/main" xmlns="" id="{1598FB59-4AA8-45EA-9B9E-82D9B84BE888}"/>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1CB2A394-124D-4F37-9BD3-DD17561AEDB7}"/>
              </a:ext>
            </a:extLst>
          </p:cNvPr>
          <p:cNvSpPr>
            <a:spLocks noGrp="1"/>
          </p:cNvSpPr>
          <p:nvPr>
            <p:ph type="sldNum" sz="quarter" idx="12"/>
          </p:nvPr>
        </p:nvSpPr>
        <p:spPr/>
        <p:txBody>
          <a:bodyPr/>
          <a:lstStyle/>
          <a:p>
            <a:fld id="{6E190E77-D57C-49F8-ADC2-FB99C50EBC2E}" type="slidenum">
              <a:rPr lang="zh-CN" altLang="en-US" smtClean="0"/>
              <a:t>‹#›</a:t>
            </a:fld>
            <a:endParaRPr lang="zh-CN" altLang="en-US"/>
          </a:p>
        </p:txBody>
      </p:sp>
    </p:spTree>
    <p:extLst>
      <p:ext uri="{BB962C8B-B14F-4D97-AF65-F5344CB8AC3E}">
        <p14:creationId xmlns:p14="http://schemas.microsoft.com/office/powerpoint/2010/main" val="3499000005"/>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F85F11B9-A495-4E50-B767-C28445DE4C76}"/>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xmlns="" id="{D2E66B8F-31CE-4C4A-BA93-E9868EAF51DC}"/>
              </a:ext>
            </a:extLst>
          </p:cNvPr>
          <p:cNvSpPr>
            <a:spLocks noGrp="1"/>
          </p:cNvSpPr>
          <p:nvPr>
            <p:ph sz="half" idx="1"/>
          </p:nvPr>
        </p:nvSpPr>
        <p:spPr>
          <a:xfrm>
            <a:off x="838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a:extLst>
              <a:ext uri="{FF2B5EF4-FFF2-40B4-BE49-F238E27FC236}">
                <a16:creationId xmlns:a16="http://schemas.microsoft.com/office/drawing/2014/main" xmlns="" id="{270A5FB8-642F-4221-8862-0F7DC55DB42B}"/>
              </a:ext>
            </a:extLst>
          </p:cNvPr>
          <p:cNvSpPr>
            <a:spLocks noGrp="1"/>
          </p:cNvSpPr>
          <p:nvPr>
            <p:ph sz="half" idx="2"/>
          </p:nvPr>
        </p:nvSpPr>
        <p:spPr>
          <a:xfrm>
            <a:off x="6172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a:extLst>
              <a:ext uri="{FF2B5EF4-FFF2-40B4-BE49-F238E27FC236}">
                <a16:creationId xmlns:a16="http://schemas.microsoft.com/office/drawing/2014/main" xmlns="" id="{5462E781-5F45-47EB-85D1-75BCC226BA2A}"/>
              </a:ext>
            </a:extLst>
          </p:cNvPr>
          <p:cNvSpPr>
            <a:spLocks noGrp="1"/>
          </p:cNvSpPr>
          <p:nvPr>
            <p:ph type="dt" sz="half" idx="10"/>
          </p:nvPr>
        </p:nvSpPr>
        <p:spPr/>
        <p:txBody>
          <a:bodyPr/>
          <a:lstStyle/>
          <a:p>
            <a:fld id="{0DA2CC75-8280-4D50-8556-C2874ADEF926}" type="datetimeFigureOut">
              <a:rPr lang="zh-CN" altLang="en-US" smtClean="0"/>
              <a:t>2023/5/27</a:t>
            </a:fld>
            <a:endParaRPr lang="zh-CN" altLang="en-US"/>
          </a:p>
        </p:txBody>
      </p:sp>
      <p:sp>
        <p:nvSpPr>
          <p:cNvPr id="6" name="页脚占位符 5">
            <a:extLst>
              <a:ext uri="{FF2B5EF4-FFF2-40B4-BE49-F238E27FC236}">
                <a16:creationId xmlns:a16="http://schemas.microsoft.com/office/drawing/2014/main" xmlns="" id="{EE229F42-3063-4EC2-A927-2B503755B20D}"/>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8A99879A-EFE9-4C35-8BC8-83B215514A23}"/>
              </a:ext>
            </a:extLst>
          </p:cNvPr>
          <p:cNvSpPr>
            <a:spLocks noGrp="1"/>
          </p:cNvSpPr>
          <p:nvPr>
            <p:ph type="sldNum" sz="quarter" idx="12"/>
          </p:nvPr>
        </p:nvSpPr>
        <p:spPr/>
        <p:txBody>
          <a:bodyPr/>
          <a:lstStyle/>
          <a:p>
            <a:fld id="{6E190E77-D57C-49F8-ADC2-FB99C50EBC2E}" type="slidenum">
              <a:rPr lang="zh-CN" altLang="en-US" smtClean="0"/>
              <a:t>‹#›</a:t>
            </a:fld>
            <a:endParaRPr lang="zh-CN" altLang="en-US"/>
          </a:p>
        </p:txBody>
      </p:sp>
    </p:spTree>
    <p:extLst>
      <p:ext uri="{BB962C8B-B14F-4D97-AF65-F5344CB8AC3E}">
        <p14:creationId xmlns:p14="http://schemas.microsoft.com/office/powerpoint/2010/main" val="1707420797"/>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2C999036-B6F6-4846-9EBC-2D1E21016867}"/>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a16="http://schemas.microsoft.com/office/drawing/2014/main" xmlns="" id="{9601D12E-4C54-40ED-BAD5-EA824CE69E0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内容占位符 3">
            <a:extLst>
              <a:ext uri="{FF2B5EF4-FFF2-40B4-BE49-F238E27FC236}">
                <a16:creationId xmlns:a16="http://schemas.microsoft.com/office/drawing/2014/main" xmlns="" id="{FC456FEA-986E-44D7-8675-9006DB4F6D92}"/>
              </a:ext>
            </a:extLst>
          </p:cNvPr>
          <p:cNvSpPr>
            <a:spLocks noGrp="1"/>
          </p:cNvSpPr>
          <p:nvPr>
            <p:ph sz="half" idx="2"/>
          </p:nvPr>
        </p:nvSpPr>
        <p:spPr>
          <a:xfrm>
            <a:off x="839788" y="2505075"/>
            <a:ext cx="5157787"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a:extLst>
              <a:ext uri="{FF2B5EF4-FFF2-40B4-BE49-F238E27FC236}">
                <a16:creationId xmlns:a16="http://schemas.microsoft.com/office/drawing/2014/main" xmlns="" id="{8C4BD64E-F292-41EA-A7CE-2DC89026391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内容占位符 5">
            <a:extLst>
              <a:ext uri="{FF2B5EF4-FFF2-40B4-BE49-F238E27FC236}">
                <a16:creationId xmlns:a16="http://schemas.microsoft.com/office/drawing/2014/main" xmlns="" id="{C4E11F10-D94A-4C55-9672-1DE9FA8F6682}"/>
              </a:ext>
            </a:extLst>
          </p:cNvPr>
          <p:cNvSpPr>
            <a:spLocks noGrp="1"/>
          </p:cNvSpPr>
          <p:nvPr>
            <p:ph sz="quarter" idx="4"/>
          </p:nvPr>
        </p:nvSpPr>
        <p:spPr>
          <a:xfrm>
            <a:off x="6172200" y="2505075"/>
            <a:ext cx="5183188"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a:extLst>
              <a:ext uri="{FF2B5EF4-FFF2-40B4-BE49-F238E27FC236}">
                <a16:creationId xmlns:a16="http://schemas.microsoft.com/office/drawing/2014/main" xmlns="" id="{C93CE2B1-BCED-4AF2-9798-454A9C47D976}"/>
              </a:ext>
            </a:extLst>
          </p:cNvPr>
          <p:cNvSpPr>
            <a:spLocks noGrp="1"/>
          </p:cNvSpPr>
          <p:nvPr>
            <p:ph type="dt" sz="half" idx="10"/>
          </p:nvPr>
        </p:nvSpPr>
        <p:spPr/>
        <p:txBody>
          <a:bodyPr/>
          <a:lstStyle/>
          <a:p>
            <a:fld id="{0DA2CC75-8280-4D50-8556-C2874ADEF926}" type="datetimeFigureOut">
              <a:rPr lang="zh-CN" altLang="en-US" smtClean="0"/>
              <a:t>2023/5/27</a:t>
            </a:fld>
            <a:endParaRPr lang="zh-CN" altLang="en-US"/>
          </a:p>
        </p:txBody>
      </p:sp>
      <p:sp>
        <p:nvSpPr>
          <p:cNvPr id="8" name="页脚占位符 7">
            <a:extLst>
              <a:ext uri="{FF2B5EF4-FFF2-40B4-BE49-F238E27FC236}">
                <a16:creationId xmlns:a16="http://schemas.microsoft.com/office/drawing/2014/main" xmlns="" id="{47E462DE-4C04-437B-9047-D94E6CB3B245}"/>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a16="http://schemas.microsoft.com/office/drawing/2014/main" xmlns="" id="{243BDB45-E029-4677-94CB-8A1A3DFA58D3}"/>
              </a:ext>
            </a:extLst>
          </p:cNvPr>
          <p:cNvSpPr>
            <a:spLocks noGrp="1"/>
          </p:cNvSpPr>
          <p:nvPr>
            <p:ph type="sldNum" sz="quarter" idx="12"/>
          </p:nvPr>
        </p:nvSpPr>
        <p:spPr/>
        <p:txBody>
          <a:bodyPr/>
          <a:lstStyle/>
          <a:p>
            <a:fld id="{6E190E77-D57C-49F8-ADC2-FB99C50EBC2E}" type="slidenum">
              <a:rPr lang="zh-CN" altLang="en-US" smtClean="0"/>
              <a:t>‹#›</a:t>
            </a:fld>
            <a:endParaRPr lang="zh-CN" altLang="en-US"/>
          </a:p>
        </p:txBody>
      </p:sp>
    </p:spTree>
    <p:extLst>
      <p:ext uri="{BB962C8B-B14F-4D97-AF65-F5344CB8AC3E}">
        <p14:creationId xmlns:p14="http://schemas.microsoft.com/office/powerpoint/2010/main" val="1283774871"/>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1_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2C999036-B6F6-4846-9EBC-2D1E21016867}"/>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a16="http://schemas.microsoft.com/office/drawing/2014/main" xmlns="" id="{9601D12E-4C54-40ED-BAD5-EA824CE69E0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内容占位符 3">
            <a:extLst>
              <a:ext uri="{FF2B5EF4-FFF2-40B4-BE49-F238E27FC236}">
                <a16:creationId xmlns:a16="http://schemas.microsoft.com/office/drawing/2014/main" xmlns="" id="{FC456FEA-986E-44D7-8675-9006DB4F6D92}"/>
              </a:ext>
            </a:extLst>
          </p:cNvPr>
          <p:cNvSpPr>
            <a:spLocks noGrp="1"/>
          </p:cNvSpPr>
          <p:nvPr>
            <p:ph sz="half" idx="2"/>
          </p:nvPr>
        </p:nvSpPr>
        <p:spPr>
          <a:xfrm>
            <a:off x="839788" y="2505075"/>
            <a:ext cx="5157787"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a:extLst>
              <a:ext uri="{FF2B5EF4-FFF2-40B4-BE49-F238E27FC236}">
                <a16:creationId xmlns:a16="http://schemas.microsoft.com/office/drawing/2014/main" xmlns="" id="{8C4BD64E-F292-41EA-A7CE-2DC89026391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内容占位符 5">
            <a:extLst>
              <a:ext uri="{FF2B5EF4-FFF2-40B4-BE49-F238E27FC236}">
                <a16:creationId xmlns:a16="http://schemas.microsoft.com/office/drawing/2014/main" xmlns="" id="{C4E11F10-D94A-4C55-9672-1DE9FA8F6682}"/>
              </a:ext>
            </a:extLst>
          </p:cNvPr>
          <p:cNvSpPr>
            <a:spLocks noGrp="1"/>
          </p:cNvSpPr>
          <p:nvPr>
            <p:ph sz="quarter" idx="4"/>
          </p:nvPr>
        </p:nvSpPr>
        <p:spPr>
          <a:xfrm>
            <a:off x="6172200" y="2505075"/>
            <a:ext cx="5183188"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a:extLst>
              <a:ext uri="{FF2B5EF4-FFF2-40B4-BE49-F238E27FC236}">
                <a16:creationId xmlns:a16="http://schemas.microsoft.com/office/drawing/2014/main" xmlns="" id="{C93CE2B1-BCED-4AF2-9798-454A9C47D976}"/>
              </a:ext>
            </a:extLst>
          </p:cNvPr>
          <p:cNvSpPr>
            <a:spLocks noGrp="1"/>
          </p:cNvSpPr>
          <p:nvPr>
            <p:ph type="dt" sz="half" idx="10"/>
          </p:nvPr>
        </p:nvSpPr>
        <p:spPr/>
        <p:txBody>
          <a:bodyPr/>
          <a:lstStyle/>
          <a:p>
            <a:fld id="{0DA2CC75-8280-4D50-8556-C2874ADEF926}" type="datetimeFigureOut">
              <a:rPr lang="zh-CN" altLang="en-US" smtClean="0"/>
              <a:t>2023/5/27</a:t>
            </a:fld>
            <a:endParaRPr lang="zh-CN" altLang="en-US"/>
          </a:p>
        </p:txBody>
      </p:sp>
      <p:sp>
        <p:nvSpPr>
          <p:cNvPr id="8" name="页脚占位符 7">
            <a:extLst>
              <a:ext uri="{FF2B5EF4-FFF2-40B4-BE49-F238E27FC236}">
                <a16:creationId xmlns:a16="http://schemas.microsoft.com/office/drawing/2014/main" xmlns="" id="{47E462DE-4C04-437B-9047-D94E6CB3B245}"/>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a16="http://schemas.microsoft.com/office/drawing/2014/main" xmlns="" id="{243BDB45-E029-4677-94CB-8A1A3DFA58D3}"/>
              </a:ext>
            </a:extLst>
          </p:cNvPr>
          <p:cNvSpPr>
            <a:spLocks noGrp="1"/>
          </p:cNvSpPr>
          <p:nvPr>
            <p:ph type="sldNum" sz="quarter" idx="12"/>
          </p:nvPr>
        </p:nvSpPr>
        <p:spPr/>
        <p:txBody>
          <a:bodyPr/>
          <a:lstStyle/>
          <a:p>
            <a:fld id="{6E190E77-D57C-49F8-ADC2-FB99C50EBC2E}" type="slidenum">
              <a:rPr lang="zh-CN" altLang="en-US" smtClean="0"/>
              <a:t>‹#›</a:t>
            </a:fld>
            <a:endParaRPr lang="zh-CN" altLang="en-US"/>
          </a:p>
        </p:txBody>
      </p:sp>
      <p:sp>
        <p:nvSpPr>
          <p:cNvPr id="11" name="TextBox 10"/>
          <p:cNvSpPr txBox="1"/>
          <p:nvPr userDrawn="1"/>
        </p:nvSpPr>
        <p:spPr>
          <a:xfrm>
            <a:off x="3199475" y="6739570"/>
            <a:ext cx="1440159" cy="123111"/>
          </a:xfrm>
          <a:prstGeom prst="rect">
            <a:avLst/>
          </a:prstGeom>
          <a:noFill/>
        </p:spPr>
        <p:txBody>
          <a:bodyPr wrap="square" rtlCol="0">
            <a:spAutoFit/>
          </a:bodyPr>
          <a:lstStyle/>
          <a:p>
            <a:pPr marL="0" marR="0" lvl="0" indent="0" defTabSz="914400" eaLnBrk="1" fontAlgn="auto" latinLnBrk="0" hangingPunct="1">
              <a:lnSpc>
                <a:spcPct val="2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black"/>
                </a:solidFill>
                <a:effectLst/>
                <a:uLnTx/>
                <a:uFillTx/>
                <a:hlinkClick r:id="rId2"/>
              </a:rPr>
              <a:t>节日</a:t>
            </a:r>
            <a:r>
              <a:rPr kumimoji="0" lang="en-US" altLang="zh-CN" sz="100" b="0" i="0" u="none" strike="noStrike" kern="0" cap="none" spc="0" normalizeH="0" baseline="0" noProof="0" dirty="0" smtClean="0">
                <a:ln>
                  <a:noFill/>
                </a:ln>
                <a:solidFill>
                  <a:prstClr val="black"/>
                </a:solidFill>
                <a:effectLst/>
                <a:uLnTx/>
                <a:uFillTx/>
                <a:hlinkClick r:id="rId2"/>
              </a:rPr>
              <a:t>PPT</a:t>
            </a:r>
            <a:r>
              <a:rPr kumimoji="0" lang="zh-CN" altLang="en-US" sz="100" b="0" i="0" u="none" strike="noStrike" kern="0" cap="none" spc="0" normalizeH="0" baseline="0" noProof="0" dirty="0" smtClean="0">
                <a:ln>
                  <a:noFill/>
                </a:ln>
                <a:solidFill>
                  <a:prstClr val="black"/>
                </a:solidFill>
                <a:effectLst/>
                <a:uLnTx/>
                <a:uFillTx/>
                <a:hlinkClick r:id="rId2"/>
              </a:rPr>
              <a:t>模板</a:t>
            </a:r>
            <a:r>
              <a:rPr kumimoji="0" lang="zh-CN" altLang="en-US" sz="100" b="0" i="0" u="none" strike="noStrike" kern="0" cap="none" spc="0" normalizeH="0" baseline="0" noProof="0" dirty="0" smtClean="0">
                <a:ln>
                  <a:noFill/>
                </a:ln>
                <a:solidFill>
                  <a:prstClr val="black"/>
                </a:solidFill>
                <a:effectLst/>
                <a:uLnTx/>
                <a:uFillTx/>
              </a:rPr>
              <a:t> </a:t>
            </a:r>
            <a:r>
              <a:rPr kumimoji="0" lang="en-US" altLang="zh-CN" sz="100" b="0" i="0" u="none" strike="noStrike" kern="0" cap="none" spc="0" normalizeH="0" baseline="0" noProof="0" dirty="0" smtClean="0">
                <a:ln>
                  <a:noFill/>
                </a:ln>
                <a:solidFill>
                  <a:prstClr val="black"/>
                </a:solidFill>
                <a:effectLst/>
                <a:uLnTx/>
                <a:uFillTx/>
              </a:rPr>
              <a:t>http://www.ypppt.com/jieri/</a:t>
            </a:r>
          </a:p>
        </p:txBody>
      </p:sp>
    </p:spTree>
    <p:extLst>
      <p:ext uri="{BB962C8B-B14F-4D97-AF65-F5344CB8AC3E}">
        <p14:creationId xmlns:p14="http://schemas.microsoft.com/office/powerpoint/2010/main" val="1634755850"/>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5FE41ED8-8C3F-4EB3-92C5-33A0EAF4643F}"/>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xmlns="" id="{5E4D1BAF-403B-4803-86C6-1E3AD3ABD134}"/>
              </a:ext>
            </a:extLst>
          </p:cNvPr>
          <p:cNvSpPr>
            <a:spLocks noGrp="1"/>
          </p:cNvSpPr>
          <p:nvPr>
            <p:ph type="dt" sz="half" idx="10"/>
          </p:nvPr>
        </p:nvSpPr>
        <p:spPr/>
        <p:txBody>
          <a:bodyPr/>
          <a:lstStyle/>
          <a:p>
            <a:fld id="{0DA2CC75-8280-4D50-8556-C2874ADEF926}" type="datetimeFigureOut">
              <a:rPr lang="zh-CN" altLang="en-US" smtClean="0"/>
              <a:t>2023/5/27</a:t>
            </a:fld>
            <a:endParaRPr lang="zh-CN" altLang="en-US"/>
          </a:p>
        </p:txBody>
      </p:sp>
      <p:sp>
        <p:nvSpPr>
          <p:cNvPr id="4" name="页脚占位符 3">
            <a:extLst>
              <a:ext uri="{FF2B5EF4-FFF2-40B4-BE49-F238E27FC236}">
                <a16:creationId xmlns:a16="http://schemas.microsoft.com/office/drawing/2014/main" xmlns="" id="{C2AA558D-D833-4A3D-AAC9-04655BB3275B}"/>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xmlns="" id="{FEE9AE99-6EBB-4793-8E85-3D8E148BB240}"/>
              </a:ext>
            </a:extLst>
          </p:cNvPr>
          <p:cNvSpPr>
            <a:spLocks noGrp="1"/>
          </p:cNvSpPr>
          <p:nvPr>
            <p:ph type="sldNum" sz="quarter" idx="12"/>
          </p:nvPr>
        </p:nvSpPr>
        <p:spPr/>
        <p:txBody>
          <a:bodyPr/>
          <a:lstStyle/>
          <a:p>
            <a:fld id="{6E190E77-D57C-49F8-ADC2-FB99C50EBC2E}" type="slidenum">
              <a:rPr lang="zh-CN" altLang="en-US" smtClean="0"/>
              <a:t>‹#›</a:t>
            </a:fld>
            <a:endParaRPr lang="zh-CN" altLang="en-US"/>
          </a:p>
        </p:txBody>
      </p:sp>
    </p:spTree>
    <p:extLst>
      <p:ext uri="{BB962C8B-B14F-4D97-AF65-F5344CB8AC3E}">
        <p14:creationId xmlns:p14="http://schemas.microsoft.com/office/powerpoint/2010/main" val="3195341209"/>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xmlns="" id="{19222988-F7A5-40D8-93C2-FFC76DD6F132}"/>
              </a:ext>
            </a:extLst>
          </p:cNvPr>
          <p:cNvSpPr>
            <a:spLocks noGrp="1"/>
          </p:cNvSpPr>
          <p:nvPr>
            <p:ph type="dt" sz="half" idx="10"/>
          </p:nvPr>
        </p:nvSpPr>
        <p:spPr/>
        <p:txBody>
          <a:bodyPr/>
          <a:lstStyle/>
          <a:p>
            <a:fld id="{0DA2CC75-8280-4D50-8556-C2874ADEF926}" type="datetimeFigureOut">
              <a:rPr lang="zh-CN" altLang="en-US" smtClean="0"/>
              <a:t>2023/5/27</a:t>
            </a:fld>
            <a:endParaRPr lang="zh-CN" altLang="en-US"/>
          </a:p>
        </p:txBody>
      </p:sp>
      <p:sp>
        <p:nvSpPr>
          <p:cNvPr id="3" name="页脚占位符 2">
            <a:extLst>
              <a:ext uri="{FF2B5EF4-FFF2-40B4-BE49-F238E27FC236}">
                <a16:creationId xmlns:a16="http://schemas.microsoft.com/office/drawing/2014/main" xmlns="" id="{B09A7AB5-A93E-4BB9-B456-29E36D7D437E}"/>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a16="http://schemas.microsoft.com/office/drawing/2014/main" xmlns="" id="{A06456C9-71B0-4254-B323-89F5CF60FAE3}"/>
              </a:ext>
            </a:extLst>
          </p:cNvPr>
          <p:cNvSpPr>
            <a:spLocks noGrp="1"/>
          </p:cNvSpPr>
          <p:nvPr>
            <p:ph type="sldNum" sz="quarter" idx="12"/>
          </p:nvPr>
        </p:nvSpPr>
        <p:spPr/>
        <p:txBody>
          <a:bodyPr/>
          <a:lstStyle/>
          <a:p>
            <a:fld id="{6E190E77-D57C-49F8-ADC2-FB99C50EBC2E}" type="slidenum">
              <a:rPr lang="zh-CN" altLang="en-US" smtClean="0"/>
              <a:t>‹#›</a:t>
            </a:fld>
            <a:endParaRPr lang="zh-CN" altLang="en-US"/>
          </a:p>
        </p:txBody>
      </p:sp>
    </p:spTree>
    <p:extLst>
      <p:ext uri="{BB962C8B-B14F-4D97-AF65-F5344CB8AC3E}">
        <p14:creationId xmlns:p14="http://schemas.microsoft.com/office/powerpoint/2010/main" val="646335171"/>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CECD1FAB-B226-4561-BB40-8946875184E7}"/>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a16="http://schemas.microsoft.com/office/drawing/2014/main" xmlns="" id="{ADFEEBC1-5908-46CD-8BE4-D21430F30CF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a:extLst>
              <a:ext uri="{FF2B5EF4-FFF2-40B4-BE49-F238E27FC236}">
                <a16:creationId xmlns:a16="http://schemas.microsoft.com/office/drawing/2014/main" xmlns="" id="{C0A38BA2-129C-4C83-91E4-70AE5F4B0E6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a:extLst>
              <a:ext uri="{FF2B5EF4-FFF2-40B4-BE49-F238E27FC236}">
                <a16:creationId xmlns:a16="http://schemas.microsoft.com/office/drawing/2014/main" xmlns="" id="{E57F831B-A5D5-4402-B859-E8CC69FFA66C}"/>
              </a:ext>
            </a:extLst>
          </p:cNvPr>
          <p:cNvSpPr>
            <a:spLocks noGrp="1"/>
          </p:cNvSpPr>
          <p:nvPr>
            <p:ph type="dt" sz="half" idx="10"/>
          </p:nvPr>
        </p:nvSpPr>
        <p:spPr/>
        <p:txBody>
          <a:bodyPr/>
          <a:lstStyle/>
          <a:p>
            <a:fld id="{0DA2CC75-8280-4D50-8556-C2874ADEF926}" type="datetimeFigureOut">
              <a:rPr lang="zh-CN" altLang="en-US" smtClean="0"/>
              <a:t>2023/5/27</a:t>
            </a:fld>
            <a:endParaRPr lang="zh-CN" altLang="en-US"/>
          </a:p>
        </p:txBody>
      </p:sp>
      <p:sp>
        <p:nvSpPr>
          <p:cNvPr id="6" name="页脚占位符 5">
            <a:extLst>
              <a:ext uri="{FF2B5EF4-FFF2-40B4-BE49-F238E27FC236}">
                <a16:creationId xmlns:a16="http://schemas.microsoft.com/office/drawing/2014/main" xmlns="" id="{8431C191-134A-47F1-A55C-C841FFD6C56D}"/>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DDD292E3-562D-4157-963D-FA5B17C5FF01}"/>
              </a:ext>
            </a:extLst>
          </p:cNvPr>
          <p:cNvSpPr>
            <a:spLocks noGrp="1"/>
          </p:cNvSpPr>
          <p:nvPr>
            <p:ph type="sldNum" sz="quarter" idx="12"/>
          </p:nvPr>
        </p:nvSpPr>
        <p:spPr/>
        <p:txBody>
          <a:bodyPr/>
          <a:lstStyle/>
          <a:p>
            <a:fld id="{6E190E77-D57C-49F8-ADC2-FB99C50EBC2E}" type="slidenum">
              <a:rPr lang="zh-CN" altLang="en-US" smtClean="0"/>
              <a:t>‹#›</a:t>
            </a:fld>
            <a:endParaRPr lang="zh-CN" altLang="en-US"/>
          </a:p>
        </p:txBody>
      </p:sp>
    </p:spTree>
    <p:extLst>
      <p:ext uri="{BB962C8B-B14F-4D97-AF65-F5344CB8AC3E}">
        <p14:creationId xmlns:p14="http://schemas.microsoft.com/office/powerpoint/2010/main" val="2341335020"/>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5.xml"/><Relationship Id="rId2" Type="http://schemas.openxmlformats.org/officeDocument/2006/relationships/slideLayout" Target="../slideLayouts/slideLayout14.xml"/><Relationship Id="rId1" Type="http://schemas.openxmlformats.org/officeDocument/2006/relationships/slideLayout" Target="../slideLayouts/slideLayout13.xml"/><Relationship Id="rId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3.xml"/><Relationship Id="rId3" Type="http://schemas.openxmlformats.org/officeDocument/2006/relationships/slideLayout" Target="../slideLayouts/slideLayout18.xml"/><Relationship Id="rId7" Type="http://schemas.openxmlformats.org/officeDocument/2006/relationships/slideLayout" Target="../slideLayouts/slideLayout22.xml"/><Relationship Id="rId12" Type="http://schemas.openxmlformats.org/officeDocument/2006/relationships/theme" Target="../theme/theme3.xml"/><Relationship Id="rId2" Type="http://schemas.openxmlformats.org/officeDocument/2006/relationships/slideLayout" Target="../slideLayouts/slideLayout17.xml"/><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5" Type="http://schemas.openxmlformats.org/officeDocument/2006/relationships/slideLayout" Target="../slideLayouts/slideLayout20.xml"/><Relationship Id="rId10" Type="http://schemas.openxmlformats.org/officeDocument/2006/relationships/slideLayout" Target="../slideLayouts/slideLayout25.xml"/><Relationship Id="rId4" Type="http://schemas.openxmlformats.org/officeDocument/2006/relationships/slideLayout" Target="../slideLayouts/slideLayout19.xml"/><Relationship Id="rId9" Type="http://schemas.openxmlformats.org/officeDocument/2006/relationships/slideLayout" Target="../slideLayouts/slideLayout2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a16="http://schemas.microsoft.com/office/drawing/2014/main" xmlns="" id="{D429047F-5DE1-40DA-AC24-00876ED9E4C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a16="http://schemas.microsoft.com/office/drawing/2014/main" xmlns="" id="{52D65A70-6F68-4B83-92A0-6D80F28C959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dirty="0"/>
              <a:t>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a:extLst>
              <a:ext uri="{FF2B5EF4-FFF2-40B4-BE49-F238E27FC236}">
                <a16:creationId xmlns:a16="http://schemas.microsoft.com/office/drawing/2014/main" xmlns="" id="{7F1EB68C-B904-4D82-949D-22E3B851D47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DA2CC75-8280-4D50-8556-C2874ADEF926}" type="datetimeFigureOut">
              <a:rPr lang="zh-CN" altLang="en-US" smtClean="0"/>
              <a:t>2023/5/27</a:t>
            </a:fld>
            <a:endParaRPr lang="zh-CN" altLang="en-US"/>
          </a:p>
        </p:txBody>
      </p:sp>
      <p:sp>
        <p:nvSpPr>
          <p:cNvPr id="5" name="页脚占位符 4">
            <a:extLst>
              <a:ext uri="{FF2B5EF4-FFF2-40B4-BE49-F238E27FC236}">
                <a16:creationId xmlns:a16="http://schemas.microsoft.com/office/drawing/2014/main" xmlns="" id="{836AE24F-59F4-4360-AE82-7A8125C362B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a16="http://schemas.microsoft.com/office/drawing/2014/main" xmlns="" id="{D8A32B3F-6528-4220-A583-FE0D755461E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E190E77-D57C-49F8-ADC2-FB99C50EBC2E}" type="slidenum">
              <a:rPr lang="zh-CN" altLang="en-US" smtClean="0"/>
              <a:t>‹#›</a:t>
            </a:fld>
            <a:endParaRPr lang="zh-CN" altLang="en-US"/>
          </a:p>
        </p:txBody>
      </p:sp>
      <p:sp>
        <p:nvSpPr>
          <p:cNvPr id="15" name="矩形 14">
            <a:extLst>
              <a:ext uri="{FF2B5EF4-FFF2-40B4-BE49-F238E27FC236}">
                <a16:creationId xmlns:a16="http://schemas.microsoft.com/office/drawing/2014/main" xmlns="" id="{5A14AE11-A1EC-4A0B-BDF9-40585E980F4A}"/>
              </a:ext>
            </a:extLst>
          </p:cNvPr>
          <p:cNvSpPr/>
          <p:nvPr userDrawn="1"/>
        </p:nvSpPr>
        <p:spPr>
          <a:xfrm>
            <a:off x="3168013" y="0"/>
            <a:ext cx="5863408" cy="6858000"/>
          </a:xfrm>
          <a:prstGeom prst="rect">
            <a:avLst/>
          </a:prstGeom>
          <a:solidFill>
            <a:srgbClr val="824100">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83031161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60" r:id="rId6"/>
    <p:sldLayoutId id="2147483654" r:id="rId7"/>
    <p:sldLayoutId id="2147483655" r:id="rId8"/>
    <p:sldLayoutId id="2147483656" r:id="rId9"/>
    <p:sldLayoutId id="2147483657" r:id="rId10"/>
    <p:sldLayoutId id="2147483658" r:id="rId11"/>
    <p:sldLayoutId id="2147483659" r:id="rId12"/>
  </p:sldLayoutIdLst>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127806507"/>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2023/5/27</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63560145"/>
      </p:ext>
    </p:extLst>
  </p:cSld>
  <p:clrMap bg1="lt1" tx1="dk1" bg2="lt2" tx2="dk2" accent1="accent1" accent2="accent2" accent3="accent3" accent4="accent4" accent5="accent5" accent6="accent6" hlink="hlink" folHlink="folHlink"/>
  <p:sldLayoutIdLst>
    <p:sldLayoutId id="2147483666" r:id="rId1"/>
    <p:sldLayoutId id="2147483667" r:id="rId2"/>
    <p:sldLayoutId id="2147483668" r:id="rId3"/>
    <p:sldLayoutId id="2147483669" r:id="rId4"/>
    <p:sldLayoutId id="2147483670" r:id="rId5"/>
    <p:sldLayoutId id="2147483671" r:id="rId6"/>
    <p:sldLayoutId id="2147483672" r:id="rId7"/>
    <p:sldLayoutId id="2147483673" r:id="rId8"/>
    <p:sldLayoutId id="2147483674" r:id="rId9"/>
    <p:sldLayoutId id="2147483675" r:id="rId10"/>
    <p:sldLayoutId id="2147483676"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8.xml"/></Relationships>
</file>

<file path=ppt/slides/_rels/slide1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jpeg"/><Relationship Id="rId1" Type="http://schemas.openxmlformats.org/officeDocument/2006/relationships/slideLayout" Target="../slideLayouts/slideLayout8.xml"/><Relationship Id="rId4" Type="http://schemas.openxmlformats.org/officeDocument/2006/relationships/image" Target="../media/image9.png"/></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xml"/><Relationship Id="rId1" Type="http://schemas.openxmlformats.org/officeDocument/2006/relationships/slideLayout" Target="../slideLayouts/slideLayout8.xml"/><Relationship Id="rId4" Type="http://schemas.openxmlformats.org/officeDocument/2006/relationships/image" Target="../media/image9.png"/></Relationships>
</file>

<file path=ppt/slides/_rels/slide1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9.png"/><Relationship Id="rId1" Type="http://schemas.openxmlformats.org/officeDocument/2006/relationships/slideLayout" Target="../slideLayouts/slideLayout8.xml"/><Relationship Id="rId5" Type="http://schemas.openxmlformats.org/officeDocument/2006/relationships/image" Target="../media/image20.png"/><Relationship Id="rId4" Type="http://schemas.openxmlformats.org/officeDocument/2006/relationships/image" Target="../media/image19.png"/></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21.jpeg"/><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22.jpeg"/><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9.png"/><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24.png"/><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25.jpeg"/><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xml"/><Relationship Id="rId1" Type="http://schemas.openxmlformats.org/officeDocument/2006/relationships/slideLayout" Target="../slideLayouts/slideLayout22.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0.jpeg"/><Relationship Id="rId1" Type="http://schemas.openxmlformats.org/officeDocument/2006/relationships/slideLayout" Target="../slideLayouts/slideLayout8.xml"/><Relationship Id="rId5" Type="http://schemas.openxmlformats.org/officeDocument/2006/relationships/image" Target="../media/image12.png"/><Relationship Id="rId4" Type="http://schemas.openxmlformats.org/officeDocument/2006/relationships/image" Target="../media/image11.png"/></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3.jpeg"/><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4.pn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矩形 13">
            <a:extLst>
              <a:ext uri="{FF2B5EF4-FFF2-40B4-BE49-F238E27FC236}">
                <a16:creationId xmlns:a16="http://schemas.microsoft.com/office/drawing/2014/main" xmlns="" id="{23B061CD-0DC4-4DDF-BFCC-B6F1AA6E48D9}"/>
              </a:ext>
            </a:extLst>
          </p:cNvPr>
          <p:cNvSpPr/>
          <p:nvPr/>
        </p:nvSpPr>
        <p:spPr>
          <a:xfrm>
            <a:off x="3168013" y="0"/>
            <a:ext cx="5863408" cy="6858000"/>
          </a:xfrm>
          <a:prstGeom prst="rect">
            <a:avLst/>
          </a:prstGeom>
          <a:solidFill>
            <a:srgbClr val="824100">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矩形 3">
            <a:extLst>
              <a:ext uri="{FF2B5EF4-FFF2-40B4-BE49-F238E27FC236}">
                <a16:creationId xmlns:a16="http://schemas.microsoft.com/office/drawing/2014/main" xmlns="" id="{0EB97C30-075C-4BE3-AC25-A5E8CB548889}"/>
              </a:ext>
            </a:extLst>
          </p:cNvPr>
          <p:cNvSpPr/>
          <p:nvPr/>
        </p:nvSpPr>
        <p:spPr>
          <a:xfrm>
            <a:off x="681789" y="613611"/>
            <a:ext cx="10828421" cy="5654842"/>
          </a:xfrm>
          <a:prstGeom prst="rect">
            <a:avLst/>
          </a:prstGeom>
          <a:solidFill>
            <a:srgbClr val="FFF9F3"/>
          </a:solidFill>
          <a:ln>
            <a:noFill/>
          </a:ln>
          <a:effectLst>
            <a:outerShdw blurRad="63500" sx="102000" sy="102000" algn="c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6" name="图片 5">
            <a:extLst>
              <a:ext uri="{FF2B5EF4-FFF2-40B4-BE49-F238E27FC236}">
                <a16:creationId xmlns:a16="http://schemas.microsoft.com/office/drawing/2014/main" xmlns="" id="{F271C87A-AEE8-4A19-9B2F-4219AF28DC05}"/>
              </a:ext>
            </a:extLst>
          </p:cNvPr>
          <p:cNvPicPr>
            <a:picLocks noChangeAspect="1"/>
          </p:cNvPicPr>
          <p:nvPr/>
        </p:nvPicPr>
        <p:blipFill>
          <a:blip r:embed="rId2" cstate="screen">
            <a:extLst>
              <a:ext uri="{28A0092B-C50C-407E-A947-70E740481C1C}">
                <a14:useLocalDpi xmlns:a14="http://schemas.microsoft.com/office/drawing/2010/main"/>
              </a:ext>
            </a:extLst>
          </a:blip>
          <a:srcRect/>
          <a:stretch/>
        </p:blipFill>
        <p:spPr>
          <a:xfrm>
            <a:off x="5257274" y="-761895"/>
            <a:ext cx="7006284" cy="7006284"/>
          </a:xfrm>
          <a:prstGeom prst="rect">
            <a:avLst/>
          </a:prstGeom>
        </p:spPr>
      </p:pic>
      <p:pic>
        <p:nvPicPr>
          <p:cNvPr id="11" name="图片 10">
            <a:extLst>
              <a:ext uri="{FF2B5EF4-FFF2-40B4-BE49-F238E27FC236}">
                <a16:creationId xmlns:a16="http://schemas.microsoft.com/office/drawing/2014/main" xmlns="" id="{451C574A-C47C-4D81-9AC7-D4975F21D6E0}"/>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365584" y="76200"/>
            <a:ext cx="7156460" cy="5054248"/>
          </a:xfrm>
          <a:prstGeom prst="rect">
            <a:avLst/>
          </a:prstGeom>
        </p:spPr>
      </p:pic>
      <p:sp>
        <p:nvSpPr>
          <p:cNvPr id="13" name="文本框 12">
            <a:extLst>
              <a:ext uri="{FF2B5EF4-FFF2-40B4-BE49-F238E27FC236}">
                <a16:creationId xmlns:a16="http://schemas.microsoft.com/office/drawing/2014/main" xmlns="" id="{CFDEDD0A-09B1-41B2-9EA3-7FF4082608A0}"/>
              </a:ext>
            </a:extLst>
          </p:cNvPr>
          <p:cNvSpPr txBox="1"/>
          <p:nvPr/>
        </p:nvSpPr>
        <p:spPr>
          <a:xfrm>
            <a:off x="864278" y="4472437"/>
            <a:ext cx="6471920" cy="1200329"/>
          </a:xfrm>
          <a:prstGeom prst="rect">
            <a:avLst/>
          </a:prstGeom>
          <a:noFill/>
        </p:spPr>
        <p:txBody>
          <a:bodyPr wrap="square" rtlCol="0">
            <a:spAutoFit/>
          </a:bodyPr>
          <a:lstStyle/>
          <a:p>
            <a:pPr algn="ctr">
              <a:lnSpc>
                <a:spcPct val="150000"/>
              </a:lnSpc>
            </a:pPr>
            <a:r>
              <a:rPr lang="zh-CN" altLang="en-US" sz="1200" spc="300" dirty="0">
                <a:solidFill>
                  <a:srgbClr val="824100"/>
                </a:solidFill>
                <a:cs typeface="+mn-ea"/>
                <a:sym typeface="+mn-lt"/>
              </a:rPr>
              <a:t>恐惧时，父爱是一块踏脚的石；黑暗时，父爱是一盏照明的灯；枯竭时，父爱是一湾生命之水；努力时，父爱是精神上的支柱；成功时，父爱又是鼓励与警钟。</a:t>
            </a:r>
          </a:p>
          <a:p>
            <a:pPr algn="ctr">
              <a:lnSpc>
                <a:spcPct val="150000"/>
              </a:lnSpc>
            </a:pPr>
            <a:endParaRPr lang="zh-CN" altLang="en-US" sz="1200" spc="300" dirty="0">
              <a:solidFill>
                <a:srgbClr val="824100"/>
              </a:solidFill>
              <a:cs typeface="+mn-ea"/>
              <a:sym typeface="+mn-lt"/>
            </a:endParaRPr>
          </a:p>
        </p:txBody>
      </p:sp>
      <p:sp>
        <p:nvSpPr>
          <p:cNvPr id="15" name="文本框 14">
            <a:extLst>
              <a:ext uri="{FF2B5EF4-FFF2-40B4-BE49-F238E27FC236}">
                <a16:creationId xmlns:a16="http://schemas.microsoft.com/office/drawing/2014/main" xmlns="" id="{2B74CAFE-6EE2-4037-B3F0-3A39D310260D}"/>
              </a:ext>
            </a:extLst>
          </p:cNvPr>
          <p:cNvSpPr txBox="1"/>
          <p:nvPr/>
        </p:nvSpPr>
        <p:spPr>
          <a:xfrm>
            <a:off x="1846182" y="5486241"/>
            <a:ext cx="1774446" cy="307777"/>
          </a:xfrm>
          <a:prstGeom prst="rect">
            <a:avLst/>
          </a:prstGeom>
          <a:noFill/>
        </p:spPr>
        <p:txBody>
          <a:bodyPr wrap="square" rtlCol="0">
            <a:spAutoFit/>
          </a:bodyPr>
          <a:lstStyle/>
          <a:p>
            <a:pPr algn="dist"/>
            <a:r>
              <a:rPr lang="zh-CN" altLang="en-US" sz="1400" dirty="0">
                <a:solidFill>
                  <a:srgbClr val="824100"/>
                </a:solidFill>
                <a:cs typeface="+mn-ea"/>
                <a:sym typeface="+mn-lt"/>
              </a:rPr>
              <a:t>汇报人</a:t>
            </a:r>
            <a:r>
              <a:rPr lang="zh-CN" altLang="en-US" sz="1400" dirty="0" smtClean="0">
                <a:solidFill>
                  <a:srgbClr val="824100"/>
                </a:solidFill>
                <a:cs typeface="+mn-ea"/>
                <a:sym typeface="+mn-lt"/>
              </a:rPr>
              <a:t>：</a:t>
            </a:r>
            <a:r>
              <a:rPr lang="zh-CN" altLang="en-US" sz="1400" dirty="0">
                <a:solidFill>
                  <a:srgbClr val="824100"/>
                </a:solidFill>
                <a:cs typeface="+mn-ea"/>
                <a:sym typeface="+mn-lt"/>
              </a:rPr>
              <a:t>优品</a:t>
            </a:r>
            <a:r>
              <a:rPr lang="en-US" altLang="zh-CN" sz="1400" dirty="0" smtClean="0">
                <a:solidFill>
                  <a:srgbClr val="824100"/>
                </a:solidFill>
                <a:cs typeface="+mn-ea"/>
                <a:sym typeface="+mn-lt"/>
              </a:rPr>
              <a:t>PPT</a:t>
            </a:r>
            <a:endParaRPr lang="zh-CN" altLang="en-US" sz="1400" dirty="0">
              <a:solidFill>
                <a:srgbClr val="824100"/>
              </a:solidFill>
              <a:cs typeface="+mn-ea"/>
              <a:sym typeface="+mn-lt"/>
            </a:endParaRPr>
          </a:p>
        </p:txBody>
      </p:sp>
      <p:sp>
        <p:nvSpPr>
          <p:cNvPr id="16" name="文本框 15">
            <a:extLst>
              <a:ext uri="{FF2B5EF4-FFF2-40B4-BE49-F238E27FC236}">
                <a16:creationId xmlns:a16="http://schemas.microsoft.com/office/drawing/2014/main" xmlns="" id="{88FD8C92-37E9-41FB-9430-B49B3575C9D9}"/>
              </a:ext>
            </a:extLst>
          </p:cNvPr>
          <p:cNvSpPr txBox="1"/>
          <p:nvPr/>
        </p:nvSpPr>
        <p:spPr>
          <a:xfrm>
            <a:off x="3799106" y="5486241"/>
            <a:ext cx="3386200" cy="307777"/>
          </a:xfrm>
          <a:prstGeom prst="rect">
            <a:avLst/>
          </a:prstGeom>
          <a:noFill/>
        </p:spPr>
        <p:txBody>
          <a:bodyPr wrap="square" rtlCol="0">
            <a:spAutoFit/>
          </a:bodyPr>
          <a:lstStyle/>
          <a:p>
            <a:r>
              <a:rPr lang="zh-CN" altLang="en-US" sz="1400" spc="300" dirty="0">
                <a:solidFill>
                  <a:srgbClr val="824100"/>
                </a:solidFill>
                <a:cs typeface="+mn-ea"/>
                <a:sym typeface="+mn-lt"/>
              </a:rPr>
              <a:t>汇报时间：</a:t>
            </a:r>
            <a:r>
              <a:rPr lang="en-US" altLang="zh-CN" sz="1400" spc="300" dirty="0" smtClean="0">
                <a:solidFill>
                  <a:srgbClr val="824100"/>
                </a:solidFill>
                <a:cs typeface="+mn-ea"/>
                <a:sym typeface="+mn-lt"/>
              </a:rPr>
              <a:t>20XX</a:t>
            </a:r>
            <a:r>
              <a:rPr lang="zh-CN" altLang="en-US" sz="1400" spc="300" dirty="0" smtClean="0">
                <a:solidFill>
                  <a:srgbClr val="824100"/>
                </a:solidFill>
                <a:cs typeface="+mn-ea"/>
                <a:sym typeface="+mn-lt"/>
              </a:rPr>
              <a:t>年</a:t>
            </a:r>
            <a:r>
              <a:rPr lang="en-US" altLang="zh-CN" sz="1400" spc="300" dirty="0">
                <a:solidFill>
                  <a:srgbClr val="824100"/>
                </a:solidFill>
                <a:cs typeface="+mn-ea"/>
                <a:sym typeface="+mn-lt"/>
              </a:rPr>
              <a:t>XX</a:t>
            </a:r>
            <a:r>
              <a:rPr lang="zh-CN" altLang="en-US" sz="1400" spc="300" dirty="0">
                <a:solidFill>
                  <a:srgbClr val="824100"/>
                </a:solidFill>
                <a:cs typeface="+mn-ea"/>
                <a:sym typeface="+mn-lt"/>
              </a:rPr>
              <a:t>月</a:t>
            </a:r>
            <a:r>
              <a:rPr lang="en-US" altLang="zh-CN" sz="1400" spc="300" dirty="0">
                <a:solidFill>
                  <a:srgbClr val="824100"/>
                </a:solidFill>
                <a:cs typeface="+mn-ea"/>
                <a:sym typeface="+mn-lt"/>
              </a:rPr>
              <a:t>XX</a:t>
            </a:r>
            <a:r>
              <a:rPr lang="zh-CN" altLang="en-US" sz="1400" spc="300" dirty="0">
                <a:solidFill>
                  <a:srgbClr val="824100"/>
                </a:solidFill>
                <a:cs typeface="+mn-ea"/>
                <a:sym typeface="+mn-lt"/>
              </a:rPr>
              <a:t>日</a:t>
            </a:r>
          </a:p>
        </p:txBody>
      </p:sp>
    </p:spTree>
    <p:extLst>
      <p:ext uri="{BB962C8B-B14F-4D97-AF65-F5344CB8AC3E}">
        <p14:creationId xmlns:p14="http://schemas.microsoft.com/office/powerpoint/2010/main" val="2386814338"/>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1000"/>
                                        <p:tgtEl>
                                          <p:spTgt spid="4"/>
                                        </p:tgtEl>
                                      </p:cBhvr>
                                    </p:animEffect>
                                  </p:childTnLst>
                                </p:cTn>
                              </p:par>
                            </p:childTnLst>
                          </p:cTn>
                        </p:par>
                        <p:par>
                          <p:cTn id="8" fill="hold">
                            <p:stCondLst>
                              <p:cond delay="1000"/>
                            </p:stCondLst>
                            <p:childTnLst>
                              <p:par>
                                <p:cTn id="9" presetID="2" presetClass="entr" presetSubtype="12"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1000" fill="hold"/>
                                        <p:tgtEl>
                                          <p:spTgt spid="6"/>
                                        </p:tgtEl>
                                        <p:attrNameLst>
                                          <p:attrName>ppt_x</p:attrName>
                                        </p:attrNameLst>
                                      </p:cBhvr>
                                      <p:tavLst>
                                        <p:tav tm="0">
                                          <p:val>
                                            <p:strVal val="0-#ppt_w/2"/>
                                          </p:val>
                                        </p:tav>
                                        <p:tav tm="100000">
                                          <p:val>
                                            <p:strVal val="#ppt_x"/>
                                          </p:val>
                                        </p:tav>
                                      </p:tavLst>
                                    </p:anim>
                                    <p:anim calcmode="lin" valueType="num">
                                      <p:cBhvr additive="base">
                                        <p:cTn id="12" dur="1000" fill="hold"/>
                                        <p:tgtEl>
                                          <p:spTgt spid="6"/>
                                        </p:tgtEl>
                                        <p:attrNameLst>
                                          <p:attrName>ppt_y</p:attrName>
                                        </p:attrNameLst>
                                      </p:cBhvr>
                                      <p:tavLst>
                                        <p:tav tm="0">
                                          <p:val>
                                            <p:strVal val="1+#ppt_h/2"/>
                                          </p:val>
                                        </p:tav>
                                        <p:tav tm="100000">
                                          <p:val>
                                            <p:strVal val="#ppt_y"/>
                                          </p:val>
                                        </p:tav>
                                      </p:tavLst>
                                    </p:anim>
                                  </p:childTnLst>
                                </p:cTn>
                              </p:par>
                            </p:childTnLst>
                          </p:cTn>
                        </p:par>
                        <p:par>
                          <p:cTn id="13" fill="hold">
                            <p:stCondLst>
                              <p:cond delay="2000"/>
                            </p:stCondLst>
                            <p:childTnLst>
                              <p:par>
                                <p:cTn id="14" presetID="26" presetClass="entr" presetSubtype="0" fill="hold" nodeType="afterEffect">
                                  <p:stCondLst>
                                    <p:cond delay="0"/>
                                  </p:stCondLst>
                                  <p:childTnLst>
                                    <p:set>
                                      <p:cBhvr>
                                        <p:cTn id="15" dur="1" fill="hold">
                                          <p:stCondLst>
                                            <p:cond delay="0"/>
                                          </p:stCondLst>
                                        </p:cTn>
                                        <p:tgtEl>
                                          <p:spTgt spid="11"/>
                                        </p:tgtEl>
                                        <p:attrNameLst>
                                          <p:attrName>style.visibility</p:attrName>
                                        </p:attrNameLst>
                                      </p:cBhvr>
                                      <p:to>
                                        <p:strVal val="visible"/>
                                      </p:to>
                                    </p:set>
                                    <p:animEffect transition="in" filter="wipe(down)">
                                      <p:cBhvr>
                                        <p:cTn id="16" dur="285">
                                          <p:stCondLst>
                                            <p:cond delay="0"/>
                                          </p:stCondLst>
                                        </p:cTn>
                                        <p:tgtEl>
                                          <p:spTgt spid="11"/>
                                        </p:tgtEl>
                                      </p:cBhvr>
                                    </p:animEffect>
                                    <p:anim calcmode="lin" valueType="num">
                                      <p:cBhvr>
                                        <p:cTn id="17" dur="896" tmFilter="0,0; 0.14,0.36; 0.43,0.73; 0.71,0.91; 1.0,1.0">
                                          <p:stCondLst>
                                            <p:cond delay="0"/>
                                          </p:stCondLst>
                                        </p:cTn>
                                        <p:tgtEl>
                                          <p:spTgt spid="11"/>
                                        </p:tgtEl>
                                        <p:attrNameLst>
                                          <p:attrName>ppt_x</p:attrName>
                                        </p:attrNameLst>
                                      </p:cBhvr>
                                      <p:tavLst>
                                        <p:tav tm="0">
                                          <p:val>
                                            <p:strVal val="#ppt_x-0.25"/>
                                          </p:val>
                                        </p:tav>
                                        <p:tav tm="100000">
                                          <p:val>
                                            <p:strVal val="#ppt_x"/>
                                          </p:val>
                                        </p:tav>
                                      </p:tavLst>
                                    </p:anim>
                                    <p:anim calcmode="lin" valueType="num">
                                      <p:cBhvr>
                                        <p:cTn id="18" dur="326" tmFilter="0.0,0.0; 0.25,0.07; 0.50,0.2; 0.75,0.467; 1.0,1.0">
                                          <p:stCondLst>
                                            <p:cond delay="0"/>
                                          </p:stCondLst>
                                        </p:cTn>
                                        <p:tgtEl>
                                          <p:spTgt spid="11"/>
                                        </p:tgtEl>
                                        <p:attrNameLst>
                                          <p:attrName>ppt_y</p:attrName>
                                        </p:attrNameLst>
                                      </p:cBhvr>
                                      <p:tavLst>
                                        <p:tav tm="0" fmla="#ppt_y-sin(pi*$)/3">
                                          <p:val>
                                            <p:fltVal val="0.5"/>
                                          </p:val>
                                        </p:tav>
                                        <p:tav tm="100000">
                                          <p:val>
                                            <p:fltVal val="1"/>
                                          </p:val>
                                        </p:tav>
                                      </p:tavLst>
                                    </p:anim>
                                    <p:anim calcmode="lin" valueType="num">
                                      <p:cBhvr>
                                        <p:cTn id="19" dur="326" tmFilter="0, 0; 0.125,0.2665; 0.25,0.4; 0.375,0.465; 0.5,0.5;  0.625,0.535; 0.75,0.6; 0.875,0.7335; 1,1">
                                          <p:stCondLst>
                                            <p:cond delay="326"/>
                                          </p:stCondLst>
                                        </p:cTn>
                                        <p:tgtEl>
                                          <p:spTgt spid="11"/>
                                        </p:tgtEl>
                                        <p:attrNameLst>
                                          <p:attrName>ppt_y</p:attrName>
                                        </p:attrNameLst>
                                      </p:cBhvr>
                                      <p:tavLst>
                                        <p:tav tm="0" fmla="#ppt_y-sin(pi*$)/9">
                                          <p:val>
                                            <p:fltVal val="0"/>
                                          </p:val>
                                        </p:tav>
                                        <p:tav tm="100000">
                                          <p:val>
                                            <p:fltVal val="1"/>
                                          </p:val>
                                        </p:tav>
                                      </p:tavLst>
                                    </p:anim>
                                    <p:anim calcmode="lin" valueType="num">
                                      <p:cBhvr>
                                        <p:cTn id="20" dur="2" tmFilter="0, 0; 0.125,0.2665; 0.25,0.4; 0.375,0.465; 0.5,0.5;  0.625,0.535; 0.75,0.6; 0.875,0.7335; 1,1">
                                          <p:stCondLst>
                                            <p:cond delay="651"/>
                                          </p:stCondLst>
                                        </p:cTn>
                                        <p:tgtEl>
                                          <p:spTgt spid="11"/>
                                        </p:tgtEl>
                                        <p:attrNameLst>
                                          <p:attrName>ppt_y</p:attrName>
                                        </p:attrNameLst>
                                      </p:cBhvr>
                                      <p:tavLst>
                                        <p:tav tm="0" fmla="#ppt_y-sin(pi*$)/27">
                                          <p:val>
                                            <p:fltVal val="0"/>
                                          </p:val>
                                        </p:tav>
                                        <p:tav tm="100000">
                                          <p:val>
                                            <p:fltVal val="1"/>
                                          </p:val>
                                        </p:tav>
                                      </p:tavLst>
                                    </p:anim>
                                    <p:anim calcmode="lin" valueType="num">
                                      <p:cBhvr>
                                        <p:cTn id="21" dur="1" tmFilter="0, 0; 0.125,0.2665; 0.25,0.4; 0.375,0.465; 0.5,0.5;  0.625,0.535; 0.75,0.6; 0.875,0.7335; 1,1">
                                          <p:stCondLst>
                                            <p:cond delay="999"/>
                                          </p:stCondLst>
                                        </p:cTn>
                                        <p:tgtEl>
                                          <p:spTgt spid="11"/>
                                        </p:tgtEl>
                                        <p:attrNameLst>
                                          <p:attrName>ppt_y</p:attrName>
                                        </p:attrNameLst>
                                      </p:cBhvr>
                                      <p:tavLst>
                                        <p:tav tm="0" fmla="#ppt_y-sin(pi*$)/81">
                                          <p:val>
                                            <p:fltVal val="0"/>
                                          </p:val>
                                        </p:tav>
                                        <p:tav tm="100000">
                                          <p:val>
                                            <p:fltVal val="1"/>
                                          </p:val>
                                        </p:tav>
                                      </p:tavLst>
                                    </p:anim>
                                    <p:animScale>
                                      <p:cBhvr>
                                        <p:cTn id="22" dur="1">
                                          <p:stCondLst>
                                            <p:cond delay="320"/>
                                          </p:stCondLst>
                                        </p:cTn>
                                        <p:tgtEl>
                                          <p:spTgt spid="11"/>
                                        </p:tgtEl>
                                      </p:cBhvr>
                                      <p:to x="100000" y="60000"/>
                                    </p:animScale>
                                    <p:animScale>
                                      <p:cBhvr>
                                        <p:cTn id="23" dur="1" decel="50000">
                                          <p:stCondLst>
                                            <p:cond delay="332"/>
                                          </p:stCondLst>
                                        </p:cTn>
                                        <p:tgtEl>
                                          <p:spTgt spid="11"/>
                                        </p:tgtEl>
                                      </p:cBhvr>
                                      <p:to x="100000" y="100000"/>
                                    </p:animScale>
                                    <p:animScale>
                                      <p:cBhvr>
                                        <p:cTn id="24" dur="1">
                                          <p:stCondLst>
                                            <p:cond delay="645"/>
                                          </p:stCondLst>
                                        </p:cTn>
                                        <p:tgtEl>
                                          <p:spTgt spid="11"/>
                                        </p:tgtEl>
                                      </p:cBhvr>
                                      <p:to x="100000" y="80000"/>
                                    </p:animScale>
                                    <p:animScale>
                                      <p:cBhvr>
                                        <p:cTn id="25" dur="1" decel="50000">
                                          <p:stCondLst>
                                            <p:cond delay="658"/>
                                          </p:stCondLst>
                                        </p:cTn>
                                        <p:tgtEl>
                                          <p:spTgt spid="11"/>
                                        </p:tgtEl>
                                      </p:cBhvr>
                                      <p:to x="100000" y="100000"/>
                                    </p:animScale>
                                    <p:animScale>
                                      <p:cBhvr>
                                        <p:cTn id="26" dur="1">
                                          <p:stCondLst>
                                            <p:cond delay="999"/>
                                          </p:stCondLst>
                                        </p:cTn>
                                        <p:tgtEl>
                                          <p:spTgt spid="11"/>
                                        </p:tgtEl>
                                      </p:cBhvr>
                                      <p:to x="100000" y="90000"/>
                                    </p:animScale>
                                    <p:animScale>
                                      <p:cBhvr>
                                        <p:cTn id="27" dur="1" decel="50000">
                                          <p:stCondLst>
                                            <p:cond delay="999"/>
                                          </p:stCondLst>
                                        </p:cTn>
                                        <p:tgtEl>
                                          <p:spTgt spid="11"/>
                                        </p:tgtEl>
                                      </p:cBhvr>
                                      <p:to x="100000" y="100000"/>
                                    </p:animScale>
                                    <p:animScale>
                                      <p:cBhvr>
                                        <p:cTn id="28" dur="1">
                                          <p:stCondLst>
                                            <p:cond delay="999"/>
                                          </p:stCondLst>
                                        </p:cTn>
                                        <p:tgtEl>
                                          <p:spTgt spid="11"/>
                                        </p:tgtEl>
                                      </p:cBhvr>
                                      <p:to x="100000" y="95000"/>
                                    </p:animScale>
                                    <p:animScale>
                                      <p:cBhvr>
                                        <p:cTn id="29" dur="1" decel="50000">
                                          <p:stCondLst>
                                            <p:cond delay="999"/>
                                          </p:stCondLst>
                                        </p:cTn>
                                        <p:tgtEl>
                                          <p:spTgt spid="11"/>
                                        </p:tgtEl>
                                      </p:cBhvr>
                                      <p:to x="100000" y="100000"/>
                                    </p:animScale>
                                  </p:childTnLst>
                                </p:cTn>
                              </p:par>
                            </p:childTnLst>
                          </p:cTn>
                        </p:par>
                        <p:par>
                          <p:cTn id="30" fill="hold">
                            <p:stCondLst>
                              <p:cond delay="3000"/>
                            </p:stCondLst>
                            <p:childTnLst>
                              <p:par>
                                <p:cTn id="31" presetID="14" presetClass="entr" presetSubtype="10" fill="hold" grpId="0" nodeType="afterEffect">
                                  <p:stCondLst>
                                    <p:cond delay="0"/>
                                  </p:stCondLst>
                                  <p:childTnLst>
                                    <p:set>
                                      <p:cBhvr>
                                        <p:cTn id="32" dur="1" fill="hold">
                                          <p:stCondLst>
                                            <p:cond delay="0"/>
                                          </p:stCondLst>
                                        </p:cTn>
                                        <p:tgtEl>
                                          <p:spTgt spid="13"/>
                                        </p:tgtEl>
                                        <p:attrNameLst>
                                          <p:attrName>style.visibility</p:attrName>
                                        </p:attrNameLst>
                                      </p:cBhvr>
                                      <p:to>
                                        <p:strVal val="visible"/>
                                      </p:to>
                                    </p:set>
                                    <p:animEffect transition="in" filter="randombar(horizontal)">
                                      <p:cBhvr>
                                        <p:cTn id="33" dur="1000"/>
                                        <p:tgtEl>
                                          <p:spTgt spid="13"/>
                                        </p:tgtEl>
                                      </p:cBhvr>
                                    </p:animEffect>
                                  </p:childTnLst>
                                </p:cTn>
                              </p:par>
                            </p:childTnLst>
                          </p:cTn>
                        </p:par>
                        <p:par>
                          <p:cTn id="34" fill="hold">
                            <p:stCondLst>
                              <p:cond delay="4000"/>
                            </p:stCondLst>
                            <p:childTnLst>
                              <p:par>
                                <p:cTn id="35" presetID="22" presetClass="entr" presetSubtype="4" fill="hold" grpId="0" nodeType="afterEffect">
                                  <p:stCondLst>
                                    <p:cond delay="0"/>
                                  </p:stCondLst>
                                  <p:childTnLst>
                                    <p:set>
                                      <p:cBhvr>
                                        <p:cTn id="36" dur="1" fill="hold">
                                          <p:stCondLst>
                                            <p:cond delay="0"/>
                                          </p:stCondLst>
                                        </p:cTn>
                                        <p:tgtEl>
                                          <p:spTgt spid="15"/>
                                        </p:tgtEl>
                                        <p:attrNameLst>
                                          <p:attrName>style.visibility</p:attrName>
                                        </p:attrNameLst>
                                      </p:cBhvr>
                                      <p:to>
                                        <p:strVal val="visible"/>
                                      </p:to>
                                    </p:set>
                                    <p:animEffect transition="in" filter="wipe(down)">
                                      <p:cBhvr>
                                        <p:cTn id="37" dur="1000"/>
                                        <p:tgtEl>
                                          <p:spTgt spid="15"/>
                                        </p:tgtEl>
                                      </p:cBhvr>
                                    </p:animEffect>
                                  </p:childTnLst>
                                </p:cTn>
                              </p:par>
                            </p:childTnLst>
                          </p:cTn>
                        </p:par>
                        <p:par>
                          <p:cTn id="38" fill="hold">
                            <p:stCondLst>
                              <p:cond delay="5000"/>
                            </p:stCondLst>
                            <p:childTnLst>
                              <p:par>
                                <p:cTn id="39" presetID="22" presetClass="entr" presetSubtype="4" fill="hold" grpId="0" nodeType="afterEffect">
                                  <p:stCondLst>
                                    <p:cond delay="0"/>
                                  </p:stCondLst>
                                  <p:childTnLst>
                                    <p:set>
                                      <p:cBhvr>
                                        <p:cTn id="40" dur="1" fill="hold">
                                          <p:stCondLst>
                                            <p:cond delay="0"/>
                                          </p:stCondLst>
                                        </p:cTn>
                                        <p:tgtEl>
                                          <p:spTgt spid="16"/>
                                        </p:tgtEl>
                                        <p:attrNameLst>
                                          <p:attrName>style.visibility</p:attrName>
                                        </p:attrNameLst>
                                      </p:cBhvr>
                                      <p:to>
                                        <p:strVal val="visible"/>
                                      </p:to>
                                    </p:set>
                                    <p:animEffect transition="in" filter="wipe(down)">
                                      <p:cBhvr>
                                        <p:cTn id="41" dur="1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3" grpId="0"/>
      <p:bldP spid="15" grpId="0"/>
      <p:bldP spid="16"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a:extLst>
              <a:ext uri="{FF2B5EF4-FFF2-40B4-BE49-F238E27FC236}">
                <a16:creationId xmlns:a16="http://schemas.microsoft.com/office/drawing/2014/main" xmlns="" id="{AF442435-386B-49C4-BBFD-91EF067F1311}"/>
              </a:ext>
            </a:extLst>
          </p:cNvPr>
          <p:cNvSpPr/>
          <p:nvPr/>
        </p:nvSpPr>
        <p:spPr>
          <a:xfrm>
            <a:off x="685800" y="589547"/>
            <a:ext cx="10828421" cy="5654842"/>
          </a:xfrm>
          <a:prstGeom prst="rect">
            <a:avLst/>
          </a:prstGeom>
          <a:solidFill>
            <a:srgbClr val="FFF9F3"/>
          </a:solidFill>
          <a:ln>
            <a:noFill/>
          </a:ln>
          <a:effectLst>
            <a:outerShdw blurRad="63500" sx="102000" sy="102000" algn="c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 name="文本框 5">
            <a:extLst>
              <a:ext uri="{FF2B5EF4-FFF2-40B4-BE49-F238E27FC236}">
                <a16:creationId xmlns:a16="http://schemas.microsoft.com/office/drawing/2014/main" xmlns="" id="{F411E8D2-BCC7-41DA-B379-49521F1CC56C}"/>
              </a:ext>
            </a:extLst>
          </p:cNvPr>
          <p:cNvSpPr txBox="1"/>
          <p:nvPr/>
        </p:nvSpPr>
        <p:spPr>
          <a:xfrm>
            <a:off x="1958638" y="3903446"/>
            <a:ext cx="1712124" cy="400110"/>
          </a:xfrm>
          <a:prstGeom prst="rect">
            <a:avLst/>
          </a:prstGeom>
          <a:noFill/>
        </p:spPr>
        <p:txBody>
          <a:bodyPr wrap="square" rtlCol="0">
            <a:spAutoFit/>
          </a:bodyPr>
          <a:lstStyle/>
          <a:p>
            <a:pPr algn="ctr"/>
            <a:r>
              <a:rPr lang="zh-CN" altLang="en-US" sz="2000" spc="300" dirty="0">
                <a:solidFill>
                  <a:srgbClr val="824100"/>
                </a:solidFill>
                <a:cs typeface="+mn-ea"/>
                <a:sym typeface="+mn-lt"/>
              </a:rPr>
              <a:t>添加标题</a:t>
            </a:r>
          </a:p>
        </p:txBody>
      </p:sp>
      <p:sp>
        <p:nvSpPr>
          <p:cNvPr id="7" name="矩形 6">
            <a:extLst>
              <a:ext uri="{FF2B5EF4-FFF2-40B4-BE49-F238E27FC236}">
                <a16:creationId xmlns:a16="http://schemas.microsoft.com/office/drawing/2014/main" xmlns="" id="{E72343A8-78FB-458F-A871-9E8487004AE8}"/>
              </a:ext>
            </a:extLst>
          </p:cNvPr>
          <p:cNvSpPr/>
          <p:nvPr/>
        </p:nvSpPr>
        <p:spPr>
          <a:xfrm>
            <a:off x="1215919" y="4298490"/>
            <a:ext cx="3408018" cy="1569660"/>
          </a:xfrm>
          <a:prstGeom prst="rect">
            <a:avLst/>
          </a:prstGeom>
        </p:spPr>
        <p:txBody>
          <a:bodyPr wrap="square">
            <a:spAutoFit/>
          </a:bodyPr>
          <a:lstStyle/>
          <a:p>
            <a:pPr algn="ctr">
              <a:lnSpc>
                <a:spcPct val="150000"/>
              </a:lnSpc>
            </a:pPr>
            <a:r>
              <a:rPr lang="zh-CN" altLang="en-US" sz="1600" spc="300" dirty="0">
                <a:solidFill>
                  <a:srgbClr val="824100"/>
                </a:solidFill>
                <a:cs typeface="+mn-ea"/>
                <a:sym typeface="+mn-lt"/>
              </a:rPr>
              <a:t>单击此处添加标题，标题内容要与主要的内容相符，并且，在字体方面需要注意，可以直接复制粘贴文本。</a:t>
            </a:r>
          </a:p>
        </p:txBody>
      </p:sp>
      <p:sp>
        <p:nvSpPr>
          <p:cNvPr id="8" name="文本框 7">
            <a:extLst>
              <a:ext uri="{FF2B5EF4-FFF2-40B4-BE49-F238E27FC236}">
                <a16:creationId xmlns:a16="http://schemas.microsoft.com/office/drawing/2014/main" xmlns="" id="{4D78A376-C178-48A9-883C-5249D65E167D}"/>
              </a:ext>
            </a:extLst>
          </p:cNvPr>
          <p:cNvSpPr txBox="1"/>
          <p:nvPr/>
        </p:nvSpPr>
        <p:spPr>
          <a:xfrm>
            <a:off x="8385619" y="3903446"/>
            <a:ext cx="1712124" cy="400110"/>
          </a:xfrm>
          <a:prstGeom prst="rect">
            <a:avLst/>
          </a:prstGeom>
          <a:noFill/>
        </p:spPr>
        <p:txBody>
          <a:bodyPr wrap="square" rtlCol="0">
            <a:spAutoFit/>
          </a:bodyPr>
          <a:lstStyle/>
          <a:p>
            <a:pPr algn="ctr"/>
            <a:r>
              <a:rPr lang="zh-CN" altLang="en-US" sz="2000" spc="300" dirty="0">
                <a:solidFill>
                  <a:srgbClr val="824100"/>
                </a:solidFill>
                <a:cs typeface="+mn-ea"/>
                <a:sym typeface="+mn-lt"/>
              </a:rPr>
              <a:t>添加标题</a:t>
            </a:r>
          </a:p>
        </p:txBody>
      </p:sp>
      <p:sp>
        <p:nvSpPr>
          <p:cNvPr id="9" name="矩形 8">
            <a:extLst>
              <a:ext uri="{FF2B5EF4-FFF2-40B4-BE49-F238E27FC236}">
                <a16:creationId xmlns:a16="http://schemas.microsoft.com/office/drawing/2014/main" xmlns="" id="{17AD2D7F-9A93-4F20-B208-A5E2D014B223}"/>
              </a:ext>
            </a:extLst>
          </p:cNvPr>
          <p:cNvSpPr/>
          <p:nvPr/>
        </p:nvSpPr>
        <p:spPr>
          <a:xfrm>
            <a:off x="7642900" y="4298490"/>
            <a:ext cx="3408018" cy="1569660"/>
          </a:xfrm>
          <a:prstGeom prst="rect">
            <a:avLst/>
          </a:prstGeom>
        </p:spPr>
        <p:txBody>
          <a:bodyPr wrap="square">
            <a:spAutoFit/>
          </a:bodyPr>
          <a:lstStyle/>
          <a:p>
            <a:pPr algn="ctr">
              <a:lnSpc>
                <a:spcPct val="150000"/>
              </a:lnSpc>
            </a:pPr>
            <a:r>
              <a:rPr lang="zh-CN" altLang="en-US" sz="1600" spc="300" dirty="0">
                <a:solidFill>
                  <a:srgbClr val="824100"/>
                </a:solidFill>
                <a:cs typeface="+mn-ea"/>
                <a:sym typeface="+mn-lt"/>
              </a:rPr>
              <a:t>单击此处添加标题，标题内容要与主要的内容相符，并且，在字体方面需要注意，可以直接复制粘贴文本。</a:t>
            </a:r>
          </a:p>
        </p:txBody>
      </p:sp>
      <p:sp>
        <p:nvSpPr>
          <p:cNvPr id="10" name="矩形 9">
            <a:extLst>
              <a:ext uri="{FF2B5EF4-FFF2-40B4-BE49-F238E27FC236}">
                <a16:creationId xmlns:a16="http://schemas.microsoft.com/office/drawing/2014/main" xmlns="" id="{31442FF0-B362-4840-8354-837550656ED0}"/>
              </a:ext>
            </a:extLst>
          </p:cNvPr>
          <p:cNvSpPr>
            <a:spLocks noChangeAspect="1"/>
          </p:cNvSpPr>
          <p:nvPr/>
        </p:nvSpPr>
        <p:spPr>
          <a:xfrm>
            <a:off x="1422576" y="1625541"/>
            <a:ext cx="9322419" cy="2038237"/>
          </a:xfrm>
          <a:prstGeom prst="rect">
            <a:avLst/>
          </a:prstGeom>
          <a:blipFill dpi="0" rotWithShape="1">
            <a:blip r:embed="rId2" cstate="screen">
              <a:extLst>
                <a:ext uri="{28A0092B-C50C-407E-A947-70E740481C1C}">
                  <a14:useLocalDpi xmlns:a14="http://schemas.microsoft.com/office/drawing/2010/main"/>
                </a:ext>
              </a:extLst>
            </a:blip>
            <a:srcRect/>
            <a:stretch>
              <a:fillRect/>
            </a:stretch>
          </a:blipFill>
          <a:ln w="12700" cap="flat" cmpd="sng" algn="ctr">
            <a:noFill/>
            <a:prstDash val="solid"/>
            <a:miter lim="800000"/>
          </a:ln>
          <a:effectLst/>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a:cs typeface="+mn-ea"/>
              <a:sym typeface="+mn-lt"/>
            </a:endParaRPr>
          </a:p>
        </p:txBody>
      </p:sp>
      <p:sp>
        <p:nvSpPr>
          <p:cNvPr id="11" name="矩形 10">
            <a:extLst>
              <a:ext uri="{FF2B5EF4-FFF2-40B4-BE49-F238E27FC236}">
                <a16:creationId xmlns:a16="http://schemas.microsoft.com/office/drawing/2014/main" xmlns="" id="{0CB25A4E-2012-4682-B4B3-E9E265C003EF}"/>
              </a:ext>
            </a:extLst>
          </p:cNvPr>
          <p:cNvSpPr/>
          <p:nvPr/>
        </p:nvSpPr>
        <p:spPr>
          <a:xfrm>
            <a:off x="4682450" y="1625542"/>
            <a:ext cx="2834535" cy="4211178"/>
          </a:xfrm>
          <a:prstGeom prst="rect">
            <a:avLst/>
          </a:prstGeom>
          <a:solidFill>
            <a:srgbClr val="C06000">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14" name="图片 13">
            <a:extLst>
              <a:ext uri="{FF2B5EF4-FFF2-40B4-BE49-F238E27FC236}">
                <a16:creationId xmlns:a16="http://schemas.microsoft.com/office/drawing/2014/main" xmlns="" id="{8A94C98C-7E1C-4EB9-8DED-2EB28BE83BF9}"/>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972050" y="3903446"/>
            <a:ext cx="2247900" cy="1794484"/>
          </a:xfrm>
          <a:prstGeom prst="rect">
            <a:avLst/>
          </a:prstGeom>
        </p:spPr>
      </p:pic>
      <p:sp>
        <p:nvSpPr>
          <p:cNvPr id="15" name="文本框 14">
            <a:extLst>
              <a:ext uri="{FF2B5EF4-FFF2-40B4-BE49-F238E27FC236}">
                <a16:creationId xmlns:a16="http://schemas.microsoft.com/office/drawing/2014/main" xmlns="" id="{A9136668-E982-4595-8A01-AD2374B7754F}"/>
              </a:ext>
            </a:extLst>
          </p:cNvPr>
          <p:cNvSpPr txBox="1"/>
          <p:nvPr/>
        </p:nvSpPr>
        <p:spPr>
          <a:xfrm>
            <a:off x="1426655" y="902521"/>
            <a:ext cx="3816952" cy="397083"/>
          </a:xfrm>
          <a:prstGeom prst="rect">
            <a:avLst/>
          </a:prstGeom>
          <a:noFill/>
        </p:spPr>
        <p:txBody>
          <a:bodyPr wrap="square" rtlCol="0">
            <a:spAutoFit/>
          </a:bodyPr>
          <a:lstStyle/>
          <a:p>
            <a:pPr algn="dist"/>
            <a:r>
              <a:rPr lang="zh-CN" altLang="en-US" sz="2000" dirty="0">
                <a:solidFill>
                  <a:srgbClr val="824100"/>
                </a:solidFill>
                <a:cs typeface="+mn-ea"/>
                <a:sym typeface="+mn-lt"/>
              </a:rPr>
              <a:t>单击此处添加第一节标题</a:t>
            </a:r>
          </a:p>
        </p:txBody>
      </p:sp>
      <p:pic>
        <p:nvPicPr>
          <p:cNvPr id="16" name="图片 15">
            <a:extLst>
              <a:ext uri="{FF2B5EF4-FFF2-40B4-BE49-F238E27FC236}">
                <a16:creationId xmlns:a16="http://schemas.microsoft.com/office/drawing/2014/main" xmlns="" id="{C8A96F64-6E52-4CBA-A2E4-E31EFA1C4457}"/>
              </a:ext>
            </a:extLst>
          </p:cNvPr>
          <p:cNvPicPr>
            <a:picLocks noChangeAspect="1"/>
          </p:cNvPicPr>
          <p:nvPr/>
        </p:nvPicPr>
        <p:blipFill>
          <a:blip r:embed="rId4" cstate="screen">
            <a:extLst>
              <a:ext uri="{28A0092B-C50C-407E-A947-70E740481C1C}">
                <a14:useLocalDpi xmlns:a14="http://schemas.microsoft.com/office/drawing/2010/main"/>
              </a:ext>
            </a:extLst>
          </a:blip>
          <a:srcRect/>
          <a:stretch/>
        </p:blipFill>
        <p:spPr>
          <a:xfrm>
            <a:off x="685213" y="589547"/>
            <a:ext cx="887334" cy="887332"/>
          </a:xfrm>
          <a:prstGeom prst="rect">
            <a:avLst/>
          </a:prstGeom>
        </p:spPr>
      </p:pic>
    </p:spTree>
    <p:extLst>
      <p:ext uri="{BB962C8B-B14F-4D97-AF65-F5344CB8AC3E}">
        <p14:creationId xmlns:p14="http://schemas.microsoft.com/office/powerpoint/2010/main" val="662769143"/>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down)">
                                      <p:cBhvr>
                                        <p:cTn id="7" dur="214">
                                          <p:stCondLst>
                                            <p:cond delay="0"/>
                                          </p:stCondLst>
                                        </p:cTn>
                                        <p:tgtEl>
                                          <p:spTgt spid="16"/>
                                        </p:tgtEl>
                                      </p:cBhvr>
                                    </p:animEffect>
                                    <p:anim calcmode="lin" valueType="num">
                                      <p:cBhvr>
                                        <p:cTn id="8" dur="672" tmFilter="0,0; 0.14,0.36; 0.43,0.73; 0.71,0.91; 1.0,1.0">
                                          <p:stCondLst>
                                            <p:cond delay="0"/>
                                          </p:stCondLst>
                                        </p:cTn>
                                        <p:tgtEl>
                                          <p:spTgt spid="16"/>
                                        </p:tgtEl>
                                        <p:attrNameLst>
                                          <p:attrName>ppt_x</p:attrName>
                                        </p:attrNameLst>
                                      </p:cBhvr>
                                      <p:tavLst>
                                        <p:tav tm="0">
                                          <p:val>
                                            <p:strVal val="#ppt_x-0.25"/>
                                          </p:val>
                                        </p:tav>
                                        <p:tav tm="100000">
                                          <p:val>
                                            <p:strVal val="#ppt_x"/>
                                          </p:val>
                                        </p:tav>
                                      </p:tavLst>
                                    </p:anim>
                                    <p:anim calcmode="lin" valueType="num">
                                      <p:cBhvr>
                                        <p:cTn id="9" dur="245" tmFilter="0.0,0.0; 0.25,0.07; 0.50,0.2; 0.75,0.467; 1.0,1.0">
                                          <p:stCondLst>
                                            <p:cond delay="0"/>
                                          </p:stCondLst>
                                        </p:cTn>
                                        <p:tgtEl>
                                          <p:spTgt spid="16"/>
                                        </p:tgtEl>
                                        <p:attrNameLst>
                                          <p:attrName>ppt_y</p:attrName>
                                        </p:attrNameLst>
                                      </p:cBhvr>
                                      <p:tavLst>
                                        <p:tav tm="0" fmla="#ppt_y-sin(pi*$)/3">
                                          <p:val>
                                            <p:fltVal val="0.5"/>
                                          </p:val>
                                        </p:tav>
                                        <p:tav tm="100000">
                                          <p:val>
                                            <p:fltVal val="1"/>
                                          </p:val>
                                        </p:tav>
                                      </p:tavLst>
                                    </p:anim>
                                    <p:anim calcmode="lin" valueType="num">
                                      <p:cBhvr>
                                        <p:cTn id="10" dur="245" tmFilter="0, 0; 0.125,0.2665; 0.25,0.4; 0.375,0.465; 0.5,0.5;  0.625,0.535; 0.75,0.6; 0.875,0.7335; 1,1">
                                          <p:stCondLst>
                                            <p:cond delay="245"/>
                                          </p:stCondLst>
                                        </p:cTn>
                                        <p:tgtEl>
                                          <p:spTgt spid="16"/>
                                        </p:tgtEl>
                                        <p:attrNameLst>
                                          <p:attrName>ppt_y</p:attrName>
                                        </p:attrNameLst>
                                      </p:cBhvr>
                                      <p:tavLst>
                                        <p:tav tm="0" fmla="#ppt_y-sin(pi*$)/9">
                                          <p:val>
                                            <p:fltVal val="0"/>
                                          </p:val>
                                        </p:tav>
                                        <p:tav tm="100000">
                                          <p:val>
                                            <p:fltVal val="1"/>
                                          </p:val>
                                        </p:tav>
                                      </p:tavLst>
                                    </p:anim>
                                    <p:anim calcmode="lin" valueType="num">
                                      <p:cBhvr>
                                        <p:cTn id="11" dur="2" tmFilter="0, 0; 0.125,0.2665; 0.25,0.4; 0.375,0.465; 0.5,0.5;  0.625,0.535; 0.75,0.6; 0.875,0.7335; 1,1">
                                          <p:stCondLst>
                                            <p:cond delay="488"/>
                                          </p:stCondLst>
                                        </p:cTn>
                                        <p:tgtEl>
                                          <p:spTgt spid="16"/>
                                        </p:tgtEl>
                                        <p:attrNameLst>
                                          <p:attrName>ppt_y</p:attrName>
                                        </p:attrNameLst>
                                      </p:cBhvr>
                                      <p:tavLst>
                                        <p:tav tm="0" fmla="#ppt_y-sin(pi*$)/27">
                                          <p:val>
                                            <p:fltVal val="0"/>
                                          </p:val>
                                        </p:tav>
                                        <p:tav tm="100000">
                                          <p:val>
                                            <p:fltVal val="1"/>
                                          </p:val>
                                        </p:tav>
                                      </p:tavLst>
                                    </p:anim>
                                    <p:anim calcmode="lin" valueType="num">
                                      <p:cBhvr>
                                        <p:cTn id="12" dur="1" tmFilter="0, 0; 0.125,0.2665; 0.25,0.4; 0.375,0.465; 0.5,0.5;  0.625,0.535; 0.75,0.6; 0.875,0.7335; 1,1">
                                          <p:stCondLst>
                                            <p:cond delay="749"/>
                                          </p:stCondLst>
                                        </p:cTn>
                                        <p:tgtEl>
                                          <p:spTgt spid="16"/>
                                        </p:tgtEl>
                                        <p:attrNameLst>
                                          <p:attrName>ppt_y</p:attrName>
                                        </p:attrNameLst>
                                      </p:cBhvr>
                                      <p:tavLst>
                                        <p:tav tm="0" fmla="#ppt_y-sin(pi*$)/81">
                                          <p:val>
                                            <p:fltVal val="0"/>
                                          </p:val>
                                        </p:tav>
                                        <p:tav tm="100000">
                                          <p:val>
                                            <p:fltVal val="1"/>
                                          </p:val>
                                        </p:tav>
                                      </p:tavLst>
                                    </p:anim>
                                    <p:animScale>
                                      <p:cBhvr>
                                        <p:cTn id="13" dur="1">
                                          <p:stCondLst>
                                            <p:cond delay="240"/>
                                          </p:stCondLst>
                                        </p:cTn>
                                        <p:tgtEl>
                                          <p:spTgt spid="16"/>
                                        </p:tgtEl>
                                      </p:cBhvr>
                                      <p:to x="100000" y="60000"/>
                                    </p:animScale>
                                    <p:animScale>
                                      <p:cBhvr>
                                        <p:cTn id="14" dur="1" decel="50000">
                                          <p:stCondLst>
                                            <p:cond delay="249"/>
                                          </p:stCondLst>
                                        </p:cTn>
                                        <p:tgtEl>
                                          <p:spTgt spid="16"/>
                                        </p:tgtEl>
                                      </p:cBhvr>
                                      <p:to x="100000" y="100000"/>
                                    </p:animScale>
                                    <p:animScale>
                                      <p:cBhvr>
                                        <p:cTn id="15" dur="1">
                                          <p:stCondLst>
                                            <p:cond delay="484"/>
                                          </p:stCondLst>
                                        </p:cTn>
                                        <p:tgtEl>
                                          <p:spTgt spid="16"/>
                                        </p:tgtEl>
                                      </p:cBhvr>
                                      <p:to x="100000" y="80000"/>
                                    </p:animScale>
                                    <p:animScale>
                                      <p:cBhvr>
                                        <p:cTn id="16" dur="1" decel="50000">
                                          <p:stCondLst>
                                            <p:cond delay="493"/>
                                          </p:stCondLst>
                                        </p:cTn>
                                        <p:tgtEl>
                                          <p:spTgt spid="16"/>
                                        </p:tgtEl>
                                      </p:cBhvr>
                                      <p:to x="100000" y="100000"/>
                                    </p:animScale>
                                    <p:animScale>
                                      <p:cBhvr>
                                        <p:cTn id="17" dur="1">
                                          <p:stCondLst>
                                            <p:cond delay="749"/>
                                          </p:stCondLst>
                                        </p:cTn>
                                        <p:tgtEl>
                                          <p:spTgt spid="16"/>
                                        </p:tgtEl>
                                      </p:cBhvr>
                                      <p:to x="100000" y="90000"/>
                                    </p:animScale>
                                    <p:animScale>
                                      <p:cBhvr>
                                        <p:cTn id="18" dur="1" decel="50000">
                                          <p:stCondLst>
                                            <p:cond delay="749"/>
                                          </p:stCondLst>
                                        </p:cTn>
                                        <p:tgtEl>
                                          <p:spTgt spid="16"/>
                                        </p:tgtEl>
                                      </p:cBhvr>
                                      <p:to x="100000" y="100000"/>
                                    </p:animScale>
                                    <p:animScale>
                                      <p:cBhvr>
                                        <p:cTn id="19" dur="1">
                                          <p:stCondLst>
                                            <p:cond delay="749"/>
                                          </p:stCondLst>
                                        </p:cTn>
                                        <p:tgtEl>
                                          <p:spTgt spid="16"/>
                                        </p:tgtEl>
                                      </p:cBhvr>
                                      <p:to x="100000" y="95000"/>
                                    </p:animScale>
                                    <p:animScale>
                                      <p:cBhvr>
                                        <p:cTn id="20" dur="1" decel="50000">
                                          <p:stCondLst>
                                            <p:cond delay="749"/>
                                          </p:stCondLst>
                                        </p:cTn>
                                        <p:tgtEl>
                                          <p:spTgt spid="16"/>
                                        </p:tgtEl>
                                      </p:cBhvr>
                                      <p:to x="100000" y="100000"/>
                                    </p:animScale>
                                  </p:childTnLst>
                                </p:cTn>
                              </p:par>
                            </p:childTnLst>
                          </p:cTn>
                        </p:par>
                        <p:par>
                          <p:cTn id="21" fill="hold">
                            <p:stCondLst>
                              <p:cond delay="750"/>
                            </p:stCondLst>
                            <p:childTnLst>
                              <p:par>
                                <p:cTn id="22" presetID="26" presetClass="entr" presetSubtype="0" fill="hold" grpId="0" nodeType="afterEffect">
                                  <p:stCondLst>
                                    <p:cond delay="0"/>
                                  </p:stCondLst>
                                  <p:childTnLst>
                                    <p:set>
                                      <p:cBhvr>
                                        <p:cTn id="23" dur="1" fill="hold">
                                          <p:stCondLst>
                                            <p:cond delay="0"/>
                                          </p:stCondLst>
                                        </p:cTn>
                                        <p:tgtEl>
                                          <p:spTgt spid="15"/>
                                        </p:tgtEl>
                                        <p:attrNameLst>
                                          <p:attrName>style.visibility</p:attrName>
                                        </p:attrNameLst>
                                      </p:cBhvr>
                                      <p:to>
                                        <p:strVal val="visible"/>
                                      </p:to>
                                    </p:set>
                                    <p:animEffect transition="in" filter="wipe(down)">
                                      <p:cBhvr>
                                        <p:cTn id="24" dur="214">
                                          <p:stCondLst>
                                            <p:cond delay="0"/>
                                          </p:stCondLst>
                                        </p:cTn>
                                        <p:tgtEl>
                                          <p:spTgt spid="15"/>
                                        </p:tgtEl>
                                      </p:cBhvr>
                                    </p:animEffect>
                                    <p:anim calcmode="lin" valueType="num">
                                      <p:cBhvr>
                                        <p:cTn id="25" dur="672" tmFilter="0,0; 0.14,0.36; 0.43,0.73; 0.71,0.91; 1.0,1.0">
                                          <p:stCondLst>
                                            <p:cond delay="0"/>
                                          </p:stCondLst>
                                        </p:cTn>
                                        <p:tgtEl>
                                          <p:spTgt spid="15"/>
                                        </p:tgtEl>
                                        <p:attrNameLst>
                                          <p:attrName>ppt_x</p:attrName>
                                        </p:attrNameLst>
                                      </p:cBhvr>
                                      <p:tavLst>
                                        <p:tav tm="0">
                                          <p:val>
                                            <p:strVal val="#ppt_x-0.25"/>
                                          </p:val>
                                        </p:tav>
                                        <p:tav tm="100000">
                                          <p:val>
                                            <p:strVal val="#ppt_x"/>
                                          </p:val>
                                        </p:tav>
                                      </p:tavLst>
                                    </p:anim>
                                    <p:anim calcmode="lin" valueType="num">
                                      <p:cBhvr>
                                        <p:cTn id="26" dur="245" tmFilter="0.0,0.0; 0.25,0.07; 0.50,0.2; 0.75,0.467; 1.0,1.0">
                                          <p:stCondLst>
                                            <p:cond delay="0"/>
                                          </p:stCondLst>
                                        </p:cTn>
                                        <p:tgtEl>
                                          <p:spTgt spid="15"/>
                                        </p:tgtEl>
                                        <p:attrNameLst>
                                          <p:attrName>ppt_y</p:attrName>
                                        </p:attrNameLst>
                                      </p:cBhvr>
                                      <p:tavLst>
                                        <p:tav tm="0" fmla="#ppt_y-sin(pi*$)/3">
                                          <p:val>
                                            <p:fltVal val="0.5"/>
                                          </p:val>
                                        </p:tav>
                                        <p:tav tm="100000">
                                          <p:val>
                                            <p:fltVal val="1"/>
                                          </p:val>
                                        </p:tav>
                                      </p:tavLst>
                                    </p:anim>
                                    <p:anim calcmode="lin" valueType="num">
                                      <p:cBhvr>
                                        <p:cTn id="27" dur="245" tmFilter="0, 0; 0.125,0.2665; 0.25,0.4; 0.375,0.465; 0.5,0.5;  0.625,0.535; 0.75,0.6; 0.875,0.7335; 1,1">
                                          <p:stCondLst>
                                            <p:cond delay="245"/>
                                          </p:stCondLst>
                                        </p:cTn>
                                        <p:tgtEl>
                                          <p:spTgt spid="15"/>
                                        </p:tgtEl>
                                        <p:attrNameLst>
                                          <p:attrName>ppt_y</p:attrName>
                                        </p:attrNameLst>
                                      </p:cBhvr>
                                      <p:tavLst>
                                        <p:tav tm="0" fmla="#ppt_y-sin(pi*$)/9">
                                          <p:val>
                                            <p:fltVal val="0"/>
                                          </p:val>
                                        </p:tav>
                                        <p:tav tm="100000">
                                          <p:val>
                                            <p:fltVal val="1"/>
                                          </p:val>
                                        </p:tav>
                                      </p:tavLst>
                                    </p:anim>
                                    <p:anim calcmode="lin" valueType="num">
                                      <p:cBhvr>
                                        <p:cTn id="28" dur="2" tmFilter="0, 0; 0.125,0.2665; 0.25,0.4; 0.375,0.465; 0.5,0.5;  0.625,0.535; 0.75,0.6; 0.875,0.7335; 1,1">
                                          <p:stCondLst>
                                            <p:cond delay="488"/>
                                          </p:stCondLst>
                                        </p:cTn>
                                        <p:tgtEl>
                                          <p:spTgt spid="15"/>
                                        </p:tgtEl>
                                        <p:attrNameLst>
                                          <p:attrName>ppt_y</p:attrName>
                                        </p:attrNameLst>
                                      </p:cBhvr>
                                      <p:tavLst>
                                        <p:tav tm="0" fmla="#ppt_y-sin(pi*$)/27">
                                          <p:val>
                                            <p:fltVal val="0"/>
                                          </p:val>
                                        </p:tav>
                                        <p:tav tm="100000">
                                          <p:val>
                                            <p:fltVal val="1"/>
                                          </p:val>
                                        </p:tav>
                                      </p:tavLst>
                                    </p:anim>
                                    <p:anim calcmode="lin" valueType="num">
                                      <p:cBhvr>
                                        <p:cTn id="29" dur="1" tmFilter="0, 0; 0.125,0.2665; 0.25,0.4; 0.375,0.465; 0.5,0.5;  0.625,0.535; 0.75,0.6; 0.875,0.7335; 1,1">
                                          <p:stCondLst>
                                            <p:cond delay="749"/>
                                          </p:stCondLst>
                                        </p:cTn>
                                        <p:tgtEl>
                                          <p:spTgt spid="15"/>
                                        </p:tgtEl>
                                        <p:attrNameLst>
                                          <p:attrName>ppt_y</p:attrName>
                                        </p:attrNameLst>
                                      </p:cBhvr>
                                      <p:tavLst>
                                        <p:tav tm="0" fmla="#ppt_y-sin(pi*$)/81">
                                          <p:val>
                                            <p:fltVal val="0"/>
                                          </p:val>
                                        </p:tav>
                                        <p:tav tm="100000">
                                          <p:val>
                                            <p:fltVal val="1"/>
                                          </p:val>
                                        </p:tav>
                                      </p:tavLst>
                                    </p:anim>
                                    <p:animScale>
                                      <p:cBhvr>
                                        <p:cTn id="30" dur="1">
                                          <p:stCondLst>
                                            <p:cond delay="240"/>
                                          </p:stCondLst>
                                        </p:cTn>
                                        <p:tgtEl>
                                          <p:spTgt spid="15"/>
                                        </p:tgtEl>
                                      </p:cBhvr>
                                      <p:to x="100000" y="60000"/>
                                    </p:animScale>
                                    <p:animScale>
                                      <p:cBhvr>
                                        <p:cTn id="31" dur="1" decel="50000">
                                          <p:stCondLst>
                                            <p:cond delay="249"/>
                                          </p:stCondLst>
                                        </p:cTn>
                                        <p:tgtEl>
                                          <p:spTgt spid="15"/>
                                        </p:tgtEl>
                                      </p:cBhvr>
                                      <p:to x="100000" y="100000"/>
                                    </p:animScale>
                                    <p:animScale>
                                      <p:cBhvr>
                                        <p:cTn id="32" dur="1">
                                          <p:stCondLst>
                                            <p:cond delay="484"/>
                                          </p:stCondLst>
                                        </p:cTn>
                                        <p:tgtEl>
                                          <p:spTgt spid="15"/>
                                        </p:tgtEl>
                                      </p:cBhvr>
                                      <p:to x="100000" y="80000"/>
                                    </p:animScale>
                                    <p:animScale>
                                      <p:cBhvr>
                                        <p:cTn id="33" dur="1" decel="50000">
                                          <p:stCondLst>
                                            <p:cond delay="493"/>
                                          </p:stCondLst>
                                        </p:cTn>
                                        <p:tgtEl>
                                          <p:spTgt spid="15"/>
                                        </p:tgtEl>
                                      </p:cBhvr>
                                      <p:to x="100000" y="100000"/>
                                    </p:animScale>
                                    <p:animScale>
                                      <p:cBhvr>
                                        <p:cTn id="34" dur="1">
                                          <p:stCondLst>
                                            <p:cond delay="749"/>
                                          </p:stCondLst>
                                        </p:cTn>
                                        <p:tgtEl>
                                          <p:spTgt spid="15"/>
                                        </p:tgtEl>
                                      </p:cBhvr>
                                      <p:to x="100000" y="90000"/>
                                    </p:animScale>
                                    <p:animScale>
                                      <p:cBhvr>
                                        <p:cTn id="35" dur="1" decel="50000">
                                          <p:stCondLst>
                                            <p:cond delay="749"/>
                                          </p:stCondLst>
                                        </p:cTn>
                                        <p:tgtEl>
                                          <p:spTgt spid="15"/>
                                        </p:tgtEl>
                                      </p:cBhvr>
                                      <p:to x="100000" y="100000"/>
                                    </p:animScale>
                                    <p:animScale>
                                      <p:cBhvr>
                                        <p:cTn id="36" dur="1">
                                          <p:stCondLst>
                                            <p:cond delay="749"/>
                                          </p:stCondLst>
                                        </p:cTn>
                                        <p:tgtEl>
                                          <p:spTgt spid="15"/>
                                        </p:tgtEl>
                                      </p:cBhvr>
                                      <p:to x="100000" y="95000"/>
                                    </p:animScale>
                                    <p:animScale>
                                      <p:cBhvr>
                                        <p:cTn id="37" dur="1" decel="50000">
                                          <p:stCondLst>
                                            <p:cond delay="749"/>
                                          </p:stCondLst>
                                        </p:cTn>
                                        <p:tgtEl>
                                          <p:spTgt spid="15"/>
                                        </p:tgtEl>
                                      </p:cBhvr>
                                      <p:to x="100000" y="100000"/>
                                    </p:animScale>
                                  </p:childTnLst>
                                </p:cTn>
                              </p:par>
                            </p:childTnLst>
                          </p:cTn>
                        </p:par>
                        <p:par>
                          <p:cTn id="38" fill="hold">
                            <p:stCondLst>
                              <p:cond delay="1500"/>
                            </p:stCondLst>
                            <p:childTnLst>
                              <p:par>
                                <p:cTn id="39" presetID="21" presetClass="entr" presetSubtype="1" fill="hold" grpId="0" nodeType="afterEffect">
                                  <p:stCondLst>
                                    <p:cond delay="0"/>
                                  </p:stCondLst>
                                  <p:childTnLst>
                                    <p:set>
                                      <p:cBhvr>
                                        <p:cTn id="40" dur="1" fill="hold">
                                          <p:stCondLst>
                                            <p:cond delay="0"/>
                                          </p:stCondLst>
                                        </p:cTn>
                                        <p:tgtEl>
                                          <p:spTgt spid="10"/>
                                        </p:tgtEl>
                                        <p:attrNameLst>
                                          <p:attrName>style.visibility</p:attrName>
                                        </p:attrNameLst>
                                      </p:cBhvr>
                                      <p:to>
                                        <p:strVal val="visible"/>
                                      </p:to>
                                    </p:set>
                                    <p:animEffect transition="in" filter="wheel(1)">
                                      <p:cBhvr>
                                        <p:cTn id="41" dur="750"/>
                                        <p:tgtEl>
                                          <p:spTgt spid="10"/>
                                        </p:tgtEl>
                                      </p:cBhvr>
                                    </p:animEffect>
                                  </p:childTnLst>
                                </p:cTn>
                              </p:par>
                            </p:childTnLst>
                          </p:cTn>
                        </p:par>
                        <p:par>
                          <p:cTn id="42" fill="hold">
                            <p:stCondLst>
                              <p:cond delay="2250"/>
                            </p:stCondLst>
                            <p:childTnLst>
                              <p:par>
                                <p:cTn id="43" presetID="14" presetClass="entr" presetSubtype="10" fill="hold" grpId="0" nodeType="afterEffect">
                                  <p:stCondLst>
                                    <p:cond delay="0"/>
                                  </p:stCondLst>
                                  <p:childTnLst>
                                    <p:set>
                                      <p:cBhvr>
                                        <p:cTn id="44" dur="1" fill="hold">
                                          <p:stCondLst>
                                            <p:cond delay="0"/>
                                          </p:stCondLst>
                                        </p:cTn>
                                        <p:tgtEl>
                                          <p:spTgt spid="11"/>
                                        </p:tgtEl>
                                        <p:attrNameLst>
                                          <p:attrName>style.visibility</p:attrName>
                                        </p:attrNameLst>
                                      </p:cBhvr>
                                      <p:to>
                                        <p:strVal val="visible"/>
                                      </p:to>
                                    </p:set>
                                    <p:animEffect transition="in" filter="randombar(horizontal)">
                                      <p:cBhvr>
                                        <p:cTn id="45" dur="750"/>
                                        <p:tgtEl>
                                          <p:spTgt spid="11"/>
                                        </p:tgtEl>
                                      </p:cBhvr>
                                    </p:animEffect>
                                  </p:childTnLst>
                                </p:cTn>
                              </p:par>
                            </p:childTnLst>
                          </p:cTn>
                        </p:par>
                      </p:childTnLst>
                    </p:cTn>
                  </p:par>
                  <p:par>
                    <p:cTn id="46" fill="hold">
                      <p:stCondLst>
                        <p:cond delay="indefinite"/>
                      </p:stCondLst>
                      <p:childTnLst>
                        <p:par>
                          <p:cTn id="47" fill="hold">
                            <p:stCondLst>
                              <p:cond delay="0"/>
                            </p:stCondLst>
                            <p:childTnLst>
                              <p:par>
                                <p:cTn id="48" presetID="42" presetClass="entr" presetSubtype="0" fill="hold" nodeType="clickEffect">
                                  <p:stCondLst>
                                    <p:cond delay="0"/>
                                  </p:stCondLst>
                                  <p:childTnLst>
                                    <p:set>
                                      <p:cBhvr>
                                        <p:cTn id="49" dur="1" fill="hold">
                                          <p:stCondLst>
                                            <p:cond delay="0"/>
                                          </p:stCondLst>
                                        </p:cTn>
                                        <p:tgtEl>
                                          <p:spTgt spid="14"/>
                                        </p:tgtEl>
                                        <p:attrNameLst>
                                          <p:attrName>style.visibility</p:attrName>
                                        </p:attrNameLst>
                                      </p:cBhvr>
                                      <p:to>
                                        <p:strVal val="visible"/>
                                      </p:to>
                                    </p:set>
                                    <p:animEffect transition="in" filter="fade">
                                      <p:cBhvr>
                                        <p:cTn id="50" dur="1000"/>
                                        <p:tgtEl>
                                          <p:spTgt spid="14"/>
                                        </p:tgtEl>
                                      </p:cBhvr>
                                    </p:animEffect>
                                    <p:anim calcmode="lin" valueType="num">
                                      <p:cBhvr>
                                        <p:cTn id="51" dur="1000" fill="hold"/>
                                        <p:tgtEl>
                                          <p:spTgt spid="14"/>
                                        </p:tgtEl>
                                        <p:attrNameLst>
                                          <p:attrName>ppt_x</p:attrName>
                                        </p:attrNameLst>
                                      </p:cBhvr>
                                      <p:tavLst>
                                        <p:tav tm="0">
                                          <p:val>
                                            <p:strVal val="#ppt_x"/>
                                          </p:val>
                                        </p:tav>
                                        <p:tav tm="100000">
                                          <p:val>
                                            <p:strVal val="#ppt_x"/>
                                          </p:val>
                                        </p:tav>
                                      </p:tavLst>
                                    </p:anim>
                                    <p:anim calcmode="lin" valueType="num">
                                      <p:cBhvr>
                                        <p:cTn id="52" dur="1000" fill="hold"/>
                                        <p:tgtEl>
                                          <p:spTgt spid="14"/>
                                        </p:tgtEl>
                                        <p:attrNameLst>
                                          <p:attrName>ppt_y</p:attrName>
                                        </p:attrNameLst>
                                      </p:cBhvr>
                                      <p:tavLst>
                                        <p:tav tm="0">
                                          <p:val>
                                            <p:strVal val="#ppt_y+.1"/>
                                          </p:val>
                                        </p:tav>
                                        <p:tav tm="100000">
                                          <p:val>
                                            <p:strVal val="#ppt_y"/>
                                          </p:val>
                                        </p:tav>
                                      </p:tavLst>
                                    </p:anim>
                                  </p:childTnLst>
                                </p:cTn>
                              </p:par>
                            </p:childTnLst>
                          </p:cTn>
                        </p:par>
                        <p:par>
                          <p:cTn id="53" fill="hold">
                            <p:stCondLst>
                              <p:cond delay="1000"/>
                            </p:stCondLst>
                            <p:childTnLst>
                              <p:par>
                                <p:cTn id="54" presetID="22" presetClass="entr" presetSubtype="4" fill="hold" grpId="0" nodeType="afterEffect">
                                  <p:stCondLst>
                                    <p:cond delay="0"/>
                                  </p:stCondLst>
                                  <p:childTnLst>
                                    <p:set>
                                      <p:cBhvr>
                                        <p:cTn id="55" dur="1" fill="hold">
                                          <p:stCondLst>
                                            <p:cond delay="0"/>
                                          </p:stCondLst>
                                        </p:cTn>
                                        <p:tgtEl>
                                          <p:spTgt spid="6"/>
                                        </p:tgtEl>
                                        <p:attrNameLst>
                                          <p:attrName>style.visibility</p:attrName>
                                        </p:attrNameLst>
                                      </p:cBhvr>
                                      <p:to>
                                        <p:strVal val="visible"/>
                                      </p:to>
                                    </p:set>
                                    <p:animEffect transition="in" filter="wipe(down)">
                                      <p:cBhvr>
                                        <p:cTn id="56" dur="750"/>
                                        <p:tgtEl>
                                          <p:spTgt spid="6"/>
                                        </p:tgtEl>
                                      </p:cBhvr>
                                    </p:animEffect>
                                  </p:childTnLst>
                                </p:cTn>
                              </p:par>
                            </p:childTnLst>
                          </p:cTn>
                        </p:par>
                        <p:par>
                          <p:cTn id="57" fill="hold">
                            <p:stCondLst>
                              <p:cond delay="1750"/>
                            </p:stCondLst>
                            <p:childTnLst>
                              <p:par>
                                <p:cTn id="58" presetID="22" presetClass="entr" presetSubtype="4" fill="hold" grpId="0" nodeType="afterEffect">
                                  <p:stCondLst>
                                    <p:cond delay="0"/>
                                  </p:stCondLst>
                                  <p:childTnLst>
                                    <p:set>
                                      <p:cBhvr>
                                        <p:cTn id="59" dur="1" fill="hold">
                                          <p:stCondLst>
                                            <p:cond delay="0"/>
                                          </p:stCondLst>
                                        </p:cTn>
                                        <p:tgtEl>
                                          <p:spTgt spid="7"/>
                                        </p:tgtEl>
                                        <p:attrNameLst>
                                          <p:attrName>style.visibility</p:attrName>
                                        </p:attrNameLst>
                                      </p:cBhvr>
                                      <p:to>
                                        <p:strVal val="visible"/>
                                      </p:to>
                                    </p:set>
                                    <p:animEffect transition="in" filter="wipe(down)">
                                      <p:cBhvr>
                                        <p:cTn id="60" dur="750"/>
                                        <p:tgtEl>
                                          <p:spTgt spid="7"/>
                                        </p:tgtEl>
                                      </p:cBhvr>
                                    </p:animEffect>
                                  </p:childTnLst>
                                </p:cTn>
                              </p:par>
                            </p:childTnLst>
                          </p:cTn>
                        </p:par>
                        <p:par>
                          <p:cTn id="61" fill="hold">
                            <p:stCondLst>
                              <p:cond delay="2500"/>
                            </p:stCondLst>
                            <p:childTnLst>
                              <p:par>
                                <p:cTn id="62" presetID="22" presetClass="entr" presetSubtype="4" fill="hold" grpId="0" nodeType="afterEffect">
                                  <p:stCondLst>
                                    <p:cond delay="0"/>
                                  </p:stCondLst>
                                  <p:childTnLst>
                                    <p:set>
                                      <p:cBhvr>
                                        <p:cTn id="63" dur="1" fill="hold">
                                          <p:stCondLst>
                                            <p:cond delay="0"/>
                                          </p:stCondLst>
                                        </p:cTn>
                                        <p:tgtEl>
                                          <p:spTgt spid="8"/>
                                        </p:tgtEl>
                                        <p:attrNameLst>
                                          <p:attrName>style.visibility</p:attrName>
                                        </p:attrNameLst>
                                      </p:cBhvr>
                                      <p:to>
                                        <p:strVal val="visible"/>
                                      </p:to>
                                    </p:set>
                                    <p:animEffect transition="in" filter="wipe(down)">
                                      <p:cBhvr>
                                        <p:cTn id="64" dur="750"/>
                                        <p:tgtEl>
                                          <p:spTgt spid="8"/>
                                        </p:tgtEl>
                                      </p:cBhvr>
                                    </p:animEffect>
                                  </p:childTnLst>
                                </p:cTn>
                              </p:par>
                            </p:childTnLst>
                          </p:cTn>
                        </p:par>
                        <p:par>
                          <p:cTn id="65" fill="hold">
                            <p:stCondLst>
                              <p:cond delay="3250"/>
                            </p:stCondLst>
                            <p:childTnLst>
                              <p:par>
                                <p:cTn id="66" presetID="22" presetClass="entr" presetSubtype="4" fill="hold" grpId="0" nodeType="afterEffect">
                                  <p:stCondLst>
                                    <p:cond delay="0"/>
                                  </p:stCondLst>
                                  <p:childTnLst>
                                    <p:set>
                                      <p:cBhvr>
                                        <p:cTn id="67" dur="1" fill="hold">
                                          <p:stCondLst>
                                            <p:cond delay="0"/>
                                          </p:stCondLst>
                                        </p:cTn>
                                        <p:tgtEl>
                                          <p:spTgt spid="9"/>
                                        </p:tgtEl>
                                        <p:attrNameLst>
                                          <p:attrName>style.visibility</p:attrName>
                                        </p:attrNameLst>
                                      </p:cBhvr>
                                      <p:to>
                                        <p:strVal val="visible"/>
                                      </p:to>
                                    </p:set>
                                    <p:animEffect transition="in" filter="wipe(down)">
                                      <p:cBhvr>
                                        <p:cTn id="68" dur="75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9" grpId="0"/>
      <p:bldP spid="10" grpId="0" animBg="1"/>
      <p:bldP spid="11" grpId="0" animBg="1"/>
      <p:bldP spid="1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a:extLst>
              <a:ext uri="{FF2B5EF4-FFF2-40B4-BE49-F238E27FC236}">
                <a16:creationId xmlns:a16="http://schemas.microsoft.com/office/drawing/2014/main" xmlns="" id="{AF442435-386B-49C4-BBFD-91EF067F1311}"/>
              </a:ext>
            </a:extLst>
          </p:cNvPr>
          <p:cNvSpPr/>
          <p:nvPr/>
        </p:nvSpPr>
        <p:spPr>
          <a:xfrm>
            <a:off x="685800" y="589547"/>
            <a:ext cx="10828421" cy="5654842"/>
          </a:xfrm>
          <a:prstGeom prst="rect">
            <a:avLst/>
          </a:prstGeom>
          <a:solidFill>
            <a:srgbClr val="FFF9F3"/>
          </a:solidFill>
          <a:ln>
            <a:noFill/>
          </a:ln>
          <a:effectLst>
            <a:outerShdw blurRad="63500" sx="102000" sy="102000" algn="c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 name="矩形 5">
            <a:extLst>
              <a:ext uri="{FF2B5EF4-FFF2-40B4-BE49-F238E27FC236}">
                <a16:creationId xmlns:a16="http://schemas.microsoft.com/office/drawing/2014/main" xmlns="" id="{514DC61D-C924-4F9D-94CB-56F0619868F6}"/>
              </a:ext>
            </a:extLst>
          </p:cNvPr>
          <p:cNvSpPr/>
          <p:nvPr/>
        </p:nvSpPr>
        <p:spPr>
          <a:xfrm>
            <a:off x="5693133" y="1463468"/>
            <a:ext cx="682172" cy="595086"/>
          </a:xfrm>
          <a:prstGeom prst="rect">
            <a:avLst/>
          </a:prstGeom>
          <a:solidFill>
            <a:srgbClr val="8241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spc="300" dirty="0">
                <a:solidFill>
                  <a:schemeClr val="bg1"/>
                </a:solidFill>
                <a:cs typeface="+mn-ea"/>
                <a:sym typeface="+mn-lt"/>
              </a:rPr>
              <a:t>壹</a:t>
            </a:r>
          </a:p>
        </p:txBody>
      </p:sp>
      <p:sp>
        <p:nvSpPr>
          <p:cNvPr id="7" name="矩形 6">
            <a:extLst>
              <a:ext uri="{FF2B5EF4-FFF2-40B4-BE49-F238E27FC236}">
                <a16:creationId xmlns:a16="http://schemas.microsoft.com/office/drawing/2014/main" xmlns="" id="{46444BA9-6E63-4B1A-A036-2196E2B846BB}"/>
              </a:ext>
            </a:extLst>
          </p:cNvPr>
          <p:cNvSpPr/>
          <p:nvPr/>
        </p:nvSpPr>
        <p:spPr>
          <a:xfrm>
            <a:off x="1011088" y="4090174"/>
            <a:ext cx="3048000" cy="1938992"/>
          </a:xfrm>
          <a:prstGeom prst="rect">
            <a:avLst/>
          </a:prstGeom>
        </p:spPr>
        <p:txBody>
          <a:bodyPr wrap="square">
            <a:spAutoFit/>
          </a:bodyPr>
          <a:lstStyle/>
          <a:p>
            <a:pPr algn="ctr">
              <a:lnSpc>
                <a:spcPct val="150000"/>
              </a:lnSpc>
            </a:pPr>
            <a:r>
              <a:rPr lang="zh-CN" altLang="en-US" sz="1600" spc="300" dirty="0">
                <a:solidFill>
                  <a:srgbClr val="824100"/>
                </a:solidFill>
                <a:cs typeface="+mn-ea"/>
                <a:sym typeface="+mn-lt"/>
              </a:rPr>
              <a:t>单击此处添加标题，标题内容要与主要的内容相符，并且，在字体方面需要注意，可以直接复制粘贴文本。</a:t>
            </a:r>
          </a:p>
        </p:txBody>
      </p:sp>
      <p:sp>
        <p:nvSpPr>
          <p:cNvPr id="8" name="矩形 7">
            <a:extLst>
              <a:ext uri="{FF2B5EF4-FFF2-40B4-BE49-F238E27FC236}">
                <a16:creationId xmlns:a16="http://schemas.microsoft.com/office/drawing/2014/main" xmlns="" id="{7693F3E9-BE35-4B35-902F-44119E8B628D}"/>
              </a:ext>
            </a:extLst>
          </p:cNvPr>
          <p:cNvSpPr/>
          <p:nvPr/>
        </p:nvSpPr>
        <p:spPr>
          <a:xfrm>
            <a:off x="2041754" y="3416968"/>
            <a:ext cx="682172" cy="595086"/>
          </a:xfrm>
          <a:prstGeom prst="rect">
            <a:avLst/>
          </a:prstGeom>
          <a:solidFill>
            <a:srgbClr val="8241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spc="300" dirty="0">
                <a:solidFill>
                  <a:schemeClr val="bg1"/>
                </a:solidFill>
                <a:cs typeface="+mn-ea"/>
                <a:sym typeface="+mn-lt"/>
              </a:rPr>
              <a:t>贰</a:t>
            </a:r>
          </a:p>
        </p:txBody>
      </p:sp>
      <p:sp>
        <p:nvSpPr>
          <p:cNvPr id="9" name="矩形 8">
            <a:extLst>
              <a:ext uri="{FF2B5EF4-FFF2-40B4-BE49-F238E27FC236}">
                <a16:creationId xmlns:a16="http://schemas.microsoft.com/office/drawing/2014/main" xmlns="" id="{CFC00692-31D6-4E60-8694-5ACE85290165}"/>
              </a:ext>
            </a:extLst>
          </p:cNvPr>
          <p:cNvSpPr/>
          <p:nvPr/>
        </p:nvSpPr>
        <p:spPr>
          <a:xfrm>
            <a:off x="4457700" y="4090174"/>
            <a:ext cx="3048000" cy="1938992"/>
          </a:xfrm>
          <a:prstGeom prst="rect">
            <a:avLst/>
          </a:prstGeom>
        </p:spPr>
        <p:txBody>
          <a:bodyPr wrap="square">
            <a:spAutoFit/>
          </a:bodyPr>
          <a:lstStyle/>
          <a:p>
            <a:pPr algn="ctr">
              <a:lnSpc>
                <a:spcPct val="150000"/>
              </a:lnSpc>
            </a:pPr>
            <a:r>
              <a:rPr lang="zh-CN" altLang="en-US" sz="1600" spc="300" dirty="0">
                <a:solidFill>
                  <a:srgbClr val="824100"/>
                </a:solidFill>
                <a:cs typeface="+mn-ea"/>
                <a:sym typeface="+mn-lt"/>
              </a:rPr>
              <a:t>单击此处添加标题，标题内容要与主要的内容相符，并且，在字体方面需要注意，可以直接复制粘贴文本。</a:t>
            </a:r>
          </a:p>
        </p:txBody>
      </p:sp>
      <p:sp>
        <p:nvSpPr>
          <p:cNvPr id="10" name="矩形 9">
            <a:extLst>
              <a:ext uri="{FF2B5EF4-FFF2-40B4-BE49-F238E27FC236}">
                <a16:creationId xmlns:a16="http://schemas.microsoft.com/office/drawing/2014/main" xmlns="" id="{56BD9EEE-6C79-4DC7-BBDB-270D72F36213}"/>
              </a:ext>
            </a:extLst>
          </p:cNvPr>
          <p:cNvSpPr/>
          <p:nvPr/>
        </p:nvSpPr>
        <p:spPr>
          <a:xfrm>
            <a:off x="5624710" y="3416968"/>
            <a:ext cx="682172" cy="595086"/>
          </a:xfrm>
          <a:prstGeom prst="rect">
            <a:avLst/>
          </a:prstGeom>
          <a:solidFill>
            <a:srgbClr val="8241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spc="300" dirty="0">
                <a:solidFill>
                  <a:schemeClr val="bg1"/>
                </a:solidFill>
                <a:cs typeface="+mn-ea"/>
                <a:sym typeface="+mn-lt"/>
              </a:rPr>
              <a:t>叁</a:t>
            </a:r>
          </a:p>
        </p:txBody>
      </p:sp>
      <p:sp>
        <p:nvSpPr>
          <p:cNvPr id="11" name="矩形 10">
            <a:extLst>
              <a:ext uri="{FF2B5EF4-FFF2-40B4-BE49-F238E27FC236}">
                <a16:creationId xmlns:a16="http://schemas.microsoft.com/office/drawing/2014/main" xmlns="" id="{08B28A4F-B772-4C66-AEDB-0DA6271BF278}"/>
              </a:ext>
            </a:extLst>
          </p:cNvPr>
          <p:cNvSpPr/>
          <p:nvPr/>
        </p:nvSpPr>
        <p:spPr>
          <a:xfrm>
            <a:off x="7883249" y="4090174"/>
            <a:ext cx="3048000" cy="1938992"/>
          </a:xfrm>
          <a:prstGeom prst="rect">
            <a:avLst/>
          </a:prstGeom>
        </p:spPr>
        <p:txBody>
          <a:bodyPr wrap="square">
            <a:spAutoFit/>
          </a:bodyPr>
          <a:lstStyle/>
          <a:p>
            <a:pPr algn="ctr">
              <a:lnSpc>
                <a:spcPct val="150000"/>
              </a:lnSpc>
            </a:pPr>
            <a:r>
              <a:rPr lang="zh-CN" altLang="en-US" sz="1600" spc="300" dirty="0">
                <a:solidFill>
                  <a:srgbClr val="824100"/>
                </a:solidFill>
                <a:cs typeface="+mn-ea"/>
                <a:sym typeface="+mn-lt"/>
              </a:rPr>
              <a:t>单击此处添加标题，标题内容要与主要的内容相符，并且，在字体方面需要注意，可以直接复制粘贴文本。</a:t>
            </a:r>
          </a:p>
        </p:txBody>
      </p:sp>
      <p:sp>
        <p:nvSpPr>
          <p:cNvPr id="12" name="矩形 11">
            <a:extLst>
              <a:ext uri="{FF2B5EF4-FFF2-40B4-BE49-F238E27FC236}">
                <a16:creationId xmlns:a16="http://schemas.microsoft.com/office/drawing/2014/main" xmlns="" id="{BE0C0895-75D7-47CD-AE12-F34F0989F79E}"/>
              </a:ext>
            </a:extLst>
          </p:cNvPr>
          <p:cNvSpPr/>
          <p:nvPr/>
        </p:nvSpPr>
        <p:spPr>
          <a:xfrm>
            <a:off x="932448" y="2213076"/>
            <a:ext cx="10203543" cy="700576"/>
          </a:xfrm>
          <a:prstGeom prst="rect">
            <a:avLst/>
          </a:prstGeom>
        </p:spPr>
        <p:txBody>
          <a:bodyPr wrap="square">
            <a:spAutoFit/>
          </a:bodyPr>
          <a:lstStyle/>
          <a:p>
            <a:pPr>
              <a:lnSpc>
                <a:spcPct val="150000"/>
              </a:lnSpc>
            </a:pPr>
            <a:r>
              <a:rPr lang="zh-CN" altLang="en-US" sz="1400" spc="300" dirty="0">
                <a:solidFill>
                  <a:srgbClr val="824100"/>
                </a:solidFill>
                <a:cs typeface="+mn-ea"/>
                <a:sym typeface="+mn-lt"/>
              </a:rPr>
              <a:t>单击此处添加标题，标题内容要与主要的内容相符，并且，在字体方面需要注意，可以直接复制粘贴文本。单击此处添加标题，标题内容要与主要的内容相符，并且，在字体方面需要注意，可以直接复制粘贴文本。</a:t>
            </a:r>
          </a:p>
        </p:txBody>
      </p:sp>
      <p:sp>
        <p:nvSpPr>
          <p:cNvPr id="13" name="矩形 12">
            <a:extLst>
              <a:ext uri="{FF2B5EF4-FFF2-40B4-BE49-F238E27FC236}">
                <a16:creationId xmlns:a16="http://schemas.microsoft.com/office/drawing/2014/main" xmlns="" id="{6F684E60-3B73-4FC0-9F05-0DFDE0A9A886}"/>
              </a:ext>
            </a:extLst>
          </p:cNvPr>
          <p:cNvSpPr/>
          <p:nvPr/>
        </p:nvSpPr>
        <p:spPr>
          <a:xfrm>
            <a:off x="9193339" y="3416968"/>
            <a:ext cx="682172" cy="595086"/>
          </a:xfrm>
          <a:prstGeom prst="rect">
            <a:avLst/>
          </a:prstGeom>
          <a:solidFill>
            <a:srgbClr val="8241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spc="300" dirty="0">
                <a:solidFill>
                  <a:schemeClr val="bg1"/>
                </a:solidFill>
                <a:cs typeface="+mn-ea"/>
                <a:sym typeface="+mn-lt"/>
              </a:rPr>
              <a:t>肆</a:t>
            </a:r>
          </a:p>
        </p:txBody>
      </p:sp>
      <p:sp>
        <p:nvSpPr>
          <p:cNvPr id="14" name="文本框 13">
            <a:extLst>
              <a:ext uri="{FF2B5EF4-FFF2-40B4-BE49-F238E27FC236}">
                <a16:creationId xmlns:a16="http://schemas.microsoft.com/office/drawing/2014/main" xmlns="" id="{8FA9B86A-72AD-48E4-9EF4-D4E00E3D5AB4}"/>
              </a:ext>
            </a:extLst>
          </p:cNvPr>
          <p:cNvSpPr txBox="1"/>
          <p:nvPr/>
        </p:nvSpPr>
        <p:spPr>
          <a:xfrm>
            <a:off x="1426655" y="902521"/>
            <a:ext cx="3816952" cy="397083"/>
          </a:xfrm>
          <a:prstGeom prst="rect">
            <a:avLst/>
          </a:prstGeom>
          <a:noFill/>
        </p:spPr>
        <p:txBody>
          <a:bodyPr wrap="square" rtlCol="0">
            <a:spAutoFit/>
          </a:bodyPr>
          <a:lstStyle/>
          <a:p>
            <a:pPr algn="dist"/>
            <a:r>
              <a:rPr lang="zh-CN" altLang="en-US" sz="2000" dirty="0">
                <a:solidFill>
                  <a:srgbClr val="824100"/>
                </a:solidFill>
                <a:cs typeface="+mn-ea"/>
                <a:sym typeface="+mn-lt"/>
              </a:rPr>
              <a:t>单击此处添加第一节标题</a:t>
            </a:r>
          </a:p>
        </p:txBody>
      </p:sp>
      <p:pic>
        <p:nvPicPr>
          <p:cNvPr id="15" name="图片 14">
            <a:extLst>
              <a:ext uri="{FF2B5EF4-FFF2-40B4-BE49-F238E27FC236}">
                <a16:creationId xmlns:a16="http://schemas.microsoft.com/office/drawing/2014/main" xmlns="" id="{AADCFDE7-E5CE-4E56-BEB5-E26970FEFF59}"/>
              </a:ext>
            </a:extLst>
          </p:cNvPr>
          <p:cNvPicPr>
            <a:picLocks noChangeAspect="1"/>
          </p:cNvPicPr>
          <p:nvPr/>
        </p:nvPicPr>
        <p:blipFill>
          <a:blip r:embed="rId2" cstate="screen">
            <a:extLst>
              <a:ext uri="{28A0092B-C50C-407E-A947-70E740481C1C}">
                <a14:useLocalDpi xmlns:a14="http://schemas.microsoft.com/office/drawing/2010/main"/>
              </a:ext>
            </a:extLst>
          </a:blip>
          <a:srcRect/>
          <a:stretch/>
        </p:blipFill>
        <p:spPr>
          <a:xfrm>
            <a:off x="685213" y="589547"/>
            <a:ext cx="887334" cy="887332"/>
          </a:xfrm>
          <a:prstGeom prst="rect">
            <a:avLst/>
          </a:prstGeom>
        </p:spPr>
      </p:pic>
    </p:spTree>
    <p:extLst>
      <p:ext uri="{BB962C8B-B14F-4D97-AF65-F5344CB8AC3E}">
        <p14:creationId xmlns:p14="http://schemas.microsoft.com/office/powerpoint/2010/main" val="1054597872"/>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down)">
                                      <p:cBhvr>
                                        <p:cTn id="7" dur="214">
                                          <p:stCondLst>
                                            <p:cond delay="0"/>
                                          </p:stCondLst>
                                        </p:cTn>
                                        <p:tgtEl>
                                          <p:spTgt spid="15"/>
                                        </p:tgtEl>
                                      </p:cBhvr>
                                    </p:animEffect>
                                    <p:anim calcmode="lin" valueType="num">
                                      <p:cBhvr>
                                        <p:cTn id="8" dur="672" tmFilter="0,0; 0.14,0.36; 0.43,0.73; 0.71,0.91; 1.0,1.0">
                                          <p:stCondLst>
                                            <p:cond delay="0"/>
                                          </p:stCondLst>
                                        </p:cTn>
                                        <p:tgtEl>
                                          <p:spTgt spid="15"/>
                                        </p:tgtEl>
                                        <p:attrNameLst>
                                          <p:attrName>ppt_x</p:attrName>
                                        </p:attrNameLst>
                                      </p:cBhvr>
                                      <p:tavLst>
                                        <p:tav tm="0">
                                          <p:val>
                                            <p:strVal val="#ppt_x-0.25"/>
                                          </p:val>
                                        </p:tav>
                                        <p:tav tm="100000">
                                          <p:val>
                                            <p:strVal val="#ppt_x"/>
                                          </p:val>
                                        </p:tav>
                                      </p:tavLst>
                                    </p:anim>
                                    <p:anim calcmode="lin" valueType="num">
                                      <p:cBhvr>
                                        <p:cTn id="9" dur="245" tmFilter="0.0,0.0; 0.25,0.07; 0.50,0.2; 0.75,0.467; 1.0,1.0">
                                          <p:stCondLst>
                                            <p:cond delay="0"/>
                                          </p:stCondLst>
                                        </p:cTn>
                                        <p:tgtEl>
                                          <p:spTgt spid="15"/>
                                        </p:tgtEl>
                                        <p:attrNameLst>
                                          <p:attrName>ppt_y</p:attrName>
                                        </p:attrNameLst>
                                      </p:cBhvr>
                                      <p:tavLst>
                                        <p:tav tm="0" fmla="#ppt_y-sin(pi*$)/3">
                                          <p:val>
                                            <p:fltVal val="0.5"/>
                                          </p:val>
                                        </p:tav>
                                        <p:tav tm="100000">
                                          <p:val>
                                            <p:fltVal val="1"/>
                                          </p:val>
                                        </p:tav>
                                      </p:tavLst>
                                    </p:anim>
                                    <p:anim calcmode="lin" valueType="num">
                                      <p:cBhvr>
                                        <p:cTn id="10" dur="245" tmFilter="0, 0; 0.125,0.2665; 0.25,0.4; 0.375,0.465; 0.5,0.5;  0.625,0.535; 0.75,0.6; 0.875,0.7335; 1,1">
                                          <p:stCondLst>
                                            <p:cond delay="245"/>
                                          </p:stCondLst>
                                        </p:cTn>
                                        <p:tgtEl>
                                          <p:spTgt spid="15"/>
                                        </p:tgtEl>
                                        <p:attrNameLst>
                                          <p:attrName>ppt_y</p:attrName>
                                        </p:attrNameLst>
                                      </p:cBhvr>
                                      <p:tavLst>
                                        <p:tav tm="0" fmla="#ppt_y-sin(pi*$)/9">
                                          <p:val>
                                            <p:fltVal val="0"/>
                                          </p:val>
                                        </p:tav>
                                        <p:tav tm="100000">
                                          <p:val>
                                            <p:fltVal val="1"/>
                                          </p:val>
                                        </p:tav>
                                      </p:tavLst>
                                    </p:anim>
                                    <p:anim calcmode="lin" valueType="num">
                                      <p:cBhvr>
                                        <p:cTn id="11" dur="2" tmFilter="0, 0; 0.125,0.2665; 0.25,0.4; 0.375,0.465; 0.5,0.5;  0.625,0.535; 0.75,0.6; 0.875,0.7335; 1,1">
                                          <p:stCondLst>
                                            <p:cond delay="488"/>
                                          </p:stCondLst>
                                        </p:cTn>
                                        <p:tgtEl>
                                          <p:spTgt spid="15"/>
                                        </p:tgtEl>
                                        <p:attrNameLst>
                                          <p:attrName>ppt_y</p:attrName>
                                        </p:attrNameLst>
                                      </p:cBhvr>
                                      <p:tavLst>
                                        <p:tav tm="0" fmla="#ppt_y-sin(pi*$)/27">
                                          <p:val>
                                            <p:fltVal val="0"/>
                                          </p:val>
                                        </p:tav>
                                        <p:tav tm="100000">
                                          <p:val>
                                            <p:fltVal val="1"/>
                                          </p:val>
                                        </p:tav>
                                      </p:tavLst>
                                    </p:anim>
                                    <p:anim calcmode="lin" valueType="num">
                                      <p:cBhvr>
                                        <p:cTn id="12" dur="1" tmFilter="0, 0; 0.125,0.2665; 0.25,0.4; 0.375,0.465; 0.5,0.5;  0.625,0.535; 0.75,0.6; 0.875,0.7335; 1,1">
                                          <p:stCondLst>
                                            <p:cond delay="749"/>
                                          </p:stCondLst>
                                        </p:cTn>
                                        <p:tgtEl>
                                          <p:spTgt spid="15"/>
                                        </p:tgtEl>
                                        <p:attrNameLst>
                                          <p:attrName>ppt_y</p:attrName>
                                        </p:attrNameLst>
                                      </p:cBhvr>
                                      <p:tavLst>
                                        <p:tav tm="0" fmla="#ppt_y-sin(pi*$)/81">
                                          <p:val>
                                            <p:fltVal val="0"/>
                                          </p:val>
                                        </p:tav>
                                        <p:tav tm="100000">
                                          <p:val>
                                            <p:fltVal val="1"/>
                                          </p:val>
                                        </p:tav>
                                      </p:tavLst>
                                    </p:anim>
                                    <p:animScale>
                                      <p:cBhvr>
                                        <p:cTn id="13" dur="1">
                                          <p:stCondLst>
                                            <p:cond delay="240"/>
                                          </p:stCondLst>
                                        </p:cTn>
                                        <p:tgtEl>
                                          <p:spTgt spid="15"/>
                                        </p:tgtEl>
                                      </p:cBhvr>
                                      <p:to x="100000" y="60000"/>
                                    </p:animScale>
                                    <p:animScale>
                                      <p:cBhvr>
                                        <p:cTn id="14" dur="1" decel="50000">
                                          <p:stCondLst>
                                            <p:cond delay="249"/>
                                          </p:stCondLst>
                                        </p:cTn>
                                        <p:tgtEl>
                                          <p:spTgt spid="15"/>
                                        </p:tgtEl>
                                      </p:cBhvr>
                                      <p:to x="100000" y="100000"/>
                                    </p:animScale>
                                    <p:animScale>
                                      <p:cBhvr>
                                        <p:cTn id="15" dur="1">
                                          <p:stCondLst>
                                            <p:cond delay="484"/>
                                          </p:stCondLst>
                                        </p:cTn>
                                        <p:tgtEl>
                                          <p:spTgt spid="15"/>
                                        </p:tgtEl>
                                      </p:cBhvr>
                                      <p:to x="100000" y="80000"/>
                                    </p:animScale>
                                    <p:animScale>
                                      <p:cBhvr>
                                        <p:cTn id="16" dur="1" decel="50000">
                                          <p:stCondLst>
                                            <p:cond delay="493"/>
                                          </p:stCondLst>
                                        </p:cTn>
                                        <p:tgtEl>
                                          <p:spTgt spid="15"/>
                                        </p:tgtEl>
                                      </p:cBhvr>
                                      <p:to x="100000" y="100000"/>
                                    </p:animScale>
                                    <p:animScale>
                                      <p:cBhvr>
                                        <p:cTn id="17" dur="1">
                                          <p:stCondLst>
                                            <p:cond delay="749"/>
                                          </p:stCondLst>
                                        </p:cTn>
                                        <p:tgtEl>
                                          <p:spTgt spid="15"/>
                                        </p:tgtEl>
                                      </p:cBhvr>
                                      <p:to x="100000" y="90000"/>
                                    </p:animScale>
                                    <p:animScale>
                                      <p:cBhvr>
                                        <p:cTn id="18" dur="1" decel="50000">
                                          <p:stCondLst>
                                            <p:cond delay="749"/>
                                          </p:stCondLst>
                                        </p:cTn>
                                        <p:tgtEl>
                                          <p:spTgt spid="15"/>
                                        </p:tgtEl>
                                      </p:cBhvr>
                                      <p:to x="100000" y="100000"/>
                                    </p:animScale>
                                    <p:animScale>
                                      <p:cBhvr>
                                        <p:cTn id="19" dur="1">
                                          <p:stCondLst>
                                            <p:cond delay="749"/>
                                          </p:stCondLst>
                                        </p:cTn>
                                        <p:tgtEl>
                                          <p:spTgt spid="15"/>
                                        </p:tgtEl>
                                      </p:cBhvr>
                                      <p:to x="100000" y="95000"/>
                                    </p:animScale>
                                    <p:animScale>
                                      <p:cBhvr>
                                        <p:cTn id="20" dur="1" decel="50000">
                                          <p:stCondLst>
                                            <p:cond delay="749"/>
                                          </p:stCondLst>
                                        </p:cTn>
                                        <p:tgtEl>
                                          <p:spTgt spid="15"/>
                                        </p:tgtEl>
                                      </p:cBhvr>
                                      <p:to x="100000" y="100000"/>
                                    </p:animScale>
                                  </p:childTnLst>
                                </p:cTn>
                              </p:par>
                            </p:childTnLst>
                          </p:cTn>
                        </p:par>
                        <p:par>
                          <p:cTn id="21" fill="hold">
                            <p:stCondLst>
                              <p:cond delay="750"/>
                            </p:stCondLst>
                            <p:childTnLst>
                              <p:par>
                                <p:cTn id="22" presetID="26" presetClass="entr" presetSubtype="0" fill="hold" grpId="0" nodeType="afterEffect">
                                  <p:stCondLst>
                                    <p:cond delay="0"/>
                                  </p:stCondLst>
                                  <p:childTnLst>
                                    <p:set>
                                      <p:cBhvr>
                                        <p:cTn id="23" dur="1" fill="hold">
                                          <p:stCondLst>
                                            <p:cond delay="0"/>
                                          </p:stCondLst>
                                        </p:cTn>
                                        <p:tgtEl>
                                          <p:spTgt spid="14"/>
                                        </p:tgtEl>
                                        <p:attrNameLst>
                                          <p:attrName>style.visibility</p:attrName>
                                        </p:attrNameLst>
                                      </p:cBhvr>
                                      <p:to>
                                        <p:strVal val="visible"/>
                                      </p:to>
                                    </p:set>
                                    <p:animEffect transition="in" filter="wipe(down)">
                                      <p:cBhvr>
                                        <p:cTn id="24" dur="214">
                                          <p:stCondLst>
                                            <p:cond delay="0"/>
                                          </p:stCondLst>
                                        </p:cTn>
                                        <p:tgtEl>
                                          <p:spTgt spid="14"/>
                                        </p:tgtEl>
                                      </p:cBhvr>
                                    </p:animEffect>
                                    <p:anim calcmode="lin" valueType="num">
                                      <p:cBhvr>
                                        <p:cTn id="25" dur="672" tmFilter="0,0; 0.14,0.36; 0.43,0.73; 0.71,0.91; 1.0,1.0">
                                          <p:stCondLst>
                                            <p:cond delay="0"/>
                                          </p:stCondLst>
                                        </p:cTn>
                                        <p:tgtEl>
                                          <p:spTgt spid="14"/>
                                        </p:tgtEl>
                                        <p:attrNameLst>
                                          <p:attrName>ppt_x</p:attrName>
                                        </p:attrNameLst>
                                      </p:cBhvr>
                                      <p:tavLst>
                                        <p:tav tm="0">
                                          <p:val>
                                            <p:strVal val="#ppt_x-0.25"/>
                                          </p:val>
                                        </p:tav>
                                        <p:tav tm="100000">
                                          <p:val>
                                            <p:strVal val="#ppt_x"/>
                                          </p:val>
                                        </p:tav>
                                      </p:tavLst>
                                    </p:anim>
                                    <p:anim calcmode="lin" valueType="num">
                                      <p:cBhvr>
                                        <p:cTn id="26" dur="245" tmFilter="0.0,0.0; 0.25,0.07; 0.50,0.2; 0.75,0.467; 1.0,1.0">
                                          <p:stCondLst>
                                            <p:cond delay="0"/>
                                          </p:stCondLst>
                                        </p:cTn>
                                        <p:tgtEl>
                                          <p:spTgt spid="14"/>
                                        </p:tgtEl>
                                        <p:attrNameLst>
                                          <p:attrName>ppt_y</p:attrName>
                                        </p:attrNameLst>
                                      </p:cBhvr>
                                      <p:tavLst>
                                        <p:tav tm="0" fmla="#ppt_y-sin(pi*$)/3">
                                          <p:val>
                                            <p:fltVal val="0.5"/>
                                          </p:val>
                                        </p:tav>
                                        <p:tav tm="100000">
                                          <p:val>
                                            <p:fltVal val="1"/>
                                          </p:val>
                                        </p:tav>
                                      </p:tavLst>
                                    </p:anim>
                                    <p:anim calcmode="lin" valueType="num">
                                      <p:cBhvr>
                                        <p:cTn id="27" dur="245" tmFilter="0, 0; 0.125,0.2665; 0.25,0.4; 0.375,0.465; 0.5,0.5;  0.625,0.535; 0.75,0.6; 0.875,0.7335; 1,1">
                                          <p:stCondLst>
                                            <p:cond delay="245"/>
                                          </p:stCondLst>
                                        </p:cTn>
                                        <p:tgtEl>
                                          <p:spTgt spid="14"/>
                                        </p:tgtEl>
                                        <p:attrNameLst>
                                          <p:attrName>ppt_y</p:attrName>
                                        </p:attrNameLst>
                                      </p:cBhvr>
                                      <p:tavLst>
                                        <p:tav tm="0" fmla="#ppt_y-sin(pi*$)/9">
                                          <p:val>
                                            <p:fltVal val="0"/>
                                          </p:val>
                                        </p:tav>
                                        <p:tav tm="100000">
                                          <p:val>
                                            <p:fltVal val="1"/>
                                          </p:val>
                                        </p:tav>
                                      </p:tavLst>
                                    </p:anim>
                                    <p:anim calcmode="lin" valueType="num">
                                      <p:cBhvr>
                                        <p:cTn id="28" dur="2" tmFilter="0, 0; 0.125,0.2665; 0.25,0.4; 0.375,0.465; 0.5,0.5;  0.625,0.535; 0.75,0.6; 0.875,0.7335; 1,1">
                                          <p:stCondLst>
                                            <p:cond delay="488"/>
                                          </p:stCondLst>
                                        </p:cTn>
                                        <p:tgtEl>
                                          <p:spTgt spid="14"/>
                                        </p:tgtEl>
                                        <p:attrNameLst>
                                          <p:attrName>ppt_y</p:attrName>
                                        </p:attrNameLst>
                                      </p:cBhvr>
                                      <p:tavLst>
                                        <p:tav tm="0" fmla="#ppt_y-sin(pi*$)/27">
                                          <p:val>
                                            <p:fltVal val="0"/>
                                          </p:val>
                                        </p:tav>
                                        <p:tav tm="100000">
                                          <p:val>
                                            <p:fltVal val="1"/>
                                          </p:val>
                                        </p:tav>
                                      </p:tavLst>
                                    </p:anim>
                                    <p:anim calcmode="lin" valueType="num">
                                      <p:cBhvr>
                                        <p:cTn id="29" dur="1" tmFilter="0, 0; 0.125,0.2665; 0.25,0.4; 0.375,0.465; 0.5,0.5;  0.625,0.535; 0.75,0.6; 0.875,0.7335; 1,1">
                                          <p:stCondLst>
                                            <p:cond delay="749"/>
                                          </p:stCondLst>
                                        </p:cTn>
                                        <p:tgtEl>
                                          <p:spTgt spid="14"/>
                                        </p:tgtEl>
                                        <p:attrNameLst>
                                          <p:attrName>ppt_y</p:attrName>
                                        </p:attrNameLst>
                                      </p:cBhvr>
                                      <p:tavLst>
                                        <p:tav tm="0" fmla="#ppt_y-sin(pi*$)/81">
                                          <p:val>
                                            <p:fltVal val="0"/>
                                          </p:val>
                                        </p:tav>
                                        <p:tav tm="100000">
                                          <p:val>
                                            <p:fltVal val="1"/>
                                          </p:val>
                                        </p:tav>
                                      </p:tavLst>
                                    </p:anim>
                                    <p:animScale>
                                      <p:cBhvr>
                                        <p:cTn id="30" dur="1">
                                          <p:stCondLst>
                                            <p:cond delay="240"/>
                                          </p:stCondLst>
                                        </p:cTn>
                                        <p:tgtEl>
                                          <p:spTgt spid="14"/>
                                        </p:tgtEl>
                                      </p:cBhvr>
                                      <p:to x="100000" y="60000"/>
                                    </p:animScale>
                                    <p:animScale>
                                      <p:cBhvr>
                                        <p:cTn id="31" dur="1" decel="50000">
                                          <p:stCondLst>
                                            <p:cond delay="249"/>
                                          </p:stCondLst>
                                        </p:cTn>
                                        <p:tgtEl>
                                          <p:spTgt spid="14"/>
                                        </p:tgtEl>
                                      </p:cBhvr>
                                      <p:to x="100000" y="100000"/>
                                    </p:animScale>
                                    <p:animScale>
                                      <p:cBhvr>
                                        <p:cTn id="32" dur="1">
                                          <p:stCondLst>
                                            <p:cond delay="484"/>
                                          </p:stCondLst>
                                        </p:cTn>
                                        <p:tgtEl>
                                          <p:spTgt spid="14"/>
                                        </p:tgtEl>
                                      </p:cBhvr>
                                      <p:to x="100000" y="80000"/>
                                    </p:animScale>
                                    <p:animScale>
                                      <p:cBhvr>
                                        <p:cTn id="33" dur="1" decel="50000">
                                          <p:stCondLst>
                                            <p:cond delay="493"/>
                                          </p:stCondLst>
                                        </p:cTn>
                                        <p:tgtEl>
                                          <p:spTgt spid="14"/>
                                        </p:tgtEl>
                                      </p:cBhvr>
                                      <p:to x="100000" y="100000"/>
                                    </p:animScale>
                                    <p:animScale>
                                      <p:cBhvr>
                                        <p:cTn id="34" dur="1">
                                          <p:stCondLst>
                                            <p:cond delay="749"/>
                                          </p:stCondLst>
                                        </p:cTn>
                                        <p:tgtEl>
                                          <p:spTgt spid="14"/>
                                        </p:tgtEl>
                                      </p:cBhvr>
                                      <p:to x="100000" y="90000"/>
                                    </p:animScale>
                                    <p:animScale>
                                      <p:cBhvr>
                                        <p:cTn id="35" dur="1" decel="50000">
                                          <p:stCondLst>
                                            <p:cond delay="749"/>
                                          </p:stCondLst>
                                        </p:cTn>
                                        <p:tgtEl>
                                          <p:spTgt spid="14"/>
                                        </p:tgtEl>
                                      </p:cBhvr>
                                      <p:to x="100000" y="100000"/>
                                    </p:animScale>
                                    <p:animScale>
                                      <p:cBhvr>
                                        <p:cTn id="36" dur="1">
                                          <p:stCondLst>
                                            <p:cond delay="749"/>
                                          </p:stCondLst>
                                        </p:cTn>
                                        <p:tgtEl>
                                          <p:spTgt spid="14"/>
                                        </p:tgtEl>
                                      </p:cBhvr>
                                      <p:to x="100000" y="95000"/>
                                    </p:animScale>
                                    <p:animScale>
                                      <p:cBhvr>
                                        <p:cTn id="37" dur="1" decel="50000">
                                          <p:stCondLst>
                                            <p:cond delay="749"/>
                                          </p:stCondLst>
                                        </p:cTn>
                                        <p:tgtEl>
                                          <p:spTgt spid="14"/>
                                        </p:tgtEl>
                                      </p:cBhvr>
                                      <p:to x="100000" y="100000"/>
                                    </p:animScale>
                                  </p:childTnLst>
                                </p:cTn>
                              </p:par>
                            </p:childTnLst>
                          </p:cTn>
                        </p:par>
                        <p:par>
                          <p:cTn id="38" fill="hold">
                            <p:stCondLst>
                              <p:cond delay="1500"/>
                            </p:stCondLst>
                            <p:childTnLst>
                              <p:par>
                                <p:cTn id="39" presetID="22" presetClass="entr" presetSubtype="4" fill="hold" grpId="0" nodeType="afterEffect">
                                  <p:stCondLst>
                                    <p:cond delay="0"/>
                                  </p:stCondLst>
                                  <p:childTnLst>
                                    <p:set>
                                      <p:cBhvr>
                                        <p:cTn id="40" dur="1" fill="hold">
                                          <p:stCondLst>
                                            <p:cond delay="0"/>
                                          </p:stCondLst>
                                        </p:cTn>
                                        <p:tgtEl>
                                          <p:spTgt spid="6"/>
                                        </p:tgtEl>
                                        <p:attrNameLst>
                                          <p:attrName>style.visibility</p:attrName>
                                        </p:attrNameLst>
                                      </p:cBhvr>
                                      <p:to>
                                        <p:strVal val="visible"/>
                                      </p:to>
                                    </p:set>
                                    <p:animEffect transition="in" filter="wipe(down)">
                                      <p:cBhvr>
                                        <p:cTn id="41" dur="750"/>
                                        <p:tgtEl>
                                          <p:spTgt spid="6"/>
                                        </p:tgtEl>
                                      </p:cBhvr>
                                    </p:animEffect>
                                  </p:childTnLst>
                                </p:cTn>
                              </p:par>
                            </p:childTnLst>
                          </p:cTn>
                        </p:par>
                        <p:par>
                          <p:cTn id="42" fill="hold">
                            <p:stCondLst>
                              <p:cond delay="2250"/>
                            </p:stCondLst>
                            <p:childTnLst>
                              <p:par>
                                <p:cTn id="43" presetID="22" presetClass="entr" presetSubtype="4" fill="hold" grpId="0" nodeType="afterEffect">
                                  <p:stCondLst>
                                    <p:cond delay="0"/>
                                  </p:stCondLst>
                                  <p:childTnLst>
                                    <p:set>
                                      <p:cBhvr>
                                        <p:cTn id="44" dur="1" fill="hold">
                                          <p:stCondLst>
                                            <p:cond delay="0"/>
                                          </p:stCondLst>
                                        </p:cTn>
                                        <p:tgtEl>
                                          <p:spTgt spid="12"/>
                                        </p:tgtEl>
                                        <p:attrNameLst>
                                          <p:attrName>style.visibility</p:attrName>
                                        </p:attrNameLst>
                                      </p:cBhvr>
                                      <p:to>
                                        <p:strVal val="visible"/>
                                      </p:to>
                                    </p:set>
                                    <p:animEffect transition="in" filter="wipe(down)">
                                      <p:cBhvr>
                                        <p:cTn id="45" dur="750"/>
                                        <p:tgtEl>
                                          <p:spTgt spid="12"/>
                                        </p:tgtEl>
                                      </p:cBhvr>
                                    </p:animEffect>
                                  </p:childTnLst>
                                </p:cTn>
                              </p:par>
                            </p:childTnLst>
                          </p:cTn>
                        </p:par>
                        <p:par>
                          <p:cTn id="46" fill="hold">
                            <p:stCondLst>
                              <p:cond delay="3000"/>
                            </p:stCondLst>
                            <p:childTnLst>
                              <p:par>
                                <p:cTn id="47" presetID="22" presetClass="entr" presetSubtype="4" fill="hold" grpId="0" nodeType="afterEffect">
                                  <p:stCondLst>
                                    <p:cond delay="0"/>
                                  </p:stCondLst>
                                  <p:childTnLst>
                                    <p:set>
                                      <p:cBhvr>
                                        <p:cTn id="48" dur="1" fill="hold">
                                          <p:stCondLst>
                                            <p:cond delay="0"/>
                                          </p:stCondLst>
                                        </p:cTn>
                                        <p:tgtEl>
                                          <p:spTgt spid="8"/>
                                        </p:tgtEl>
                                        <p:attrNameLst>
                                          <p:attrName>style.visibility</p:attrName>
                                        </p:attrNameLst>
                                      </p:cBhvr>
                                      <p:to>
                                        <p:strVal val="visible"/>
                                      </p:to>
                                    </p:set>
                                    <p:animEffect transition="in" filter="wipe(down)">
                                      <p:cBhvr>
                                        <p:cTn id="49" dur="750"/>
                                        <p:tgtEl>
                                          <p:spTgt spid="8"/>
                                        </p:tgtEl>
                                      </p:cBhvr>
                                    </p:animEffect>
                                  </p:childTnLst>
                                </p:cTn>
                              </p:par>
                            </p:childTnLst>
                          </p:cTn>
                        </p:par>
                        <p:par>
                          <p:cTn id="50" fill="hold">
                            <p:stCondLst>
                              <p:cond delay="3750"/>
                            </p:stCondLst>
                            <p:childTnLst>
                              <p:par>
                                <p:cTn id="51" presetID="22" presetClass="entr" presetSubtype="4" fill="hold" grpId="0" nodeType="afterEffect">
                                  <p:stCondLst>
                                    <p:cond delay="0"/>
                                  </p:stCondLst>
                                  <p:childTnLst>
                                    <p:set>
                                      <p:cBhvr>
                                        <p:cTn id="52" dur="1" fill="hold">
                                          <p:stCondLst>
                                            <p:cond delay="0"/>
                                          </p:stCondLst>
                                        </p:cTn>
                                        <p:tgtEl>
                                          <p:spTgt spid="7"/>
                                        </p:tgtEl>
                                        <p:attrNameLst>
                                          <p:attrName>style.visibility</p:attrName>
                                        </p:attrNameLst>
                                      </p:cBhvr>
                                      <p:to>
                                        <p:strVal val="visible"/>
                                      </p:to>
                                    </p:set>
                                    <p:animEffect transition="in" filter="wipe(down)">
                                      <p:cBhvr>
                                        <p:cTn id="53" dur="750"/>
                                        <p:tgtEl>
                                          <p:spTgt spid="7"/>
                                        </p:tgtEl>
                                      </p:cBhvr>
                                    </p:animEffect>
                                  </p:childTnLst>
                                </p:cTn>
                              </p:par>
                            </p:childTnLst>
                          </p:cTn>
                        </p:par>
                        <p:par>
                          <p:cTn id="54" fill="hold">
                            <p:stCondLst>
                              <p:cond delay="4500"/>
                            </p:stCondLst>
                            <p:childTnLst>
                              <p:par>
                                <p:cTn id="55" presetID="22" presetClass="entr" presetSubtype="4" fill="hold" grpId="0" nodeType="afterEffect">
                                  <p:stCondLst>
                                    <p:cond delay="0"/>
                                  </p:stCondLst>
                                  <p:childTnLst>
                                    <p:set>
                                      <p:cBhvr>
                                        <p:cTn id="56" dur="1" fill="hold">
                                          <p:stCondLst>
                                            <p:cond delay="0"/>
                                          </p:stCondLst>
                                        </p:cTn>
                                        <p:tgtEl>
                                          <p:spTgt spid="10"/>
                                        </p:tgtEl>
                                        <p:attrNameLst>
                                          <p:attrName>style.visibility</p:attrName>
                                        </p:attrNameLst>
                                      </p:cBhvr>
                                      <p:to>
                                        <p:strVal val="visible"/>
                                      </p:to>
                                    </p:set>
                                    <p:animEffect transition="in" filter="wipe(down)">
                                      <p:cBhvr>
                                        <p:cTn id="57" dur="750"/>
                                        <p:tgtEl>
                                          <p:spTgt spid="10"/>
                                        </p:tgtEl>
                                      </p:cBhvr>
                                    </p:animEffect>
                                  </p:childTnLst>
                                </p:cTn>
                              </p:par>
                            </p:childTnLst>
                          </p:cTn>
                        </p:par>
                        <p:par>
                          <p:cTn id="58" fill="hold">
                            <p:stCondLst>
                              <p:cond delay="5250"/>
                            </p:stCondLst>
                            <p:childTnLst>
                              <p:par>
                                <p:cTn id="59" presetID="22" presetClass="entr" presetSubtype="4" fill="hold" grpId="0" nodeType="afterEffect">
                                  <p:stCondLst>
                                    <p:cond delay="0"/>
                                  </p:stCondLst>
                                  <p:childTnLst>
                                    <p:set>
                                      <p:cBhvr>
                                        <p:cTn id="60" dur="1" fill="hold">
                                          <p:stCondLst>
                                            <p:cond delay="0"/>
                                          </p:stCondLst>
                                        </p:cTn>
                                        <p:tgtEl>
                                          <p:spTgt spid="9"/>
                                        </p:tgtEl>
                                        <p:attrNameLst>
                                          <p:attrName>style.visibility</p:attrName>
                                        </p:attrNameLst>
                                      </p:cBhvr>
                                      <p:to>
                                        <p:strVal val="visible"/>
                                      </p:to>
                                    </p:set>
                                    <p:animEffect transition="in" filter="wipe(down)">
                                      <p:cBhvr>
                                        <p:cTn id="61" dur="750"/>
                                        <p:tgtEl>
                                          <p:spTgt spid="9"/>
                                        </p:tgtEl>
                                      </p:cBhvr>
                                    </p:animEffect>
                                  </p:childTnLst>
                                </p:cTn>
                              </p:par>
                            </p:childTnLst>
                          </p:cTn>
                        </p:par>
                        <p:par>
                          <p:cTn id="62" fill="hold">
                            <p:stCondLst>
                              <p:cond delay="6000"/>
                            </p:stCondLst>
                            <p:childTnLst>
                              <p:par>
                                <p:cTn id="63" presetID="22" presetClass="entr" presetSubtype="4" fill="hold" grpId="0" nodeType="afterEffect">
                                  <p:stCondLst>
                                    <p:cond delay="0"/>
                                  </p:stCondLst>
                                  <p:childTnLst>
                                    <p:set>
                                      <p:cBhvr>
                                        <p:cTn id="64" dur="1" fill="hold">
                                          <p:stCondLst>
                                            <p:cond delay="0"/>
                                          </p:stCondLst>
                                        </p:cTn>
                                        <p:tgtEl>
                                          <p:spTgt spid="13"/>
                                        </p:tgtEl>
                                        <p:attrNameLst>
                                          <p:attrName>style.visibility</p:attrName>
                                        </p:attrNameLst>
                                      </p:cBhvr>
                                      <p:to>
                                        <p:strVal val="visible"/>
                                      </p:to>
                                    </p:set>
                                    <p:animEffect transition="in" filter="wipe(down)">
                                      <p:cBhvr>
                                        <p:cTn id="65" dur="750"/>
                                        <p:tgtEl>
                                          <p:spTgt spid="13"/>
                                        </p:tgtEl>
                                      </p:cBhvr>
                                    </p:animEffect>
                                  </p:childTnLst>
                                </p:cTn>
                              </p:par>
                            </p:childTnLst>
                          </p:cTn>
                        </p:par>
                        <p:par>
                          <p:cTn id="66" fill="hold">
                            <p:stCondLst>
                              <p:cond delay="6750"/>
                            </p:stCondLst>
                            <p:childTnLst>
                              <p:par>
                                <p:cTn id="67" presetID="22" presetClass="entr" presetSubtype="4" fill="hold" grpId="0" nodeType="afterEffect">
                                  <p:stCondLst>
                                    <p:cond delay="0"/>
                                  </p:stCondLst>
                                  <p:childTnLst>
                                    <p:set>
                                      <p:cBhvr>
                                        <p:cTn id="68" dur="1" fill="hold">
                                          <p:stCondLst>
                                            <p:cond delay="0"/>
                                          </p:stCondLst>
                                        </p:cTn>
                                        <p:tgtEl>
                                          <p:spTgt spid="11"/>
                                        </p:tgtEl>
                                        <p:attrNameLst>
                                          <p:attrName>style.visibility</p:attrName>
                                        </p:attrNameLst>
                                      </p:cBhvr>
                                      <p:to>
                                        <p:strVal val="visible"/>
                                      </p:to>
                                    </p:set>
                                    <p:animEffect transition="in" filter="wipe(down)">
                                      <p:cBhvr>
                                        <p:cTn id="69" dur="75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P spid="8" grpId="0" animBg="1"/>
      <p:bldP spid="9" grpId="0"/>
      <p:bldP spid="10" grpId="0" animBg="1"/>
      <p:bldP spid="11" grpId="0"/>
      <p:bldP spid="12" grpId="0"/>
      <p:bldP spid="13" grpId="0" animBg="1"/>
      <p:bldP spid="1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a:extLst>
              <a:ext uri="{FF2B5EF4-FFF2-40B4-BE49-F238E27FC236}">
                <a16:creationId xmlns:a16="http://schemas.microsoft.com/office/drawing/2014/main" xmlns="" id="{AF442435-386B-49C4-BBFD-91EF067F1311}"/>
              </a:ext>
            </a:extLst>
          </p:cNvPr>
          <p:cNvSpPr/>
          <p:nvPr/>
        </p:nvSpPr>
        <p:spPr>
          <a:xfrm>
            <a:off x="685800" y="589547"/>
            <a:ext cx="10828421" cy="5654842"/>
          </a:xfrm>
          <a:prstGeom prst="rect">
            <a:avLst/>
          </a:prstGeom>
          <a:solidFill>
            <a:srgbClr val="FFF9F3"/>
          </a:solidFill>
          <a:ln>
            <a:noFill/>
          </a:ln>
          <a:effectLst>
            <a:outerShdw blurRad="63500" sx="102000" sy="102000" algn="c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 name="文本框 5">
            <a:extLst>
              <a:ext uri="{FF2B5EF4-FFF2-40B4-BE49-F238E27FC236}">
                <a16:creationId xmlns:a16="http://schemas.microsoft.com/office/drawing/2014/main" xmlns="" id="{E9C868CA-07B0-4FE3-9584-1607730E4DC3}"/>
              </a:ext>
            </a:extLst>
          </p:cNvPr>
          <p:cNvSpPr txBox="1"/>
          <p:nvPr/>
        </p:nvSpPr>
        <p:spPr>
          <a:xfrm>
            <a:off x="1734634" y="1991939"/>
            <a:ext cx="1531258" cy="400110"/>
          </a:xfrm>
          <a:prstGeom prst="rect">
            <a:avLst/>
          </a:prstGeom>
          <a:noFill/>
        </p:spPr>
        <p:txBody>
          <a:bodyPr wrap="square" rtlCol="0">
            <a:spAutoFit/>
          </a:bodyPr>
          <a:lstStyle/>
          <a:p>
            <a:pPr algn="ctr"/>
            <a:r>
              <a:rPr lang="zh-CN" altLang="en-US" sz="2000" spc="300" dirty="0">
                <a:solidFill>
                  <a:srgbClr val="824100"/>
                </a:solidFill>
                <a:cs typeface="+mn-ea"/>
                <a:sym typeface="+mn-lt"/>
              </a:rPr>
              <a:t>添加标题</a:t>
            </a:r>
          </a:p>
        </p:txBody>
      </p:sp>
      <p:sp>
        <p:nvSpPr>
          <p:cNvPr id="7" name="矩形 6">
            <a:extLst>
              <a:ext uri="{FF2B5EF4-FFF2-40B4-BE49-F238E27FC236}">
                <a16:creationId xmlns:a16="http://schemas.microsoft.com/office/drawing/2014/main" xmlns="" id="{B0CC9B94-F942-493B-83D8-7C32FB35E4C4}"/>
              </a:ext>
            </a:extLst>
          </p:cNvPr>
          <p:cNvSpPr/>
          <p:nvPr/>
        </p:nvSpPr>
        <p:spPr>
          <a:xfrm>
            <a:off x="1019982" y="2675986"/>
            <a:ext cx="3171018" cy="1569660"/>
          </a:xfrm>
          <a:prstGeom prst="rect">
            <a:avLst/>
          </a:prstGeom>
        </p:spPr>
        <p:txBody>
          <a:bodyPr wrap="square">
            <a:spAutoFit/>
          </a:bodyPr>
          <a:lstStyle/>
          <a:p>
            <a:pPr algn="ctr">
              <a:lnSpc>
                <a:spcPct val="150000"/>
              </a:lnSpc>
            </a:pPr>
            <a:r>
              <a:rPr lang="zh-CN" altLang="en-US" sz="1600" spc="300" dirty="0">
                <a:solidFill>
                  <a:srgbClr val="824100"/>
                </a:solidFill>
                <a:cs typeface="+mn-ea"/>
                <a:sym typeface="+mn-lt"/>
              </a:rPr>
              <a:t>单击此处添加标题，标题内容要与主要的内容相符，并且，在字体方面需要注意，可以直接复制粘贴文本。</a:t>
            </a:r>
          </a:p>
        </p:txBody>
      </p:sp>
      <p:sp>
        <p:nvSpPr>
          <p:cNvPr id="8" name="文本框 7">
            <a:extLst>
              <a:ext uri="{FF2B5EF4-FFF2-40B4-BE49-F238E27FC236}">
                <a16:creationId xmlns:a16="http://schemas.microsoft.com/office/drawing/2014/main" xmlns="" id="{343A37AF-2025-44D8-A9F4-6D04A9F82302}"/>
              </a:ext>
            </a:extLst>
          </p:cNvPr>
          <p:cNvSpPr txBox="1"/>
          <p:nvPr/>
        </p:nvSpPr>
        <p:spPr>
          <a:xfrm>
            <a:off x="5493303" y="1991939"/>
            <a:ext cx="1531258" cy="400110"/>
          </a:xfrm>
          <a:prstGeom prst="rect">
            <a:avLst/>
          </a:prstGeom>
          <a:noFill/>
        </p:spPr>
        <p:txBody>
          <a:bodyPr wrap="square" rtlCol="0">
            <a:spAutoFit/>
          </a:bodyPr>
          <a:lstStyle/>
          <a:p>
            <a:pPr algn="ctr"/>
            <a:r>
              <a:rPr lang="zh-CN" altLang="en-US" sz="2000" spc="300" dirty="0">
                <a:solidFill>
                  <a:srgbClr val="824100"/>
                </a:solidFill>
                <a:cs typeface="+mn-ea"/>
                <a:sym typeface="+mn-lt"/>
              </a:rPr>
              <a:t>添加标题</a:t>
            </a:r>
          </a:p>
        </p:txBody>
      </p:sp>
      <p:sp>
        <p:nvSpPr>
          <p:cNvPr id="9" name="矩形 8">
            <a:extLst>
              <a:ext uri="{FF2B5EF4-FFF2-40B4-BE49-F238E27FC236}">
                <a16:creationId xmlns:a16="http://schemas.microsoft.com/office/drawing/2014/main" xmlns="" id="{6CAF82B6-72C1-46F3-A97D-2D487A53FF30}"/>
              </a:ext>
            </a:extLst>
          </p:cNvPr>
          <p:cNvSpPr/>
          <p:nvPr/>
        </p:nvSpPr>
        <p:spPr>
          <a:xfrm>
            <a:off x="4778651" y="2675986"/>
            <a:ext cx="3171018" cy="1569660"/>
          </a:xfrm>
          <a:prstGeom prst="rect">
            <a:avLst/>
          </a:prstGeom>
        </p:spPr>
        <p:txBody>
          <a:bodyPr wrap="square">
            <a:spAutoFit/>
          </a:bodyPr>
          <a:lstStyle/>
          <a:p>
            <a:pPr algn="ctr">
              <a:lnSpc>
                <a:spcPct val="150000"/>
              </a:lnSpc>
            </a:pPr>
            <a:r>
              <a:rPr lang="zh-CN" altLang="en-US" sz="1600" spc="300" dirty="0">
                <a:solidFill>
                  <a:srgbClr val="824100"/>
                </a:solidFill>
                <a:cs typeface="+mn-ea"/>
                <a:sym typeface="+mn-lt"/>
              </a:rPr>
              <a:t>单击此处添加标题，标题内容要与主要的内容相符，并且，在字体方面需要注意，可以直接复制粘贴文本。</a:t>
            </a:r>
          </a:p>
        </p:txBody>
      </p:sp>
      <p:sp>
        <p:nvSpPr>
          <p:cNvPr id="10" name="矩形 9">
            <a:extLst>
              <a:ext uri="{FF2B5EF4-FFF2-40B4-BE49-F238E27FC236}">
                <a16:creationId xmlns:a16="http://schemas.microsoft.com/office/drawing/2014/main" xmlns="" id="{CD206135-50C8-45AF-B2EA-DF81798BEE69}"/>
              </a:ext>
            </a:extLst>
          </p:cNvPr>
          <p:cNvSpPr/>
          <p:nvPr/>
        </p:nvSpPr>
        <p:spPr>
          <a:xfrm>
            <a:off x="1034715" y="4885421"/>
            <a:ext cx="10203543" cy="700576"/>
          </a:xfrm>
          <a:prstGeom prst="rect">
            <a:avLst/>
          </a:prstGeom>
        </p:spPr>
        <p:txBody>
          <a:bodyPr wrap="square">
            <a:spAutoFit/>
          </a:bodyPr>
          <a:lstStyle/>
          <a:p>
            <a:pPr>
              <a:lnSpc>
                <a:spcPct val="150000"/>
              </a:lnSpc>
            </a:pPr>
            <a:r>
              <a:rPr lang="zh-CN" altLang="en-US" sz="1400" spc="300" dirty="0">
                <a:solidFill>
                  <a:srgbClr val="824100"/>
                </a:solidFill>
                <a:cs typeface="+mn-ea"/>
                <a:sym typeface="+mn-lt"/>
              </a:rPr>
              <a:t>单击此处添加标题，标题内容要与主要的内容相符，并且，在字体方面需要注意，可以直接复制粘贴文本。单击此处添加标题，标题内容要与主要的内容相符，并且，在字体方面需要注意，可以直接复制粘贴文本。</a:t>
            </a:r>
          </a:p>
        </p:txBody>
      </p:sp>
      <p:cxnSp>
        <p:nvCxnSpPr>
          <p:cNvPr id="16" name="直接连接符 15">
            <a:extLst>
              <a:ext uri="{FF2B5EF4-FFF2-40B4-BE49-F238E27FC236}">
                <a16:creationId xmlns:a16="http://schemas.microsoft.com/office/drawing/2014/main" xmlns="" id="{656B25B0-CB22-4848-A6E8-A6506DDA0E08}"/>
              </a:ext>
            </a:extLst>
          </p:cNvPr>
          <p:cNvCxnSpPr>
            <a:cxnSpLocks/>
          </p:cNvCxnSpPr>
          <p:nvPr/>
        </p:nvCxnSpPr>
        <p:spPr>
          <a:xfrm>
            <a:off x="4427621" y="1991939"/>
            <a:ext cx="0" cy="2210234"/>
          </a:xfrm>
          <a:prstGeom prst="line">
            <a:avLst/>
          </a:prstGeom>
          <a:ln w="38100">
            <a:solidFill>
              <a:srgbClr val="C06000"/>
            </a:solidFill>
            <a:prstDash val="dash"/>
          </a:ln>
        </p:spPr>
        <p:style>
          <a:lnRef idx="1">
            <a:schemeClr val="accent1"/>
          </a:lnRef>
          <a:fillRef idx="0">
            <a:schemeClr val="accent1"/>
          </a:fillRef>
          <a:effectRef idx="0">
            <a:schemeClr val="accent1"/>
          </a:effectRef>
          <a:fontRef idx="minor">
            <a:schemeClr val="tx1"/>
          </a:fontRef>
        </p:style>
      </p:cxnSp>
      <p:sp>
        <p:nvSpPr>
          <p:cNvPr id="17" name="矩形 16">
            <a:extLst>
              <a:ext uri="{FF2B5EF4-FFF2-40B4-BE49-F238E27FC236}">
                <a16:creationId xmlns:a16="http://schemas.microsoft.com/office/drawing/2014/main" xmlns="" id="{DFB8C25A-605C-45F3-8A7C-F43448C0D72E}"/>
              </a:ext>
            </a:extLst>
          </p:cNvPr>
          <p:cNvSpPr/>
          <p:nvPr/>
        </p:nvSpPr>
        <p:spPr>
          <a:xfrm>
            <a:off x="1083224" y="4671037"/>
            <a:ext cx="10045988" cy="58531"/>
          </a:xfrm>
          <a:prstGeom prst="rect">
            <a:avLst/>
          </a:prstGeom>
          <a:solidFill>
            <a:srgbClr val="C06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19" name="图片 18">
            <a:extLst>
              <a:ext uri="{FF2B5EF4-FFF2-40B4-BE49-F238E27FC236}">
                <a16:creationId xmlns:a16="http://schemas.microsoft.com/office/drawing/2014/main" xmlns="" id="{D13BC909-44FA-4439-A287-010CCAF0F503}"/>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7462731" y="1476879"/>
            <a:ext cx="3694554" cy="3694554"/>
          </a:xfrm>
          <a:prstGeom prst="rect">
            <a:avLst/>
          </a:prstGeom>
        </p:spPr>
      </p:pic>
      <p:sp>
        <p:nvSpPr>
          <p:cNvPr id="14" name="文本框 13">
            <a:extLst>
              <a:ext uri="{FF2B5EF4-FFF2-40B4-BE49-F238E27FC236}">
                <a16:creationId xmlns:a16="http://schemas.microsoft.com/office/drawing/2014/main" xmlns="" id="{D1058FF8-17E7-4006-8A54-CA0C1D09BAC0}"/>
              </a:ext>
            </a:extLst>
          </p:cNvPr>
          <p:cNvSpPr txBox="1"/>
          <p:nvPr/>
        </p:nvSpPr>
        <p:spPr>
          <a:xfrm>
            <a:off x="1426655" y="902521"/>
            <a:ext cx="3816952" cy="397083"/>
          </a:xfrm>
          <a:prstGeom prst="rect">
            <a:avLst/>
          </a:prstGeom>
          <a:noFill/>
        </p:spPr>
        <p:txBody>
          <a:bodyPr wrap="square" rtlCol="0">
            <a:spAutoFit/>
          </a:bodyPr>
          <a:lstStyle/>
          <a:p>
            <a:pPr algn="dist"/>
            <a:r>
              <a:rPr lang="zh-CN" altLang="en-US" sz="2000" dirty="0">
                <a:solidFill>
                  <a:srgbClr val="824100"/>
                </a:solidFill>
                <a:cs typeface="+mn-ea"/>
                <a:sym typeface="+mn-lt"/>
              </a:rPr>
              <a:t>单击此处添加第一节标题</a:t>
            </a:r>
          </a:p>
        </p:txBody>
      </p:sp>
      <p:pic>
        <p:nvPicPr>
          <p:cNvPr id="15" name="图片 14">
            <a:extLst>
              <a:ext uri="{FF2B5EF4-FFF2-40B4-BE49-F238E27FC236}">
                <a16:creationId xmlns:a16="http://schemas.microsoft.com/office/drawing/2014/main" xmlns="" id="{732AD614-F856-40FD-B4F3-A51F6A193844}"/>
              </a:ext>
            </a:extLst>
          </p:cNvPr>
          <p:cNvPicPr>
            <a:picLocks noChangeAspect="1"/>
          </p:cNvPicPr>
          <p:nvPr/>
        </p:nvPicPr>
        <p:blipFill>
          <a:blip r:embed="rId4" cstate="screen">
            <a:extLst>
              <a:ext uri="{28A0092B-C50C-407E-A947-70E740481C1C}">
                <a14:useLocalDpi xmlns:a14="http://schemas.microsoft.com/office/drawing/2010/main"/>
              </a:ext>
            </a:extLst>
          </a:blip>
          <a:srcRect/>
          <a:stretch/>
        </p:blipFill>
        <p:spPr>
          <a:xfrm>
            <a:off x="685213" y="589547"/>
            <a:ext cx="887334" cy="887332"/>
          </a:xfrm>
          <a:prstGeom prst="rect">
            <a:avLst/>
          </a:prstGeom>
        </p:spPr>
      </p:pic>
    </p:spTree>
    <p:extLst>
      <p:ext uri="{BB962C8B-B14F-4D97-AF65-F5344CB8AC3E}">
        <p14:creationId xmlns:p14="http://schemas.microsoft.com/office/powerpoint/2010/main" val="2146599304"/>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down)">
                                      <p:cBhvr>
                                        <p:cTn id="7" dur="214">
                                          <p:stCondLst>
                                            <p:cond delay="0"/>
                                          </p:stCondLst>
                                        </p:cTn>
                                        <p:tgtEl>
                                          <p:spTgt spid="15"/>
                                        </p:tgtEl>
                                      </p:cBhvr>
                                    </p:animEffect>
                                    <p:anim calcmode="lin" valueType="num">
                                      <p:cBhvr>
                                        <p:cTn id="8" dur="672" tmFilter="0,0; 0.14,0.36; 0.43,0.73; 0.71,0.91; 1.0,1.0">
                                          <p:stCondLst>
                                            <p:cond delay="0"/>
                                          </p:stCondLst>
                                        </p:cTn>
                                        <p:tgtEl>
                                          <p:spTgt spid="15"/>
                                        </p:tgtEl>
                                        <p:attrNameLst>
                                          <p:attrName>ppt_x</p:attrName>
                                        </p:attrNameLst>
                                      </p:cBhvr>
                                      <p:tavLst>
                                        <p:tav tm="0">
                                          <p:val>
                                            <p:strVal val="#ppt_x-0.25"/>
                                          </p:val>
                                        </p:tav>
                                        <p:tav tm="100000">
                                          <p:val>
                                            <p:strVal val="#ppt_x"/>
                                          </p:val>
                                        </p:tav>
                                      </p:tavLst>
                                    </p:anim>
                                    <p:anim calcmode="lin" valueType="num">
                                      <p:cBhvr>
                                        <p:cTn id="9" dur="245" tmFilter="0.0,0.0; 0.25,0.07; 0.50,0.2; 0.75,0.467; 1.0,1.0">
                                          <p:stCondLst>
                                            <p:cond delay="0"/>
                                          </p:stCondLst>
                                        </p:cTn>
                                        <p:tgtEl>
                                          <p:spTgt spid="15"/>
                                        </p:tgtEl>
                                        <p:attrNameLst>
                                          <p:attrName>ppt_y</p:attrName>
                                        </p:attrNameLst>
                                      </p:cBhvr>
                                      <p:tavLst>
                                        <p:tav tm="0" fmla="#ppt_y-sin(pi*$)/3">
                                          <p:val>
                                            <p:fltVal val="0.5"/>
                                          </p:val>
                                        </p:tav>
                                        <p:tav tm="100000">
                                          <p:val>
                                            <p:fltVal val="1"/>
                                          </p:val>
                                        </p:tav>
                                      </p:tavLst>
                                    </p:anim>
                                    <p:anim calcmode="lin" valueType="num">
                                      <p:cBhvr>
                                        <p:cTn id="10" dur="245" tmFilter="0, 0; 0.125,0.2665; 0.25,0.4; 0.375,0.465; 0.5,0.5;  0.625,0.535; 0.75,0.6; 0.875,0.7335; 1,1">
                                          <p:stCondLst>
                                            <p:cond delay="245"/>
                                          </p:stCondLst>
                                        </p:cTn>
                                        <p:tgtEl>
                                          <p:spTgt spid="15"/>
                                        </p:tgtEl>
                                        <p:attrNameLst>
                                          <p:attrName>ppt_y</p:attrName>
                                        </p:attrNameLst>
                                      </p:cBhvr>
                                      <p:tavLst>
                                        <p:tav tm="0" fmla="#ppt_y-sin(pi*$)/9">
                                          <p:val>
                                            <p:fltVal val="0"/>
                                          </p:val>
                                        </p:tav>
                                        <p:tav tm="100000">
                                          <p:val>
                                            <p:fltVal val="1"/>
                                          </p:val>
                                        </p:tav>
                                      </p:tavLst>
                                    </p:anim>
                                    <p:anim calcmode="lin" valueType="num">
                                      <p:cBhvr>
                                        <p:cTn id="11" dur="2" tmFilter="0, 0; 0.125,0.2665; 0.25,0.4; 0.375,0.465; 0.5,0.5;  0.625,0.535; 0.75,0.6; 0.875,0.7335; 1,1">
                                          <p:stCondLst>
                                            <p:cond delay="488"/>
                                          </p:stCondLst>
                                        </p:cTn>
                                        <p:tgtEl>
                                          <p:spTgt spid="15"/>
                                        </p:tgtEl>
                                        <p:attrNameLst>
                                          <p:attrName>ppt_y</p:attrName>
                                        </p:attrNameLst>
                                      </p:cBhvr>
                                      <p:tavLst>
                                        <p:tav tm="0" fmla="#ppt_y-sin(pi*$)/27">
                                          <p:val>
                                            <p:fltVal val="0"/>
                                          </p:val>
                                        </p:tav>
                                        <p:tav tm="100000">
                                          <p:val>
                                            <p:fltVal val="1"/>
                                          </p:val>
                                        </p:tav>
                                      </p:tavLst>
                                    </p:anim>
                                    <p:anim calcmode="lin" valueType="num">
                                      <p:cBhvr>
                                        <p:cTn id="12" dur="1" tmFilter="0, 0; 0.125,0.2665; 0.25,0.4; 0.375,0.465; 0.5,0.5;  0.625,0.535; 0.75,0.6; 0.875,0.7335; 1,1">
                                          <p:stCondLst>
                                            <p:cond delay="749"/>
                                          </p:stCondLst>
                                        </p:cTn>
                                        <p:tgtEl>
                                          <p:spTgt spid="15"/>
                                        </p:tgtEl>
                                        <p:attrNameLst>
                                          <p:attrName>ppt_y</p:attrName>
                                        </p:attrNameLst>
                                      </p:cBhvr>
                                      <p:tavLst>
                                        <p:tav tm="0" fmla="#ppt_y-sin(pi*$)/81">
                                          <p:val>
                                            <p:fltVal val="0"/>
                                          </p:val>
                                        </p:tav>
                                        <p:tav tm="100000">
                                          <p:val>
                                            <p:fltVal val="1"/>
                                          </p:val>
                                        </p:tav>
                                      </p:tavLst>
                                    </p:anim>
                                    <p:animScale>
                                      <p:cBhvr>
                                        <p:cTn id="13" dur="1">
                                          <p:stCondLst>
                                            <p:cond delay="240"/>
                                          </p:stCondLst>
                                        </p:cTn>
                                        <p:tgtEl>
                                          <p:spTgt spid="15"/>
                                        </p:tgtEl>
                                      </p:cBhvr>
                                      <p:to x="100000" y="60000"/>
                                    </p:animScale>
                                    <p:animScale>
                                      <p:cBhvr>
                                        <p:cTn id="14" dur="1" decel="50000">
                                          <p:stCondLst>
                                            <p:cond delay="249"/>
                                          </p:stCondLst>
                                        </p:cTn>
                                        <p:tgtEl>
                                          <p:spTgt spid="15"/>
                                        </p:tgtEl>
                                      </p:cBhvr>
                                      <p:to x="100000" y="100000"/>
                                    </p:animScale>
                                    <p:animScale>
                                      <p:cBhvr>
                                        <p:cTn id="15" dur="1">
                                          <p:stCondLst>
                                            <p:cond delay="484"/>
                                          </p:stCondLst>
                                        </p:cTn>
                                        <p:tgtEl>
                                          <p:spTgt spid="15"/>
                                        </p:tgtEl>
                                      </p:cBhvr>
                                      <p:to x="100000" y="80000"/>
                                    </p:animScale>
                                    <p:animScale>
                                      <p:cBhvr>
                                        <p:cTn id="16" dur="1" decel="50000">
                                          <p:stCondLst>
                                            <p:cond delay="493"/>
                                          </p:stCondLst>
                                        </p:cTn>
                                        <p:tgtEl>
                                          <p:spTgt spid="15"/>
                                        </p:tgtEl>
                                      </p:cBhvr>
                                      <p:to x="100000" y="100000"/>
                                    </p:animScale>
                                    <p:animScale>
                                      <p:cBhvr>
                                        <p:cTn id="17" dur="1">
                                          <p:stCondLst>
                                            <p:cond delay="749"/>
                                          </p:stCondLst>
                                        </p:cTn>
                                        <p:tgtEl>
                                          <p:spTgt spid="15"/>
                                        </p:tgtEl>
                                      </p:cBhvr>
                                      <p:to x="100000" y="90000"/>
                                    </p:animScale>
                                    <p:animScale>
                                      <p:cBhvr>
                                        <p:cTn id="18" dur="1" decel="50000">
                                          <p:stCondLst>
                                            <p:cond delay="749"/>
                                          </p:stCondLst>
                                        </p:cTn>
                                        <p:tgtEl>
                                          <p:spTgt spid="15"/>
                                        </p:tgtEl>
                                      </p:cBhvr>
                                      <p:to x="100000" y="100000"/>
                                    </p:animScale>
                                    <p:animScale>
                                      <p:cBhvr>
                                        <p:cTn id="19" dur="1">
                                          <p:stCondLst>
                                            <p:cond delay="749"/>
                                          </p:stCondLst>
                                        </p:cTn>
                                        <p:tgtEl>
                                          <p:spTgt spid="15"/>
                                        </p:tgtEl>
                                      </p:cBhvr>
                                      <p:to x="100000" y="95000"/>
                                    </p:animScale>
                                    <p:animScale>
                                      <p:cBhvr>
                                        <p:cTn id="20" dur="1" decel="50000">
                                          <p:stCondLst>
                                            <p:cond delay="749"/>
                                          </p:stCondLst>
                                        </p:cTn>
                                        <p:tgtEl>
                                          <p:spTgt spid="15"/>
                                        </p:tgtEl>
                                      </p:cBhvr>
                                      <p:to x="100000" y="100000"/>
                                    </p:animScale>
                                  </p:childTnLst>
                                </p:cTn>
                              </p:par>
                            </p:childTnLst>
                          </p:cTn>
                        </p:par>
                        <p:par>
                          <p:cTn id="21" fill="hold">
                            <p:stCondLst>
                              <p:cond delay="750"/>
                            </p:stCondLst>
                            <p:childTnLst>
                              <p:par>
                                <p:cTn id="22" presetID="26" presetClass="entr" presetSubtype="0" fill="hold" grpId="0" nodeType="afterEffect">
                                  <p:stCondLst>
                                    <p:cond delay="0"/>
                                  </p:stCondLst>
                                  <p:childTnLst>
                                    <p:set>
                                      <p:cBhvr>
                                        <p:cTn id="23" dur="1" fill="hold">
                                          <p:stCondLst>
                                            <p:cond delay="0"/>
                                          </p:stCondLst>
                                        </p:cTn>
                                        <p:tgtEl>
                                          <p:spTgt spid="14"/>
                                        </p:tgtEl>
                                        <p:attrNameLst>
                                          <p:attrName>style.visibility</p:attrName>
                                        </p:attrNameLst>
                                      </p:cBhvr>
                                      <p:to>
                                        <p:strVal val="visible"/>
                                      </p:to>
                                    </p:set>
                                    <p:animEffect transition="in" filter="wipe(down)">
                                      <p:cBhvr>
                                        <p:cTn id="24" dur="214">
                                          <p:stCondLst>
                                            <p:cond delay="0"/>
                                          </p:stCondLst>
                                        </p:cTn>
                                        <p:tgtEl>
                                          <p:spTgt spid="14"/>
                                        </p:tgtEl>
                                      </p:cBhvr>
                                    </p:animEffect>
                                    <p:anim calcmode="lin" valueType="num">
                                      <p:cBhvr>
                                        <p:cTn id="25" dur="672" tmFilter="0,0; 0.14,0.36; 0.43,0.73; 0.71,0.91; 1.0,1.0">
                                          <p:stCondLst>
                                            <p:cond delay="0"/>
                                          </p:stCondLst>
                                        </p:cTn>
                                        <p:tgtEl>
                                          <p:spTgt spid="14"/>
                                        </p:tgtEl>
                                        <p:attrNameLst>
                                          <p:attrName>ppt_x</p:attrName>
                                        </p:attrNameLst>
                                      </p:cBhvr>
                                      <p:tavLst>
                                        <p:tav tm="0">
                                          <p:val>
                                            <p:strVal val="#ppt_x-0.25"/>
                                          </p:val>
                                        </p:tav>
                                        <p:tav tm="100000">
                                          <p:val>
                                            <p:strVal val="#ppt_x"/>
                                          </p:val>
                                        </p:tav>
                                      </p:tavLst>
                                    </p:anim>
                                    <p:anim calcmode="lin" valueType="num">
                                      <p:cBhvr>
                                        <p:cTn id="26" dur="245" tmFilter="0.0,0.0; 0.25,0.07; 0.50,0.2; 0.75,0.467; 1.0,1.0">
                                          <p:stCondLst>
                                            <p:cond delay="0"/>
                                          </p:stCondLst>
                                        </p:cTn>
                                        <p:tgtEl>
                                          <p:spTgt spid="14"/>
                                        </p:tgtEl>
                                        <p:attrNameLst>
                                          <p:attrName>ppt_y</p:attrName>
                                        </p:attrNameLst>
                                      </p:cBhvr>
                                      <p:tavLst>
                                        <p:tav tm="0" fmla="#ppt_y-sin(pi*$)/3">
                                          <p:val>
                                            <p:fltVal val="0.5"/>
                                          </p:val>
                                        </p:tav>
                                        <p:tav tm="100000">
                                          <p:val>
                                            <p:fltVal val="1"/>
                                          </p:val>
                                        </p:tav>
                                      </p:tavLst>
                                    </p:anim>
                                    <p:anim calcmode="lin" valueType="num">
                                      <p:cBhvr>
                                        <p:cTn id="27" dur="245" tmFilter="0, 0; 0.125,0.2665; 0.25,0.4; 0.375,0.465; 0.5,0.5;  0.625,0.535; 0.75,0.6; 0.875,0.7335; 1,1">
                                          <p:stCondLst>
                                            <p:cond delay="245"/>
                                          </p:stCondLst>
                                        </p:cTn>
                                        <p:tgtEl>
                                          <p:spTgt spid="14"/>
                                        </p:tgtEl>
                                        <p:attrNameLst>
                                          <p:attrName>ppt_y</p:attrName>
                                        </p:attrNameLst>
                                      </p:cBhvr>
                                      <p:tavLst>
                                        <p:tav tm="0" fmla="#ppt_y-sin(pi*$)/9">
                                          <p:val>
                                            <p:fltVal val="0"/>
                                          </p:val>
                                        </p:tav>
                                        <p:tav tm="100000">
                                          <p:val>
                                            <p:fltVal val="1"/>
                                          </p:val>
                                        </p:tav>
                                      </p:tavLst>
                                    </p:anim>
                                    <p:anim calcmode="lin" valueType="num">
                                      <p:cBhvr>
                                        <p:cTn id="28" dur="2" tmFilter="0, 0; 0.125,0.2665; 0.25,0.4; 0.375,0.465; 0.5,0.5;  0.625,0.535; 0.75,0.6; 0.875,0.7335; 1,1">
                                          <p:stCondLst>
                                            <p:cond delay="488"/>
                                          </p:stCondLst>
                                        </p:cTn>
                                        <p:tgtEl>
                                          <p:spTgt spid="14"/>
                                        </p:tgtEl>
                                        <p:attrNameLst>
                                          <p:attrName>ppt_y</p:attrName>
                                        </p:attrNameLst>
                                      </p:cBhvr>
                                      <p:tavLst>
                                        <p:tav tm="0" fmla="#ppt_y-sin(pi*$)/27">
                                          <p:val>
                                            <p:fltVal val="0"/>
                                          </p:val>
                                        </p:tav>
                                        <p:tav tm="100000">
                                          <p:val>
                                            <p:fltVal val="1"/>
                                          </p:val>
                                        </p:tav>
                                      </p:tavLst>
                                    </p:anim>
                                    <p:anim calcmode="lin" valueType="num">
                                      <p:cBhvr>
                                        <p:cTn id="29" dur="1" tmFilter="0, 0; 0.125,0.2665; 0.25,0.4; 0.375,0.465; 0.5,0.5;  0.625,0.535; 0.75,0.6; 0.875,0.7335; 1,1">
                                          <p:stCondLst>
                                            <p:cond delay="749"/>
                                          </p:stCondLst>
                                        </p:cTn>
                                        <p:tgtEl>
                                          <p:spTgt spid="14"/>
                                        </p:tgtEl>
                                        <p:attrNameLst>
                                          <p:attrName>ppt_y</p:attrName>
                                        </p:attrNameLst>
                                      </p:cBhvr>
                                      <p:tavLst>
                                        <p:tav tm="0" fmla="#ppt_y-sin(pi*$)/81">
                                          <p:val>
                                            <p:fltVal val="0"/>
                                          </p:val>
                                        </p:tav>
                                        <p:tav tm="100000">
                                          <p:val>
                                            <p:fltVal val="1"/>
                                          </p:val>
                                        </p:tav>
                                      </p:tavLst>
                                    </p:anim>
                                    <p:animScale>
                                      <p:cBhvr>
                                        <p:cTn id="30" dur="1">
                                          <p:stCondLst>
                                            <p:cond delay="240"/>
                                          </p:stCondLst>
                                        </p:cTn>
                                        <p:tgtEl>
                                          <p:spTgt spid="14"/>
                                        </p:tgtEl>
                                      </p:cBhvr>
                                      <p:to x="100000" y="60000"/>
                                    </p:animScale>
                                    <p:animScale>
                                      <p:cBhvr>
                                        <p:cTn id="31" dur="1" decel="50000">
                                          <p:stCondLst>
                                            <p:cond delay="249"/>
                                          </p:stCondLst>
                                        </p:cTn>
                                        <p:tgtEl>
                                          <p:spTgt spid="14"/>
                                        </p:tgtEl>
                                      </p:cBhvr>
                                      <p:to x="100000" y="100000"/>
                                    </p:animScale>
                                    <p:animScale>
                                      <p:cBhvr>
                                        <p:cTn id="32" dur="1">
                                          <p:stCondLst>
                                            <p:cond delay="484"/>
                                          </p:stCondLst>
                                        </p:cTn>
                                        <p:tgtEl>
                                          <p:spTgt spid="14"/>
                                        </p:tgtEl>
                                      </p:cBhvr>
                                      <p:to x="100000" y="80000"/>
                                    </p:animScale>
                                    <p:animScale>
                                      <p:cBhvr>
                                        <p:cTn id="33" dur="1" decel="50000">
                                          <p:stCondLst>
                                            <p:cond delay="493"/>
                                          </p:stCondLst>
                                        </p:cTn>
                                        <p:tgtEl>
                                          <p:spTgt spid="14"/>
                                        </p:tgtEl>
                                      </p:cBhvr>
                                      <p:to x="100000" y="100000"/>
                                    </p:animScale>
                                    <p:animScale>
                                      <p:cBhvr>
                                        <p:cTn id="34" dur="1">
                                          <p:stCondLst>
                                            <p:cond delay="749"/>
                                          </p:stCondLst>
                                        </p:cTn>
                                        <p:tgtEl>
                                          <p:spTgt spid="14"/>
                                        </p:tgtEl>
                                      </p:cBhvr>
                                      <p:to x="100000" y="90000"/>
                                    </p:animScale>
                                    <p:animScale>
                                      <p:cBhvr>
                                        <p:cTn id="35" dur="1" decel="50000">
                                          <p:stCondLst>
                                            <p:cond delay="749"/>
                                          </p:stCondLst>
                                        </p:cTn>
                                        <p:tgtEl>
                                          <p:spTgt spid="14"/>
                                        </p:tgtEl>
                                      </p:cBhvr>
                                      <p:to x="100000" y="100000"/>
                                    </p:animScale>
                                    <p:animScale>
                                      <p:cBhvr>
                                        <p:cTn id="36" dur="1">
                                          <p:stCondLst>
                                            <p:cond delay="749"/>
                                          </p:stCondLst>
                                        </p:cTn>
                                        <p:tgtEl>
                                          <p:spTgt spid="14"/>
                                        </p:tgtEl>
                                      </p:cBhvr>
                                      <p:to x="100000" y="95000"/>
                                    </p:animScale>
                                    <p:animScale>
                                      <p:cBhvr>
                                        <p:cTn id="37" dur="1" decel="50000">
                                          <p:stCondLst>
                                            <p:cond delay="749"/>
                                          </p:stCondLst>
                                        </p:cTn>
                                        <p:tgtEl>
                                          <p:spTgt spid="14"/>
                                        </p:tgtEl>
                                      </p:cBhvr>
                                      <p:to x="100000" y="100000"/>
                                    </p:animScale>
                                  </p:childTnLst>
                                </p:cTn>
                              </p:par>
                            </p:childTnLst>
                          </p:cTn>
                        </p:par>
                        <p:par>
                          <p:cTn id="38" fill="hold">
                            <p:stCondLst>
                              <p:cond delay="1500"/>
                            </p:stCondLst>
                            <p:childTnLst>
                              <p:par>
                                <p:cTn id="39" presetID="21" presetClass="entr" presetSubtype="1" fill="hold" nodeType="afterEffect">
                                  <p:stCondLst>
                                    <p:cond delay="0"/>
                                  </p:stCondLst>
                                  <p:childTnLst>
                                    <p:set>
                                      <p:cBhvr>
                                        <p:cTn id="40" dur="1" fill="hold">
                                          <p:stCondLst>
                                            <p:cond delay="0"/>
                                          </p:stCondLst>
                                        </p:cTn>
                                        <p:tgtEl>
                                          <p:spTgt spid="19"/>
                                        </p:tgtEl>
                                        <p:attrNameLst>
                                          <p:attrName>style.visibility</p:attrName>
                                        </p:attrNameLst>
                                      </p:cBhvr>
                                      <p:to>
                                        <p:strVal val="visible"/>
                                      </p:to>
                                    </p:set>
                                    <p:animEffect transition="in" filter="wheel(1)">
                                      <p:cBhvr>
                                        <p:cTn id="41" dur="750"/>
                                        <p:tgtEl>
                                          <p:spTgt spid="19"/>
                                        </p:tgtEl>
                                      </p:cBhvr>
                                    </p:animEffect>
                                  </p:childTnLst>
                                </p:cTn>
                              </p:par>
                            </p:childTnLst>
                          </p:cTn>
                        </p:par>
                        <p:par>
                          <p:cTn id="42" fill="hold">
                            <p:stCondLst>
                              <p:cond delay="2250"/>
                            </p:stCondLst>
                            <p:childTnLst>
                              <p:par>
                                <p:cTn id="43" presetID="22" presetClass="entr" presetSubtype="8" fill="hold" grpId="0" nodeType="afterEffect">
                                  <p:stCondLst>
                                    <p:cond delay="0"/>
                                  </p:stCondLst>
                                  <p:childTnLst>
                                    <p:set>
                                      <p:cBhvr>
                                        <p:cTn id="44" dur="1" fill="hold">
                                          <p:stCondLst>
                                            <p:cond delay="0"/>
                                          </p:stCondLst>
                                        </p:cTn>
                                        <p:tgtEl>
                                          <p:spTgt spid="17"/>
                                        </p:tgtEl>
                                        <p:attrNameLst>
                                          <p:attrName>style.visibility</p:attrName>
                                        </p:attrNameLst>
                                      </p:cBhvr>
                                      <p:to>
                                        <p:strVal val="visible"/>
                                      </p:to>
                                    </p:set>
                                    <p:animEffect transition="in" filter="wipe(left)">
                                      <p:cBhvr>
                                        <p:cTn id="45" dur="750"/>
                                        <p:tgtEl>
                                          <p:spTgt spid="17"/>
                                        </p:tgtEl>
                                      </p:cBhvr>
                                    </p:animEffect>
                                  </p:childTnLst>
                                </p:cTn>
                              </p:par>
                            </p:childTnLst>
                          </p:cTn>
                        </p:par>
                        <p:par>
                          <p:cTn id="46" fill="hold">
                            <p:stCondLst>
                              <p:cond delay="3000"/>
                            </p:stCondLst>
                            <p:childTnLst>
                              <p:par>
                                <p:cTn id="47" presetID="22" presetClass="entr" presetSubtype="4" fill="hold" nodeType="afterEffect">
                                  <p:stCondLst>
                                    <p:cond delay="0"/>
                                  </p:stCondLst>
                                  <p:childTnLst>
                                    <p:set>
                                      <p:cBhvr>
                                        <p:cTn id="48" dur="1" fill="hold">
                                          <p:stCondLst>
                                            <p:cond delay="0"/>
                                          </p:stCondLst>
                                        </p:cTn>
                                        <p:tgtEl>
                                          <p:spTgt spid="16"/>
                                        </p:tgtEl>
                                        <p:attrNameLst>
                                          <p:attrName>style.visibility</p:attrName>
                                        </p:attrNameLst>
                                      </p:cBhvr>
                                      <p:to>
                                        <p:strVal val="visible"/>
                                      </p:to>
                                    </p:set>
                                    <p:animEffect transition="in" filter="wipe(down)">
                                      <p:cBhvr>
                                        <p:cTn id="49" dur="750"/>
                                        <p:tgtEl>
                                          <p:spTgt spid="16"/>
                                        </p:tgtEl>
                                      </p:cBhvr>
                                    </p:animEffect>
                                  </p:childTnLst>
                                </p:cTn>
                              </p:par>
                            </p:childTnLst>
                          </p:cTn>
                        </p:par>
                        <p:par>
                          <p:cTn id="50" fill="hold">
                            <p:stCondLst>
                              <p:cond delay="3750"/>
                            </p:stCondLst>
                            <p:childTnLst>
                              <p:par>
                                <p:cTn id="51" presetID="14" presetClass="entr" presetSubtype="10" fill="hold" grpId="0" nodeType="afterEffect">
                                  <p:stCondLst>
                                    <p:cond delay="0"/>
                                  </p:stCondLst>
                                  <p:childTnLst>
                                    <p:set>
                                      <p:cBhvr>
                                        <p:cTn id="52" dur="1" fill="hold">
                                          <p:stCondLst>
                                            <p:cond delay="0"/>
                                          </p:stCondLst>
                                        </p:cTn>
                                        <p:tgtEl>
                                          <p:spTgt spid="6"/>
                                        </p:tgtEl>
                                        <p:attrNameLst>
                                          <p:attrName>style.visibility</p:attrName>
                                        </p:attrNameLst>
                                      </p:cBhvr>
                                      <p:to>
                                        <p:strVal val="visible"/>
                                      </p:to>
                                    </p:set>
                                    <p:animEffect transition="in" filter="randombar(horizontal)">
                                      <p:cBhvr>
                                        <p:cTn id="53" dur="750"/>
                                        <p:tgtEl>
                                          <p:spTgt spid="6"/>
                                        </p:tgtEl>
                                      </p:cBhvr>
                                    </p:animEffect>
                                  </p:childTnLst>
                                </p:cTn>
                              </p:par>
                            </p:childTnLst>
                          </p:cTn>
                        </p:par>
                        <p:par>
                          <p:cTn id="54" fill="hold">
                            <p:stCondLst>
                              <p:cond delay="4500"/>
                            </p:stCondLst>
                            <p:childTnLst>
                              <p:par>
                                <p:cTn id="55" presetID="14" presetClass="entr" presetSubtype="10" fill="hold" grpId="0" nodeType="afterEffect">
                                  <p:stCondLst>
                                    <p:cond delay="0"/>
                                  </p:stCondLst>
                                  <p:childTnLst>
                                    <p:set>
                                      <p:cBhvr>
                                        <p:cTn id="56" dur="1" fill="hold">
                                          <p:stCondLst>
                                            <p:cond delay="0"/>
                                          </p:stCondLst>
                                        </p:cTn>
                                        <p:tgtEl>
                                          <p:spTgt spid="7"/>
                                        </p:tgtEl>
                                        <p:attrNameLst>
                                          <p:attrName>style.visibility</p:attrName>
                                        </p:attrNameLst>
                                      </p:cBhvr>
                                      <p:to>
                                        <p:strVal val="visible"/>
                                      </p:to>
                                    </p:set>
                                    <p:animEffect transition="in" filter="randombar(horizontal)">
                                      <p:cBhvr>
                                        <p:cTn id="57" dur="750"/>
                                        <p:tgtEl>
                                          <p:spTgt spid="7"/>
                                        </p:tgtEl>
                                      </p:cBhvr>
                                    </p:animEffect>
                                  </p:childTnLst>
                                </p:cTn>
                              </p:par>
                            </p:childTnLst>
                          </p:cTn>
                        </p:par>
                        <p:par>
                          <p:cTn id="58" fill="hold">
                            <p:stCondLst>
                              <p:cond delay="5250"/>
                            </p:stCondLst>
                            <p:childTnLst>
                              <p:par>
                                <p:cTn id="59" presetID="14" presetClass="entr" presetSubtype="10" fill="hold" grpId="0" nodeType="afterEffect">
                                  <p:stCondLst>
                                    <p:cond delay="0"/>
                                  </p:stCondLst>
                                  <p:childTnLst>
                                    <p:set>
                                      <p:cBhvr>
                                        <p:cTn id="60" dur="1" fill="hold">
                                          <p:stCondLst>
                                            <p:cond delay="0"/>
                                          </p:stCondLst>
                                        </p:cTn>
                                        <p:tgtEl>
                                          <p:spTgt spid="8"/>
                                        </p:tgtEl>
                                        <p:attrNameLst>
                                          <p:attrName>style.visibility</p:attrName>
                                        </p:attrNameLst>
                                      </p:cBhvr>
                                      <p:to>
                                        <p:strVal val="visible"/>
                                      </p:to>
                                    </p:set>
                                    <p:animEffect transition="in" filter="randombar(horizontal)">
                                      <p:cBhvr>
                                        <p:cTn id="61" dur="750"/>
                                        <p:tgtEl>
                                          <p:spTgt spid="8"/>
                                        </p:tgtEl>
                                      </p:cBhvr>
                                    </p:animEffect>
                                  </p:childTnLst>
                                </p:cTn>
                              </p:par>
                            </p:childTnLst>
                          </p:cTn>
                        </p:par>
                        <p:par>
                          <p:cTn id="62" fill="hold">
                            <p:stCondLst>
                              <p:cond delay="6000"/>
                            </p:stCondLst>
                            <p:childTnLst>
                              <p:par>
                                <p:cTn id="63" presetID="14" presetClass="entr" presetSubtype="10" fill="hold" grpId="0" nodeType="afterEffect">
                                  <p:stCondLst>
                                    <p:cond delay="0"/>
                                  </p:stCondLst>
                                  <p:childTnLst>
                                    <p:set>
                                      <p:cBhvr>
                                        <p:cTn id="64" dur="1" fill="hold">
                                          <p:stCondLst>
                                            <p:cond delay="0"/>
                                          </p:stCondLst>
                                        </p:cTn>
                                        <p:tgtEl>
                                          <p:spTgt spid="9"/>
                                        </p:tgtEl>
                                        <p:attrNameLst>
                                          <p:attrName>style.visibility</p:attrName>
                                        </p:attrNameLst>
                                      </p:cBhvr>
                                      <p:to>
                                        <p:strVal val="visible"/>
                                      </p:to>
                                    </p:set>
                                    <p:animEffect transition="in" filter="randombar(horizontal)">
                                      <p:cBhvr>
                                        <p:cTn id="65" dur="750"/>
                                        <p:tgtEl>
                                          <p:spTgt spid="9"/>
                                        </p:tgtEl>
                                      </p:cBhvr>
                                    </p:animEffect>
                                  </p:childTnLst>
                                </p:cTn>
                              </p:par>
                            </p:childTnLst>
                          </p:cTn>
                        </p:par>
                        <p:par>
                          <p:cTn id="66" fill="hold">
                            <p:stCondLst>
                              <p:cond delay="6750"/>
                            </p:stCondLst>
                            <p:childTnLst>
                              <p:par>
                                <p:cTn id="67" presetID="14" presetClass="entr" presetSubtype="10" fill="hold" grpId="0" nodeType="afterEffect">
                                  <p:stCondLst>
                                    <p:cond delay="0"/>
                                  </p:stCondLst>
                                  <p:childTnLst>
                                    <p:set>
                                      <p:cBhvr>
                                        <p:cTn id="68" dur="1" fill="hold">
                                          <p:stCondLst>
                                            <p:cond delay="0"/>
                                          </p:stCondLst>
                                        </p:cTn>
                                        <p:tgtEl>
                                          <p:spTgt spid="10"/>
                                        </p:tgtEl>
                                        <p:attrNameLst>
                                          <p:attrName>style.visibility</p:attrName>
                                        </p:attrNameLst>
                                      </p:cBhvr>
                                      <p:to>
                                        <p:strVal val="visible"/>
                                      </p:to>
                                    </p:set>
                                    <p:animEffect transition="in" filter="randombar(horizontal)">
                                      <p:cBhvr>
                                        <p:cTn id="69" dur="75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9" grpId="0"/>
      <p:bldP spid="10" grpId="0"/>
      <p:bldP spid="17" grpId="0" animBg="1"/>
      <p:bldP spid="1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a:extLst>
              <a:ext uri="{FF2B5EF4-FFF2-40B4-BE49-F238E27FC236}">
                <a16:creationId xmlns:a16="http://schemas.microsoft.com/office/drawing/2014/main" xmlns="" id="{AF442435-386B-49C4-BBFD-91EF067F1311}"/>
              </a:ext>
            </a:extLst>
          </p:cNvPr>
          <p:cNvSpPr/>
          <p:nvPr/>
        </p:nvSpPr>
        <p:spPr>
          <a:xfrm>
            <a:off x="685800" y="589547"/>
            <a:ext cx="10828421" cy="5654842"/>
          </a:xfrm>
          <a:prstGeom prst="rect">
            <a:avLst/>
          </a:prstGeom>
          <a:solidFill>
            <a:srgbClr val="FFF9F3"/>
          </a:solidFill>
          <a:ln>
            <a:noFill/>
          </a:ln>
          <a:effectLst>
            <a:outerShdw blurRad="63500" sx="102000" sy="102000" algn="c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文本框 3">
            <a:extLst>
              <a:ext uri="{FF2B5EF4-FFF2-40B4-BE49-F238E27FC236}">
                <a16:creationId xmlns:a16="http://schemas.microsoft.com/office/drawing/2014/main" xmlns="" id="{4034F3DE-FF9B-4754-B279-71E25740CC75}"/>
              </a:ext>
            </a:extLst>
          </p:cNvPr>
          <p:cNvSpPr txBox="1"/>
          <p:nvPr/>
        </p:nvSpPr>
        <p:spPr>
          <a:xfrm>
            <a:off x="1634449" y="1750194"/>
            <a:ext cx="1531258" cy="369332"/>
          </a:xfrm>
          <a:prstGeom prst="rect">
            <a:avLst/>
          </a:prstGeom>
          <a:noFill/>
        </p:spPr>
        <p:txBody>
          <a:bodyPr wrap="square" rtlCol="0">
            <a:spAutoFit/>
          </a:bodyPr>
          <a:lstStyle/>
          <a:p>
            <a:pPr algn="ctr"/>
            <a:r>
              <a:rPr lang="zh-CN" altLang="en-US" spc="300" dirty="0">
                <a:solidFill>
                  <a:srgbClr val="824100"/>
                </a:solidFill>
                <a:cs typeface="+mn-ea"/>
                <a:sym typeface="+mn-lt"/>
              </a:rPr>
              <a:t>添加标题</a:t>
            </a:r>
          </a:p>
        </p:txBody>
      </p:sp>
      <p:sp>
        <p:nvSpPr>
          <p:cNvPr id="5" name="矩形 4">
            <a:extLst>
              <a:ext uri="{FF2B5EF4-FFF2-40B4-BE49-F238E27FC236}">
                <a16:creationId xmlns:a16="http://schemas.microsoft.com/office/drawing/2014/main" xmlns="" id="{3BB96C98-8CE5-4204-9A8F-AA8233FD02E1}"/>
              </a:ext>
            </a:extLst>
          </p:cNvPr>
          <p:cNvSpPr/>
          <p:nvPr/>
        </p:nvSpPr>
        <p:spPr>
          <a:xfrm>
            <a:off x="969441" y="2182277"/>
            <a:ext cx="3048000" cy="1384995"/>
          </a:xfrm>
          <a:prstGeom prst="rect">
            <a:avLst/>
          </a:prstGeom>
        </p:spPr>
        <p:txBody>
          <a:bodyPr wrap="square">
            <a:spAutoFit/>
          </a:bodyPr>
          <a:lstStyle/>
          <a:p>
            <a:pPr algn="ctr">
              <a:lnSpc>
                <a:spcPct val="150000"/>
              </a:lnSpc>
            </a:pPr>
            <a:r>
              <a:rPr lang="zh-CN" altLang="en-US" sz="1400" spc="300" dirty="0">
                <a:solidFill>
                  <a:srgbClr val="824100"/>
                </a:solidFill>
                <a:cs typeface="+mn-ea"/>
                <a:sym typeface="+mn-lt"/>
              </a:rPr>
              <a:t>单击此处添加标题，标题内容要与主要的内容相符，并且，在字体方面需要注意，可以直接复制粘贴文本。</a:t>
            </a:r>
          </a:p>
        </p:txBody>
      </p:sp>
      <p:sp>
        <p:nvSpPr>
          <p:cNvPr id="6" name="文本框 5">
            <a:extLst>
              <a:ext uri="{FF2B5EF4-FFF2-40B4-BE49-F238E27FC236}">
                <a16:creationId xmlns:a16="http://schemas.microsoft.com/office/drawing/2014/main" xmlns="" id="{EFDA106C-4E52-4560-9D4F-6930385F7749}"/>
              </a:ext>
            </a:extLst>
          </p:cNvPr>
          <p:cNvSpPr txBox="1"/>
          <p:nvPr/>
        </p:nvSpPr>
        <p:spPr>
          <a:xfrm>
            <a:off x="5288380" y="1771941"/>
            <a:ext cx="1531258" cy="369332"/>
          </a:xfrm>
          <a:prstGeom prst="rect">
            <a:avLst/>
          </a:prstGeom>
          <a:noFill/>
        </p:spPr>
        <p:txBody>
          <a:bodyPr wrap="square" rtlCol="0">
            <a:spAutoFit/>
          </a:bodyPr>
          <a:lstStyle/>
          <a:p>
            <a:pPr algn="ctr"/>
            <a:r>
              <a:rPr lang="zh-CN" altLang="en-US" spc="300" dirty="0">
                <a:solidFill>
                  <a:srgbClr val="824100"/>
                </a:solidFill>
                <a:cs typeface="+mn-ea"/>
                <a:sym typeface="+mn-lt"/>
              </a:rPr>
              <a:t>添加标题</a:t>
            </a:r>
          </a:p>
        </p:txBody>
      </p:sp>
      <p:sp>
        <p:nvSpPr>
          <p:cNvPr id="7" name="矩形 6">
            <a:extLst>
              <a:ext uri="{FF2B5EF4-FFF2-40B4-BE49-F238E27FC236}">
                <a16:creationId xmlns:a16="http://schemas.microsoft.com/office/drawing/2014/main" xmlns="" id="{4D61AE81-B9AA-4C73-884C-6E5B3982DF09}"/>
              </a:ext>
            </a:extLst>
          </p:cNvPr>
          <p:cNvSpPr/>
          <p:nvPr/>
        </p:nvSpPr>
        <p:spPr>
          <a:xfrm>
            <a:off x="4623372" y="2204024"/>
            <a:ext cx="3048000" cy="1384995"/>
          </a:xfrm>
          <a:prstGeom prst="rect">
            <a:avLst/>
          </a:prstGeom>
        </p:spPr>
        <p:txBody>
          <a:bodyPr wrap="square">
            <a:spAutoFit/>
          </a:bodyPr>
          <a:lstStyle/>
          <a:p>
            <a:pPr algn="ctr">
              <a:lnSpc>
                <a:spcPct val="150000"/>
              </a:lnSpc>
            </a:pPr>
            <a:r>
              <a:rPr lang="zh-CN" altLang="en-US" sz="1400" spc="300" dirty="0">
                <a:solidFill>
                  <a:srgbClr val="824100"/>
                </a:solidFill>
                <a:cs typeface="+mn-ea"/>
                <a:sym typeface="+mn-lt"/>
              </a:rPr>
              <a:t>单击此处添加标题，标题内容要与主要的内容相符，并且，在字体方面需要注意，可以直接复制粘贴文本。</a:t>
            </a:r>
          </a:p>
        </p:txBody>
      </p:sp>
      <p:sp>
        <p:nvSpPr>
          <p:cNvPr id="8" name="文本框 7">
            <a:extLst>
              <a:ext uri="{FF2B5EF4-FFF2-40B4-BE49-F238E27FC236}">
                <a16:creationId xmlns:a16="http://schemas.microsoft.com/office/drawing/2014/main" xmlns="" id="{3AF5EEB6-5E6F-4ECF-A948-2F4D8BEA2911}"/>
              </a:ext>
            </a:extLst>
          </p:cNvPr>
          <p:cNvSpPr txBox="1"/>
          <p:nvPr/>
        </p:nvSpPr>
        <p:spPr>
          <a:xfrm>
            <a:off x="8847013" y="1762225"/>
            <a:ext cx="1531258" cy="369332"/>
          </a:xfrm>
          <a:prstGeom prst="rect">
            <a:avLst/>
          </a:prstGeom>
          <a:noFill/>
        </p:spPr>
        <p:txBody>
          <a:bodyPr wrap="square" rtlCol="0">
            <a:spAutoFit/>
          </a:bodyPr>
          <a:lstStyle/>
          <a:p>
            <a:pPr algn="ctr"/>
            <a:r>
              <a:rPr lang="zh-CN" altLang="en-US" spc="300" dirty="0">
                <a:solidFill>
                  <a:srgbClr val="824100"/>
                </a:solidFill>
                <a:cs typeface="+mn-ea"/>
                <a:sym typeface="+mn-lt"/>
              </a:rPr>
              <a:t>添加标题</a:t>
            </a:r>
          </a:p>
        </p:txBody>
      </p:sp>
      <p:sp>
        <p:nvSpPr>
          <p:cNvPr id="9" name="矩形 8">
            <a:extLst>
              <a:ext uri="{FF2B5EF4-FFF2-40B4-BE49-F238E27FC236}">
                <a16:creationId xmlns:a16="http://schemas.microsoft.com/office/drawing/2014/main" xmlns="" id="{39CCC54B-1043-4A3D-9DC8-D16C84149134}"/>
              </a:ext>
            </a:extLst>
          </p:cNvPr>
          <p:cNvSpPr/>
          <p:nvPr/>
        </p:nvSpPr>
        <p:spPr>
          <a:xfrm>
            <a:off x="8182005" y="2194308"/>
            <a:ext cx="3048000" cy="1384995"/>
          </a:xfrm>
          <a:prstGeom prst="rect">
            <a:avLst/>
          </a:prstGeom>
        </p:spPr>
        <p:txBody>
          <a:bodyPr wrap="square">
            <a:spAutoFit/>
          </a:bodyPr>
          <a:lstStyle/>
          <a:p>
            <a:pPr algn="ctr">
              <a:lnSpc>
                <a:spcPct val="150000"/>
              </a:lnSpc>
            </a:pPr>
            <a:r>
              <a:rPr lang="zh-CN" altLang="en-US" sz="1400" spc="300" dirty="0">
                <a:solidFill>
                  <a:srgbClr val="824100"/>
                </a:solidFill>
                <a:cs typeface="+mn-ea"/>
                <a:sym typeface="+mn-lt"/>
              </a:rPr>
              <a:t>单击此处添加标题，标题内容要与主要的内容相符，并且，在字体方面需要注意，可以直接复制粘贴文本。</a:t>
            </a:r>
          </a:p>
        </p:txBody>
      </p:sp>
      <p:sp>
        <p:nvSpPr>
          <p:cNvPr id="10" name="矩形 9">
            <a:extLst>
              <a:ext uri="{FF2B5EF4-FFF2-40B4-BE49-F238E27FC236}">
                <a16:creationId xmlns:a16="http://schemas.microsoft.com/office/drawing/2014/main" xmlns="" id="{0999A312-5810-499A-9037-F578663F7731}"/>
              </a:ext>
            </a:extLst>
          </p:cNvPr>
          <p:cNvSpPr/>
          <p:nvPr/>
        </p:nvSpPr>
        <p:spPr>
          <a:xfrm>
            <a:off x="4297239" y="2286000"/>
            <a:ext cx="53935" cy="3850105"/>
          </a:xfrm>
          <a:prstGeom prst="rect">
            <a:avLst/>
          </a:prstGeom>
          <a:solidFill>
            <a:srgbClr val="C06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 name="矩形 10">
            <a:extLst>
              <a:ext uri="{FF2B5EF4-FFF2-40B4-BE49-F238E27FC236}">
                <a16:creationId xmlns:a16="http://schemas.microsoft.com/office/drawing/2014/main" xmlns="" id="{81DA607C-8110-45C2-890C-E8EB96A276C3}"/>
              </a:ext>
            </a:extLst>
          </p:cNvPr>
          <p:cNvSpPr/>
          <p:nvPr/>
        </p:nvSpPr>
        <p:spPr>
          <a:xfrm>
            <a:off x="7951170" y="2286000"/>
            <a:ext cx="53935" cy="3850105"/>
          </a:xfrm>
          <a:prstGeom prst="rect">
            <a:avLst/>
          </a:prstGeom>
          <a:solidFill>
            <a:srgbClr val="C06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cxnSp>
        <p:nvCxnSpPr>
          <p:cNvPr id="15" name="直接连接符 14">
            <a:extLst>
              <a:ext uri="{FF2B5EF4-FFF2-40B4-BE49-F238E27FC236}">
                <a16:creationId xmlns:a16="http://schemas.microsoft.com/office/drawing/2014/main" xmlns="" id="{EB6AF02F-6C53-46E0-85DC-8203D9977E2F}"/>
              </a:ext>
            </a:extLst>
          </p:cNvPr>
          <p:cNvCxnSpPr/>
          <p:nvPr/>
        </p:nvCxnSpPr>
        <p:spPr>
          <a:xfrm>
            <a:off x="981473" y="3850106"/>
            <a:ext cx="3048000" cy="0"/>
          </a:xfrm>
          <a:prstGeom prst="line">
            <a:avLst/>
          </a:prstGeom>
          <a:ln w="38100">
            <a:solidFill>
              <a:srgbClr val="C06000"/>
            </a:solidFill>
            <a:prstDash val="dash"/>
          </a:ln>
        </p:spPr>
        <p:style>
          <a:lnRef idx="1">
            <a:schemeClr val="accent1"/>
          </a:lnRef>
          <a:fillRef idx="0">
            <a:schemeClr val="accent1"/>
          </a:fillRef>
          <a:effectRef idx="0">
            <a:schemeClr val="accent1"/>
          </a:effectRef>
          <a:fontRef idx="minor">
            <a:schemeClr val="tx1"/>
          </a:fontRef>
        </p:style>
      </p:cxnSp>
      <p:cxnSp>
        <p:nvCxnSpPr>
          <p:cNvPr id="16" name="直接连接符 15">
            <a:extLst>
              <a:ext uri="{FF2B5EF4-FFF2-40B4-BE49-F238E27FC236}">
                <a16:creationId xmlns:a16="http://schemas.microsoft.com/office/drawing/2014/main" xmlns="" id="{11379E06-0DBA-430B-B788-D2012636314C}"/>
              </a:ext>
            </a:extLst>
          </p:cNvPr>
          <p:cNvCxnSpPr/>
          <p:nvPr/>
        </p:nvCxnSpPr>
        <p:spPr>
          <a:xfrm>
            <a:off x="4572000" y="3850106"/>
            <a:ext cx="3048000" cy="0"/>
          </a:xfrm>
          <a:prstGeom prst="line">
            <a:avLst/>
          </a:prstGeom>
          <a:ln w="38100">
            <a:solidFill>
              <a:srgbClr val="C06000"/>
            </a:solidFill>
            <a:prstDash val="dash"/>
          </a:ln>
        </p:spPr>
        <p:style>
          <a:lnRef idx="1">
            <a:schemeClr val="accent1"/>
          </a:lnRef>
          <a:fillRef idx="0">
            <a:schemeClr val="accent1"/>
          </a:fillRef>
          <a:effectRef idx="0">
            <a:schemeClr val="accent1"/>
          </a:effectRef>
          <a:fontRef idx="minor">
            <a:schemeClr val="tx1"/>
          </a:fontRef>
        </p:style>
      </p:cxnSp>
      <p:cxnSp>
        <p:nvCxnSpPr>
          <p:cNvPr id="20" name="Straight Connector 16">
            <a:extLst>
              <a:ext uri="{FF2B5EF4-FFF2-40B4-BE49-F238E27FC236}">
                <a16:creationId xmlns:a16="http://schemas.microsoft.com/office/drawing/2014/main" xmlns="" id="{348B7C5D-8A1C-47A3-8CC9-6CAE86F30FAB}"/>
              </a:ext>
            </a:extLst>
          </p:cNvPr>
          <p:cNvCxnSpPr/>
          <p:nvPr/>
        </p:nvCxnSpPr>
        <p:spPr>
          <a:xfrm>
            <a:off x="8194037" y="3850106"/>
            <a:ext cx="3048000" cy="0"/>
          </a:xfrm>
          <a:prstGeom prst="line">
            <a:avLst/>
          </a:prstGeom>
          <a:ln w="38100">
            <a:solidFill>
              <a:srgbClr val="C06000"/>
            </a:solidFill>
            <a:prstDash val="dash"/>
          </a:ln>
        </p:spPr>
        <p:style>
          <a:lnRef idx="1">
            <a:schemeClr val="accent1"/>
          </a:lnRef>
          <a:fillRef idx="0">
            <a:schemeClr val="accent1"/>
          </a:fillRef>
          <a:effectRef idx="0">
            <a:schemeClr val="accent1"/>
          </a:effectRef>
          <a:fontRef idx="minor">
            <a:schemeClr val="tx1"/>
          </a:fontRef>
        </p:style>
      </p:cxnSp>
      <p:sp>
        <p:nvSpPr>
          <p:cNvPr id="26" name="文本框 25">
            <a:extLst>
              <a:ext uri="{FF2B5EF4-FFF2-40B4-BE49-F238E27FC236}">
                <a16:creationId xmlns:a16="http://schemas.microsoft.com/office/drawing/2014/main" xmlns="" id="{D44390B3-A712-4442-949D-72D918E64AE9}"/>
              </a:ext>
            </a:extLst>
          </p:cNvPr>
          <p:cNvSpPr txBox="1"/>
          <p:nvPr/>
        </p:nvSpPr>
        <p:spPr>
          <a:xfrm>
            <a:off x="1426655" y="902521"/>
            <a:ext cx="3816952" cy="397083"/>
          </a:xfrm>
          <a:prstGeom prst="rect">
            <a:avLst/>
          </a:prstGeom>
          <a:noFill/>
        </p:spPr>
        <p:txBody>
          <a:bodyPr wrap="square" rtlCol="0">
            <a:spAutoFit/>
          </a:bodyPr>
          <a:lstStyle/>
          <a:p>
            <a:pPr algn="dist"/>
            <a:r>
              <a:rPr lang="zh-CN" altLang="en-US" sz="2000" dirty="0">
                <a:solidFill>
                  <a:srgbClr val="824100"/>
                </a:solidFill>
                <a:cs typeface="+mn-ea"/>
                <a:sym typeface="+mn-lt"/>
              </a:rPr>
              <a:t>单击此处添加第一节标题</a:t>
            </a:r>
          </a:p>
        </p:txBody>
      </p:sp>
      <p:pic>
        <p:nvPicPr>
          <p:cNvPr id="27" name="图片 26">
            <a:extLst>
              <a:ext uri="{FF2B5EF4-FFF2-40B4-BE49-F238E27FC236}">
                <a16:creationId xmlns:a16="http://schemas.microsoft.com/office/drawing/2014/main" xmlns="" id="{B1B16A57-DB0C-4D17-B8D2-4C369FBC1F52}"/>
              </a:ext>
            </a:extLst>
          </p:cNvPr>
          <p:cNvPicPr>
            <a:picLocks noChangeAspect="1"/>
          </p:cNvPicPr>
          <p:nvPr/>
        </p:nvPicPr>
        <p:blipFill>
          <a:blip r:embed="rId2" cstate="screen">
            <a:extLst>
              <a:ext uri="{28A0092B-C50C-407E-A947-70E740481C1C}">
                <a14:useLocalDpi xmlns:a14="http://schemas.microsoft.com/office/drawing/2010/main"/>
              </a:ext>
            </a:extLst>
          </a:blip>
          <a:srcRect/>
          <a:stretch/>
        </p:blipFill>
        <p:spPr>
          <a:xfrm>
            <a:off x="685213" y="589547"/>
            <a:ext cx="887334" cy="887332"/>
          </a:xfrm>
          <a:prstGeom prst="rect">
            <a:avLst/>
          </a:prstGeom>
        </p:spPr>
      </p:pic>
      <p:pic>
        <p:nvPicPr>
          <p:cNvPr id="13" name="图片 12">
            <a:extLst>
              <a:ext uri="{FF2B5EF4-FFF2-40B4-BE49-F238E27FC236}">
                <a16:creationId xmlns:a16="http://schemas.microsoft.com/office/drawing/2014/main" xmlns="" id="{181A9AAC-BA35-4062-AC0F-7590F3354F98}"/>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898086" y="3685903"/>
            <a:ext cx="2634118" cy="2634118"/>
          </a:xfrm>
          <a:prstGeom prst="rect">
            <a:avLst/>
          </a:prstGeom>
        </p:spPr>
      </p:pic>
      <p:pic>
        <p:nvPicPr>
          <p:cNvPr id="17" name="图片 16">
            <a:extLst>
              <a:ext uri="{FF2B5EF4-FFF2-40B4-BE49-F238E27FC236}">
                <a16:creationId xmlns:a16="http://schemas.microsoft.com/office/drawing/2014/main" xmlns="" id="{964E710E-186B-47EF-BD0D-911BA6C04EC3}"/>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186246" y="3466408"/>
            <a:ext cx="2912454" cy="2912454"/>
          </a:xfrm>
          <a:prstGeom prst="rect">
            <a:avLst/>
          </a:prstGeom>
        </p:spPr>
      </p:pic>
      <p:pic>
        <p:nvPicPr>
          <p:cNvPr id="19" name="图片 18">
            <a:extLst>
              <a:ext uri="{FF2B5EF4-FFF2-40B4-BE49-F238E27FC236}">
                <a16:creationId xmlns:a16="http://schemas.microsoft.com/office/drawing/2014/main" xmlns="" id="{B6E28F90-F470-4AE8-A0D6-87E8098A1610}"/>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8325596" y="3719744"/>
            <a:ext cx="2634118" cy="2634118"/>
          </a:xfrm>
          <a:prstGeom prst="rect">
            <a:avLst/>
          </a:prstGeom>
        </p:spPr>
      </p:pic>
    </p:spTree>
    <p:extLst>
      <p:ext uri="{BB962C8B-B14F-4D97-AF65-F5344CB8AC3E}">
        <p14:creationId xmlns:p14="http://schemas.microsoft.com/office/powerpoint/2010/main" val="1757438684"/>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wipe(down)">
                                      <p:cBhvr>
                                        <p:cTn id="7" dur="214">
                                          <p:stCondLst>
                                            <p:cond delay="0"/>
                                          </p:stCondLst>
                                        </p:cTn>
                                        <p:tgtEl>
                                          <p:spTgt spid="27"/>
                                        </p:tgtEl>
                                      </p:cBhvr>
                                    </p:animEffect>
                                    <p:anim calcmode="lin" valueType="num">
                                      <p:cBhvr>
                                        <p:cTn id="8" dur="672" tmFilter="0,0; 0.14,0.36; 0.43,0.73; 0.71,0.91; 1.0,1.0">
                                          <p:stCondLst>
                                            <p:cond delay="0"/>
                                          </p:stCondLst>
                                        </p:cTn>
                                        <p:tgtEl>
                                          <p:spTgt spid="27"/>
                                        </p:tgtEl>
                                        <p:attrNameLst>
                                          <p:attrName>ppt_x</p:attrName>
                                        </p:attrNameLst>
                                      </p:cBhvr>
                                      <p:tavLst>
                                        <p:tav tm="0">
                                          <p:val>
                                            <p:strVal val="#ppt_x-0.25"/>
                                          </p:val>
                                        </p:tav>
                                        <p:tav tm="100000">
                                          <p:val>
                                            <p:strVal val="#ppt_x"/>
                                          </p:val>
                                        </p:tav>
                                      </p:tavLst>
                                    </p:anim>
                                    <p:anim calcmode="lin" valueType="num">
                                      <p:cBhvr>
                                        <p:cTn id="9" dur="245" tmFilter="0.0,0.0; 0.25,0.07; 0.50,0.2; 0.75,0.467; 1.0,1.0">
                                          <p:stCondLst>
                                            <p:cond delay="0"/>
                                          </p:stCondLst>
                                        </p:cTn>
                                        <p:tgtEl>
                                          <p:spTgt spid="27"/>
                                        </p:tgtEl>
                                        <p:attrNameLst>
                                          <p:attrName>ppt_y</p:attrName>
                                        </p:attrNameLst>
                                      </p:cBhvr>
                                      <p:tavLst>
                                        <p:tav tm="0" fmla="#ppt_y-sin(pi*$)/3">
                                          <p:val>
                                            <p:fltVal val="0.5"/>
                                          </p:val>
                                        </p:tav>
                                        <p:tav tm="100000">
                                          <p:val>
                                            <p:fltVal val="1"/>
                                          </p:val>
                                        </p:tav>
                                      </p:tavLst>
                                    </p:anim>
                                    <p:anim calcmode="lin" valueType="num">
                                      <p:cBhvr>
                                        <p:cTn id="10" dur="245" tmFilter="0, 0; 0.125,0.2665; 0.25,0.4; 0.375,0.465; 0.5,0.5;  0.625,0.535; 0.75,0.6; 0.875,0.7335; 1,1">
                                          <p:stCondLst>
                                            <p:cond delay="245"/>
                                          </p:stCondLst>
                                        </p:cTn>
                                        <p:tgtEl>
                                          <p:spTgt spid="27"/>
                                        </p:tgtEl>
                                        <p:attrNameLst>
                                          <p:attrName>ppt_y</p:attrName>
                                        </p:attrNameLst>
                                      </p:cBhvr>
                                      <p:tavLst>
                                        <p:tav tm="0" fmla="#ppt_y-sin(pi*$)/9">
                                          <p:val>
                                            <p:fltVal val="0"/>
                                          </p:val>
                                        </p:tav>
                                        <p:tav tm="100000">
                                          <p:val>
                                            <p:fltVal val="1"/>
                                          </p:val>
                                        </p:tav>
                                      </p:tavLst>
                                    </p:anim>
                                    <p:anim calcmode="lin" valueType="num">
                                      <p:cBhvr>
                                        <p:cTn id="11" dur="2" tmFilter="0, 0; 0.125,0.2665; 0.25,0.4; 0.375,0.465; 0.5,0.5;  0.625,0.535; 0.75,0.6; 0.875,0.7335; 1,1">
                                          <p:stCondLst>
                                            <p:cond delay="488"/>
                                          </p:stCondLst>
                                        </p:cTn>
                                        <p:tgtEl>
                                          <p:spTgt spid="27"/>
                                        </p:tgtEl>
                                        <p:attrNameLst>
                                          <p:attrName>ppt_y</p:attrName>
                                        </p:attrNameLst>
                                      </p:cBhvr>
                                      <p:tavLst>
                                        <p:tav tm="0" fmla="#ppt_y-sin(pi*$)/27">
                                          <p:val>
                                            <p:fltVal val="0"/>
                                          </p:val>
                                        </p:tav>
                                        <p:tav tm="100000">
                                          <p:val>
                                            <p:fltVal val="1"/>
                                          </p:val>
                                        </p:tav>
                                      </p:tavLst>
                                    </p:anim>
                                    <p:anim calcmode="lin" valueType="num">
                                      <p:cBhvr>
                                        <p:cTn id="12" dur="1" tmFilter="0, 0; 0.125,0.2665; 0.25,0.4; 0.375,0.465; 0.5,0.5;  0.625,0.535; 0.75,0.6; 0.875,0.7335; 1,1">
                                          <p:stCondLst>
                                            <p:cond delay="749"/>
                                          </p:stCondLst>
                                        </p:cTn>
                                        <p:tgtEl>
                                          <p:spTgt spid="27"/>
                                        </p:tgtEl>
                                        <p:attrNameLst>
                                          <p:attrName>ppt_y</p:attrName>
                                        </p:attrNameLst>
                                      </p:cBhvr>
                                      <p:tavLst>
                                        <p:tav tm="0" fmla="#ppt_y-sin(pi*$)/81">
                                          <p:val>
                                            <p:fltVal val="0"/>
                                          </p:val>
                                        </p:tav>
                                        <p:tav tm="100000">
                                          <p:val>
                                            <p:fltVal val="1"/>
                                          </p:val>
                                        </p:tav>
                                      </p:tavLst>
                                    </p:anim>
                                    <p:animScale>
                                      <p:cBhvr>
                                        <p:cTn id="13" dur="1">
                                          <p:stCondLst>
                                            <p:cond delay="240"/>
                                          </p:stCondLst>
                                        </p:cTn>
                                        <p:tgtEl>
                                          <p:spTgt spid="27"/>
                                        </p:tgtEl>
                                      </p:cBhvr>
                                      <p:to x="100000" y="60000"/>
                                    </p:animScale>
                                    <p:animScale>
                                      <p:cBhvr>
                                        <p:cTn id="14" dur="1" decel="50000">
                                          <p:stCondLst>
                                            <p:cond delay="249"/>
                                          </p:stCondLst>
                                        </p:cTn>
                                        <p:tgtEl>
                                          <p:spTgt spid="27"/>
                                        </p:tgtEl>
                                      </p:cBhvr>
                                      <p:to x="100000" y="100000"/>
                                    </p:animScale>
                                    <p:animScale>
                                      <p:cBhvr>
                                        <p:cTn id="15" dur="1">
                                          <p:stCondLst>
                                            <p:cond delay="484"/>
                                          </p:stCondLst>
                                        </p:cTn>
                                        <p:tgtEl>
                                          <p:spTgt spid="27"/>
                                        </p:tgtEl>
                                      </p:cBhvr>
                                      <p:to x="100000" y="80000"/>
                                    </p:animScale>
                                    <p:animScale>
                                      <p:cBhvr>
                                        <p:cTn id="16" dur="1" decel="50000">
                                          <p:stCondLst>
                                            <p:cond delay="493"/>
                                          </p:stCondLst>
                                        </p:cTn>
                                        <p:tgtEl>
                                          <p:spTgt spid="27"/>
                                        </p:tgtEl>
                                      </p:cBhvr>
                                      <p:to x="100000" y="100000"/>
                                    </p:animScale>
                                    <p:animScale>
                                      <p:cBhvr>
                                        <p:cTn id="17" dur="1">
                                          <p:stCondLst>
                                            <p:cond delay="749"/>
                                          </p:stCondLst>
                                        </p:cTn>
                                        <p:tgtEl>
                                          <p:spTgt spid="27"/>
                                        </p:tgtEl>
                                      </p:cBhvr>
                                      <p:to x="100000" y="90000"/>
                                    </p:animScale>
                                    <p:animScale>
                                      <p:cBhvr>
                                        <p:cTn id="18" dur="1" decel="50000">
                                          <p:stCondLst>
                                            <p:cond delay="749"/>
                                          </p:stCondLst>
                                        </p:cTn>
                                        <p:tgtEl>
                                          <p:spTgt spid="27"/>
                                        </p:tgtEl>
                                      </p:cBhvr>
                                      <p:to x="100000" y="100000"/>
                                    </p:animScale>
                                    <p:animScale>
                                      <p:cBhvr>
                                        <p:cTn id="19" dur="1">
                                          <p:stCondLst>
                                            <p:cond delay="749"/>
                                          </p:stCondLst>
                                        </p:cTn>
                                        <p:tgtEl>
                                          <p:spTgt spid="27"/>
                                        </p:tgtEl>
                                      </p:cBhvr>
                                      <p:to x="100000" y="95000"/>
                                    </p:animScale>
                                    <p:animScale>
                                      <p:cBhvr>
                                        <p:cTn id="20" dur="1" decel="50000">
                                          <p:stCondLst>
                                            <p:cond delay="749"/>
                                          </p:stCondLst>
                                        </p:cTn>
                                        <p:tgtEl>
                                          <p:spTgt spid="27"/>
                                        </p:tgtEl>
                                      </p:cBhvr>
                                      <p:to x="100000" y="100000"/>
                                    </p:animScale>
                                  </p:childTnLst>
                                </p:cTn>
                              </p:par>
                            </p:childTnLst>
                          </p:cTn>
                        </p:par>
                        <p:par>
                          <p:cTn id="21" fill="hold">
                            <p:stCondLst>
                              <p:cond delay="750"/>
                            </p:stCondLst>
                            <p:childTnLst>
                              <p:par>
                                <p:cTn id="22" presetID="26" presetClass="entr" presetSubtype="0" fill="hold" grpId="0" nodeType="afterEffect">
                                  <p:stCondLst>
                                    <p:cond delay="0"/>
                                  </p:stCondLst>
                                  <p:childTnLst>
                                    <p:set>
                                      <p:cBhvr>
                                        <p:cTn id="23" dur="1" fill="hold">
                                          <p:stCondLst>
                                            <p:cond delay="0"/>
                                          </p:stCondLst>
                                        </p:cTn>
                                        <p:tgtEl>
                                          <p:spTgt spid="26"/>
                                        </p:tgtEl>
                                        <p:attrNameLst>
                                          <p:attrName>style.visibility</p:attrName>
                                        </p:attrNameLst>
                                      </p:cBhvr>
                                      <p:to>
                                        <p:strVal val="visible"/>
                                      </p:to>
                                    </p:set>
                                    <p:animEffect transition="in" filter="wipe(down)">
                                      <p:cBhvr>
                                        <p:cTn id="24" dur="214">
                                          <p:stCondLst>
                                            <p:cond delay="0"/>
                                          </p:stCondLst>
                                        </p:cTn>
                                        <p:tgtEl>
                                          <p:spTgt spid="26"/>
                                        </p:tgtEl>
                                      </p:cBhvr>
                                    </p:animEffect>
                                    <p:anim calcmode="lin" valueType="num">
                                      <p:cBhvr>
                                        <p:cTn id="25" dur="672" tmFilter="0,0; 0.14,0.36; 0.43,0.73; 0.71,0.91; 1.0,1.0">
                                          <p:stCondLst>
                                            <p:cond delay="0"/>
                                          </p:stCondLst>
                                        </p:cTn>
                                        <p:tgtEl>
                                          <p:spTgt spid="26"/>
                                        </p:tgtEl>
                                        <p:attrNameLst>
                                          <p:attrName>ppt_x</p:attrName>
                                        </p:attrNameLst>
                                      </p:cBhvr>
                                      <p:tavLst>
                                        <p:tav tm="0">
                                          <p:val>
                                            <p:strVal val="#ppt_x-0.25"/>
                                          </p:val>
                                        </p:tav>
                                        <p:tav tm="100000">
                                          <p:val>
                                            <p:strVal val="#ppt_x"/>
                                          </p:val>
                                        </p:tav>
                                      </p:tavLst>
                                    </p:anim>
                                    <p:anim calcmode="lin" valueType="num">
                                      <p:cBhvr>
                                        <p:cTn id="26" dur="245" tmFilter="0.0,0.0; 0.25,0.07; 0.50,0.2; 0.75,0.467; 1.0,1.0">
                                          <p:stCondLst>
                                            <p:cond delay="0"/>
                                          </p:stCondLst>
                                        </p:cTn>
                                        <p:tgtEl>
                                          <p:spTgt spid="26"/>
                                        </p:tgtEl>
                                        <p:attrNameLst>
                                          <p:attrName>ppt_y</p:attrName>
                                        </p:attrNameLst>
                                      </p:cBhvr>
                                      <p:tavLst>
                                        <p:tav tm="0" fmla="#ppt_y-sin(pi*$)/3">
                                          <p:val>
                                            <p:fltVal val="0.5"/>
                                          </p:val>
                                        </p:tav>
                                        <p:tav tm="100000">
                                          <p:val>
                                            <p:fltVal val="1"/>
                                          </p:val>
                                        </p:tav>
                                      </p:tavLst>
                                    </p:anim>
                                    <p:anim calcmode="lin" valueType="num">
                                      <p:cBhvr>
                                        <p:cTn id="27" dur="245" tmFilter="0, 0; 0.125,0.2665; 0.25,0.4; 0.375,0.465; 0.5,0.5;  0.625,0.535; 0.75,0.6; 0.875,0.7335; 1,1">
                                          <p:stCondLst>
                                            <p:cond delay="245"/>
                                          </p:stCondLst>
                                        </p:cTn>
                                        <p:tgtEl>
                                          <p:spTgt spid="26"/>
                                        </p:tgtEl>
                                        <p:attrNameLst>
                                          <p:attrName>ppt_y</p:attrName>
                                        </p:attrNameLst>
                                      </p:cBhvr>
                                      <p:tavLst>
                                        <p:tav tm="0" fmla="#ppt_y-sin(pi*$)/9">
                                          <p:val>
                                            <p:fltVal val="0"/>
                                          </p:val>
                                        </p:tav>
                                        <p:tav tm="100000">
                                          <p:val>
                                            <p:fltVal val="1"/>
                                          </p:val>
                                        </p:tav>
                                      </p:tavLst>
                                    </p:anim>
                                    <p:anim calcmode="lin" valueType="num">
                                      <p:cBhvr>
                                        <p:cTn id="28" dur="2" tmFilter="0, 0; 0.125,0.2665; 0.25,0.4; 0.375,0.465; 0.5,0.5;  0.625,0.535; 0.75,0.6; 0.875,0.7335; 1,1">
                                          <p:stCondLst>
                                            <p:cond delay="488"/>
                                          </p:stCondLst>
                                        </p:cTn>
                                        <p:tgtEl>
                                          <p:spTgt spid="26"/>
                                        </p:tgtEl>
                                        <p:attrNameLst>
                                          <p:attrName>ppt_y</p:attrName>
                                        </p:attrNameLst>
                                      </p:cBhvr>
                                      <p:tavLst>
                                        <p:tav tm="0" fmla="#ppt_y-sin(pi*$)/27">
                                          <p:val>
                                            <p:fltVal val="0"/>
                                          </p:val>
                                        </p:tav>
                                        <p:tav tm="100000">
                                          <p:val>
                                            <p:fltVal val="1"/>
                                          </p:val>
                                        </p:tav>
                                      </p:tavLst>
                                    </p:anim>
                                    <p:anim calcmode="lin" valueType="num">
                                      <p:cBhvr>
                                        <p:cTn id="29" dur="1" tmFilter="0, 0; 0.125,0.2665; 0.25,0.4; 0.375,0.465; 0.5,0.5;  0.625,0.535; 0.75,0.6; 0.875,0.7335; 1,1">
                                          <p:stCondLst>
                                            <p:cond delay="749"/>
                                          </p:stCondLst>
                                        </p:cTn>
                                        <p:tgtEl>
                                          <p:spTgt spid="26"/>
                                        </p:tgtEl>
                                        <p:attrNameLst>
                                          <p:attrName>ppt_y</p:attrName>
                                        </p:attrNameLst>
                                      </p:cBhvr>
                                      <p:tavLst>
                                        <p:tav tm="0" fmla="#ppt_y-sin(pi*$)/81">
                                          <p:val>
                                            <p:fltVal val="0"/>
                                          </p:val>
                                        </p:tav>
                                        <p:tav tm="100000">
                                          <p:val>
                                            <p:fltVal val="1"/>
                                          </p:val>
                                        </p:tav>
                                      </p:tavLst>
                                    </p:anim>
                                    <p:animScale>
                                      <p:cBhvr>
                                        <p:cTn id="30" dur="1">
                                          <p:stCondLst>
                                            <p:cond delay="240"/>
                                          </p:stCondLst>
                                        </p:cTn>
                                        <p:tgtEl>
                                          <p:spTgt spid="26"/>
                                        </p:tgtEl>
                                      </p:cBhvr>
                                      <p:to x="100000" y="60000"/>
                                    </p:animScale>
                                    <p:animScale>
                                      <p:cBhvr>
                                        <p:cTn id="31" dur="1" decel="50000">
                                          <p:stCondLst>
                                            <p:cond delay="249"/>
                                          </p:stCondLst>
                                        </p:cTn>
                                        <p:tgtEl>
                                          <p:spTgt spid="26"/>
                                        </p:tgtEl>
                                      </p:cBhvr>
                                      <p:to x="100000" y="100000"/>
                                    </p:animScale>
                                    <p:animScale>
                                      <p:cBhvr>
                                        <p:cTn id="32" dur="1">
                                          <p:stCondLst>
                                            <p:cond delay="484"/>
                                          </p:stCondLst>
                                        </p:cTn>
                                        <p:tgtEl>
                                          <p:spTgt spid="26"/>
                                        </p:tgtEl>
                                      </p:cBhvr>
                                      <p:to x="100000" y="80000"/>
                                    </p:animScale>
                                    <p:animScale>
                                      <p:cBhvr>
                                        <p:cTn id="33" dur="1" decel="50000">
                                          <p:stCondLst>
                                            <p:cond delay="493"/>
                                          </p:stCondLst>
                                        </p:cTn>
                                        <p:tgtEl>
                                          <p:spTgt spid="26"/>
                                        </p:tgtEl>
                                      </p:cBhvr>
                                      <p:to x="100000" y="100000"/>
                                    </p:animScale>
                                    <p:animScale>
                                      <p:cBhvr>
                                        <p:cTn id="34" dur="1">
                                          <p:stCondLst>
                                            <p:cond delay="749"/>
                                          </p:stCondLst>
                                        </p:cTn>
                                        <p:tgtEl>
                                          <p:spTgt spid="26"/>
                                        </p:tgtEl>
                                      </p:cBhvr>
                                      <p:to x="100000" y="90000"/>
                                    </p:animScale>
                                    <p:animScale>
                                      <p:cBhvr>
                                        <p:cTn id="35" dur="1" decel="50000">
                                          <p:stCondLst>
                                            <p:cond delay="749"/>
                                          </p:stCondLst>
                                        </p:cTn>
                                        <p:tgtEl>
                                          <p:spTgt spid="26"/>
                                        </p:tgtEl>
                                      </p:cBhvr>
                                      <p:to x="100000" y="100000"/>
                                    </p:animScale>
                                    <p:animScale>
                                      <p:cBhvr>
                                        <p:cTn id="36" dur="1">
                                          <p:stCondLst>
                                            <p:cond delay="749"/>
                                          </p:stCondLst>
                                        </p:cTn>
                                        <p:tgtEl>
                                          <p:spTgt spid="26"/>
                                        </p:tgtEl>
                                      </p:cBhvr>
                                      <p:to x="100000" y="95000"/>
                                    </p:animScale>
                                    <p:animScale>
                                      <p:cBhvr>
                                        <p:cTn id="37" dur="1" decel="50000">
                                          <p:stCondLst>
                                            <p:cond delay="749"/>
                                          </p:stCondLst>
                                        </p:cTn>
                                        <p:tgtEl>
                                          <p:spTgt spid="26"/>
                                        </p:tgtEl>
                                      </p:cBhvr>
                                      <p:to x="100000" y="100000"/>
                                    </p:animScale>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17"/>
                                        </p:tgtEl>
                                        <p:attrNameLst>
                                          <p:attrName>style.visibility</p:attrName>
                                        </p:attrNameLst>
                                      </p:cBhvr>
                                      <p:to>
                                        <p:strVal val="visible"/>
                                      </p:to>
                                    </p:set>
                                    <p:animEffect transition="in" filter="fade">
                                      <p:cBhvr>
                                        <p:cTn id="42" dur="1000"/>
                                        <p:tgtEl>
                                          <p:spTgt spid="17"/>
                                        </p:tgtEl>
                                      </p:cBhvr>
                                    </p:animEffect>
                                    <p:anim calcmode="lin" valueType="num">
                                      <p:cBhvr>
                                        <p:cTn id="43" dur="1000" fill="hold"/>
                                        <p:tgtEl>
                                          <p:spTgt spid="17"/>
                                        </p:tgtEl>
                                        <p:attrNameLst>
                                          <p:attrName>ppt_x</p:attrName>
                                        </p:attrNameLst>
                                      </p:cBhvr>
                                      <p:tavLst>
                                        <p:tav tm="0">
                                          <p:val>
                                            <p:strVal val="#ppt_x"/>
                                          </p:val>
                                        </p:tav>
                                        <p:tav tm="100000">
                                          <p:val>
                                            <p:strVal val="#ppt_x"/>
                                          </p:val>
                                        </p:tav>
                                      </p:tavLst>
                                    </p:anim>
                                    <p:anim calcmode="lin" valueType="num">
                                      <p:cBhvr>
                                        <p:cTn id="44" dur="1000" fill="hold"/>
                                        <p:tgtEl>
                                          <p:spTgt spid="17"/>
                                        </p:tgtEl>
                                        <p:attrNameLst>
                                          <p:attrName>ppt_y</p:attrName>
                                        </p:attrNameLst>
                                      </p:cBhvr>
                                      <p:tavLst>
                                        <p:tav tm="0">
                                          <p:val>
                                            <p:strVal val="#ppt_y+.1"/>
                                          </p:val>
                                        </p:tav>
                                        <p:tav tm="100000">
                                          <p:val>
                                            <p:strVal val="#ppt_y"/>
                                          </p:val>
                                        </p:tav>
                                      </p:tavLst>
                                    </p:anim>
                                  </p:childTnLst>
                                </p:cTn>
                              </p:par>
                            </p:childTnLst>
                          </p:cTn>
                        </p:par>
                        <p:par>
                          <p:cTn id="45" fill="hold">
                            <p:stCondLst>
                              <p:cond delay="1000"/>
                            </p:stCondLst>
                            <p:childTnLst>
                              <p:par>
                                <p:cTn id="46" presetID="21" presetClass="entr" presetSubtype="1" fill="hold" nodeType="afterEffect">
                                  <p:stCondLst>
                                    <p:cond delay="0"/>
                                  </p:stCondLst>
                                  <p:childTnLst>
                                    <p:set>
                                      <p:cBhvr>
                                        <p:cTn id="47" dur="1" fill="hold">
                                          <p:stCondLst>
                                            <p:cond delay="0"/>
                                          </p:stCondLst>
                                        </p:cTn>
                                        <p:tgtEl>
                                          <p:spTgt spid="15"/>
                                        </p:tgtEl>
                                        <p:attrNameLst>
                                          <p:attrName>style.visibility</p:attrName>
                                        </p:attrNameLst>
                                      </p:cBhvr>
                                      <p:to>
                                        <p:strVal val="visible"/>
                                      </p:to>
                                    </p:set>
                                    <p:animEffect transition="in" filter="wheel(1)">
                                      <p:cBhvr>
                                        <p:cTn id="48" dur="750"/>
                                        <p:tgtEl>
                                          <p:spTgt spid="15"/>
                                        </p:tgtEl>
                                      </p:cBhvr>
                                    </p:animEffect>
                                  </p:childTnLst>
                                </p:cTn>
                              </p:par>
                            </p:childTnLst>
                          </p:cTn>
                        </p:par>
                        <p:par>
                          <p:cTn id="49" fill="hold">
                            <p:stCondLst>
                              <p:cond delay="1750"/>
                            </p:stCondLst>
                            <p:childTnLst>
                              <p:par>
                                <p:cTn id="50" presetID="21" presetClass="entr" presetSubtype="1" fill="hold" grpId="0" nodeType="afterEffect">
                                  <p:stCondLst>
                                    <p:cond delay="0"/>
                                  </p:stCondLst>
                                  <p:childTnLst>
                                    <p:set>
                                      <p:cBhvr>
                                        <p:cTn id="51" dur="1" fill="hold">
                                          <p:stCondLst>
                                            <p:cond delay="0"/>
                                          </p:stCondLst>
                                        </p:cTn>
                                        <p:tgtEl>
                                          <p:spTgt spid="10"/>
                                        </p:tgtEl>
                                        <p:attrNameLst>
                                          <p:attrName>style.visibility</p:attrName>
                                        </p:attrNameLst>
                                      </p:cBhvr>
                                      <p:to>
                                        <p:strVal val="visible"/>
                                      </p:to>
                                    </p:set>
                                    <p:animEffect transition="in" filter="wheel(1)">
                                      <p:cBhvr>
                                        <p:cTn id="52" dur="750"/>
                                        <p:tgtEl>
                                          <p:spTgt spid="10"/>
                                        </p:tgtEl>
                                      </p:cBhvr>
                                    </p:animEffect>
                                  </p:childTnLst>
                                </p:cTn>
                              </p:par>
                            </p:childTnLst>
                          </p:cTn>
                        </p:par>
                        <p:par>
                          <p:cTn id="53" fill="hold">
                            <p:stCondLst>
                              <p:cond delay="2500"/>
                            </p:stCondLst>
                            <p:childTnLst>
                              <p:par>
                                <p:cTn id="54" presetID="22" presetClass="entr" presetSubtype="4" fill="hold" grpId="0" nodeType="afterEffect">
                                  <p:stCondLst>
                                    <p:cond delay="0"/>
                                  </p:stCondLst>
                                  <p:childTnLst>
                                    <p:set>
                                      <p:cBhvr>
                                        <p:cTn id="55" dur="1" fill="hold">
                                          <p:stCondLst>
                                            <p:cond delay="0"/>
                                          </p:stCondLst>
                                        </p:cTn>
                                        <p:tgtEl>
                                          <p:spTgt spid="4"/>
                                        </p:tgtEl>
                                        <p:attrNameLst>
                                          <p:attrName>style.visibility</p:attrName>
                                        </p:attrNameLst>
                                      </p:cBhvr>
                                      <p:to>
                                        <p:strVal val="visible"/>
                                      </p:to>
                                    </p:set>
                                    <p:animEffect transition="in" filter="wipe(down)">
                                      <p:cBhvr>
                                        <p:cTn id="56" dur="750"/>
                                        <p:tgtEl>
                                          <p:spTgt spid="4"/>
                                        </p:tgtEl>
                                      </p:cBhvr>
                                    </p:animEffect>
                                  </p:childTnLst>
                                </p:cTn>
                              </p:par>
                            </p:childTnLst>
                          </p:cTn>
                        </p:par>
                        <p:par>
                          <p:cTn id="57" fill="hold">
                            <p:stCondLst>
                              <p:cond delay="3250"/>
                            </p:stCondLst>
                            <p:childTnLst>
                              <p:par>
                                <p:cTn id="58" presetID="22" presetClass="entr" presetSubtype="4" fill="hold" grpId="0" nodeType="afterEffect">
                                  <p:stCondLst>
                                    <p:cond delay="0"/>
                                  </p:stCondLst>
                                  <p:childTnLst>
                                    <p:set>
                                      <p:cBhvr>
                                        <p:cTn id="59" dur="1" fill="hold">
                                          <p:stCondLst>
                                            <p:cond delay="0"/>
                                          </p:stCondLst>
                                        </p:cTn>
                                        <p:tgtEl>
                                          <p:spTgt spid="5"/>
                                        </p:tgtEl>
                                        <p:attrNameLst>
                                          <p:attrName>style.visibility</p:attrName>
                                        </p:attrNameLst>
                                      </p:cBhvr>
                                      <p:to>
                                        <p:strVal val="visible"/>
                                      </p:to>
                                    </p:set>
                                    <p:animEffect transition="in" filter="wipe(down)">
                                      <p:cBhvr>
                                        <p:cTn id="60" dur="750"/>
                                        <p:tgtEl>
                                          <p:spTgt spid="5"/>
                                        </p:tgtEl>
                                      </p:cBhvr>
                                    </p:animEffect>
                                  </p:childTnLst>
                                </p:cTn>
                              </p:par>
                            </p:childTnLst>
                          </p:cTn>
                        </p:par>
                      </p:childTnLst>
                    </p:cTn>
                  </p:par>
                  <p:par>
                    <p:cTn id="61" fill="hold">
                      <p:stCondLst>
                        <p:cond delay="indefinite"/>
                      </p:stCondLst>
                      <p:childTnLst>
                        <p:par>
                          <p:cTn id="62" fill="hold">
                            <p:stCondLst>
                              <p:cond delay="0"/>
                            </p:stCondLst>
                            <p:childTnLst>
                              <p:par>
                                <p:cTn id="63" presetID="42" presetClass="entr" presetSubtype="0" fill="hold" nodeType="clickEffect">
                                  <p:stCondLst>
                                    <p:cond delay="0"/>
                                  </p:stCondLst>
                                  <p:childTnLst>
                                    <p:set>
                                      <p:cBhvr>
                                        <p:cTn id="64" dur="1" fill="hold">
                                          <p:stCondLst>
                                            <p:cond delay="0"/>
                                          </p:stCondLst>
                                        </p:cTn>
                                        <p:tgtEl>
                                          <p:spTgt spid="13"/>
                                        </p:tgtEl>
                                        <p:attrNameLst>
                                          <p:attrName>style.visibility</p:attrName>
                                        </p:attrNameLst>
                                      </p:cBhvr>
                                      <p:to>
                                        <p:strVal val="visible"/>
                                      </p:to>
                                    </p:set>
                                    <p:animEffect transition="in" filter="fade">
                                      <p:cBhvr>
                                        <p:cTn id="65" dur="1000"/>
                                        <p:tgtEl>
                                          <p:spTgt spid="13"/>
                                        </p:tgtEl>
                                      </p:cBhvr>
                                    </p:animEffect>
                                    <p:anim calcmode="lin" valueType="num">
                                      <p:cBhvr>
                                        <p:cTn id="66" dur="1000" fill="hold"/>
                                        <p:tgtEl>
                                          <p:spTgt spid="13"/>
                                        </p:tgtEl>
                                        <p:attrNameLst>
                                          <p:attrName>ppt_x</p:attrName>
                                        </p:attrNameLst>
                                      </p:cBhvr>
                                      <p:tavLst>
                                        <p:tav tm="0">
                                          <p:val>
                                            <p:strVal val="#ppt_x"/>
                                          </p:val>
                                        </p:tav>
                                        <p:tav tm="100000">
                                          <p:val>
                                            <p:strVal val="#ppt_x"/>
                                          </p:val>
                                        </p:tav>
                                      </p:tavLst>
                                    </p:anim>
                                    <p:anim calcmode="lin" valueType="num">
                                      <p:cBhvr>
                                        <p:cTn id="67" dur="1000" fill="hold"/>
                                        <p:tgtEl>
                                          <p:spTgt spid="13"/>
                                        </p:tgtEl>
                                        <p:attrNameLst>
                                          <p:attrName>ppt_y</p:attrName>
                                        </p:attrNameLst>
                                      </p:cBhvr>
                                      <p:tavLst>
                                        <p:tav tm="0">
                                          <p:val>
                                            <p:strVal val="#ppt_y+.1"/>
                                          </p:val>
                                        </p:tav>
                                        <p:tav tm="100000">
                                          <p:val>
                                            <p:strVal val="#ppt_y"/>
                                          </p:val>
                                        </p:tav>
                                      </p:tavLst>
                                    </p:anim>
                                  </p:childTnLst>
                                </p:cTn>
                              </p:par>
                            </p:childTnLst>
                          </p:cTn>
                        </p:par>
                        <p:par>
                          <p:cTn id="68" fill="hold">
                            <p:stCondLst>
                              <p:cond delay="1000"/>
                            </p:stCondLst>
                            <p:childTnLst>
                              <p:par>
                                <p:cTn id="69" presetID="21" presetClass="entr" presetSubtype="1" fill="hold" nodeType="afterEffect">
                                  <p:stCondLst>
                                    <p:cond delay="0"/>
                                  </p:stCondLst>
                                  <p:childTnLst>
                                    <p:set>
                                      <p:cBhvr>
                                        <p:cTn id="70" dur="1" fill="hold">
                                          <p:stCondLst>
                                            <p:cond delay="0"/>
                                          </p:stCondLst>
                                        </p:cTn>
                                        <p:tgtEl>
                                          <p:spTgt spid="16"/>
                                        </p:tgtEl>
                                        <p:attrNameLst>
                                          <p:attrName>style.visibility</p:attrName>
                                        </p:attrNameLst>
                                      </p:cBhvr>
                                      <p:to>
                                        <p:strVal val="visible"/>
                                      </p:to>
                                    </p:set>
                                    <p:animEffect transition="in" filter="wheel(1)">
                                      <p:cBhvr>
                                        <p:cTn id="71" dur="750"/>
                                        <p:tgtEl>
                                          <p:spTgt spid="16"/>
                                        </p:tgtEl>
                                      </p:cBhvr>
                                    </p:animEffect>
                                  </p:childTnLst>
                                </p:cTn>
                              </p:par>
                            </p:childTnLst>
                          </p:cTn>
                        </p:par>
                        <p:par>
                          <p:cTn id="72" fill="hold">
                            <p:stCondLst>
                              <p:cond delay="1750"/>
                            </p:stCondLst>
                            <p:childTnLst>
                              <p:par>
                                <p:cTn id="73" presetID="21" presetClass="entr" presetSubtype="1" fill="hold" grpId="0" nodeType="afterEffect">
                                  <p:stCondLst>
                                    <p:cond delay="0"/>
                                  </p:stCondLst>
                                  <p:childTnLst>
                                    <p:set>
                                      <p:cBhvr>
                                        <p:cTn id="74" dur="1" fill="hold">
                                          <p:stCondLst>
                                            <p:cond delay="0"/>
                                          </p:stCondLst>
                                        </p:cTn>
                                        <p:tgtEl>
                                          <p:spTgt spid="11"/>
                                        </p:tgtEl>
                                        <p:attrNameLst>
                                          <p:attrName>style.visibility</p:attrName>
                                        </p:attrNameLst>
                                      </p:cBhvr>
                                      <p:to>
                                        <p:strVal val="visible"/>
                                      </p:to>
                                    </p:set>
                                    <p:animEffect transition="in" filter="wheel(1)">
                                      <p:cBhvr>
                                        <p:cTn id="75" dur="750"/>
                                        <p:tgtEl>
                                          <p:spTgt spid="11"/>
                                        </p:tgtEl>
                                      </p:cBhvr>
                                    </p:animEffect>
                                  </p:childTnLst>
                                </p:cTn>
                              </p:par>
                            </p:childTnLst>
                          </p:cTn>
                        </p:par>
                        <p:par>
                          <p:cTn id="76" fill="hold">
                            <p:stCondLst>
                              <p:cond delay="2500"/>
                            </p:stCondLst>
                            <p:childTnLst>
                              <p:par>
                                <p:cTn id="77" presetID="22" presetClass="entr" presetSubtype="4" fill="hold" grpId="0" nodeType="afterEffect">
                                  <p:stCondLst>
                                    <p:cond delay="0"/>
                                  </p:stCondLst>
                                  <p:childTnLst>
                                    <p:set>
                                      <p:cBhvr>
                                        <p:cTn id="78" dur="1" fill="hold">
                                          <p:stCondLst>
                                            <p:cond delay="0"/>
                                          </p:stCondLst>
                                        </p:cTn>
                                        <p:tgtEl>
                                          <p:spTgt spid="6"/>
                                        </p:tgtEl>
                                        <p:attrNameLst>
                                          <p:attrName>style.visibility</p:attrName>
                                        </p:attrNameLst>
                                      </p:cBhvr>
                                      <p:to>
                                        <p:strVal val="visible"/>
                                      </p:to>
                                    </p:set>
                                    <p:animEffect transition="in" filter="wipe(down)">
                                      <p:cBhvr>
                                        <p:cTn id="79" dur="750"/>
                                        <p:tgtEl>
                                          <p:spTgt spid="6"/>
                                        </p:tgtEl>
                                      </p:cBhvr>
                                    </p:animEffect>
                                  </p:childTnLst>
                                </p:cTn>
                              </p:par>
                            </p:childTnLst>
                          </p:cTn>
                        </p:par>
                        <p:par>
                          <p:cTn id="80" fill="hold">
                            <p:stCondLst>
                              <p:cond delay="3250"/>
                            </p:stCondLst>
                            <p:childTnLst>
                              <p:par>
                                <p:cTn id="81" presetID="22" presetClass="entr" presetSubtype="4" fill="hold" grpId="0" nodeType="afterEffect">
                                  <p:stCondLst>
                                    <p:cond delay="0"/>
                                  </p:stCondLst>
                                  <p:childTnLst>
                                    <p:set>
                                      <p:cBhvr>
                                        <p:cTn id="82" dur="1" fill="hold">
                                          <p:stCondLst>
                                            <p:cond delay="0"/>
                                          </p:stCondLst>
                                        </p:cTn>
                                        <p:tgtEl>
                                          <p:spTgt spid="7"/>
                                        </p:tgtEl>
                                        <p:attrNameLst>
                                          <p:attrName>style.visibility</p:attrName>
                                        </p:attrNameLst>
                                      </p:cBhvr>
                                      <p:to>
                                        <p:strVal val="visible"/>
                                      </p:to>
                                    </p:set>
                                    <p:animEffect transition="in" filter="wipe(down)">
                                      <p:cBhvr>
                                        <p:cTn id="83" dur="750"/>
                                        <p:tgtEl>
                                          <p:spTgt spid="7"/>
                                        </p:tgtEl>
                                      </p:cBhvr>
                                    </p:animEffect>
                                  </p:childTnLst>
                                </p:cTn>
                              </p:par>
                            </p:childTnLst>
                          </p:cTn>
                        </p:par>
                      </p:childTnLst>
                    </p:cTn>
                  </p:par>
                  <p:par>
                    <p:cTn id="84" fill="hold">
                      <p:stCondLst>
                        <p:cond delay="indefinite"/>
                      </p:stCondLst>
                      <p:childTnLst>
                        <p:par>
                          <p:cTn id="85" fill="hold">
                            <p:stCondLst>
                              <p:cond delay="0"/>
                            </p:stCondLst>
                            <p:childTnLst>
                              <p:par>
                                <p:cTn id="86" presetID="42" presetClass="entr" presetSubtype="0" fill="hold" nodeType="clickEffect">
                                  <p:stCondLst>
                                    <p:cond delay="0"/>
                                  </p:stCondLst>
                                  <p:childTnLst>
                                    <p:set>
                                      <p:cBhvr>
                                        <p:cTn id="87" dur="1" fill="hold">
                                          <p:stCondLst>
                                            <p:cond delay="0"/>
                                          </p:stCondLst>
                                        </p:cTn>
                                        <p:tgtEl>
                                          <p:spTgt spid="19"/>
                                        </p:tgtEl>
                                        <p:attrNameLst>
                                          <p:attrName>style.visibility</p:attrName>
                                        </p:attrNameLst>
                                      </p:cBhvr>
                                      <p:to>
                                        <p:strVal val="visible"/>
                                      </p:to>
                                    </p:set>
                                    <p:animEffect transition="in" filter="fade">
                                      <p:cBhvr>
                                        <p:cTn id="88" dur="1000"/>
                                        <p:tgtEl>
                                          <p:spTgt spid="19"/>
                                        </p:tgtEl>
                                      </p:cBhvr>
                                    </p:animEffect>
                                    <p:anim calcmode="lin" valueType="num">
                                      <p:cBhvr>
                                        <p:cTn id="89" dur="1000" fill="hold"/>
                                        <p:tgtEl>
                                          <p:spTgt spid="19"/>
                                        </p:tgtEl>
                                        <p:attrNameLst>
                                          <p:attrName>ppt_x</p:attrName>
                                        </p:attrNameLst>
                                      </p:cBhvr>
                                      <p:tavLst>
                                        <p:tav tm="0">
                                          <p:val>
                                            <p:strVal val="#ppt_x"/>
                                          </p:val>
                                        </p:tav>
                                        <p:tav tm="100000">
                                          <p:val>
                                            <p:strVal val="#ppt_x"/>
                                          </p:val>
                                        </p:tav>
                                      </p:tavLst>
                                    </p:anim>
                                    <p:anim calcmode="lin" valueType="num">
                                      <p:cBhvr>
                                        <p:cTn id="90" dur="1000" fill="hold"/>
                                        <p:tgtEl>
                                          <p:spTgt spid="19"/>
                                        </p:tgtEl>
                                        <p:attrNameLst>
                                          <p:attrName>ppt_y</p:attrName>
                                        </p:attrNameLst>
                                      </p:cBhvr>
                                      <p:tavLst>
                                        <p:tav tm="0">
                                          <p:val>
                                            <p:strVal val="#ppt_y+.1"/>
                                          </p:val>
                                        </p:tav>
                                        <p:tav tm="100000">
                                          <p:val>
                                            <p:strVal val="#ppt_y"/>
                                          </p:val>
                                        </p:tav>
                                      </p:tavLst>
                                    </p:anim>
                                  </p:childTnLst>
                                </p:cTn>
                              </p:par>
                            </p:childTnLst>
                          </p:cTn>
                        </p:par>
                        <p:par>
                          <p:cTn id="91" fill="hold">
                            <p:stCondLst>
                              <p:cond delay="1000"/>
                            </p:stCondLst>
                            <p:childTnLst>
                              <p:par>
                                <p:cTn id="92" presetID="21" presetClass="entr" presetSubtype="1" fill="hold" nodeType="afterEffect">
                                  <p:stCondLst>
                                    <p:cond delay="0"/>
                                  </p:stCondLst>
                                  <p:childTnLst>
                                    <p:set>
                                      <p:cBhvr>
                                        <p:cTn id="93" dur="1" fill="hold">
                                          <p:stCondLst>
                                            <p:cond delay="0"/>
                                          </p:stCondLst>
                                        </p:cTn>
                                        <p:tgtEl>
                                          <p:spTgt spid="20"/>
                                        </p:tgtEl>
                                        <p:attrNameLst>
                                          <p:attrName>style.visibility</p:attrName>
                                        </p:attrNameLst>
                                      </p:cBhvr>
                                      <p:to>
                                        <p:strVal val="visible"/>
                                      </p:to>
                                    </p:set>
                                    <p:animEffect transition="in" filter="wheel(1)">
                                      <p:cBhvr>
                                        <p:cTn id="94" dur="750"/>
                                        <p:tgtEl>
                                          <p:spTgt spid="20"/>
                                        </p:tgtEl>
                                      </p:cBhvr>
                                    </p:animEffect>
                                  </p:childTnLst>
                                </p:cTn>
                              </p:par>
                            </p:childTnLst>
                          </p:cTn>
                        </p:par>
                        <p:par>
                          <p:cTn id="95" fill="hold">
                            <p:stCondLst>
                              <p:cond delay="1750"/>
                            </p:stCondLst>
                            <p:childTnLst>
                              <p:par>
                                <p:cTn id="96" presetID="22" presetClass="entr" presetSubtype="4" fill="hold" grpId="0" nodeType="afterEffect">
                                  <p:stCondLst>
                                    <p:cond delay="0"/>
                                  </p:stCondLst>
                                  <p:childTnLst>
                                    <p:set>
                                      <p:cBhvr>
                                        <p:cTn id="97" dur="1" fill="hold">
                                          <p:stCondLst>
                                            <p:cond delay="0"/>
                                          </p:stCondLst>
                                        </p:cTn>
                                        <p:tgtEl>
                                          <p:spTgt spid="8"/>
                                        </p:tgtEl>
                                        <p:attrNameLst>
                                          <p:attrName>style.visibility</p:attrName>
                                        </p:attrNameLst>
                                      </p:cBhvr>
                                      <p:to>
                                        <p:strVal val="visible"/>
                                      </p:to>
                                    </p:set>
                                    <p:animEffect transition="in" filter="wipe(down)">
                                      <p:cBhvr>
                                        <p:cTn id="98" dur="750"/>
                                        <p:tgtEl>
                                          <p:spTgt spid="8"/>
                                        </p:tgtEl>
                                      </p:cBhvr>
                                    </p:animEffect>
                                  </p:childTnLst>
                                </p:cTn>
                              </p:par>
                            </p:childTnLst>
                          </p:cTn>
                        </p:par>
                        <p:par>
                          <p:cTn id="99" fill="hold">
                            <p:stCondLst>
                              <p:cond delay="2500"/>
                            </p:stCondLst>
                            <p:childTnLst>
                              <p:par>
                                <p:cTn id="100" presetID="22" presetClass="entr" presetSubtype="4" fill="hold" grpId="0" nodeType="afterEffect">
                                  <p:stCondLst>
                                    <p:cond delay="0"/>
                                  </p:stCondLst>
                                  <p:childTnLst>
                                    <p:set>
                                      <p:cBhvr>
                                        <p:cTn id="101" dur="1" fill="hold">
                                          <p:stCondLst>
                                            <p:cond delay="0"/>
                                          </p:stCondLst>
                                        </p:cTn>
                                        <p:tgtEl>
                                          <p:spTgt spid="9"/>
                                        </p:tgtEl>
                                        <p:attrNameLst>
                                          <p:attrName>style.visibility</p:attrName>
                                        </p:attrNameLst>
                                      </p:cBhvr>
                                      <p:to>
                                        <p:strVal val="visible"/>
                                      </p:to>
                                    </p:set>
                                    <p:animEffect transition="in" filter="wipe(down)">
                                      <p:cBhvr>
                                        <p:cTn id="102" dur="75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8" grpId="0"/>
      <p:bldP spid="9" grpId="0"/>
      <p:bldP spid="10" grpId="0" animBg="1"/>
      <p:bldP spid="11" grpId="0" animBg="1"/>
      <p:bldP spid="2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矩形 11">
            <a:extLst>
              <a:ext uri="{FF2B5EF4-FFF2-40B4-BE49-F238E27FC236}">
                <a16:creationId xmlns:a16="http://schemas.microsoft.com/office/drawing/2014/main" xmlns="" id="{5748FE8B-9822-4BCA-AA2E-F9812FA1A75B}"/>
              </a:ext>
            </a:extLst>
          </p:cNvPr>
          <p:cNvSpPr/>
          <p:nvPr/>
        </p:nvSpPr>
        <p:spPr>
          <a:xfrm>
            <a:off x="685800" y="589547"/>
            <a:ext cx="10828421" cy="5654842"/>
          </a:xfrm>
          <a:prstGeom prst="rect">
            <a:avLst/>
          </a:prstGeom>
          <a:solidFill>
            <a:srgbClr val="FFF9F3"/>
          </a:solidFill>
          <a:ln>
            <a:noFill/>
          </a:ln>
          <a:effectLst>
            <a:outerShdw blurRad="63500" sx="102000" sy="102000" algn="c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4" name="文本框 13">
            <a:extLst>
              <a:ext uri="{FF2B5EF4-FFF2-40B4-BE49-F238E27FC236}">
                <a16:creationId xmlns:a16="http://schemas.microsoft.com/office/drawing/2014/main" xmlns="" id="{29886461-1D87-43CB-B10A-83A48F3FF2DE}"/>
              </a:ext>
            </a:extLst>
          </p:cNvPr>
          <p:cNvSpPr txBox="1"/>
          <p:nvPr/>
        </p:nvSpPr>
        <p:spPr>
          <a:xfrm>
            <a:off x="3991432" y="1651957"/>
            <a:ext cx="4209135" cy="830997"/>
          </a:xfrm>
          <a:prstGeom prst="rect">
            <a:avLst/>
          </a:prstGeom>
          <a:noFill/>
        </p:spPr>
        <p:txBody>
          <a:bodyPr wrap="square" rtlCol="0">
            <a:spAutoFit/>
          </a:bodyPr>
          <a:lstStyle/>
          <a:p>
            <a:pPr algn="ctr"/>
            <a:r>
              <a:rPr lang="zh-CN" altLang="en-US" sz="4800" b="1" dirty="0">
                <a:solidFill>
                  <a:srgbClr val="824100"/>
                </a:solidFill>
                <a:cs typeface="+mn-ea"/>
                <a:sym typeface="+mn-lt"/>
              </a:rPr>
              <a:t>第三章</a:t>
            </a:r>
          </a:p>
        </p:txBody>
      </p:sp>
      <p:sp>
        <p:nvSpPr>
          <p:cNvPr id="15" name="文本框 14">
            <a:extLst>
              <a:ext uri="{FF2B5EF4-FFF2-40B4-BE49-F238E27FC236}">
                <a16:creationId xmlns:a16="http://schemas.microsoft.com/office/drawing/2014/main" xmlns="" id="{0F7D9C67-2419-49BC-A419-7898F74C253B}"/>
              </a:ext>
            </a:extLst>
          </p:cNvPr>
          <p:cNvSpPr txBox="1"/>
          <p:nvPr/>
        </p:nvSpPr>
        <p:spPr>
          <a:xfrm>
            <a:off x="3281114" y="2647839"/>
            <a:ext cx="6097858" cy="923330"/>
          </a:xfrm>
          <a:prstGeom prst="rect">
            <a:avLst/>
          </a:prstGeom>
          <a:noFill/>
        </p:spPr>
        <p:txBody>
          <a:bodyPr wrap="square" rtlCol="0">
            <a:spAutoFit/>
          </a:bodyPr>
          <a:lstStyle/>
          <a:p>
            <a:r>
              <a:rPr lang="zh-CN" altLang="en-US" sz="5400" dirty="0">
                <a:solidFill>
                  <a:srgbClr val="824100"/>
                </a:solidFill>
                <a:cs typeface="+mn-ea"/>
                <a:sym typeface="+mn-lt"/>
              </a:rPr>
              <a:t>父亲节的节日意义</a:t>
            </a:r>
          </a:p>
        </p:txBody>
      </p:sp>
      <p:pic>
        <p:nvPicPr>
          <p:cNvPr id="16" name="图片 15">
            <a:extLst>
              <a:ext uri="{FF2B5EF4-FFF2-40B4-BE49-F238E27FC236}">
                <a16:creationId xmlns:a16="http://schemas.microsoft.com/office/drawing/2014/main" xmlns="" id="{32F0CDE4-D136-41FA-9157-2563A2D49890}"/>
              </a:ext>
            </a:extLst>
          </p:cNvPr>
          <p:cNvPicPr>
            <a:picLocks noChangeAspect="1"/>
          </p:cNvPicPr>
          <p:nvPr/>
        </p:nvPicPr>
        <p:blipFill>
          <a:blip r:embed="rId2" cstate="screen">
            <a:extLst>
              <a:ext uri="{28A0092B-C50C-407E-A947-70E740481C1C}">
                <a14:useLocalDpi xmlns:a14="http://schemas.microsoft.com/office/drawing/2010/main"/>
              </a:ext>
            </a:extLst>
          </a:blip>
          <a:srcRect/>
          <a:stretch/>
        </p:blipFill>
        <p:spPr>
          <a:xfrm>
            <a:off x="488534" y="202355"/>
            <a:ext cx="3340516" cy="3340516"/>
          </a:xfrm>
          <a:prstGeom prst="rect">
            <a:avLst/>
          </a:prstGeom>
        </p:spPr>
      </p:pic>
      <p:pic>
        <p:nvPicPr>
          <p:cNvPr id="17" name="图片 16">
            <a:extLst>
              <a:ext uri="{FF2B5EF4-FFF2-40B4-BE49-F238E27FC236}">
                <a16:creationId xmlns:a16="http://schemas.microsoft.com/office/drawing/2014/main" xmlns="" id="{B891A7E3-A2B9-43E9-9896-C1D8FE9011AF}"/>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8679546" y="4142447"/>
            <a:ext cx="2834675" cy="2126006"/>
          </a:xfrm>
          <a:prstGeom prst="rect">
            <a:avLst/>
          </a:prstGeom>
        </p:spPr>
      </p:pic>
      <p:sp>
        <p:nvSpPr>
          <p:cNvPr id="18" name="文本框 17">
            <a:extLst>
              <a:ext uri="{FF2B5EF4-FFF2-40B4-BE49-F238E27FC236}">
                <a16:creationId xmlns:a16="http://schemas.microsoft.com/office/drawing/2014/main" xmlns="" id="{C70AA65E-3CB8-4971-95DC-42F7AFFB1237}"/>
              </a:ext>
            </a:extLst>
          </p:cNvPr>
          <p:cNvSpPr txBox="1"/>
          <p:nvPr/>
        </p:nvSpPr>
        <p:spPr>
          <a:xfrm>
            <a:off x="3281114" y="3925515"/>
            <a:ext cx="2162634" cy="369332"/>
          </a:xfrm>
          <a:prstGeom prst="rect">
            <a:avLst/>
          </a:prstGeom>
          <a:noFill/>
        </p:spPr>
        <p:txBody>
          <a:bodyPr wrap="square" rtlCol="0">
            <a:spAutoFit/>
          </a:bodyPr>
          <a:lstStyle/>
          <a:p>
            <a:pPr marL="285750" indent="-285750">
              <a:buFont typeface="Wingdings" panose="05000000000000000000" pitchFamily="2" charset="2"/>
              <a:buChar char="Ø"/>
            </a:pPr>
            <a:r>
              <a:rPr lang="zh-CN" altLang="en-US" dirty="0">
                <a:solidFill>
                  <a:srgbClr val="824100"/>
                </a:solidFill>
                <a:cs typeface="+mn-ea"/>
                <a:sym typeface="+mn-lt"/>
              </a:rPr>
              <a:t>添加第一节标题</a:t>
            </a:r>
          </a:p>
        </p:txBody>
      </p:sp>
      <p:sp>
        <p:nvSpPr>
          <p:cNvPr id="19" name="文本框 18">
            <a:extLst>
              <a:ext uri="{FF2B5EF4-FFF2-40B4-BE49-F238E27FC236}">
                <a16:creationId xmlns:a16="http://schemas.microsoft.com/office/drawing/2014/main" xmlns="" id="{B553DD33-8BE6-475E-BF2D-B6987D671A8D}"/>
              </a:ext>
            </a:extLst>
          </p:cNvPr>
          <p:cNvSpPr txBox="1"/>
          <p:nvPr/>
        </p:nvSpPr>
        <p:spPr>
          <a:xfrm>
            <a:off x="6800829" y="3925515"/>
            <a:ext cx="2162634" cy="369332"/>
          </a:xfrm>
          <a:prstGeom prst="rect">
            <a:avLst/>
          </a:prstGeom>
          <a:noFill/>
        </p:spPr>
        <p:txBody>
          <a:bodyPr wrap="square" rtlCol="0">
            <a:spAutoFit/>
          </a:bodyPr>
          <a:lstStyle/>
          <a:p>
            <a:pPr marL="285750" indent="-285750">
              <a:buFont typeface="Wingdings" panose="05000000000000000000" pitchFamily="2" charset="2"/>
              <a:buChar char="Ø"/>
            </a:pPr>
            <a:r>
              <a:rPr lang="zh-CN" altLang="en-US" dirty="0">
                <a:solidFill>
                  <a:srgbClr val="824100"/>
                </a:solidFill>
                <a:cs typeface="+mn-ea"/>
                <a:sym typeface="+mn-lt"/>
              </a:rPr>
              <a:t>添加第二节标题</a:t>
            </a:r>
          </a:p>
        </p:txBody>
      </p:sp>
      <p:sp>
        <p:nvSpPr>
          <p:cNvPr id="20" name="文本框 19">
            <a:extLst>
              <a:ext uri="{FF2B5EF4-FFF2-40B4-BE49-F238E27FC236}">
                <a16:creationId xmlns:a16="http://schemas.microsoft.com/office/drawing/2014/main" xmlns="" id="{E3439C02-FA9E-4921-9672-34DA4EF6273A}"/>
              </a:ext>
            </a:extLst>
          </p:cNvPr>
          <p:cNvSpPr txBox="1"/>
          <p:nvPr/>
        </p:nvSpPr>
        <p:spPr>
          <a:xfrm>
            <a:off x="3281116" y="4662642"/>
            <a:ext cx="2162634" cy="369332"/>
          </a:xfrm>
          <a:prstGeom prst="rect">
            <a:avLst/>
          </a:prstGeom>
          <a:noFill/>
        </p:spPr>
        <p:txBody>
          <a:bodyPr wrap="square" rtlCol="0">
            <a:spAutoFit/>
          </a:bodyPr>
          <a:lstStyle/>
          <a:p>
            <a:pPr marL="285750" indent="-285750">
              <a:buFont typeface="Wingdings" panose="05000000000000000000" pitchFamily="2" charset="2"/>
              <a:buChar char="Ø"/>
            </a:pPr>
            <a:r>
              <a:rPr lang="zh-CN" altLang="en-US" dirty="0">
                <a:solidFill>
                  <a:srgbClr val="824100"/>
                </a:solidFill>
                <a:cs typeface="+mn-ea"/>
                <a:sym typeface="+mn-lt"/>
              </a:rPr>
              <a:t>添加第三节标题</a:t>
            </a:r>
          </a:p>
        </p:txBody>
      </p:sp>
      <p:sp>
        <p:nvSpPr>
          <p:cNvPr id="21" name="文本框 20">
            <a:extLst>
              <a:ext uri="{FF2B5EF4-FFF2-40B4-BE49-F238E27FC236}">
                <a16:creationId xmlns:a16="http://schemas.microsoft.com/office/drawing/2014/main" xmlns="" id="{E72F570A-5D5E-4003-A759-8C0AD6400A59}"/>
              </a:ext>
            </a:extLst>
          </p:cNvPr>
          <p:cNvSpPr txBox="1"/>
          <p:nvPr/>
        </p:nvSpPr>
        <p:spPr>
          <a:xfrm>
            <a:off x="6800829" y="4662642"/>
            <a:ext cx="2162634" cy="369332"/>
          </a:xfrm>
          <a:prstGeom prst="rect">
            <a:avLst/>
          </a:prstGeom>
          <a:noFill/>
        </p:spPr>
        <p:txBody>
          <a:bodyPr wrap="square" rtlCol="0">
            <a:spAutoFit/>
          </a:bodyPr>
          <a:lstStyle/>
          <a:p>
            <a:pPr marL="285750" indent="-285750">
              <a:buFont typeface="Wingdings" panose="05000000000000000000" pitchFamily="2" charset="2"/>
              <a:buChar char="Ø"/>
            </a:pPr>
            <a:r>
              <a:rPr lang="zh-CN" altLang="en-US" dirty="0">
                <a:solidFill>
                  <a:srgbClr val="824100"/>
                </a:solidFill>
                <a:cs typeface="+mn-ea"/>
                <a:sym typeface="+mn-lt"/>
              </a:rPr>
              <a:t>添加第四节标题</a:t>
            </a:r>
          </a:p>
        </p:txBody>
      </p:sp>
    </p:spTree>
    <p:extLst>
      <p:ext uri="{BB962C8B-B14F-4D97-AF65-F5344CB8AC3E}">
        <p14:creationId xmlns:p14="http://schemas.microsoft.com/office/powerpoint/2010/main" val="420636791"/>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750" fill="hold"/>
                                        <p:tgtEl>
                                          <p:spTgt spid="16"/>
                                        </p:tgtEl>
                                        <p:attrNameLst>
                                          <p:attrName>ppt_x</p:attrName>
                                        </p:attrNameLst>
                                      </p:cBhvr>
                                      <p:tavLst>
                                        <p:tav tm="0">
                                          <p:val>
                                            <p:strVal val="#ppt_x"/>
                                          </p:val>
                                        </p:tav>
                                        <p:tav tm="100000">
                                          <p:val>
                                            <p:strVal val="#ppt_x"/>
                                          </p:val>
                                        </p:tav>
                                      </p:tavLst>
                                    </p:anim>
                                    <p:anim calcmode="lin" valueType="num">
                                      <p:cBhvr additive="base">
                                        <p:cTn id="8" dur="750" fill="hold"/>
                                        <p:tgtEl>
                                          <p:spTgt spid="16"/>
                                        </p:tgtEl>
                                        <p:attrNameLst>
                                          <p:attrName>ppt_y</p:attrName>
                                        </p:attrNameLst>
                                      </p:cBhvr>
                                      <p:tavLst>
                                        <p:tav tm="0">
                                          <p:val>
                                            <p:strVal val="1+#ppt_h/2"/>
                                          </p:val>
                                        </p:tav>
                                        <p:tav tm="100000">
                                          <p:val>
                                            <p:strVal val="#ppt_y"/>
                                          </p:val>
                                        </p:tav>
                                      </p:tavLst>
                                    </p:anim>
                                  </p:childTnLst>
                                </p:cTn>
                              </p:par>
                            </p:childTnLst>
                          </p:cTn>
                        </p:par>
                        <p:par>
                          <p:cTn id="9" fill="hold">
                            <p:stCondLst>
                              <p:cond delay="750"/>
                            </p:stCondLst>
                            <p:childTnLst>
                              <p:par>
                                <p:cTn id="10" presetID="2" presetClass="entr" presetSubtype="8" fill="hold" nodeType="afterEffect">
                                  <p:stCondLst>
                                    <p:cond delay="0"/>
                                  </p:stCondLst>
                                  <p:childTnLst>
                                    <p:set>
                                      <p:cBhvr>
                                        <p:cTn id="11" dur="1" fill="hold">
                                          <p:stCondLst>
                                            <p:cond delay="0"/>
                                          </p:stCondLst>
                                        </p:cTn>
                                        <p:tgtEl>
                                          <p:spTgt spid="17"/>
                                        </p:tgtEl>
                                        <p:attrNameLst>
                                          <p:attrName>style.visibility</p:attrName>
                                        </p:attrNameLst>
                                      </p:cBhvr>
                                      <p:to>
                                        <p:strVal val="visible"/>
                                      </p:to>
                                    </p:set>
                                    <p:anim calcmode="lin" valueType="num">
                                      <p:cBhvr additive="base">
                                        <p:cTn id="12" dur="750" fill="hold"/>
                                        <p:tgtEl>
                                          <p:spTgt spid="17"/>
                                        </p:tgtEl>
                                        <p:attrNameLst>
                                          <p:attrName>ppt_x</p:attrName>
                                        </p:attrNameLst>
                                      </p:cBhvr>
                                      <p:tavLst>
                                        <p:tav tm="0">
                                          <p:val>
                                            <p:strVal val="0-#ppt_w/2"/>
                                          </p:val>
                                        </p:tav>
                                        <p:tav tm="100000">
                                          <p:val>
                                            <p:strVal val="#ppt_x"/>
                                          </p:val>
                                        </p:tav>
                                      </p:tavLst>
                                    </p:anim>
                                    <p:anim calcmode="lin" valueType="num">
                                      <p:cBhvr additive="base">
                                        <p:cTn id="13" dur="750" fill="hold"/>
                                        <p:tgtEl>
                                          <p:spTgt spid="17"/>
                                        </p:tgtEl>
                                        <p:attrNameLst>
                                          <p:attrName>ppt_y</p:attrName>
                                        </p:attrNameLst>
                                      </p:cBhvr>
                                      <p:tavLst>
                                        <p:tav tm="0">
                                          <p:val>
                                            <p:strVal val="#ppt_y"/>
                                          </p:val>
                                        </p:tav>
                                        <p:tav tm="100000">
                                          <p:val>
                                            <p:strVal val="#ppt_y"/>
                                          </p:val>
                                        </p:tav>
                                      </p:tavLst>
                                    </p:anim>
                                  </p:childTnLst>
                                </p:cTn>
                              </p:par>
                            </p:childTnLst>
                          </p:cTn>
                        </p:par>
                        <p:par>
                          <p:cTn id="14" fill="hold">
                            <p:stCondLst>
                              <p:cond delay="1500"/>
                            </p:stCondLst>
                            <p:childTnLst>
                              <p:par>
                                <p:cTn id="15" presetID="26" presetClass="entr" presetSubtype="0" fill="hold" grpId="0" nodeType="after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wipe(down)">
                                      <p:cBhvr>
                                        <p:cTn id="17" dur="214">
                                          <p:stCondLst>
                                            <p:cond delay="0"/>
                                          </p:stCondLst>
                                        </p:cTn>
                                        <p:tgtEl>
                                          <p:spTgt spid="14"/>
                                        </p:tgtEl>
                                      </p:cBhvr>
                                    </p:animEffect>
                                    <p:anim calcmode="lin" valueType="num">
                                      <p:cBhvr>
                                        <p:cTn id="18" dur="672" tmFilter="0,0; 0.14,0.36; 0.43,0.73; 0.71,0.91; 1.0,1.0">
                                          <p:stCondLst>
                                            <p:cond delay="0"/>
                                          </p:stCondLst>
                                        </p:cTn>
                                        <p:tgtEl>
                                          <p:spTgt spid="14"/>
                                        </p:tgtEl>
                                        <p:attrNameLst>
                                          <p:attrName>ppt_x</p:attrName>
                                        </p:attrNameLst>
                                      </p:cBhvr>
                                      <p:tavLst>
                                        <p:tav tm="0">
                                          <p:val>
                                            <p:strVal val="#ppt_x-0.25"/>
                                          </p:val>
                                        </p:tav>
                                        <p:tav tm="100000">
                                          <p:val>
                                            <p:strVal val="#ppt_x"/>
                                          </p:val>
                                        </p:tav>
                                      </p:tavLst>
                                    </p:anim>
                                    <p:anim calcmode="lin" valueType="num">
                                      <p:cBhvr>
                                        <p:cTn id="19" dur="245" tmFilter="0.0,0.0; 0.25,0.07; 0.50,0.2; 0.75,0.467; 1.0,1.0">
                                          <p:stCondLst>
                                            <p:cond delay="0"/>
                                          </p:stCondLst>
                                        </p:cTn>
                                        <p:tgtEl>
                                          <p:spTgt spid="14"/>
                                        </p:tgtEl>
                                        <p:attrNameLst>
                                          <p:attrName>ppt_y</p:attrName>
                                        </p:attrNameLst>
                                      </p:cBhvr>
                                      <p:tavLst>
                                        <p:tav tm="0" fmla="#ppt_y-sin(pi*$)/3">
                                          <p:val>
                                            <p:fltVal val="0.5"/>
                                          </p:val>
                                        </p:tav>
                                        <p:tav tm="100000">
                                          <p:val>
                                            <p:fltVal val="1"/>
                                          </p:val>
                                        </p:tav>
                                      </p:tavLst>
                                    </p:anim>
                                    <p:anim calcmode="lin" valueType="num">
                                      <p:cBhvr>
                                        <p:cTn id="20" dur="245" tmFilter="0, 0; 0.125,0.2665; 0.25,0.4; 0.375,0.465; 0.5,0.5;  0.625,0.535; 0.75,0.6; 0.875,0.7335; 1,1">
                                          <p:stCondLst>
                                            <p:cond delay="245"/>
                                          </p:stCondLst>
                                        </p:cTn>
                                        <p:tgtEl>
                                          <p:spTgt spid="14"/>
                                        </p:tgtEl>
                                        <p:attrNameLst>
                                          <p:attrName>ppt_y</p:attrName>
                                        </p:attrNameLst>
                                      </p:cBhvr>
                                      <p:tavLst>
                                        <p:tav tm="0" fmla="#ppt_y-sin(pi*$)/9">
                                          <p:val>
                                            <p:fltVal val="0"/>
                                          </p:val>
                                        </p:tav>
                                        <p:tav tm="100000">
                                          <p:val>
                                            <p:fltVal val="1"/>
                                          </p:val>
                                        </p:tav>
                                      </p:tavLst>
                                    </p:anim>
                                    <p:anim calcmode="lin" valueType="num">
                                      <p:cBhvr>
                                        <p:cTn id="21" dur="2" tmFilter="0, 0; 0.125,0.2665; 0.25,0.4; 0.375,0.465; 0.5,0.5;  0.625,0.535; 0.75,0.6; 0.875,0.7335; 1,1">
                                          <p:stCondLst>
                                            <p:cond delay="488"/>
                                          </p:stCondLst>
                                        </p:cTn>
                                        <p:tgtEl>
                                          <p:spTgt spid="14"/>
                                        </p:tgtEl>
                                        <p:attrNameLst>
                                          <p:attrName>ppt_y</p:attrName>
                                        </p:attrNameLst>
                                      </p:cBhvr>
                                      <p:tavLst>
                                        <p:tav tm="0" fmla="#ppt_y-sin(pi*$)/27">
                                          <p:val>
                                            <p:fltVal val="0"/>
                                          </p:val>
                                        </p:tav>
                                        <p:tav tm="100000">
                                          <p:val>
                                            <p:fltVal val="1"/>
                                          </p:val>
                                        </p:tav>
                                      </p:tavLst>
                                    </p:anim>
                                    <p:anim calcmode="lin" valueType="num">
                                      <p:cBhvr>
                                        <p:cTn id="22" dur="1" tmFilter="0, 0; 0.125,0.2665; 0.25,0.4; 0.375,0.465; 0.5,0.5;  0.625,0.535; 0.75,0.6; 0.875,0.7335; 1,1">
                                          <p:stCondLst>
                                            <p:cond delay="749"/>
                                          </p:stCondLst>
                                        </p:cTn>
                                        <p:tgtEl>
                                          <p:spTgt spid="14"/>
                                        </p:tgtEl>
                                        <p:attrNameLst>
                                          <p:attrName>ppt_y</p:attrName>
                                        </p:attrNameLst>
                                      </p:cBhvr>
                                      <p:tavLst>
                                        <p:tav tm="0" fmla="#ppt_y-sin(pi*$)/81">
                                          <p:val>
                                            <p:fltVal val="0"/>
                                          </p:val>
                                        </p:tav>
                                        <p:tav tm="100000">
                                          <p:val>
                                            <p:fltVal val="1"/>
                                          </p:val>
                                        </p:tav>
                                      </p:tavLst>
                                    </p:anim>
                                    <p:animScale>
                                      <p:cBhvr>
                                        <p:cTn id="23" dur="1">
                                          <p:stCondLst>
                                            <p:cond delay="240"/>
                                          </p:stCondLst>
                                        </p:cTn>
                                        <p:tgtEl>
                                          <p:spTgt spid="14"/>
                                        </p:tgtEl>
                                      </p:cBhvr>
                                      <p:to x="100000" y="60000"/>
                                    </p:animScale>
                                    <p:animScale>
                                      <p:cBhvr>
                                        <p:cTn id="24" dur="1" decel="50000">
                                          <p:stCondLst>
                                            <p:cond delay="249"/>
                                          </p:stCondLst>
                                        </p:cTn>
                                        <p:tgtEl>
                                          <p:spTgt spid="14"/>
                                        </p:tgtEl>
                                      </p:cBhvr>
                                      <p:to x="100000" y="100000"/>
                                    </p:animScale>
                                    <p:animScale>
                                      <p:cBhvr>
                                        <p:cTn id="25" dur="1">
                                          <p:stCondLst>
                                            <p:cond delay="484"/>
                                          </p:stCondLst>
                                        </p:cTn>
                                        <p:tgtEl>
                                          <p:spTgt spid="14"/>
                                        </p:tgtEl>
                                      </p:cBhvr>
                                      <p:to x="100000" y="80000"/>
                                    </p:animScale>
                                    <p:animScale>
                                      <p:cBhvr>
                                        <p:cTn id="26" dur="1" decel="50000">
                                          <p:stCondLst>
                                            <p:cond delay="493"/>
                                          </p:stCondLst>
                                        </p:cTn>
                                        <p:tgtEl>
                                          <p:spTgt spid="14"/>
                                        </p:tgtEl>
                                      </p:cBhvr>
                                      <p:to x="100000" y="100000"/>
                                    </p:animScale>
                                    <p:animScale>
                                      <p:cBhvr>
                                        <p:cTn id="27" dur="1">
                                          <p:stCondLst>
                                            <p:cond delay="749"/>
                                          </p:stCondLst>
                                        </p:cTn>
                                        <p:tgtEl>
                                          <p:spTgt spid="14"/>
                                        </p:tgtEl>
                                      </p:cBhvr>
                                      <p:to x="100000" y="90000"/>
                                    </p:animScale>
                                    <p:animScale>
                                      <p:cBhvr>
                                        <p:cTn id="28" dur="1" decel="50000">
                                          <p:stCondLst>
                                            <p:cond delay="749"/>
                                          </p:stCondLst>
                                        </p:cTn>
                                        <p:tgtEl>
                                          <p:spTgt spid="14"/>
                                        </p:tgtEl>
                                      </p:cBhvr>
                                      <p:to x="100000" y="100000"/>
                                    </p:animScale>
                                    <p:animScale>
                                      <p:cBhvr>
                                        <p:cTn id="29" dur="1">
                                          <p:stCondLst>
                                            <p:cond delay="749"/>
                                          </p:stCondLst>
                                        </p:cTn>
                                        <p:tgtEl>
                                          <p:spTgt spid="14"/>
                                        </p:tgtEl>
                                      </p:cBhvr>
                                      <p:to x="100000" y="95000"/>
                                    </p:animScale>
                                    <p:animScale>
                                      <p:cBhvr>
                                        <p:cTn id="30" dur="1" decel="50000">
                                          <p:stCondLst>
                                            <p:cond delay="749"/>
                                          </p:stCondLst>
                                        </p:cTn>
                                        <p:tgtEl>
                                          <p:spTgt spid="14"/>
                                        </p:tgtEl>
                                      </p:cBhvr>
                                      <p:to x="100000" y="100000"/>
                                    </p:animScale>
                                  </p:childTnLst>
                                </p:cTn>
                              </p:par>
                            </p:childTnLst>
                          </p:cTn>
                        </p:par>
                        <p:par>
                          <p:cTn id="31" fill="hold">
                            <p:stCondLst>
                              <p:cond delay="2250"/>
                            </p:stCondLst>
                            <p:childTnLst>
                              <p:par>
                                <p:cTn id="32" presetID="22" presetClass="entr" presetSubtype="4" fill="hold" grpId="0" nodeType="afterEffect">
                                  <p:stCondLst>
                                    <p:cond delay="0"/>
                                  </p:stCondLst>
                                  <p:childTnLst>
                                    <p:set>
                                      <p:cBhvr>
                                        <p:cTn id="33" dur="1" fill="hold">
                                          <p:stCondLst>
                                            <p:cond delay="0"/>
                                          </p:stCondLst>
                                        </p:cTn>
                                        <p:tgtEl>
                                          <p:spTgt spid="15"/>
                                        </p:tgtEl>
                                        <p:attrNameLst>
                                          <p:attrName>style.visibility</p:attrName>
                                        </p:attrNameLst>
                                      </p:cBhvr>
                                      <p:to>
                                        <p:strVal val="visible"/>
                                      </p:to>
                                    </p:set>
                                    <p:animEffect transition="in" filter="wipe(down)">
                                      <p:cBhvr>
                                        <p:cTn id="34" dur="750"/>
                                        <p:tgtEl>
                                          <p:spTgt spid="15"/>
                                        </p:tgtEl>
                                      </p:cBhvr>
                                    </p:animEffect>
                                  </p:childTnLst>
                                </p:cTn>
                              </p:par>
                            </p:childTnLst>
                          </p:cTn>
                        </p:par>
                        <p:par>
                          <p:cTn id="35" fill="hold">
                            <p:stCondLst>
                              <p:cond delay="3000"/>
                            </p:stCondLst>
                            <p:childTnLst>
                              <p:par>
                                <p:cTn id="36" presetID="22" presetClass="entr" presetSubtype="4" fill="hold" grpId="0" nodeType="afterEffect">
                                  <p:stCondLst>
                                    <p:cond delay="0"/>
                                  </p:stCondLst>
                                  <p:childTnLst>
                                    <p:set>
                                      <p:cBhvr>
                                        <p:cTn id="37" dur="1" fill="hold">
                                          <p:stCondLst>
                                            <p:cond delay="0"/>
                                          </p:stCondLst>
                                        </p:cTn>
                                        <p:tgtEl>
                                          <p:spTgt spid="18"/>
                                        </p:tgtEl>
                                        <p:attrNameLst>
                                          <p:attrName>style.visibility</p:attrName>
                                        </p:attrNameLst>
                                      </p:cBhvr>
                                      <p:to>
                                        <p:strVal val="visible"/>
                                      </p:to>
                                    </p:set>
                                    <p:animEffect transition="in" filter="wipe(down)">
                                      <p:cBhvr>
                                        <p:cTn id="38" dur="750"/>
                                        <p:tgtEl>
                                          <p:spTgt spid="18"/>
                                        </p:tgtEl>
                                      </p:cBhvr>
                                    </p:animEffect>
                                  </p:childTnLst>
                                </p:cTn>
                              </p:par>
                            </p:childTnLst>
                          </p:cTn>
                        </p:par>
                        <p:par>
                          <p:cTn id="39" fill="hold">
                            <p:stCondLst>
                              <p:cond delay="3750"/>
                            </p:stCondLst>
                            <p:childTnLst>
                              <p:par>
                                <p:cTn id="40" presetID="22" presetClass="entr" presetSubtype="4" fill="hold" grpId="0" nodeType="afterEffect">
                                  <p:stCondLst>
                                    <p:cond delay="0"/>
                                  </p:stCondLst>
                                  <p:childTnLst>
                                    <p:set>
                                      <p:cBhvr>
                                        <p:cTn id="41" dur="1" fill="hold">
                                          <p:stCondLst>
                                            <p:cond delay="0"/>
                                          </p:stCondLst>
                                        </p:cTn>
                                        <p:tgtEl>
                                          <p:spTgt spid="19"/>
                                        </p:tgtEl>
                                        <p:attrNameLst>
                                          <p:attrName>style.visibility</p:attrName>
                                        </p:attrNameLst>
                                      </p:cBhvr>
                                      <p:to>
                                        <p:strVal val="visible"/>
                                      </p:to>
                                    </p:set>
                                    <p:animEffect transition="in" filter="wipe(down)">
                                      <p:cBhvr>
                                        <p:cTn id="42" dur="750"/>
                                        <p:tgtEl>
                                          <p:spTgt spid="19"/>
                                        </p:tgtEl>
                                      </p:cBhvr>
                                    </p:animEffect>
                                  </p:childTnLst>
                                </p:cTn>
                              </p:par>
                            </p:childTnLst>
                          </p:cTn>
                        </p:par>
                        <p:par>
                          <p:cTn id="43" fill="hold">
                            <p:stCondLst>
                              <p:cond delay="4500"/>
                            </p:stCondLst>
                            <p:childTnLst>
                              <p:par>
                                <p:cTn id="44" presetID="22" presetClass="entr" presetSubtype="4" fill="hold" grpId="0" nodeType="afterEffect">
                                  <p:stCondLst>
                                    <p:cond delay="0"/>
                                  </p:stCondLst>
                                  <p:childTnLst>
                                    <p:set>
                                      <p:cBhvr>
                                        <p:cTn id="45" dur="1" fill="hold">
                                          <p:stCondLst>
                                            <p:cond delay="0"/>
                                          </p:stCondLst>
                                        </p:cTn>
                                        <p:tgtEl>
                                          <p:spTgt spid="20"/>
                                        </p:tgtEl>
                                        <p:attrNameLst>
                                          <p:attrName>style.visibility</p:attrName>
                                        </p:attrNameLst>
                                      </p:cBhvr>
                                      <p:to>
                                        <p:strVal val="visible"/>
                                      </p:to>
                                    </p:set>
                                    <p:animEffect transition="in" filter="wipe(down)">
                                      <p:cBhvr>
                                        <p:cTn id="46" dur="750"/>
                                        <p:tgtEl>
                                          <p:spTgt spid="20"/>
                                        </p:tgtEl>
                                      </p:cBhvr>
                                    </p:animEffect>
                                  </p:childTnLst>
                                </p:cTn>
                              </p:par>
                            </p:childTnLst>
                          </p:cTn>
                        </p:par>
                        <p:par>
                          <p:cTn id="47" fill="hold">
                            <p:stCondLst>
                              <p:cond delay="5250"/>
                            </p:stCondLst>
                            <p:childTnLst>
                              <p:par>
                                <p:cTn id="48" presetID="22" presetClass="entr" presetSubtype="4" fill="hold" grpId="0" nodeType="afterEffect">
                                  <p:stCondLst>
                                    <p:cond delay="0"/>
                                  </p:stCondLst>
                                  <p:childTnLst>
                                    <p:set>
                                      <p:cBhvr>
                                        <p:cTn id="49" dur="1" fill="hold">
                                          <p:stCondLst>
                                            <p:cond delay="0"/>
                                          </p:stCondLst>
                                        </p:cTn>
                                        <p:tgtEl>
                                          <p:spTgt spid="21"/>
                                        </p:tgtEl>
                                        <p:attrNameLst>
                                          <p:attrName>style.visibility</p:attrName>
                                        </p:attrNameLst>
                                      </p:cBhvr>
                                      <p:to>
                                        <p:strVal val="visible"/>
                                      </p:to>
                                    </p:set>
                                    <p:animEffect transition="in" filter="wipe(down)">
                                      <p:cBhvr>
                                        <p:cTn id="50" dur="75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P spid="18" grpId="0"/>
      <p:bldP spid="19" grpId="0"/>
      <p:bldP spid="20" grpId="0"/>
      <p:bldP spid="21"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a:extLst>
              <a:ext uri="{FF2B5EF4-FFF2-40B4-BE49-F238E27FC236}">
                <a16:creationId xmlns:a16="http://schemas.microsoft.com/office/drawing/2014/main" xmlns="" id="{AF442435-386B-49C4-BBFD-91EF067F1311}"/>
              </a:ext>
            </a:extLst>
          </p:cNvPr>
          <p:cNvSpPr/>
          <p:nvPr/>
        </p:nvSpPr>
        <p:spPr>
          <a:xfrm>
            <a:off x="685800" y="589547"/>
            <a:ext cx="10828421" cy="5654842"/>
          </a:xfrm>
          <a:prstGeom prst="rect">
            <a:avLst/>
          </a:prstGeom>
          <a:solidFill>
            <a:srgbClr val="FFF9F3"/>
          </a:solidFill>
          <a:ln>
            <a:noFill/>
          </a:ln>
          <a:effectLst>
            <a:outerShdw blurRad="63500" sx="102000" sy="102000" algn="c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文本框 3">
            <a:extLst>
              <a:ext uri="{FF2B5EF4-FFF2-40B4-BE49-F238E27FC236}">
                <a16:creationId xmlns:a16="http://schemas.microsoft.com/office/drawing/2014/main" xmlns="" id="{887A5D27-3AB4-4551-B3C0-42FC61ACFD73}"/>
              </a:ext>
            </a:extLst>
          </p:cNvPr>
          <p:cNvSpPr txBox="1"/>
          <p:nvPr/>
        </p:nvSpPr>
        <p:spPr>
          <a:xfrm>
            <a:off x="5583610" y="2485523"/>
            <a:ext cx="1531258" cy="461665"/>
          </a:xfrm>
          <a:prstGeom prst="rect">
            <a:avLst/>
          </a:prstGeom>
          <a:noFill/>
        </p:spPr>
        <p:txBody>
          <a:bodyPr wrap="square" rtlCol="0">
            <a:spAutoFit/>
          </a:bodyPr>
          <a:lstStyle/>
          <a:p>
            <a:pPr algn="ctr"/>
            <a:r>
              <a:rPr lang="zh-CN" altLang="en-US" sz="2400" dirty="0">
                <a:solidFill>
                  <a:srgbClr val="824100"/>
                </a:solidFill>
                <a:cs typeface="+mn-ea"/>
                <a:sym typeface="+mn-lt"/>
              </a:rPr>
              <a:t>添加标题</a:t>
            </a:r>
          </a:p>
        </p:txBody>
      </p:sp>
      <p:sp>
        <p:nvSpPr>
          <p:cNvPr id="5" name="矩形 4">
            <a:extLst>
              <a:ext uri="{FF2B5EF4-FFF2-40B4-BE49-F238E27FC236}">
                <a16:creationId xmlns:a16="http://schemas.microsoft.com/office/drawing/2014/main" xmlns="" id="{BA4A4C59-8FD1-465E-BE18-AFE81A381BC7}"/>
              </a:ext>
            </a:extLst>
          </p:cNvPr>
          <p:cNvSpPr/>
          <p:nvPr/>
        </p:nvSpPr>
        <p:spPr>
          <a:xfrm>
            <a:off x="5093684" y="3169570"/>
            <a:ext cx="3048000" cy="1754326"/>
          </a:xfrm>
          <a:prstGeom prst="rect">
            <a:avLst/>
          </a:prstGeom>
        </p:spPr>
        <p:txBody>
          <a:bodyPr wrap="square">
            <a:spAutoFit/>
          </a:bodyPr>
          <a:lstStyle/>
          <a:p>
            <a:pPr algn="ctr">
              <a:lnSpc>
                <a:spcPct val="150000"/>
              </a:lnSpc>
            </a:pPr>
            <a:r>
              <a:rPr lang="zh-CN" altLang="en-US" dirty="0">
                <a:solidFill>
                  <a:srgbClr val="824100"/>
                </a:solidFill>
                <a:cs typeface="+mn-ea"/>
                <a:sym typeface="+mn-lt"/>
              </a:rPr>
              <a:t>单击此处添加标题，标题内容要与主要的内容相符，并且，在字体方面需要注意，可以直接复制粘贴文本。</a:t>
            </a:r>
          </a:p>
        </p:txBody>
      </p:sp>
      <p:sp>
        <p:nvSpPr>
          <p:cNvPr id="6" name="文本框 5">
            <a:extLst>
              <a:ext uri="{FF2B5EF4-FFF2-40B4-BE49-F238E27FC236}">
                <a16:creationId xmlns:a16="http://schemas.microsoft.com/office/drawing/2014/main" xmlns="" id="{3298082D-CE30-4B6A-B9C9-DE49A8619B35}"/>
              </a:ext>
            </a:extLst>
          </p:cNvPr>
          <p:cNvSpPr txBox="1"/>
          <p:nvPr/>
        </p:nvSpPr>
        <p:spPr>
          <a:xfrm>
            <a:off x="8875487" y="2485523"/>
            <a:ext cx="1531258" cy="461665"/>
          </a:xfrm>
          <a:prstGeom prst="rect">
            <a:avLst/>
          </a:prstGeom>
          <a:noFill/>
        </p:spPr>
        <p:txBody>
          <a:bodyPr wrap="square" rtlCol="0">
            <a:spAutoFit/>
          </a:bodyPr>
          <a:lstStyle/>
          <a:p>
            <a:pPr algn="ctr"/>
            <a:r>
              <a:rPr lang="zh-CN" altLang="en-US" sz="2400" dirty="0">
                <a:solidFill>
                  <a:srgbClr val="824100"/>
                </a:solidFill>
                <a:cs typeface="+mn-ea"/>
                <a:sym typeface="+mn-lt"/>
              </a:rPr>
              <a:t>添加标题</a:t>
            </a:r>
          </a:p>
        </p:txBody>
      </p:sp>
      <p:sp>
        <p:nvSpPr>
          <p:cNvPr id="7" name="矩形 6">
            <a:extLst>
              <a:ext uri="{FF2B5EF4-FFF2-40B4-BE49-F238E27FC236}">
                <a16:creationId xmlns:a16="http://schemas.microsoft.com/office/drawing/2014/main" xmlns="" id="{C0FE8672-43B0-4104-849E-DBF249B22896}"/>
              </a:ext>
            </a:extLst>
          </p:cNvPr>
          <p:cNvSpPr/>
          <p:nvPr/>
        </p:nvSpPr>
        <p:spPr>
          <a:xfrm>
            <a:off x="8222344" y="3169570"/>
            <a:ext cx="3048000" cy="1754326"/>
          </a:xfrm>
          <a:prstGeom prst="rect">
            <a:avLst/>
          </a:prstGeom>
        </p:spPr>
        <p:txBody>
          <a:bodyPr wrap="square">
            <a:spAutoFit/>
          </a:bodyPr>
          <a:lstStyle/>
          <a:p>
            <a:pPr algn="ctr">
              <a:lnSpc>
                <a:spcPct val="150000"/>
              </a:lnSpc>
            </a:pPr>
            <a:r>
              <a:rPr lang="zh-CN" altLang="en-US" dirty="0">
                <a:solidFill>
                  <a:srgbClr val="824100"/>
                </a:solidFill>
                <a:cs typeface="+mn-ea"/>
                <a:sym typeface="+mn-lt"/>
              </a:rPr>
              <a:t>单击此处添加标题，标题内容要与主要的内容相符，并且，在字体方面需要注意，可以直接复制粘贴文本。</a:t>
            </a:r>
          </a:p>
        </p:txBody>
      </p:sp>
      <p:sp>
        <p:nvSpPr>
          <p:cNvPr id="10" name="矩形 9">
            <a:extLst>
              <a:ext uri="{FF2B5EF4-FFF2-40B4-BE49-F238E27FC236}">
                <a16:creationId xmlns:a16="http://schemas.microsoft.com/office/drawing/2014/main" xmlns="" id="{9F7CAE18-BB7A-49B1-9463-568A743AA248}"/>
              </a:ext>
            </a:extLst>
          </p:cNvPr>
          <p:cNvSpPr/>
          <p:nvPr/>
        </p:nvSpPr>
        <p:spPr>
          <a:xfrm>
            <a:off x="685800" y="3429000"/>
            <a:ext cx="4143190" cy="105954"/>
          </a:xfrm>
          <a:prstGeom prst="rect">
            <a:avLst/>
          </a:prstGeom>
          <a:solidFill>
            <a:srgbClr val="8241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 name="矩形 10">
            <a:extLst>
              <a:ext uri="{FF2B5EF4-FFF2-40B4-BE49-F238E27FC236}">
                <a16:creationId xmlns:a16="http://schemas.microsoft.com/office/drawing/2014/main" xmlns="" id="{AF0E9A49-3925-4E07-A96E-424B77AA2EFA}"/>
              </a:ext>
            </a:extLst>
          </p:cNvPr>
          <p:cNvSpPr/>
          <p:nvPr/>
        </p:nvSpPr>
        <p:spPr>
          <a:xfrm rot="16200000" flipV="1">
            <a:off x="6990333" y="3764264"/>
            <a:ext cx="2617113" cy="45719"/>
          </a:xfrm>
          <a:prstGeom prst="rect">
            <a:avLst/>
          </a:prstGeom>
          <a:solidFill>
            <a:srgbClr val="8241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 name="矩形 11">
            <a:extLst>
              <a:ext uri="{FF2B5EF4-FFF2-40B4-BE49-F238E27FC236}">
                <a16:creationId xmlns:a16="http://schemas.microsoft.com/office/drawing/2014/main" xmlns="" id="{B061B50E-1452-44E4-9F41-12447344C82A}"/>
              </a:ext>
            </a:extLst>
          </p:cNvPr>
          <p:cNvSpPr/>
          <p:nvPr/>
        </p:nvSpPr>
        <p:spPr>
          <a:xfrm rot="16200000" flipV="1">
            <a:off x="3677639" y="3734009"/>
            <a:ext cx="2617113" cy="45719"/>
          </a:xfrm>
          <a:prstGeom prst="rect">
            <a:avLst/>
          </a:prstGeom>
          <a:solidFill>
            <a:srgbClr val="8241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矩形 12">
            <a:extLst>
              <a:ext uri="{FF2B5EF4-FFF2-40B4-BE49-F238E27FC236}">
                <a16:creationId xmlns:a16="http://schemas.microsoft.com/office/drawing/2014/main" xmlns="" id="{12472E32-C180-4BF7-A041-85D4B4AA1E30}"/>
              </a:ext>
            </a:extLst>
          </p:cNvPr>
          <p:cNvSpPr>
            <a:spLocks noChangeAspect="1"/>
          </p:cNvSpPr>
          <p:nvPr/>
        </p:nvSpPr>
        <p:spPr>
          <a:xfrm>
            <a:off x="1184682" y="1791334"/>
            <a:ext cx="3690027" cy="3894168"/>
          </a:xfrm>
          <a:prstGeom prst="rect">
            <a:avLst/>
          </a:prstGeom>
          <a:blipFill dpi="0" rotWithShape="1">
            <a:blip r:embed="rId2" cstate="screen">
              <a:extLst>
                <a:ext uri="{28A0092B-C50C-407E-A947-70E740481C1C}">
                  <a14:useLocalDpi xmlns:a14="http://schemas.microsoft.com/office/drawing/2010/main"/>
                </a:ext>
              </a:extLst>
            </a:blip>
            <a:srcRect/>
            <a:stretch>
              <a:fillRect/>
            </a:stretch>
          </a:blipFill>
          <a:ln w="57150" cap="flat" cmpd="sng" algn="ctr">
            <a:solidFill>
              <a:srgbClr val="C06000"/>
            </a:solidFill>
            <a:prstDash val="solid"/>
            <a:miter lim="800000"/>
          </a:ln>
          <a:effectLst/>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a:cs typeface="+mn-ea"/>
              <a:sym typeface="+mn-lt"/>
            </a:endParaRPr>
          </a:p>
        </p:txBody>
      </p:sp>
      <p:sp>
        <p:nvSpPr>
          <p:cNvPr id="16" name="文本框 15">
            <a:extLst>
              <a:ext uri="{FF2B5EF4-FFF2-40B4-BE49-F238E27FC236}">
                <a16:creationId xmlns:a16="http://schemas.microsoft.com/office/drawing/2014/main" xmlns="" id="{104FE7C7-A462-4BE4-8E65-2FDE8C3C0155}"/>
              </a:ext>
            </a:extLst>
          </p:cNvPr>
          <p:cNvSpPr txBox="1"/>
          <p:nvPr/>
        </p:nvSpPr>
        <p:spPr>
          <a:xfrm>
            <a:off x="1426655" y="902521"/>
            <a:ext cx="3816952" cy="397083"/>
          </a:xfrm>
          <a:prstGeom prst="rect">
            <a:avLst/>
          </a:prstGeom>
          <a:noFill/>
        </p:spPr>
        <p:txBody>
          <a:bodyPr wrap="square" rtlCol="0">
            <a:spAutoFit/>
          </a:bodyPr>
          <a:lstStyle/>
          <a:p>
            <a:pPr algn="dist"/>
            <a:r>
              <a:rPr lang="zh-CN" altLang="en-US" sz="2000" dirty="0">
                <a:solidFill>
                  <a:srgbClr val="824100"/>
                </a:solidFill>
                <a:cs typeface="+mn-ea"/>
                <a:sym typeface="+mn-lt"/>
              </a:rPr>
              <a:t>单击此处添加第一节标题</a:t>
            </a:r>
          </a:p>
        </p:txBody>
      </p:sp>
      <p:pic>
        <p:nvPicPr>
          <p:cNvPr id="17" name="图片 16">
            <a:extLst>
              <a:ext uri="{FF2B5EF4-FFF2-40B4-BE49-F238E27FC236}">
                <a16:creationId xmlns:a16="http://schemas.microsoft.com/office/drawing/2014/main" xmlns="" id="{3CF716BB-E1C9-427F-8FD0-A4CF41549E30}"/>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685213" y="589547"/>
            <a:ext cx="887334" cy="887332"/>
          </a:xfrm>
          <a:prstGeom prst="rect">
            <a:avLst/>
          </a:prstGeom>
        </p:spPr>
      </p:pic>
    </p:spTree>
    <p:extLst>
      <p:ext uri="{BB962C8B-B14F-4D97-AF65-F5344CB8AC3E}">
        <p14:creationId xmlns:p14="http://schemas.microsoft.com/office/powerpoint/2010/main" val="924080647"/>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wipe(down)">
                                      <p:cBhvr>
                                        <p:cTn id="7" dur="214">
                                          <p:stCondLst>
                                            <p:cond delay="0"/>
                                          </p:stCondLst>
                                        </p:cTn>
                                        <p:tgtEl>
                                          <p:spTgt spid="17"/>
                                        </p:tgtEl>
                                      </p:cBhvr>
                                    </p:animEffect>
                                    <p:anim calcmode="lin" valueType="num">
                                      <p:cBhvr>
                                        <p:cTn id="8" dur="672" tmFilter="0,0; 0.14,0.36; 0.43,0.73; 0.71,0.91; 1.0,1.0">
                                          <p:stCondLst>
                                            <p:cond delay="0"/>
                                          </p:stCondLst>
                                        </p:cTn>
                                        <p:tgtEl>
                                          <p:spTgt spid="17"/>
                                        </p:tgtEl>
                                        <p:attrNameLst>
                                          <p:attrName>ppt_x</p:attrName>
                                        </p:attrNameLst>
                                      </p:cBhvr>
                                      <p:tavLst>
                                        <p:tav tm="0">
                                          <p:val>
                                            <p:strVal val="#ppt_x-0.25"/>
                                          </p:val>
                                        </p:tav>
                                        <p:tav tm="100000">
                                          <p:val>
                                            <p:strVal val="#ppt_x"/>
                                          </p:val>
                                        </p:tav>
                                      </p:tavLst>
                                    </p:anim>
                                    <p:anim calcmode="lin" valueType="num">
                                      <p:cBhvr>
                                        <p:cTn id="9" dur="245" tmFilter="0.0,0.0; 0.25,0.07; 0.50,0.2; 0.75,0.467; 1.0,1.0">
                                          <p:stCondLst>
                                            <p:cond delay="0"/>
                                          </p:stCondLst>
                                        </p:cTn>
                                        <p:tgtEl>
                                          <p:spTgt spid="17"/>
                                        </p:tgtEl>
                                        <p:attrNameLst>
                                          <p:attrName>ppt_y</p:attrName>
                                        </p:attrNameLst>
                                      </p:cBhvr>
                                      <p:tavLst>
                                        <p:tav tm="0" fmla="#ppt_y-sin(pi*$)/3">
                                          <p:val>
                                            <p:fltVal val="0.5"/>
                                          </p:val>
                                        </p:tav>
                                        <p:tav tm="100000">
                                          <p:val>
                                            <p:fltVal val="1"/>
                                          </p:val>
                                        </p:tav>
                                      </p:tavLst>
                                    </p:anim>
                                    <p:anim calcmode="lin" valueType="num">
                                      <p:cBhvr>
                                        <p:cTn id="10" dur="245" tmFilter="0, 0; 0.125,0.2665; 0.25,0.4; 0.375,0.465; 0.5,0.5;  0.625,0.535; 0.75,0.6; 0.875,0.7335; 1,1">
                                          <p:stCondLst>
                                            <p:cond delay="245"/>
                                          </p:stCondLst>
                                        </p:cTn>
                                        <p:tgtEl>
                                          <p:spTgt spid="17"/>
                                        </p:tgtEl>
                                        <p:attrNameLst>
                                          <p:attrName>ppt_y</p:attrName>
                                        </p:attrNameLst>
                                      </p:cBhvr>
                                      <p:tavLst>
                                        <p:tav tm="0" fmla="#ppt_y-sin(pi*$)/9">
                                          <p:val>
                                            <p:fltVal val="0"/>
                                          </p:val>
                                        </p:tav>
                                        <p:tav tm="100000">
                                          <p:val>
                                            <p:fltVal val="1"/>
                                          </p:val>
                                        </p:tav>
                                      </p:tavLst>
                                    </p:anim>
                                    <p:anim calcmode="lin" valueType="num">
                                      <p:cBhvr>
                                        <p:cTn id="11" dur="2" tmFilter="0, 0; 0.125,0.2665; 0.25,0.4; 0.375,0.465; 0.5,0.5;  0.625,0.535; 0.75,0.6; 0.875,0.7335; 1,1">
                                          <p:stCondLst>
                                            <p:cond delay="488"/>
                                          </p:stCondLst>
                                        </p:cTn>
                                        <p:tgtEl>
                                          <p:spTgt spid="17"/>
                                        </p:tgtEl>
                                        <p:attrNameLst>
                                          <p:attrName>ppt_y</p:attrName>
                                        </p:attrNameLst>
                                      </p:cBhvr>
                                      <p:tavLst>
                                        <p:tav tm="0" fmla="#ppt_y-sin(pi*$)/27">
                                          <p:val>
                                            <p:fltVal val="0"/>
                                          </p:val>
                                        </p:tav>
                                        <p:tav tm="100000">
                                          <p:val>
                                            <p:fltVal val="1"/>
                                          </p:val>
                                        </p:tav>
                                      </p:tavLst>
                                    </p:anim>
                                    <p:anim calcmode="lin" valueType="num">
                                      <p:cBhvr>
                                        <p:cTn id="12" dur="1" tmFilter="0, 0; 0.125,0.2665; 0.25,0.4; 0.375,0.465; 0.5,0.5;  0.625,0.535; 0.75,0.6; 0.875,0.7335; 1,1">
                                          <p:stCondLst>
                                            <p:cond delay="749"/>
                                          </p:stCondLst>
                                        </p:cTn>
                                        <p:tgtEl>
                                          <p:spTgt spid="17"/>
                                        </p:tgtEl>
                                        <p:attrNameLst>
                                          <p:attrName>ppt_y</p:attrName>
                                        </p:attrNameLst>
                                      </p:cBhvr>
                                      <p:tavLst>
                                        <p:tav tm="0" fmla="#ppt_y-sin(pi*$)/81">
                                          <p:val>
                                            <p:fltVal val="0"/>
                                          </p:val>
                                        </p:tav>
                                        <p:tav tm="100000">
                                          <p:val>
                                            <p:fltVal val="1"/>
                                          </p:val>
                                        </p:tav>
                                      </p:tavLst>
                                    </p:anim>
                                    <p:animScale>
                                      <p:cBhvr>
                                        <p:cTn id="13" dur="1">
                                          <p:stCondLst>
                                            <p:cond delay="240"/>
                                          </p:stCondLst>
                                        </p:cTn>
                                        <p:tgtEl>
                                          <p:spTgt spid="17"/>
                                        </p:tgtEl>
                                      </p:cBhvr>
                                      <p:to x="100000" y="60000"/>
                                    </p:animScale>
                                    <p:animScale>
                                      <p:cBhvr>
                                        <p:cTn id="14" dur="1" decel="50000">
                                          <p:stCondLst>
                                            <p:cond delay="249"/>
                                          </p:stCondLst>
                                        </p:cTn>
                                        <p:tgtEl>
                                          <p:spTgt spid="17"/>
                                        </p:tgtEl>
                                      </p:cBhvr>
                                      <p:to x="100000" y="100000"/>
                                    </p:animScale>
                                    <p:animScale>
                                      <p:cBhvr>
                                        <p:cTn id="15" dur="1">
                                          <p:stCondLst>
                                            <p:cond delay="484"/>
                                          </p:stCondLst>
                                        </p:cTn>
                                        <p:tgtEl>
                                          <p:spTgt spid="17"/>
                                        </p:tgtEl>
                                      </p:cBhvr>
                                      <p:to x="100000" y="80000"/>
                                    </p:animScale>
                                    <p:animScale>
                                      <p:cBhvr>
                                        <p:cTn id="16" dur="1" decel="50000">
                                          <p:stCondLst>
                                            <p:cond delay="493"/>
                                          </p:stCondLst>
                                        </p:cTn>
                                        <p:tgtEl>
                                          <p:spTgt spid="17"/>
                                        </p:tgtEl>
                                      </p:cBhvr>
                                      <p:to x="100000" y="100000"/>
                                    </p:animScale>
                                    <p:animScale>
                                      <p:cBhvr>
                                        <p:cTn id="17" dur="1">
                                          <p:stCondLst>
                                            <p:cond delay="749"/>
                                          </p:stCondLst>
                                        </p:cTn>
                                        <p:tgtEl>
                                          <p:spTgt spid="17"/>
                                        </p:tgtEl>
                                      </p:cBhvr>
                                      <p:to x="100000" y="90000"/>
                                    </p:animScale>
                                    <p:animScale>
                                      <p:cBhvr>
                                        <p:cTn id="18" dur="1" decel="50000">
                                          <p:stCondLst>
                                            <p:cond delay="749"/>
                                          </p:stCondLst>
                                        </p:cTn>
                                        <p:tgtEl>
                                          <p:spTgt spid="17"/>
                                        </p:tgtEl>
                                      </p:cBhvr>
                                      <p:to x="100000" y="100000"/>
                                    </p:animScale>
                                    <p:animScale>
                                      <p:cBhvr>
                                        <p:cTn id="19" dur="1">
                                          <p:stCondLst>
                                            <p:cond delay="749"/>
                                          </p:stCondLst>
                                        </p:cTn>
                                        <p:tgtEl>
                                          <p:spTgt spid="17"/>
                                        </p:tgtEl>
                                      </p:cBhvr>
                                      <p:to x="100000" y="95000"/>
                                    </p:animScale>
                                    <p:animScale>
                                      <p:cBhvr>
                                        <p:cTn id="20" dur="1" decel="50000">
                                          <p:stCondLst>
                                            <p:cond delay="749"/>
                                          </p:stCondLst>
                                        </p:cTn>
                                        <p:tgtEl>
                                          <p:spTgt spid="17"/>
                                        </p:tgtEl>
                                      </p:cBhvr>
                                      <p:to x="100000" y="100000"/>
                                    </p:animScale>
                                  </p:childTnLst>
                                </p:cTn>
                              </p:par>
                            </p:childTnLst>
                          </p:cTn>
                        </p:par>
                        <p:par>
                          <p:cTn id="21" fill="hold">
                            <p:stCondLst>
                              <p:cond delay="750"/>
                            </p:stCondLst>
                            <p:childTnLst>
                              <p:par>
                                <p:cTn id="22" presetID="26" presetClass="entr" presetSubtype="0" fill="hold" grpId="0" nodeType="afterEffect">
                                  <p:stCondLst>
                                    <p:cond delay="0"/>
                                  </p:stCondLst>
                                  <p:childTnLst>
                                    <p:set>
                                      <p:cBhvr>
                                        <p:cTn id="23" dur="1" fill="hold">
                                          <p:stCondLst>
                                            <p:cond delay="0"/>
                                          </p:stCondLst>
                                        </p:cTn>
                                        <p:tgtEl>
                                          <p:spTgt spid="16"/>
                                        </p:tgtEl>
                                        <p:attrNameLst>
                                          <p:attrName>style.visibility</p:attrName>
                                        </p:attrNameLst>
                                      </p:cBhvr>
                                      <p:to>
                                        <p:strVal val="visible"/>
                                      </p:to>
                                    </p:set>
                                    <p:animEffect transition="in" filter="wipe(down)">
                                      <p:cBhvr>
                                        <p:cTn id="24" dur="214">
                                          <p:stCondLst>
                                            <p:cond delay="0"/>
                                          </p:stCondLst>
                                        </p:cTn>
                                        <p:tgtEl>
                                          <p:spTgt spid="16"/>
                                        </p:tgtEl>
                                      </p:cBhvr>
                                    </p:animEffect>
                                    <p:anim calcmode="lin" valueType="num">
                                      <p:cBhvr>
                                        <p:cTn id="25" dur="672" tmFilter="0,0; 0.14,0.36; 0.43,0.73; 0.71,0.91; 1.0,1.0">
                                          <p:stCondLst>
                                            <p:cond delay="0"/>
                                          </p:stCondLst>
                                        </p:cTn>
                                        <p:tgtEl>
                                          <p:spTgt spid="16"/>
                                        </p:tgtEl>
                                        <p:attrNameLst>
                                          <p:attrName>ppt_x</p:attrName>
                                        </p:attrNameLst>
                                      </p:cBhvr>
                                      <p:tavLst>
                                        <p:tav tm="0">
                                          <p:val>
                                            <p:strVal val="#ppt_x-0.25"/>
                                          </p:val>
                                        </p:tav>
                                        <p:tav tm="100000">
                                          <p:val>
                                            <p:strVal val="#ppt_x"/>
                                          </p:val>
                                        </p:tav>
                                      </p:tavLst>
                                    </p:anim>
                                    <p:anim calcmode="lin" valueType="num">
                                      <p:cBhvr>
                                        <p:cTn id="26" dur="245" tmFilter="0.0,0.0; 0.25,0.07; 0.50,0.2; 0.75,0.467; 1.0,1.0">
                                          <p:stCondLst>
                                            <p:cond delay="0"/>
                                          </p:stCondLst>
                                        </p:cTn>
                                        <p:tgtEl>
                                          <p:spTgt spid="16"/>
                                        </p:tgtEl>
                                        <p:attrNameLst>
                                          <p:attrName>ppt_y</p:attrName>
                                        </p:attrNameLst>
                                      </p:cBhvr>
                                      <p:tavLst>
                                        <p:tav tm="0" fmla="#ppt_y-sin(pi*$)/3">
                                          <p:val>
                                            <p:fltVal val="0.5"/>
                                          </p:val>
                                        </p:tav>
                                        <p:tav tm="100000">
                                          <p:val>
                                            <p:fltVal val="1"/>
                                          </p:val>
                                        </p:tav>
                                      </p:tavLst>
                                    </p:anim>
                                    <p:anim calcmode="lin" valueType="num">
                                      <p:cBhvr>
                                        <p:cTn id="27" dur="245" tmFilter="0, 0; 0.125,0.2665; 0.25,0.4; 0.375,0.465; 0.5,0.5;  0.625,0.535; 0.75,0.6; 0.875,0.7335; 1,1">
                                          <p:stCondLst>
                                            <p:cond delay="245"/>
                                          </p:stCondLst>
                                        </p:cTn>
                                        <p:tgtEl>
                                          <p:spTgt spid="16"/>
                                        </p:tgtEl>
                                        <p:attrNameLst>
                                          <p:attrName>ppt_y</p:attrName>
                                        </p:attrNameLst>
                                      </p:cBhvr>
                                      <p:tavLst>
                                        <p:tav tm="0" fmla="#ppt_y-sin(pi*$)/9">
                                          <p:val>
                                            <p:fltVal val="0"/>
                                          </p:val>
                                        </p:tav>
                                        <p:tav tm="100000">
                                          <p:val>
                                            <p:fltVal val="1"/>
                                          </p:val>
                                        </p:tav>
                                      </p:tavLst>
                                    </p:anim>
                                    <p:anim calcmode="lin" valueType="num">
                                      <p:cBhvr>
                                        <p:cTn id="28" dur="2" tmFilter="0, 0; 0.125,0.2665; 0.25,0.4; 0.375,0.465; 0.5,0.5;  0.625,0.535; 0.75,0.6; 0.875,0.7335; 1,1">
                                          <p:stCondLst>
                                            <p:cond delay="488"/>
                                          </p:stCondLst>
                                        </p:cTn>
                                        <p:tgtEl>
                                          <p:spTgt spid="16"/>
                                        </p:tgtEl>
                                        <p:attrNameLst>
                                          <p:attrName>ppt_y</p:attrName>
                                        </p:attrNameLst>
                                      </p:cBhvr>
                                      <p:tavLst>
                                        <p:tav tm="0" fmla="#ppt_y-sin(pi*$)/27">
                                          <p:val>
                                            <p:fltVal val="0"/>
                                          </p:val>
                                        </p:tav>
                                        <p:tav tm="100000">
                                          <p:val>
                                            <p:fltVal val="1"/>
                                          </p:val>
                                        </p:tav>
                                      </p:tavLst>
                                    </p:anim>
                                    <p:anim calcmode="lin" valueType="num">
                                      <p:cBhvr>
                                        <p:cTn id="29" dur="1" tmFilter="0, 0; 0.125,0.2665; 0.25,0.4; 0.375,0.465; 0.5,0.5;  0.625,0.535; 0.75,0.6; 0.875,0.7335; 1,1">
                                          <p:stCondLst>
                                            <p:cond delay="749"/>
                                          </p:stCondLst>
                                        </p:cTn>
                                        <p:tgtEl>
                                          <p:spTgt spid="16"/>
                                        </p:tgtEl>
                                        <p:attrNameLst>
                                          <p:attrName>ppt_y</p:attrName>
                                        </p:attrNameLst>
                                      </p:cBhvr>
                                      <p:tavLst>
                                        <p:tav tm="0" fmla="#ppt_y-sin(pi*$)/81">
                                          <p:val>
                                            <p:fltVal val="0"/>
                                          </p:val>
                                        </p:tav>
                                        <p:tav tm="100000">
                                          <p:val>
                                            <p:fltVal val="1"/>
                                          </p:val>
                                        </p:tav>
                                      </p:tavLst>
                                    </p:anim>
                                    <p:animScale>
                                      <p:cBhvr>
                                        <p:cTn id="30" dur="1">
                                          <p:stCondLst>
                                            <p:cond delay="240"/>
                                          </p:stCondLst>
                                        </p:cTn>
                                        <p:tgtEl>
                                          <p:spTgt spid="16"/>
                                        </p:tgtEl>
                                      </p:cBhvr>
                                      <p:to x="100000" y="60000"/>
                                    </p:animScale>
                                    <p:animScale>
                                      <p:cBhvr>
                                        <p:cTn id="31" dur="1" decel="50000">
                                          <p:stCondLst>
                                            <p:cond delay="249"/>
                                          </p:stCondLst>
                                        </p:cTn>
                                        <p:tgtEl>
                                          <p:spTgt spid="16"/>
                                        </p:tgtEl>
                                      </p:cBhvr>
                                      <p:to x="100000" y="100000"/>
                                    </p:animScale>
                                    <p:animScale>
                                      <p:cBhvr>
                                        <p:cTn id="32" dur="1">
                                          <p:stCondLst>
                                            <p:cond delay="484"/>
                                          </p:stCondLst>
                                        </p:cTn>
                                        <p:tgtEl>
                                          <p:spTgt spid="16"/>
                                        </p:tgtEl>
                                      </p:cBhvr>
                                      <p:to x="100000" y="80000"/>
                                    </p:animScale>
                                    <p:animScale>
                                      <p:cBhvr>
                                        <p:cTn id="33" dur="1" decel="50000">
                                          <p:stCondLst>
                                            <p:cond delay="493"/>
                                          </p:stCondLst>
                                        </p:cTn>
                                        <p:tgtEl>
                                          <p:spTgt spid="16"/>
                                        </p:tgtEl>
                                      </p:cBhvr>
                                      <p:to x="100000" y="100000"/>
                                    </p:animScale>
                                    <p:animScale>
                                      <p:cBhvr>
                                        <p:cTn id="34" dur="1">
                                          <p:stCondLst>
                                            <p:cond delay="749"/>
                                          </p:stCondLst>
                                        </p:cTn>
                                        <p:tgtEl>
                                          <p:spTgt spid="16"/>
                                        </p:tgtEl>
                                      </p:cBhvr>
                                      <p:to x="100000" y="90000"/>
                                    </p:animScale>
                                    <p:animScale>
                                      <p:cBhvr>
                                        <p:cTn id="35" dur="1" decel="50000">
                                          <p:stCondLst>
                                            <p:cond delay="749"/>
                                          </p:stCondLst>
                                        </p:cTn>
                                        <p:tgtEl>
                                          <p:spTgt spid="16"/>
                                        </p:tgtEl>
                                      </p:cBhvr>
                                      <p:to x="100000" y="100000"/>
                                    </p:animScale>
                                    <p:animScale>
                                      <p:cBhvr>
                                        <p:cTn id="36" dur="1">
                                          <p:stCondLst>
                                            <p:cond delay="749"/>
                                          </p:stCondLst>
                                        </p:cTn>
                                        <p:tgtEl>
                                          <p:spTgt spid="16"/>
                                        </p:tgtEl>
                                      </p:cBhvr>
                                      <p:to x="100000" y="95000"/>
                                    </p:animScale>
                                    <p:animScale>
                                      <p:cBhvr>
                                        <p:cTn id="37" dur="1" decel="50000">
                                          <p:stCondLst>
                                            <p:cond delay="749"/>
                                          </p:stCondLst>
                                        </p:cTn>
                                        <p:tgtEl>
                                          <p:spTgt spid="16"/>
                                        </p:tgtEl>
                                      </p:cBhvr>
                                      <p:to x="100000" y="100000"/>
                                    </p:animScale>
                                  </p:childTnLst>
                                </p:cTn>
                              </p:par>
                            </p:childTnLst>
                          </p:cTn>
                        </p:par>
                        <p:par>
                          <p:cTn id="38" fill="hold">
                            <p:stCondLst>
                              <p:cond delay="1500"/>
                            </p:stCondLst>
                            <p:childTnLst>
                              <p:par>
                                <p:cTn id="39" presetID="21" presetClass="entr" presetSubtype="1" fill="hold" grpId="0" nodeType="afterEffect">
                                  <p:stCondLst>
                                    <p:cond delay="0"/>
                                  </p:stCondLst>
                                  <p:childTnLst>
                                    <p:set>
                                      <p:cBhvr>
                                        <p:cTn id="40" dur="1" fill="hold">
                                          <p:stCondLst>
                                            <p:cond delay="0"/>
                                          </p:stCondLst>
                                        </p:cTn>
                                        <p:tgtEl>
                                          <p:spTgt spid="13"/>
                                        </p:tgtEl>
                                        <p:attrNameLst>
                                          <p:attrName>style.visibility</p:attrName>
                                        </p:attrNameLst>
                                      </p:cBhvr>
                                      <p:to>
                                        <p:strVal val="visible"/>
                                      </p:to>
                                    </p:set>
                                    <p:animEffect transition="in" filter="wheel(1)">
                                      <p:cBhvr>
                                        <p:cTn id="41" dur="750"/>
                                        <p:tgtEl>
                                          <p:spTgt spid="13"/>
                                        </p:tgtEl>
                                      </p:cBhvr>
                                    </p:animEffect>
                                  </p:childTnLst>
                                </p:cTn>
                              </p:par>
                            </p:childTnLst>
                          </p:cTn>
                        </p:par>
                        <p:par>
                          <p:cTn id="42" fill="hold">
                            <p:stCondLst>
                              <p:cond delay="2250"/>
                            </p:stCondLst>
                            <p:childTnLst>
                              <p:par>
                                <p:cTn id="43" presetID="22" presetClass="entr" presetSubtype="8" fill="hold" grpId="0" nodeType="afterEffect">
                                  <p:stCondLst>
                                    <p:cond delay="0"/>
                                  </p:stCondLst>
                                  <p:childTnLst>
                                    <p:set>
                                      <p:cBhvr>
                                        <p:cTn id="44" dur="1" fill="hold">
                                          <p:stCondLst>
                                            <p:cond delay="0"/>
                                          </p:stCondLst>
                                        </p:cTn>
                                        <p:tgtEl>
                                          <p:spTgt spid="10"/>
                                        </p:tgtEl>
                                        <p:attrNameLst>
                                          <p:attrName>style.visibility</p:attrName>
                                        </p:attrNameLst>
                                      </p:cBhvr>
                                      <p:to>
                                        <p:strVal val="visible"/>
                                      </p:to>
                                    </p:set>
                                    <p:animEffect transition="in" filter="wipe(left)">
                                      <p:cBhvr>
                                        <p:cTn id="45" dur="750"/>
                                        <p:tgtEl>
                                          <p:spTgt spid="10"/>
                                        </p:tgtEl>
                                      </p:cBhvr>
                                    </p:animEffect>
                                  </p:childTnLst>
                                </p:cTn>
                              </p:par>
                            </p:childTnLst>
                          </p:cTn>
                        </p:par>
                        <p:par>
                          <p:cTn id="46" fill="hold">
                            <p:stCondLst>
                              <p:cond delay="3000"/>
                            </p:stCondLst>
                            <p:childTnLst>
                              <p:par>
                                <p:cTn id="47" presetID="22" presetClass="entr" presetSubtype="4" fill="hold" grpId="0" nodeType="afterEffect">
                                  <p:stCondLst>
                                    <p:cond delay="0"/>
                                  </p:stCondLst>
                                  <p:childTnLst>
                                    <p:set>
                                      <p:cBhvr>
                                        <p:cTn id="48" dur="1" fill="hold">
                                          <p:stCondLst>
                                            <p:cond delay="0"/>
                                          </p:stCondLst>
                                        </p:cTn>
                                        <p:tgtEl>
                                          <p:spTgt spid="12"/>
                                        </p:tgtEl>
                                        <p:attrNameLst>
                                          <p:attrName>style.visibility</p:attrName>
                                        </p:attrNameLst>
                                      </p:cBhvr>
                                      <p:to>
                                        <p:strVal val="visible"/>
                                      </p:to>
                                    </p:set>
                                    <p:animEffect transition="in" filter="wipe(down)">
                                      <p:cBhvr>
                                        <p:cTn id="49" dur="750"/>
                                        <p:tgtEl>
                                          <p:spTgt spid="12"/>
                                        </p:tgtEl>
                                      </p:cBhvr>
                                    </p:animEffect>
                                  </p:childTnLst>
                                </p:cTn>
                              </p:par>
                            </p:childTnLst>
                          </p:cTn>
                        </p:par>
                        <p:par>
                          <p:cTn id="50" fill="hold">
                            <p:stCondLst>
                              <p:cond delay="3750"/>
                            </p:stCondLst>
                            <p:childTnLst>
                              <p:par>
                                <p:cTn id="51" presetID="22" presetClass="entr" presetSubtype="4" fill="hold" grpId="0" nodeType="afterEffect">
                                  <p:stCondLst>
                                    <p:cond delay="0"/>
                                  </p:stCondLst>
                                  <p:childTnLst>
                                    <p:set>
                                      <p:cBhvr>
                                        <p:cTn id="52" dur="1" fill="hold">
                                          <p:stCondLst>
                                            <p:cond delay="0"/>
                                          </p:stCondLst>
                                        </p:cTn>
                                        <p:tgtEl>
                                          <p:spTgt spid="4"/>
                                        </p:tgtEl>
                                        <p:attrNameLst>
                                          <p:attrName>style.visibility</p:attrName>
                                        </p:attrNameLst>
                                      </p:cBhvr>
                                      <p:to>
                                        <p:strVal val="visible"/>
                                      </p:to>
                                    </p:set>
                                    <p:animEffect transition="in" filter="wipe(down)">
                                      <p:cBhvr>
                                        <p:cTn id="53" dur="750"/>
                                        <p:tgtEl>
                                          <p:spTgt spid="4"/>
                                        </p:tgtEl>
                                      </p:cBhvr>
                                    </p:animEffect>
                                  </p:childTnLst>
                                </p:cTn>
                              </p:par>
                            </p:childTnLst>
                          </p:cTn>
                        </p:par>
                        <p:par>
                          <p:cTn id="54" fill="hold">
                            <p:stCondLst>
                              <p:cond delay="4500"/>
                            </p:stCondLst>
                            <p:childTnLst>
                              <p:par>
                                <p:cTn id="55" presetID="22" presetClass="entr" presetSubtype="4" fill="hold" grpId="0" nodeType="afterEffect">
                                  <p:stCondLst>
                                    <p:cond delay="0"/>
                                  </p:stCondLst>
                                  <p:childTnLst>
                                    <p:set>
                                      <p:cBhvr>
                                        <p:cTn id="56" dur="1" fill="hold">
                                          <p:stCondLst>
                                            <p:cond delay="0"/>
                                          </p:stCondLst>
                                        </p:cTn>
                                        <p:tgtEl>
                                          <p:spTgt spid="5"/>
                                        </p:tgtEl>
                                        <p:attrNameLst>
                                          <p:attrName>style.visibility</p:attrName>
                                        </p:attrNameLst>
                                      </p:cBhvr>
                                      <p:to>
                                        <p:strVal val="visible"/>
                                      </p:to>
                                    </p:set>
                                    <p:animEffect transition="in" filter="wipe(down)">
                                      <p:cBhvr>
                                        <p:cTn id="57" dur="750"/>
                                        <p:tgtEl>
                                          <p:spTgt spid="5"/>
                                        </p:tgtEl>
                                      </p:cBhvr>
                                    </p:animEffect>
                                  </p:childTnLst>
                                </p:cTn>
                              </p:par>
                            </p:childTnLst>
                          </p:cTn>
                        </p:par>
                        <p:par>
                          <p:cTn id="58" fill="hold">
                            <p:stCondLst>
                              <p:cond delay="5250"/>
                            </p:stCondLst>
                            <p:childTnLst>
                              <p:par>
                                <p:cTn id="59" presetID="22" presetClass="entr" presetSubtype="4" fill="hold" grpId="0" nodeType="afterEffect">
                                  <p:stCondLst>
                                    <p:cond delay="0"/>
                                  </p:stCondLst>
                                  <p:childTnLst>
                                    <p:set>
                                      <p:cBhvr>
                                        <p:cTn id="60" dur="1" fill="hold">
                                          <p:stCondLst>
                                            <p:cond delay="0"/>
                                          </p:stCondLst>
                                        </p:cTn>
                                        <p:tgtEl>
                                          <p:spTgt spid="11"/>
                                        </p:tgtEl>
                                        <p:attrNameLst>
                                          <p:attrName>style.visibility</p:attrName>
                                        </p:attrNameLst>
                                      </p:cBhvr>
                                      <p:to>
                                        <p:strVal val="visible"/>
                                      </p:to>
                                    </p:set>
                                    <p:animEffect transition="in" filter="wipe(down)">
                                      <p:cBhvr>
                                        <p:cTn id="61" dur="750"/>
                                        <p:tgtEl>
                                          <p:spTgt spid="11"/>
                                        </p:tgtEl>
                                      </p:cBhvr>
                                    </p:animEffect>
                                  </p:childTnLst>
                                </p:cTn>
                              </p:par>
                            </p:childTnLst>
                          </p:cTn>
                        </p:par>
                        <p:par>
                          <p:cTn id="62" fill="hold">
                            <p:stCondLst>
                              <p:cond delay="6000"/>
                            </p:stCondLst>
                            <p:childTnLst>
                              <p:par>
                                <p:cTn id="63" presetID="22" presetClass="entr" presetSubtype="4" fill="hold" grpId="0" nodeType="afterEffect">
                                  <p:stCondLst>
                                    <p:cond delay="0"/>
                                  </p:stCondLst>
                                  <p:childTnLst>
                                    <p:set>
                                      <p:cBhvr>
                                        <p:cTn id="64" dur="1" fill="hold">
                                          <p:stCondLst>
                                            <p:cond delay="0"/>
                                          </p:stCondLst>
                                        </p:cTn>
                                        <p:tgtEl>
                                          <p:spTgt spid="6"/>
                                        </p:tgtEl>
                                        <p:attrNameLst>
                                          <p:attrName>style.visibility</p:attrName>
                                        </p:attrNameLst>
                                      </p:cBhvr>
                                      <p:to>
                                        <p:strVal val="visible"/>
                                      </p:to>
                                    </p:set>
                                    <p:animEffect transition="in" filter="wipe(down)">
                                      <p:cBhvr>
                                        <p:cTn id="65" dur="750"/>
                                        <p:tgtEl>
                                          <p:spTgt spid="6"/>
                                        </p:tgtEl>
                                      </p:cBhvr>
                                    </p:animEffect>
                                  </p:childTnLst>
                                </p:cTn>
                              </p:par>
                            </p:childTnLst>
                          </p:cTn>
                        </p:par>
                        <p:par>
                          <p:cTn id="66" fill="hold">
                            <p:stCondLst>
                              <p:cond delay="6750"/>
                            </p:stCondLst>
                            <p:childTnLst>
                              <p:par>
                                <p:cTn id="67" presetID="22" presetClass="entr" presetSubtype="4" fill="hold" grpId="0" nodeType="afterEffect">
                                  <p:stCondLst>
                                    <p:cond delay="0"/>
                                  </p:stCondLst>
                                  <p:childTnLst>
                                    <p:set>
                                      <p:cBhvr>
                                        <p:cTn id="68" dur="1" fill="hold">
                                          <p:stCondLst>
                                            <p:cond delay="0"/>
                                          </p:stCondLst>
                                        </p:cTn>
                                        <p:tgtEl>
                                          <p:spTgt spid="7"/>
                                        </p:tgtEl>
                                        <p:attrNameLst>
                                          <p:attrName>style.visibility</p:attrName>
                                        </p:attrNameLst>
                                      </p:cBhvr>
                                      <p:to>
                                        <p:strVal val="visible"/>
                                      </p:to>
                                    </p:set>
                                    <p:animEffect transition="in" filter="wipe(down)">
                                      <p:cBhvr>
                                        <p:cTn id="69" dur="75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10" grpId="0" animBg="1"/>
      <p:bldP spid="11" grpId="0" animBg="1"/>
      <p:bldP spid="12" grpId="0" animBg="1"/>
      <p:bldP spid="13" grpId="0" animBg="1"/>
      <p:bldP spid="16"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a:extLst>
              <a:ext uri="{FF2B5EF4-FFF2-40B4-BE49-F238E27FC236}">
                <a16:creationId xmlns:a16="http://schemas.microsoft.com/office/drawing/2014/main" xmlns="" id="{AF442435-386B-49C4-BBFD-91EF067F1311}"/>
              </a:ext>
            </a:extLst>
          </p:cNvPr>
          <p:cNvSpPr/>
          <p:nvPr/>
        </p:nvSpPr>
        <p:spPr>
          <a:xfrm>
            <a:off x="685800" y="589547"/>
            <a:ext cx="10828421" cy="5654842"/>
          </a:xfrm>
          <a:prstGeom prst="rect">
            <a:avLst/>
          </a:prstGeom>
          <a:solidFill>
            <a:srgbClr val="FFF9F3"/>
          </a:solidFill>
          <a:ln>
            <a:noFill/>
          </a:ln>
          <a:effectLst>
            <a:outerShdw blurRad="63500" sx="102000" sy="102000" algn="c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 name="矩形 9">
            <a:extLst>
              <a:ext uri="{FF2B5EF4-FFF2-40B4-BE49-F238E27FC236}">
                <a16:creationId xmlns:a16="http://schemas.microsoft.com/office/drawing/2014/main" xmlns="" id="{1CCF2AC4-120E-4DAB-8C12-714DDF05010F}"/>
              </a:ext>
            </a:extLst>
          </p:cNvPr>
          <p:cNvSpPr>
            <a:spLocks noChangeAspect="1"/>
          </p:cNvSpPr>
          <p:nvPr/>
        </p:nvSpPr>
        <p:spPr>
          <a:xfrm>
            <a:off x="1440876" y="3002348"/>
            <a:ext cx="7905750" cy="1836393"/>
          </a:xfrm>
          <a:prstGeom prst="rect">
            <a:avLst/>
          </a:prstGeom>
          <a:blipFill dpi="0" rotWithShape="1">
            <a:blip r:embed="rId2" cstate="screen">
              <a:extLst>
                <a:ext uri="{28A0092B-C50C-407E-A947-70E740481C1C}">
                  <a14:useLocalDpi xmlns:a14="http://schemas.microsoft.com/office/drawing/2010/main"/>
                </a:ext>
              </a:extLst>
            </a:blip>
            <a:srcRect/>
            <a:stretch>
              <a:fillRect/>
            </a:stretch>
          </a:blipFill>
          <a:ln w="12700" cap="flat" cmpd="sng" algn="ctr">
            <a:noFill/>
            <a:prstDash val="solid"/>
            <a:miter lim="800000"/>
          </a:ln>
          <a:effectLst/>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a:cs typeface="+mn-ea"/>
              <a:sym typeface="+mn-lt"/>
            </a:endParaRPr>
          </a:p>
        </p:txBody>
      </p:sp>
      <p:sp>
        <p:nvSpPr>
          <p:cNvPr id="6" name="文本框 5">
            <a:extLst>
              <a:ext uri="{FF2B5EF4-FFF2-40B4-BE49-F238E27FC236}">
                <a16:creationId xmlns:a16="http://schemas.microsoft.com/office/drawing/2014/main" xmlns="" id="{3A7F8828-653A-40C3-A1F9-47A760767CD6}"/>
              </a:ext>
            </a:extLst>
          </p:cNvPr>
          <p:cNvSpPr txBox="1"/>
          <p:nvPr/>
        </p:nvSpPr>
        <p:spPr>
          <a:xfrm>
            <a:off x="1314116" y="1709224"/>
            <a:ext cx="1531258" cy="369332"/>
          </a:xfrm>
          <a:prstGeom prst="rect">
            <a:avLst/>
          </a:prstGeom>
          <a:noFill/>
        </p:spPr>
        <p:txBody>
          <a:bodyPr wrap="square" rtlCol="0">
            <a:spAutoFit/>
          </a:bodyPr>
          <a:lstStyle/>
          <a:p>
            <a:pPr algn="ctr"/>
            <a:r>
              <a:rPr lang="zh-CN" altLang="en-US" spc="300" dirty="0">
                <a:solidFill>
                  <a:srgbClr val="824100"/>
                </a:solidFill>
                <a:cs typeface="+mn-ea"/>
                <a:sym typeface="+mn-lt"/>
              </a:rPr>
              <a:t>添加标题</a:t>
            </a:r>
          </a:p>
        </p:txBody>
      </p:sp>
      <p:sp>
        <p:nvSpPr>
          <p:cNvPr id="7" name="矩形 6">
            <a:extLst>
              <a:ext uri="{FF2B5EF4-FFF2-40B4-BE49-F238E27FC236}">
                <a16:creationId xmlns:a16="http://schemas.microsoft.com/office/drawing/2014/main" xmlns="" id="{FB821470-8903-430C-963B-C0CF005E21B2}"/>
              </a:ext>
            </a:extLst>
          </p:cNvPr>
          <p:cNvSpPr/>
          <p:nvPr/>
        </p:nvSpPr>
        <p:spPr>
          <a:xfrm>
            <a:off x="1426655" y="2096896"/>
            <a:ext cx="7905750" cy="700576"/>
          </a:xfrm>
          <a:prstGeom prst="rect">
            <a:avLst/>
          </a:prstGeom>
        </p:spPr>
        <p:txBody>
          <a:bodyPr wrap="square">
            <a:spAutoFit/>
          </a:bodyPr>
          <a:lstStyle/>
          <a:p>
            <a:pPr>
              <a:lnSpc>
                <a:spcPct val="150000"/>
              </a:lnSpc>
            </a:pPr>
            <a:r>
              <a:rPr lang="zh-CN" altLang="en-US" sz="1400" spc="300" dirty="0">
                <a:solidFill>
                  <a:srgbClr val="824100"/>
                </a:solidFill>
                <a:cs typeface="+mn-ea"/>
                <a:sym typeface="+mn-lt"/>
              </a:rPr>
              <a:t>单击此处添加标题，标题内容要与主要的内容相符，并且，在字体方面需要注意，可以直接复制粘贴文本。单击此处添加标题，标题内容要与主要的内容相符</a:t>
            </a:r>
            <a:r>
              <a:rPr lang="en-US" altLang="zh-CN" sz="1400" spc="300" dirty="0">
                <a:solidFill>
                  <a:srgbClr val="824100"/>
                </a:solidFill>
                <a:cs typeface="+mn-ea"/>
                <a:sym typeface="+mn-lt"/>
              </a:rPr>
              <a:t>.</a:t>
            </a:r>
            <a:endParaRPr lang="zh-CN" altLang="en-US" sz="1400" spc="300" dirty="0">
              <a:solidFill>
                <a:srgbClr val="824100"/>
              </a:solidFill>
              <a:cs typeface="+mn-ea"/>
              <a:sym typeface="+mn-lt"/>
            </a:endParaRPr>
          </a:p>
        </p:txBody>
      </p:sp>
      <p:sp>
        <p:nvSpPr>
          <p:cNvPr id="8" name="文本框 7">
            <a:extLst>
              <a:ext uri="{FF2B5EF4-FFF2-40B4-BE49-F238E27FC236}">
                <a16:creationId xmlns:a16="http://schemas.microsoft.com/office/drawing/2014/main" xmlns="" id="{1B16A7B7-BDC6-4E4C-8228-FD2237C944B6}"/>
              </a:ext>
            </a:extLst>
          </p:cNvPr>
          <p:cNvSpPr txBox="1"/>
          <p:nvPr/>
        </p:nvSpPr>
        <p:spPr>
          <a:xfrm>
            <a:off x="9351828" y="4705028"/>
            <a:ext cx="1531258" cy="369332"/>
          </a:xfrm>
          <a:prstGeom prst="rect">
            <a:avLst/>
          </a:prstGeom>
          <a:noFill/>
        </p:spPr>
        <p:txBody>
          <a:bodyPr wrap="square" rtlCol="0">
            <a:spAutoFit/>
          </a:bodyPr>
          <a:lstStyle/>
          <a:p>
            <a:pPr algn="r"/>
            <a:r>
              <a:rPr lang="zh-CN" altLang="en-US" spc="300" dirty="0">
                <a:solidFill>
                  <a:srgbClr val="824100"/>
                </a:solidFill>
                <a:cs typeface="+mn-ea"/>
                <a:sym typeface="+mn-lt"/>
              </a:rPr>
              <a:t>添加标题</a:t>
            </a:r>
          </a:p>
        </p:txBody>
      </p:sp>
      <p:sp>
        <p:nvSpPr>
          <p:cNvPr id="9" name="矩形 8">
            <a:extLst>
              <a:ext uri="{FF2B5EF4-FFF2-40B4-BE49-F238E27FC236}">
                <a16:creationId xmlns:a16="http://schemas.microsoft.com/office/drawing/2014/main" xmlns="" id="{891C2EF6-BDA2-468C-A419-7AE5CDF41819}"/>
              </a:ext>
            </a:extLst>
          </p:cNvPr>
          <p:cNvSpPr/>
          <p:nvPr/>
        </p:nvSpPr>
        <p:spPr>
          <a:xfrm>
            <a:off x="3244466" y="5072575"/>
            <a:ext cx="7905750" cy="700576"/>
          </a:xfrm>
          <a:prstGeom prst="rect">
            <a:avLst/>
          </a:prstGeom>
        </p:spPr>
        <p:txBody>
          <a:bodyPr wrap="square">
            <a:spAutoFit/>
          </a:bodyPr>
          <a:lstStyle/>
          <a:p>
            <a:pPr algn="r">
              <a:lnSpc>
                <a:spcPct val="150000"/>
              </a:lnSpc>
            </a:pPr>
            <a:r>
              <a:rPr lang="zh-CN" altLang="en-US" sz="1400" spc="300" dirty="0">
                <a:solidFill>
                  <a:srgbClr val="824100"/>
                </a:solidFill>
                <a:cs typeface="+mn-ea"/>
                <a:sym typeface="+mn-lt"/>
              </a:rPr>
              <a:t>单击此处添加标题，标题内容要与主要的内容相符，并且，在字体方面需要注意，可以直接复制粘贴文本。单击此处添加标题，标题内容要与主要的内容相符</a:t>
            </a:r>
            <a:r>
              <a:rPr lang="en-US" altLang="zh-CN" sz="1400" spc="300" dirty="0">
                <a:solidFill>
                  <a:srgbClr val="824100"/>
                </a:solidFill>
                <a:cs typeface="+mn-ea"/>
                <a:sym typeface="+mn-lt"/>
              </a:rPr>
              <a:t>.</a:t>
            </a:r>
            <a:endParaRPr lang="zh-CN" altLang="en-US" sz="1400" spc="300" dirty="0">
              <a:solidFill>
                <a:srgbClr val="824100"/>
              </a:solidFill>
              <a:cs typeface="+mn-ea"/>
              <a:sym typeface="+mn-lt"/>
            </a:endParaRPr>
          </a:p>
        </p:txBody>
      </p:sp>
      <p:sp>
        <p:nvSpPr>
          <p:cNvPr id="12" name="文本框 11">
            <a:extLst>
              <a:ext uri="{FF2B5EF4-FFF2-40B4-BE49-F238E27FC236}">
                <a16:creationId xmlns:a16="http://schemas.microsoft.com/office/drawing/2014/main" xmlns="" id="{9EF87F0D-6EDC-45A1-907D-83C8113B2BCF}"/>
              </a:ext>
            </a:extLst>
          </p:cNvPr>
          <p:cNvSpPr txBox="1"/>
          <p:nvPr/>
        </p:nvSpPr>
        <p:spPr>
          <a:xfrm>
            <a:off x="1426655" y="902521"/>
            <a:ext cx="3816952" cy="397083"/>
          </a:xfrm>
          <a:prstGeom prst="rect">
            <a:avLst/>
          </a:prstGeom>
          <a:noFill/>
        </p:spPr>
        <p:txBody>
          <a:bodyPr wrap="square" rtlCol="0">
            <a:spAutoFit/>
          </a:bodyPr>
          <a:lstStyle/>
          <a:p>
            <a:pPr algn="dist"/>
            <a:r>
              <a:rPr lang="zh-CN" altLang="en-US" sz="2000" dirty="0">
                <a:solidFill>
                  <a:srgbClr val="824100"/>
                </a:solidFill>
                <a:cs typeface="+mn-ea"/>
                <a:sym typeface="+mn-lt"/>
              </a:rPr>
              <a:t>单击此处添加第一节标题</a:t>
            </a:r>
          </a:p>
        </p:txBody>
      </p:sp>
      <p:pic>
        <p:nvPicPr>
          <p:cNvPr id="13" name="图片 12">
            <a:extLst>
              <a:ext uri="{FF2B5EF4-FFF2-40B4-BE49-F238E27FC236}">
                <a16:creationId xmlns:a16="http://schemas.microsoft.com/office/drawing/2014/main" xmlns="" id="{EB0B293E-E98B-4F8C-BB10-44FB0EA342C3}"/>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685213" y="589547"/>
            <a:ext cx="887334" cy="887332"/>
          </a:xfrm>
          <a:prstGeom prst="rect">
            <a:avLst/>
          </a:prstGeom>
        </p:spPr>
      </p:pic>
    </p:spTree>
    <p:extLst>
      <p:ext uri="{BB962C8B-B14F-4D97-AF65-F5344CB8AC3E}">
        <p14:creationId xmlns:p14="http://schemas.microsoft.com/office/powerpoint/2010/main" val="820061136"/>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down)">
                                      <p:cBhvr>
                                        <p:cTn id="7" dur="214">
                                          <p:stCondLst>
                                            <p:cond delay="0"/>
                                          </p:stCondLst>
                                        </p:cTn>
                                        <p:tgtEl>
                                          <p:spTgt spid="13"/>
                                        </p:tgtEl>
                                      </p:cBhvr>
                                    </p:animEffect>
                                    <p:anim calcmode="lin" valueType="num">
                                      <p:cBhvr>
                                        <p:cTn id="8" dur="672" tmFilter="0,0; 0.14,0.36; 0.43,0.73; 0.71,0.91; 1.0,1.0">
                                          <p:stCondLst>
                                            <p:cond delay="0"/>
                                          </p:stCondLst>
                                        </p:cTn>
                                        <p:tgtEl>
                                          <p:spTgt spid="13"/>
                                        </p:tgtEl>
                                        <p:attrNameLst>
                                          <p:attrName>ppt_x</p:attrName>
                                        </p:attrNameLst>
                                      </p:cBhvr>
                                      <p:tavLst>
                                        <p:tav tm="0">
                                          <p:val>
                                            <p:strVal val="#ppt_x-0.25"/>
                                          </p:val>
                                        </p:tav>
                                        <p:tav tm="100000">
                                          <p:val>
                                            <p:strVal val="#ppt_x"/>
                                          </p:val>
                                        </p:tav>
                                      </p:tavLst>
                                    </p:anim>
                                    <p:anim calcmode="lin" valueType="num">
                                      <p:cBhvr>
                                        <p:cTn id="9" dur="245" tmFilter="0.0,0.0; 0.25,0.07; 0.50,0.2; 0.75,0.467; 1.0,1.0">
                                          <p:stCondLst>
                                            <p:cond delay="0"/>
                                          </p:stCondLst>
                                        </p:cTn>
                                        <p:tgtEl>
                                          <p:spTgt spid="13"/>
                                        </p:tgtEl>
                                        <p:attrNameLst>
                                          <p:attrName>ppt_y</p:attrName>
                                        </p:attrNameLst>
                                      </p:cBhvr>
                                      <p:tavLst>
                                        <p:tav tm="0" fmla="#ppt_y-sin(pi*$)/3">
                                          <p:val>
                                            <p:fltVal val="0.5"/>
                                          </p:val>
                                        </p:tav>
                                        <p:tav tm="100000">
                                          <p:val>
                                            <p:fltVal val="1"/>
                                          </p:val>
                                        </p:tav>
                                      </p:tavLst>
                                    </p:anim>
                                    <p:anim calcmode="lin" valueType="num">
                                      <p:cBhvr>
                                        <p:cTn id="10" dur="245" tmFilter="0, 0; 0.125,0.2665; 0.25,0.4; 0.375,0.465; 0.5,0.5;  0.625,0.535; 0.75,0.6; 0.875,0.7335; 1,1">
                                          <p:stCondLst>
                                            <p:cond delay="245"/>
                                          </p:stCondLst>
                                        </p:cTn>
                                        <p:tgtEl>
                                          <p:spTgt spid="13"/>
                                        </p:tgtEl>
                                        <p:attrNameLst>
                                          <p:attrName>ppt_y</p:attrName>
                                        </p:attrNameLst>
                                      </p:cBhvr>
                                      <p:tavLst>
                                        <p:tav tm="0" fmla="#ppt_y-sin(pi*$)/9">
                                          <p:val>
                                            <p:fltVal val="0"/>
                                          </p:val>
                                        </p:tav>
                                        <p:tav tm="100000">
                                          <p:val>
                                            <p:fltVal val="1"/>
                                          </p:val>
                                        </p:tav>
                                      </p:tavLst>
                                    </p:anim>
                                    <p:anim calcmode="lin" valueType="num">
                                      <p:cBhvr>
                                        <p:cTn id="11" dur="2" tmFilter="0, 0; 0.125,0.2665; 0.25,0.4; 0.375,0.465; 0.5,0.5;  0.625,0.535; 0.75,0.6; 0.875,0.7335; 1,1">
                                          <p:stCondLst>
                                            <p:cond delay="488"/>
                                          </p:stCondLst>
                                        </p:cTn>
                                        <p:tgtEl>
                                          <p:spTgt spid="13"/>
                                        </p:tgtEl>
                                        <p:attrNameLst>
                                          <p:attrName>ppt_y</p:attrName>
                                        </p:attrNameLst>
                                      </p:cBhvr>
                                      <p:tavLst>
                                        <p:tav tm="0" fmla="#ppt_y-sin(pi*$)/27">
                                          <p:val>
                                            <p:fltVal val="0"/>
                                          </p:val>
                                        </p:tav>
                                        <p:tav tm="100000">
                                          <p:val>
                                            <p:fltVal val="1"/>
                                          </p:val>
                                        </p:tav>
                                      </p:tavLst>
                                    </p:anim>
                                    <p:anim calcmode="lin" valueType="num">
                                      <p:cBhvr>
                                        <p:cTn id="12" dur="1" tmFilter="0, 0; 0.125,0.2665; 0.25,0.4; 0.375,0.465; 0.5,0.5;  0.625,0.535; 0.75,0.6; 0.875,0.7335; 1,1">
                                          <p:stCondLst>
                                            <p:cond delay="749"/>
                                          </p:stCondLst>
                                        </p:cTn>
                                        <p:tgtEl>
                                          <p:spTgt spid="13"/>
                                        </p:tgtEl>
                                        <p:attrNameLst>
                                          <p:attrName>ppt_y</p:attrName>
                                        </p:attrNameLst>
                                      </p:cBhvr>
                                      <p:tavLst>
                                        <p:tav tm="0" fmla="#ppt_y-sin(pi*$)/81">
                                          <p:val>
                                            <p:fltVal val="0"/>
                                          </p:val>
                                        </p:tav>
                                        <p:tav tm="100000">
                                          <p:val>
                                            <p:fltVal val="1"/>
                                          </p:val>
                                        </p:tav>
                                      </p:tavLst>
                                    </p:anim>
                                    <p:animScale>
                                      <p:cBhvr>
                                        <p:cTn id="13" dur="1">
                                          <p:stCondLst>
                                            <p:cond delay="240"/>
                                          </p:stCondLst>
                                        </p:cTn>
                                        <p:tgtEl>
                                          <p:spTgt spid="13"/>
                                        </p:tgtEl>
                                      </p:cBhvr>
                                      <p:to x="100000" y="60000"/>
                                    </p:animScale>
                                    <p:animScale>
                                      <p:cBhvr>
                                        <p:cTn id="14" dur="1" decel="50000">
                                          <p:stCondLst>
                                            <p:cond delay="249"/>
                                          </p:stCondLst>
                                        </p:cTn>
                                        <p:tgtEl>
                                          <p:spTgt spid="13"/>
                                        </p:tgtEl>
                                      </p:cBhvr>
                                      <p:to x="100000" y="100000"/>
                                    </p:animScale>
                                    <p:animScale>
                                      <p:cBhvr>
                                        <p:cTn id="15" dur="1">
                                          <p:stCondLst>
                                            <p:cond delay="484"/>
                                          </p:stCondLst>
                                        </p:cTn>
                                        <p:tgtEl>
                                          <p:spTgt spid="13"/>
                                        </p:tgtEl>
                                      </p:cBhvr>
                                      <p:to x="100000" y="80000"/>
                                    </p:animScale>
                                    <p:animScale>
                                      <p:cBhvr>
                                        <p:cTn id="16" dur="1" decel="50000">
                                          <p:stCondLst>
                                            <p:cond delay="493"/>
                                          </p:stCondLst>
                                        </p:cTn>
                                        <p:tgtEl>
                                          <p:spTgt spid="13"/>
                                        </p:tgtEl>
                                      </p:cBhvr>
                                      <p:to x="100000" y="100000"/>
                                    </p:animScale>
                                    <p:animScale>
                                      <p:cBhvr>
                                        <p:cTn id="17" dur="1">
                                          <p:stCondLst>
                                            <p:cond delay="749"/>
                                          </p:stCondLst>
                                        </p:cTn>
                                        <p:tgtEl>
                                          <p:spTgt spid="13"/>
                                        </p:tgtEl>
                                      </p:cBhvr>
                                      <p:to x="100000" y="90000"/>
                                    </p:animScale>
                                    <p:animScale>
                                      <p:cBhvr>
                                        <p:cTn id="18" dur="1" decel="50000">
                                          <p:stCondLst>
                                            <p:cond delay="749"/>
                                          </p:stCondLst>
                                        </p:cTn>
                                        <p:tgtEl>
                                          <p:spTgt spid="13"/>
                                        </p:tgtEl>
                                      </p:cBhvr>
                                      <p:to x="100000" y="100000"/>
                                    </p:animScale>
                                    <p:animScale>
                                      <p:cBhvr>
                                        <p:cTn id="19" dur="1">
                                          <p:stCondLst>
                                            <p:cond delay="749"/>
                                          </p:stCondLst>
                                        </p:cTn>
                                        <p:tgtEl>
                                          <p:spTgt spid="13"/>
                                        </p:tgtEl>
                                      </p:cBhvr>
                                      <p:to x="100000" y="95000"/>
                                    </p:animScale>
                                    <p:animScale>
                                      <p:cBhvr>
                                        <p:cTn id="20" dur="1" decel="50000">
                                          <p:stCondLst>
                                            <p:cond delay="749"/>
                                          </p:stCondLst>
                                        </p:cTn>
                                        <p:tgtEl>
                                          <p:spTgt spid="13"/>
                                        </p:tgtEl>
                                      </p:cBhvr>
                                      <p:to x="100000" y="100000"/>
                                    </p:animScale>
                                  </p:childTnLst>
                                </p:cTn>
                              </p:par>
                            </p:childTnLst>
                          </p:cTn>
                        </p:par>
                        <p:par>
                          <p:cTn id="21" fill="hold">
                            <p:stCondLst>
                              <p:cond delay="750"/>
                            </p:stCondLst>
                            <p:childTnLst>
                              <p:par>
                                <p:cTn id="22" presetID="26" presetClass="entr" presetSubtype="0" fill="hold" grpId="0" nodeType="afterEffect">
                                  <p:stCondLst>
                                    <p:cond delay="0"/>
                                  </p:stCondLst>
                                  <p:childTnLst>
                                    <p:set>
                                      <p:cBhvr>
                                        <p:cTn id="23" dur="1" fill="hold">
                                          <p:stCondLst>
                                            <p:cond delay="0"/>
                                          </p:stCondLst>
                                        </p:cTn>
                                        <p:tgtEl>
                                          <p:spTgt spid="12"/>
                                        </p:tgtEl>
                                        <p:attrNameLst>
                                          <p:attrName>style.visibility</p:attrName>
                                        </p:attrNameLst>
                                      </p:cBhvr>
                                      <p:to>
                                        <p:strVal val="visible"/>
                                      </p:to>
                                    </p:set>
                                    <p:animEffect transition="in" filter="wipe(down)">
                                      <p:cBhvr>
                                        <p:cTn id="24" dur="214">
                                          <p:stCondLst>
                                            <p:cond delay="0"/>
                                          </p:stCondLst>
                                        </p:cTn>
                                        <p:tgtEl>
                                          <p:spTgt spid="12"/>
                                        </p:tgtEl>
                                      </p:cBhvr>
                                    </p:animEffect>
                                    <p:anim calcmode="lin" valueType="num">
                                      <p:cBhvr>
                                        <p:cTn id="25" dur="672" tmFilter="0,0; 0.14,0.36; 0.43,0.73; 0.71,0.91; 1.0,1.0">
                                          <p:stCondLst>
                                            <p:cond delay="0"/>
                                          </p:stCondLst>
                                        </p:cTn>
                                        <p:tgtEl>
                                          <p:spTgt spid="12"/>
                                        </p:tgtEl>
                                        <p:attrNameLst>
                                          <p:attrName>ppt_x</p:attrName>
                                        </p:attrNameLst>
                                      </p:cBhvr>
                                      <p:tavLst>
                                        <p:tav tm="0">
                                          <p:val>
                                            <p:strVal val="#ppt_x-0.25"/>
                                          </p:val>
                                        </p:tav>
                                        <p:tav tm="100000">
                                          <p:val>
                                            <p:strVal val="#ppt_x"/>
                                          </p:val>
                                        </p:tav>
                                      </p:tavLst>
                                    </p:anim>
                                    <p:anim calcmode="lin" valueType="num">
                                      <p:cBhvr>
                                        <p:cTn id="26" dur="245" tmFilter="0.0,0.0; 0.25,0.07; 0.50,0.2; 0.75,0.467; 1.0,1.0">
                                          <p:stCondLst>
                                            <p:cond delay="0"/>
                                          </p:stCondLst>
                                        </p:cTn>
                                        <p:tgtEl>
                                          <p:spTgt spid="12"/>
                                        </p:tgtEl>
                                        <p:attrNameLst>
                                          <p:attrName>ppt_y</p:attrName>
                                        </p:attrNameLst>
                                      </p:cBhvr>
                                      <p:tavLst>
                                        <p:tav tm="0" fmla="#ppt_y-sin(pi*$)/3">
                                          <p:val>
                                            <p:fltVal val="0.5"/>
                                          </p:val>
                                        </p:tav>
                                        <p:tav tm="100000">
                                          <p:val>
                                            <p:fltVal val="1"/>
                                          </p:val>
                                        </p:tav>
                                      </p:tavLst>
                                    </p:anim>
                                    <p:anim calcmode="lin" valueType="num">
                                      <p:cBhvr>
                                        <p:cTn id="27" dur="245" tmFilter="0, 0; 0.125,0.2665; 0.25,0.4; 0.375,0.465; 0.5,0.5;  0.625,0.535; 0.75,0.6; 0.875,0.7335; 1,1">
                                          <p:stCondLst>
                                            <p:cond delay="245"/>
                                          </p:stCondLst>
                                        </p:cTn>
                                        <p:tgtEl>
                                          <p:spTgt spid="12"/>
                                        </p:tgtEl>
                                        <p:attrNameLst>
                                          <p:attrName>ppt_y</p:attrName>
                                        </p:attrNameLst>
                                      </p:cBhvr>
                                      <p:tavLst>
                                        <p:tav tm="0" fmla="#ppt_y-sin(pi*$)/9">
                                          <p:val>
                                            <p:fltVal val="0"/>
                                          </p:val>
                                        </p:tav>
                                        <p:tav tm="100000">
                                          <p:val>
                                            <p:fltVal val="1"/>
                                          </p:val>
                                        </p:tav>
                                      </p:tavLst>
                                    </p:anim>
                                    <p:anim calcmode="lin" valueType="num">
                                      <p:cBhvr>
                                        <p:cTn id="28" dur="2" tmFilter="0, 0; 0.125,0.2665; 0.25,0.4; 0.375,0.465; 0.5,0.5;  0.625,0.535; 0.75,0.6; 0.875,0.7335; 1,1">
                                          <p:stCondLst>
                                            <p:cond delay="488"/>
                                          </p:stCondLst>
                                        </p:cTn>
                                        <p:tgtEl>
                                          <p:spTgt spid="12"/>
                                        </p:tgtEl>
                                        <p:attrNameLst>
                                          <p:attrName>ppt_y</p:attrName>
                                        </p:attrNameLst>
                                      </p:cBhvr>
                                      <p:tavLst>
                                        <p:tav tm="0" fmla="#ppt_y-sin(pi*$)/27">
                                          <p:val>
                                            <p:fltVal val="0"/>
                                          </p:val>
                                        </p:tav>
                                        <p:tav tm="100000">
                                          <p:val>
                                            <p:fltVal val="1"/>
                                          </p:val>
                                        </p:tav>
                                      </p:tavLst>
                                    </p:anim>
                                    <p:anim calcmode="lin" valueType="num">
                                      <p:cBhvr>
                                        <p:cTn id="29" dur="1" tmFilter="0, 0; 0.125,0.2665; 0.25,0.4; 0.375,0.465; 0.5,0.5;  0.625,0.535; 0.75,0.6; 0.875,0.7335; 1,1">
                                          <p:stCondLst>
                                            <p:cond delay="749"/>
                                          </p:stCondLst>
                                        </p:cTn>
                                        <p:tgtEl>
                                          <p:spTgt spid="12"/>
                                        </p:tgtEl>
                                        <p:attrNameLst>
                                          <p:attrName>ppt_y</p:attrName>
                                        </p:attrNameLst>
                                      </p:cBhvr>
                                      <p:tavLst>
                                        <p:tav tm="0" fmla="#ppt_y-sin(pi*$)/81">
                                          <p:val>
                                            <p:fltVal val="0"/>
                                          </p:val>
                                        </p:tav>
                                        <p:tav tm="100000">
                                          <p:val>
                                            <p:fltVal val="1"/>
                                          </p:val>
                                        </p:tav>
                                      </p:tavLst>
                                    </p:anim>
                                    <p:animScale>
                                      <p:cBhvr>
                                        <p:cTn id="30" dur="1">
                                          <p:stCondLst>
                                            <p:cond delay="240"/>
                                          </p:stCondLst>
                                        </p:cTn>
                                        <p:tgtEl>
                                          <p:spTgt spid="12"/>
                                        </p:tgtEl>
                                      </p:cBhvr>
                                      <p:to x="100000" y="60000"/>
                                    </p:animScale>
                                    <p:animScale>
                                      <p:cBhvr>
                                        <p:cTn id="31" dur="1" decel="50000">
                                          <p:stCondLst>
                                            <p:cond delay="249"/>
                                          </p:stCondLst>
                                        </p:cTn>
                                        <p:tgtEl>
                                          <p:spTgt spid="12"/>
                                        </p:tgtEl>
                                      </p:cBhvr>
                                      <p:to x="100000" y="100000"/>
                                    </p:animScale>
                                    <p:animScale>
                                      <p:cBhvr>
                                        <p:cTn id="32" dur="1">
                                          <p:stCondLst>
                                            <p:cond delay="484"/>
                                          </p:stCondLst>
                                        </p:cTn>
                                        <p:tgtEl>
                                          <p:spTgt spid="12"/>
                                        </p:tgtEl>
                                      </p:cBhvr>
                                      <p:to x="100000" y="80000"/>
                                    </p:animScale>
                                    <p:animScale>
                                      <p:cBhvr>
                                        <p:cTn id="33" dur="1" decel="50000">
                                          <p:stCondLst>
                                            <p:cond delay="493"/>
                                          </p:stCondLst>
                                        </p:cTn>
                                        <p:tgtEl>
                                          <p:spTgt spid="12"/>
                                        </p:tgtEl>
                                      </p:cBhvr>
                                      <p:to x="100000" y="100000"/>
                                    </p:animScale>
                                    <p:animScale>
                                      <p:cBhvr>
                                        <p:cTn id="34" dur="1">
                                          <p:stCondLst>
                                            <p:cond delay="749"/>
                                          </p:stCondLst>
                                        </p:cTn>
                                        <p:tgtEl>
                                          <p:spTgt spid="12"/>
                                        </p:tgtEl>
                                      </p:cBhvr>
                                      <p:to x="100000" y="90000"/>
                                    </p:animScale>
                                    <p:animScale>
                                      <p:cBhvr>
                                        <p:cTn id="35" dur="1" decel="50000">
                                          <p:stCondLst>
                                            <p:cond delay="749"/>
                                          </p:stCondLst>
                                        </p:cTn>
                                        <p:tgtEl>
                                          <p:spTgt spid="12"/>
                                        </p:tgtEl>
                                      </p:cBhvr>
                                      <p:to x="100000" y="100000"/>
                                    </p:animScale>
                                    <p:animScale>
                                      <p:cBhvr>
                                        <p:cTn id="36" dur="1">
                                          <p:stCondLst>
                                            <p:cond delay="749"/>
                                          </p:stCondLst>
                                        </p:cTn>
                                        <p:tgtEl>
                                          <p:spTgt spid="12"/>
                                        </p:tgtEl>
                                      </p:cBhvr>
                                      <p:to x="100000" y="95000"/>
                                    </p:animScale>
                                    <p:animScale>
                                      <p:cBhvr>
                                        <p:cTn id="37" dur="1" decel="50000">
                                          <p:stCondLst>
                                            <p:cond delay="749"/>
                                          </p:stCondLst>
                                        </p:cTn>
                                        <p:tgtEl>
                                          <p:spTgt spid="12"/>
                                        </p:tgtEl>
                                      </p:cBhvr>
                                      <p:to x="100000" y="100000"/>
                                    </p:animScale>
                                  </p:childTnLst>
                                </p:cTn>
                              </p:par>
                            </p:childTnLst>
                          </p:cTn>
                        </p:par>
                        <p:par>
                          <p:cTn id="38" fill="hold">
                            <p:stCondLst>
                              <p:cond delay="1500"/>
                            </p:stCondLst>
                            <p:childTnLst>
                              <p:par>
                                <p:cTn id="39" presetID="21" presetClass="entr" presetSubtype="1" fill="hold" grpId="0" nodeType="afterEffect">
                                  <p:stCondLst>
                                    <p:cond delay="0"/>
                                  </p:stCondLst>
                                  <p:childTnLst>
                                    <p:set>
                                      <p:cBhvr>
                                        <p:cTn id="40" dur="1" fill="hold">
                                          <p:stCondLst>
                                            <p:cond delay="0"/>
                                          </p:stCondLst>
                                        </p:cTn>
                                        <p:tgtEl>
                                          <p:spTgt spid="10"/>
                                        </p:tgtEl>
                                        <p:attrNameLst>
                                          <p:attrName>style.visibility</p:attrName>
                                        </p:attrNameLst>
                                      </p:cBhvr>
                                      <p:to>
                                        <p:strVal val="visible"/>
                                      </p:to>
                                    </p:set>
                                    <p:animEffect transition="in" filter="wheel(1)">
                                      <p:cBhvr>
                                        <p:cTn id="41" dur="750"/>
                                        <p:tgtEl>
                                          <p:spTgt spid="10"/>
                                        </p:tgtEl>
                                      </p:cBhvr>
                                    </p:animEffect>
                                  </p:childTnLst>
                                </p:cTn>
                              </p:par>
                            </p:childTnLst>
                          </p:cTn>
                        </p:par>
                        <p:par>
                          <p:cTn id="42" fill="hold">
                            <p:stCondLst>
                              <p:cond delay="2250"/>
                            </p:stCondLst>
                            <p:childTnLst>
                              <p:par>
                                <p:cTn id="43" presetID="22" presetClass="entr" presetSubtype="4" fill="hold" grpId="0" nodeType="afterEffect">
                                  <p:stCondLst>
                                    <p:cond delay="0"/>
                                  </p:stCondLst>
                                  <p:childTnLst>
                                    <p:set>
                                      <p:cBhvr>
                                        <p:cTn id="44" dur="1" fill="hold">
                                          <p:stCondLst>
                                            <p:cond delay="0"/>
                                          </p:stCondLst>
                                        </p:cTn>
                                        <p:tgtEl>
                                          <p:spTgt spid="6"/>
                                        </p:tgtEl>
                                        <p:attrNameLst>
                                          <p:attrName>style.visibility</p:attrName>
                                        </p:attrNameLst>
                                      </p:cBhvr>
                                      <p:to>
                                        <p:strVal val="visible"/>
                                      </p:to>
                                    </p:set>
                                    <p:animEffect transition="in" filter="wipe(down)">
                                      <p:cBhvr>
                                        <p:cTn id="45" dur="750"/>
                                        <p:tgtEl>
                                          <p:spTgt spid="6"/>
                                        </p:tgtEl>
                                      </p:cBhvr>
                                    </p:animEffect>
                                  </p:childTnLst>
                                </p:cTn>
                              </p:par>
                            </p:childTnLst>
                          </p:cTn>
                        </p:par>
                        <p:par>
                          <p:cTn id="46" fill="hold">
                            <p:stCondLst>
                              <p:cond delay="3000"/>
                            </p:stCondLst>
                            <p:childTnLst>
                              <p:par>
                                <p:cTn id="47" presetID="22" presetClass="entr" presetSubtype="4" fill="hold" grpId="0" nodeType="afterEffect">
                                  <p:stCondLst>
                                    <p:cond delay="0"/>
                                  </p:stCondLst>
                                  <p:childTnLst>
                                    <p:set>
                                      <p:cBhvr>
                                        <p:cTn id="48" dur="1" fill="hold">
                                          <p:stCondLst>
                                            <p:cond delay="0"/>
                                          </p:stCondLst>
                                        </p:cTn>
                                        <p:tgtEl>
                                          <p:spTgt spid="7"/>
                                        </p:tgtEl>
                                        <p:attrNameLst>
                                          <p:attrName>style.visibility</p:attrName>
                                        </p:attrNameLst>
                                      </p:cBhvr>
                                      <p:to>
                                        <p:strVal val="visible"/>
                                      </p:to>
                                    </p:set>
                                    <p:animEffect transition="in" filter="wipe(down)">
                                      <p:cBhvr>
                                        <p:cTn id="49" dur="750"/>
                                        <p:tgtEl>
                                          <p:spTgt spid="7"/>
                                        </p:tgtEl>
                                      </p:cBhvr>
                                    </p:animEffect>
                                  </p:childTnLst>
                                </p:cTn>
                              </p:par>
                            </p:childTnLst>
                          </p:cTn>
                        </p:par>
                        <p:par>
                          <p:cTn id="50" fill="hold">
                            <p:stCondLst>
                              <p:cond delay="3750"/>
                            </p:stCondLst>
                            <p:childTnLst>
                              <p:par>
                                <p:cTn id="51" presetID="22" presetClass="entr" presetSubtype="4" fill="hold" grpId="0" nodeType="afterEffect">
                                  <p:stCondLst>
                                    <p:cond delay="0"/>
                                  </p:stCondLst>
                                  <p:childTnLst>
                                    <p:set>
                                      <p:cBhvr>
                                        <p:cTn id="52" dur="1" fill="hold">
                                          <p:stCondLst>
                                            <p:cond delay="0"/>
                                          </p:stCondLst>
                                        </p:cTn>
                                        <p:tgtEl>
                                          <p:spTgt spid="8"/>
                                        </p:tgtEl>
                                        <p:attrNameLst>
                                          <p:attrName>style.visibility</p:attrName>
                                        </p:attrNameLst>
                                      </p:cBhvr>
                                      <p:to>
                                        <p:strVal val="visible"/>
                                      </p:to>
                                    </p:set>
                                    <p:animEffect transition="in" filter="wipe(down)">
                                      <p:cBhvr>
                                        <p:cTn id="53" dur="750"/>
                                        <p:tgtEl>
                                          <p:spTgt spid="8"/>
                                        </p:tgtEl>
                                      </p:cBhvr>
                                    </p:animEffect>
                                  </p:childTnLst>
                                </p:cTn>
                              </p:par>
                            </p:childTnLst>
                          </p:cTn>
                        </p:par>
                        <p:par>
                          <p:cTn id="54" fill="hold">
                            <p:stCondLst>
                              <p:cond delay="4500"/>
                            </p:stCondLst>
                            <p:childTnLst>
                              <p:par>
                                <p:cTn id="55" presetID="22" presetClass="entr" presetSubtype="4" fill="hold" grpId="0" nodeType="afterEffect">
                                  <p:stCondLst>
                                    <p:cond delay="0"/>
                                  </p:stCondLst>
                                  <p:childTnLst>
                                    <p:set>
                                      <p:cBhvr>
                                        <p:cTn id="56" dur="1" fill="hold">
                                          <p:stCondLst>
                                            <p:cond delay="0"/>
                                          </p:stCondLst>
                                        </p:cTn>
                                        <p:tgtEl>
                                          <p:spTgt spid="9"/>
                                        </p:tgtEl>
                                        <p:attrNameLst>
                                          <p:attrName>style.visibility</p:attrName>
                                        </p:attrNameLst>
                                      </p:cBhvr>
                                      <p:to>
                                        <p:strVal val="visible"/>
                                      </p:to>
                                    </p:set>
                                    <p:animEffect transition="in" filter="wipe(down)">
                                      <p:cBhvr>
                                        <p:cTn id="57" dur="75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6" grpId="0"/>
      <p:bldP spid="7" grpId="0"/>
      <p:bldP spid="8" grpId="0"/>
      <p:bldP spid="9" grpId="0"/>
      <p:bldP spid="1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a:extLst>
              <a:ext uri="{FF2B5EF4-FFF2-40B4-BE49-F238E27FC236}">
                <a16:creationId xmlns:a16="http://schemas.microsoft.com/office/drawing/2014/main" xmlns="" id="{AF442435-386B-49C4-BBFD-91EF067F1311}"/>
              </a:ext>
            </a:extLst>
          </p:cNvPr>
          <p:cNvSpPr/>
          <p:nvPr/>
        </p:nvSpPr>
        <p:spPr>
          <a:xfrm>
            <a:off x="685800" y="589547"/>
            <a:ext cx="10828421" cy="5654842"/>
          </a:xfrm>
          <a:prstGeom prst="rect">
            <a:avLst/>
          </a:prstGeom>
          <a:solidFill>
            <a:srgbClr val="FFF9F3"/>
          </a:solidFill>
          <a:ln>
            <a:noFill/>
          </a:ln>
          <a:effectLst>
            <a:outerShdw blurRad="63500" sx="102000" sy="102000" algn="c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 name="文本框 5">
            <a:extLst>
              <a:ext uri="{FF2B5EF4-FFF2-40B4-BE49-F238E27FC236}">
                <a16:creationId xmlns:a16="http://schemas.microsoft.com/office/drawing/2014/main" xmlns="" id="{1668DC4C-1B56-4791-9201-27481CAFFE40}"/>
              </a:ext>
            </a:extLst>
          </p:cNvPr>
          <p:cNvSpPr txBox="1"/>
          <p:nvPr/>
        </p:nvSpPr>
        <p:spPr>
          <a:xfrm>
            <a:off x="1700816" y="1889430"/>
            <a:ext cx="1531258" cy="461665"/>
          </a:xfrm>
          <a:prstGeom prst="rect">
            <a:avLst/>
          </a:prstGeom>
          <a:noFill/>
        </p:spPr>
        <p:txBody>
          <a:bodyPr wrap="square" rtlCol="0">
            <a:spAutoFit/>
          </a:bodyPr>
          <a:lstStyle/>
          <a:p>
            <a:pPr algn="ctr"/>
            <a:r>
              <a:rPr lang="zh-CN" altLang="en-US" sz="2400" dirty="0">
                <a:solidFill>
                  <a:srgbClr val="824100"/>
                </a:solidFill>
                <a:cs typeface="+mn-ea"/>
                <a:sym typeface="+mn-lt"/>
              </a:rPr>
              <a:t>添加标题</a:t>
            </a:r>
          </a:p>
        </p:txBody>
      </p:sp>
      <p:sp>
        <p:nvSpPr>
          <p:cNvPr id="7" name="矩形 6">
            <a:extLst>
              <a:ext uri="{FF2B5EF4-FFF2-40B4-BE49-F238E27FC236}">
                <a16:creationId xmlns:a16="http://schemas.microsoft.com/office/drawing/2014/main" xmlns="" id="{1A924736-A837-4CC1-8E1F-17F4FC5A8688}"/>
              </a:ext>
            </a:extLst>
          </p:cNvPr>
          <p:cNvSpPr/>
          <p:nvPr/>
        </p:nvSpPr>
        <p:spPr>
          <a:xfrm>
            <a:off x="1047673" y="2573477"/>
            <a:ext cx="3048000" cy="1754326"/>
          </a:xfrm>
          <a:prstGeom prst="rect">
            <a:avLst/>
          </a:prstGeom>
        </p:spPr>
        <p:txBody>
          <a:bodyPr wrap="square">
            <a:spAutoFit/>
          </a:bodyPr>
          <a:lstStyle/>
          <a:p>
            <a:pPr algn="ctr">
              <a:lnSpc>
                <a:spcPct val="150000"/>
              </a:lnSpc>
            </a:pPr>
            <a:r>
              <a:rPr lang="zh-CN" altLang="en-US" dirty="0">
                <a:solidFill>
                  <a:srgbClr val="824100"/>
                </a:solidFill>
                <a:cs typeface="+mn-ea"/>
                <a:sym typeface="+mn-lt"/>
              </a:rPr>
              <a:t>单击此处添加标题，标题内容要与主要的内容相符，并且，在字体方面需要注意，可以直接复制粘贴文本。</a:t>
            </a:r>
          </a:p>
        </p:txBody>
      </p:sp>
      <p:sp>
        <p:nvSpPr>
          <p:cNvPr id="8" name="文本框 7">
            <a:extLst>
              <a:ext uri="{FF2B5EF4-FFF2-40B4-BE49-F238E27FC236}">
                <a16:creationId xmlns:a16="http://schemas.microsoft.com/office/drawing/2014/main" xmlns="" id="{9A5BB557-AE95-4BAF-8F6E-31CE304E5534}"/>
              </a:ext>
            </a:extLst>
          </p:cNvPr>
          <p:cNvSpPr txBox="1"/>
          <p:nvPr/>
        </p:nvSpPr>
        <p:spPr>
          <a:xfrm>
            <a:off x="5252214" y="1879393"/>
            <a:ext cx="1531258" cy="461665"/>
          </a:xfrm>
          <a:prstGeom prst="rect">
            <a:avLst/>
          </a:prstGeom>
          <a:noFill/>
        </p:spPr>
        <p:txBody>
          <a:bodyPr wrap="square" rtlCol="0">
            <a:spAutoFit/>
          </a:bodyPr>
          <a:lstStyle/>
          <a:p>
            <a:pPr algn="ctr"/>
            <a:r>
              <a:rPr lang="zh-CN" altLang="en-US" sz="2400" dirty="0">
                <a:solidFill>
                  <a:srgbClr val="824100"/>
                </a:solidFill>
                <a:cs typeface="+mn-ea"/>
                <a:sym typeface="+mn-lt"/>
              </a:rPr>
              <a:t>添加标题</a:t>
            </a:r>
          </a:p>
        </p:txBody>
      </p:sp>
      <p:sp>
        <p:nvSpPr>
          <p:cNvPr id="9" name="矩形 8">
            <a:extLst>
              <a:ext uri="{FF2B5EF4-FFF2-40B4-BE49-F238E27FC236}">
                <a16:creationId xmlns:a16="http://schemas.microsoft.com/office/drawing/2014/main" xmlns="" id="{D1DDCA87-4EC2-411F-AD60-966D6B9A09E3}"/>
              </a:ext>
            </a:extLst>
          </p:cNvPr>
          <p:cNvSpPr/>
          <p:nvPr/>
        </p:nvSpPr>
        <p:spPr>
          <a:xfrm>
            <a:off x="4599071" y="2563440"/>
            <a:ext cx="3048000" cy="1754326"/>
          </a:xfrm>
          <a:prstGeom prst="rect">
            <a:avLst/>
          </a:prstGeom>
        </p:spPr>
        <p:txBody>
          <a:bodyPr wrap="square">
            <a:spAutoFit/>
          </a:bodyPr>
          <a:lstStyle/>
          <a:p>
            <a:pPr algn="ctr">
              <a:lnSpc>
                <a:spcPct val="150000"/>
              </a:lnSpc>
            </a:pPr>
            <a:r>
              <a:rPr lang="zh-CN" altLang="en-US" dirty="0">
                <a:solidFill>
                  <a:srgbClr val="824100"/>
                </a:solidFill>
                <a:cs typeface="+mn-ea"/>
                <a:sym typeface="+mn-lt"/>
              </a:rPr>
              <a:t>单击此处添加标题，标题内容要与主要的内容相符，并且，在字体方面需要注意，可以直接复制粘贴文本。</a:t>
            </a:r>
          </a:p>
        </p:txBody>
      </p:sp>
      <p:sp>
        <p:nvSpPr>
          <p:cNvPr id="10" name="文本框 9">
            <a:extLst>
              <a:ext uri="{FF2B5EF4-FFF2-40B4-BE49-F238E27FC236}">
                <a16:creationId xmlns:a16="http://schemas.microsoft.com/office/drawing/2014/main" xmlns="" id="{0CFE2F34-B873-4487-AF8D-3E581808C18B}"/>
              </a:ext>
            </a:extLst>
          </p:cNvPr>
          <p:cNvSpPr txBox="1"/>
          <p:nvPr/>
        </p:nvSpPr>
        <p:spPr>
          <a:xfrm>
            <a:off x="8828934" y="1879393"/>
            <a:ext cx="1531258" cy="461665"/>
          </a:xfrm>
          <a:prstGeom prst="rect">
            <a:avLst/>
          </a:prstGeom>
          <a:noFill/>
        </p:spPr>
        <p:txBody>
          <a:bodyPr wrap="square" rtlCol="0">
            <a:spAutoFit/>
          </a:bodyPr>
          <a:lstStyle/>
          <a:p>
            <a:pPr algn="ctr"/>
            <a:r>
              <a:rPr lang="zh-CN" altLang="en-US" sz="2400" dirty="0">
                <a:solidFill>
                  <a:srgbClr val="824100"/>
                </a:solidFill>
                <a:cs typeface="+mn-ea"/>
                <a:sym typeface="+mn-lt"/>
              </a:rPr>
              <a:t>添加标题</a:t>
            </a:r>
          </a:p>
        </p:txBody>
      </p:sp>
      <p:sp>
        <p:nvSpPr>
          <p:cNvPr id="11" name="矩形 10">
            <a:extLst>
              <a:ext uri="{FF2B5EF4-FFF2-40B4-BE49-F238E27FC236}">
                <a16:creationId xmlns:a16="http://schemas.microsoft.com/office/drawing/2014/main" xmlns="" id="{EBAE748A-0BE3-43D7-9B86-D2B6BDBB49CA}"/>
              </a:ext>
            </a:extLst>
          </p:cNvPr>
          <p:cNvSpPr/>
          <p:nvPr/>
        </p:nvSpPr>
        <p:spPr>
          <a:xfrm>
            <a:off x="8175791" y="2563440"/>
            <a:ext cx="3048000" cy="1754326"/>
          </a:xfrm>
          <a:prstGeom prst="rect">
            <a:avLst/>
          </a:prstGeom>
        </p:spPr>
        <p:txBody>
          <a:bodyPr wrap="square">
            <a:spAutoFit/>
          </a:bodyPr>
          <a:lstStyle/>
          <a:p>
            <a:pPr algn="ctr">
              <a:lnSpc>
                <a:spcPct val="150000"/>
              </a:lnSpc>
            </a:pPr>
            <a:r>
              <a:rPr lang="zh-CN" altLang="en-US" dirty="0">
                <a:solidFill>
                  <a:srgbClr val="824100"/>
                </a:solidFill>
                <a:cs typeface="+mn-ea"/>
                <a:sym typeface="+mn-lt"/>
              </a:rPr>
              <a:t>单击此处添加标题，标题内容要与主要的内容相符，并且，在字体方面需要注意，可以直接复制粘贴文本。</a:t>
            </a:r>
          </a:p>
        </p:txBody>
      </p:sp>
      <p:cxnSp>
        <p:nvCxnSpPr>
          <p:cNvPr id="17" name="直接连接符 16">
            <a:extLst>
              <a:ext uri="{FF2B5EF4-FFF2-40B4-BE49-F238E27FC236}">
                <a16:creationId xmlns:a16="http://schemas.microsoft.com/office/drawing/2014/main" xmlns="" id="{F9A2E1F1-7702-4D69-A567-E51105D49C1A}"/>
              </a:ext>
            </a:extLst>
          </p:cNvPr>
          <p:cNvCxnSpPr/>
          <p:nvPr/>
        </p:nvCxnSpPr>
        <p:spPr>
          <a:xfrm>
            <a:off x="4247089" y="1889430"/>
            <a:ext cx="0" cy="2250837"/>
          </a:xfrm>
          <a:prstGeom prst="line">
            <a:avLst/>
          </a:prstGeom>
          <a:ln w="28575">
            <a:solidFill>
              <a:srgbClr val="C06000"/>
            </a:solidFill>
            <a:prstDash val="dash"/>
          </a:ln>
        </p:spPr>
        <p:style>
          <a:lnRef idx="1">
            <a:schemeClr val="accent1"/>
          </a:lnRef>
          <a:fillRef idx="0">
            <a:schemeClr val="accent1"/>
          </a:fillRef>
          <a:effectRef idx="0">
            <a:schemeClr val="accent1"/>
          </a:effectRef>
          <a:fontRef idx="minor">
            <a:schemeClr val="tx1"/>
          </a:fontRef>
        </p:style>
      </p:cxnSp>
      <p:cxnSp>
        <p:nvCxnSpPr>
          <p:cNvPr id="18" name="直接连接符 17">
            <a:extLst>
              <a:ext uri="{FF2B5EF4-FFF2-40B4-BE49-F238E27FC236}">
                <a16:creationId xmlns:a16="http://schemas.microsoft.com/office/drawing/2014/main" xmlns="" id="{6F493CFD-F906-47BC-8034-C4CED41EE001}"/>
              </a:ext>
            </a:extLst>
          </p:cNvPr>
          <p:cNvCxnSpPr/>
          <p:nvPr/>
        </p:nvCxnSpPr>
        <p:spPr>
          <a:xfrm>
            <a:off x="7991958" y="1832215"/>
            <a:ext cx="0" cy="2250837"/>
          </a:xfrm>
          <a:prstGeom prst="line">
            <a:avLst/>
          </a:prstGeom>
          <a:ln w="28575">
            <a:solidFill>
              <a:srgbClr val="C06000"/>
            </a:solidFill>
            <a:prstDash val="dash"/>
          </a:ln>
        </p:spPr>
        <p:style>
          <a:lnRef idx="1">
            <a:schemeClr val="accent1"/>
          </a:lnRef>
          <a:fillRef idx="0">
            <a:schemeClr val="accent1"/>
          </a:fillRef>
          <a:effectRef idx="0">
            <a:schemeClr val="accent1"/>
          </a:effectRef>
          <a:fontRef idx="minor">
            <a:schemeClr val="tx1"/>
          </a:fontRef>
        </p:style>
      </p:cxnSp>
      <p:sp>
        <p:nvSpPr>
          <p:cNvPr id="21" name="文本框 20">
            <a:extLst>
              <a:ext uri="{FF2B5EF4-FFF2-40B4-BE49-F238E27FC236}">
                <a16:creationId xmlns:a16="http://schemas.microsoft.com/office/drawing/2014/main" xmlns="" id="{EB054AF9-988F-4C41-BC30-53A13BEC46DC}"/>
              </a:ext>
            </a:extLst>
          </p:cNvPr>
          <p:cNvSpPr txBox="1"/>
          <p:nvPr/>
        </p:nvSpPr>
        <p:spPr>
          <a:xfrm>
            <a:off x="1426655" y="902521"/>
            <a:ext cx="3816952" cy="397083"/>
          </a:xfrm>
          <a:prstGeom prst="rect">
            <a:avLst/>
          </a:prstGeom>
          <a:noFill/>
        </p:spPr>
        <p:txBody>
          <a:bodyPr wrap="square" rtlCol="0">
            <a:spAutoFit/>
          </a:bodyPr>
          <a:lstStyle/>
          <a:p>
            <a:pPr algn="dist"/>
            <a:r>
              <a:rPr lang="zh-CN" altLang="en-US" sz="2000" dirty="0">
                <a:solidFill>
                  <a:srgbClr val="824100"/>
                </a:solidFill>
                <a:cs typeface="+mn-ea"/>
                <a:sym typeface="+mn-lt"/>
              </a:rPr>
              <a:t>单击此处添加第一节标题</a:t>
            </a:r>
          </a:p>
        </p:txBody>
      </p:sp>
      <p:pic>
        <p:nvPicPr>
          <p:cNvPr id="22" name="图片 21">
            <a:extLst>
              <a:ext uri="{FF2B5EF4-FFF2-40B4-BE49-F238E27FC236}">
                <a16:creationId xmlns:a16="http://schemas.microsoft.com/office/drawing/2014/main" xmlns="" id="{744028DF-BDF6-4215-BE90-2F881B49DCFB}"/>
              </a:ext>
            </a:extLst>
          </p:cNvPr>
          <p:cNvPicPr>
            <a:picLocks noChangeAspect="1"/>
          </p:cNvPicPr>
          <p:nvPr/>
        </p:nvPicPr>
        <p:blipFill>
          <a:blip r:embed="rId2" cstate="screen">
            <a:extLst>
              <a:ext uri="{28A0092B-C50C-407E-A947-70E740481C1C}">
                <a14:useLocalDpi xmlns:a14="http://schemas.microsoft.com/office/drawing/2010/main"/>
              </a:ext>
            </a:extLst>
          </a:blip>
          <a:srcRect/>
          <a:stretch/>
        </p:blipFill>
        <p:spPr>
          <a:xfrm>
            <a:off x="685213" y="589547"/>
            <a:ext cx="887334" cy="887332"/>
          </a:xfrm>
          <a:prstGeom prst="rect">
            <a:avLst/>
          </a:prstGeom>
        </p:spPr>
      </p:pic>
      <p:pic>
        <p:nvPicPr>
          <p:cNvPr id="23" name="图片 22">
            <a:extLst>
              <a:ext uri="{FF2B5EF4-FFF2-40B4-BE49-F238E27FC236}">
                <a16:creationId xmlns:a16="http://schemas.microsoft.com/office/drawing/2014/main" xmlns="" id="{4E39BE1E-8E9C-4AF2-A1E4-7520B661120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072093" y="3951405"/>
            <a:ext cx="2337590" cy="2337590"/>
          </a:xfrm>
          <a:prstGeom prst="rect">
            <a:avLst/>
          </a:prstGeom>
        </p:spPr>
      </p:pic>
      <p:pic>
        <p:nvPicPr>
          <p:cNvPr id="24" name="图片 23">
            <a:extLst>
              <a:ext uri="{FF2B5EF4-FFF2-40B4-BE49-F238E27FC236}">
                <a16:creationId xmlns:a16="http://schemas.microsoft.com/office/drawing/2014/main" xmlns="" id="{9216B8E8-094F-4655-83B4-EA457877831C}"/>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786843" y="3951405"/>
            <a:ext cx="2337590" cy="2337590"/>
          </a:xfrm>
          <a:prstGeom prst="rect">
            <a:avLst/>
          </a:prstGeom>
        </p:spPr>
      </p:pic>
    </p:spTree>
    <p:extLst>
      <p:ext uri="{BB962C8B-B14F-4D97-AF65-F5344CB8AC3E}">
        <p14:creationId xmlns:p14="http://schemas.microsoft.com/office/powerpoint/2010/main" val="882920923"/>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wipe(down)">
                                      <p:cBhvr>
                                        <p:cTn id="7" dur="214">
                                          <p:stCondLst>
                                            <p:cond delay="0"/>
                                          </p:stCondLst>
                                        </p:cTn>
                                        <p:tgtEl>
                                          <p:spTgt spid="22"/>
                                        </p:tgtEl>
                                      </p:cBhvr>
                                    </p:animEffect>
                                    <p:anim calcmode="lin" valueType="num">
                                      <p:cBhvr>
                                        <p:cTn id="8" dur="672" tmFilter="0,0; 0.14,0.36; 0.43,0.73; 0.71,0.91; 1.0,1.0">
                                          <p:stCondLst>
                                            <p:cond delay="0"/>
                                          </p:stCondLst>
                                        </p:cTn>
                                        <p:tgtEl>
                                          <p:spTgt spid="22"/>
                                        </p:tgtEl>
                                        <p:attrNameLst>
                                          <p:attrName>ppt_x</p:attrName>
                                        </p:attrNameLst>
                                      </p:cBhvr>
                                      <p:tavLst>
                                        <p:tav tm="0">
                                          <p:val>
                                            <p:strVal val="#ppt_x-0.25"/>
                                          </p:val>
                                        </p:tav>
                                        <p:tav tm="100000">
                                          <p:val>
                                            <p:strVal val="#ppt_x"/>
                                          </p:val>
                                        </p:tav>
                                      </p:tavLst>
                                    </p:anim>
                                    <p:anim calcmode="lin" valueType="num">
                                      <p:cBhvr>
                                        <p:cTn id="9" dur="245" tmFilter="0.0,0.0; 0.25,0.07; 0.50,0.2; 0.75,0.467; 1.0,1.0">
                                          <p:stCondLst>
                                            <p:cond delay="0"/>
                                          </p:stCondLst>
                                        </p:cTn>
                                        <p:tgtEl>
                                          <p:spTgt spid="22"/>
                                        </p:tgtEl>
                                        <p:attrNameLst>
                                          <p:attrName>ppt_y</p:attrName>
                                        </p:attrNameLst>
                                      </p:cBhvr>
                                      <p:tavLst>
                                        <p:tav tm="0" fmla="#ppt_y-sin(pi*$)/3">
                                          <p:val>
                                            <p:fltVal val="0.5"/>
                                          </p:val>
                                        </p:tav>
                                        <p:tav tm="100000">
                                          <p:val>
                                            <p:fltVal val="1"/>
                                          </p:val>
                                        </p:tav>
                                      </p:tavLst>
                                    </p:anim>
                                    <p:anim calcmode="lin" valueType="num">
                                      <p:cBhvr>
                                        <p:cTn id="10" dur="245" tmFilter="0, 0; 0.125,0.2665; 0.25,0.4; 0.375,0.465; 0.5,0.5;  0.625,0.535; 0.75,0.6; 0.875,0.7335; 1,1">
                                          <p:stCondLst>
                                            <p:cond delay="245"/>
                                          </p:stCondLst>
                                        </p:cTn>
                                        <p:tgtEl>
                                          <p:spTgt spid="22"/>
                                        </p:tgtEl>
                                        <p:attrNameLst>
                                          <p:attrName>ppt_y</p:attrName>
                                        </p:attrNameLst>
                                      </p:cBhvr>
                                      <p:tavLst>
                                        <p:tav tm="0" fmla="#ppt_y-sin(pi*$)/9">
                                          <p:val>
                                            <p:fltVal val="0"/>
                                          </p:val>
                                        </p:tav>
                                        <p:tav tm="100000">
                                          <p:val>
                                            <p:fltVal val="1"/>
                                          </p:val>
                                        </p:tav>
                                      </p:tavLst>
                                    </p:anim>
                                    <p:anim calcmode="lin" valueType="num">
                                      <p:cBhvr>
                                        <p:cTn id="11" dur="2" tmFilter="0, 0; 0.125,0.2665; 0.25,0.4; 0.375,0.465; 0.5,0.5;  0.625,0.535; 0.75,0.6; 0.875,0.7335; 1,1">
                                          <p:stCondLst>
                                            <p:cond delay="488"/>
                                          </p:stCondLst>
                                        </p:cTn>
                                        <p:tgtEl>
                                          <p:spTgt spid="22"/>
                                        </p:tgtEl>
                                        <p:attrNameLst>
                                          <p:attrName>ppt_y</p:attrName>
                                        </p:attrNameLst>
                                      </p:cBhvr>
                                      <p:tavLst>
                                        <p:tav tm="0" fmla="#ppt_y-sin(pi*$)/27">
                                          <p:val>
                                            <p:fltVal val="0"/>
                                          </p:val>
                                        </p:tav>
                                        <p:tav tm="100000">
                                          <p:val>
                                            <p:fltVal val="1"/>
                                          </p:val>
                                        </p:tav>
                                      </p:tavLst>
                                    </p:anim>
                                    <p:anim calcmode="lin" valueType="num">
                                      <p:cBhvr>
                                        <p:cTn id="12" dur="1" tmFilter="0, 0; 0.125,0.2665; 0.25,0.4; 0.375,0.465; 0.5,0.5;  0.625,0.535; 0.75,0.6; 0.875,0.7335; 1,1">
                                          <p:stCondLst>
                                            <p:cond delay="749"/>
                                          </p:stCondLst>
                                        </p:cTn>
                                        <p:tgtEl>
                                          <p:spTgt spid="22"/>
                                        </p:tgtEl>
                                        <p:attrNameLst>
                                          <p:attrName>ppt_y</p:attrName>
                                        </p:attrNameLst>
                                      </p:cBhvr>
                                      <p:tavLst>
                                        <p:tav tm="0" fmla="#ppt_y-sin(pi*$)/81">
                                          <p:val>
                                            <p:fltVal val="0"/>
                                          </p:val>
                                        </p:tav>
                                        <p:tav tm="100000">
                                          <p:val>
                                            <p:fltVal val="1"/>
                                          </p:val>
                                        </p:tav>
                                      </p:tavLst>
                                    </p:anim>
                                    <p:animScale>
                                      <p:cBhvr>
                                        <p:cTn id="13" dur="1">
                                          <p:stCondLst>
                                            <p:cond delay="240"/>
                                          </p:stCondLst>
                                        </p:cTn>
                                        <p:tgtEl>
                                          <p:spTgt spid="22"/>
                                        </p:tgtEl>
                                      </p:cBhvr>
                                      <p:to x="100000" y="60000"/>
                                    </p:animScale>
                                    <p:animScale>
                                      <p:cBhvr>
                                        <p:cTn id="14" dur="1" decel="50000">
                                          <p:stCondLst>
                                            <p:cond delay="249"/>
                                          </p:stCondLst>
                                        </p:cTn>
                                        <p:tgtEl>
                                          <p:spTgt spid="22"/>
                                        </p:tgtEl>
                                      </p:cBhvr>
                                      <p:to x="100000" y="100000"/>
                                    </p:animScale>
                                    <p:animScale>
                                      <p:cBhvr>
                                        <p:cTn id="15" dur="1">
                                          <p:stCondLst>
                                            <p:cond delay="484"/>
                                          </p:stCondLst>
                                        </p:cTn>
                                        <p:tgtEl>
                                          <p:spTgt spid="22"/>
                                        </p:tgtEl>
                                      </p:cBhvr>
                                      <p:to x="100000" y="80000"/>
                                    </p:animScale>
                                    <p:animScale>
                                      <p:cBhvr>
                                        <p:cTn id="16" dur="1" decel="50000">
                                          <p:stCondLst>
                                            <p:cond delay="493"/>
                                          </p:stCondLst>
                                        </p:cTn>
                                        <p:tgtEl>
                                          <p:spTgt spid="22"/>
                                        </p:tgtEl>
                                      </p:cBhvr>
                                      <p:to x="100000" y="100000"/>
                                    </p:animScale>
                                    <p:animScale>
                                      <p:cBhvr>
                                        <p:cTn id="17" dur="1">
                                          <p:stCondLst>
                                            <p:cond delay="749"/>
                                          </p:stCondLst>
                                        </p:cTn>
                                        <p:tgtEl>
                                          <p:spTgt spid="22"/>
                                        </p:tgtEl>
                                      </p:cBhvr>
                                      <p:to x="100000" y="90000"/>
                                    </p:animScale>
                                    <p:animScale>
                                      <p:cBhvr>
                                        <p:cTn id="18" dur="1" decel="50000">
                                          <p:stCondLst>
                                            <p:cond delay="749"/>
                                          </p:stCondLst>
                                        </p:cTn>
                                        <p:tgtEl>
                                          <p:spTgt spid="22"/>
                                        </p:tgtEl>
                                      </p:cBhvr>
                                      <p:to x="100000" y="100000"/>
                                    </p:animScale>
                                    <p:animScale>
                                      <p:cBhvr>
                                        <p:cTn id="19" dur="1">
                                          <p:stCondLst>
                                            <p:cond delay="749"/>
                                          </p:stCondLst>
                                        </p:cTn>
                                        <p:tgtEl>
                                          <p:spTgt spid="22"/>
                                        </p:tgtEl>
                                      </p:cBhvr>
                                      <p:to x="100000" y="95000"/>
                                    </p:animScale>
                                    <p:animScale>
                                      <p:cBhvr>
                                        <p:cTn id="20" dur="1" decel="50000">
                                          <p:stCondLst>
                                            <p:cond delay="749"/>
                                          </p:stCondLst>
                                        </p:cTn>
                                        <p:tgtEl>
                                          <p:spTgt spid="22"/>
                                        </p:tgtEl>
                                      </p:cBhvr>
                                      <p:to x="100000" y="100000"/>
                                    </p:animScale>
                                  </p:childTnLst>
                                </p:cTn>
                              </p:par>
                            </p:childTnLst>
                          </p:cTn>
                        </p:par>
                        <p:par>
                          <p:cTn id="21" fill="hold">
                            <p:stCondLst>
                              <p:cond delay="750"/>
                            </p:stCondLst>
                            <p:childTnLst>
                              <p:par>
                                <p:cTn id="22" presetID="26" presetClass="entr" presetSubtype="0" fill="hold" grpId="0" nodeType="afterEffect">
                                  <p:stCondLst>
                                    <p:cond delay="0"/>
                                  </p:stCondLst>
                                  <p:childTnLst>
                                    <p:set>
                                      <p:cBhvr>
                                        <p:cTn id="23" dur="1" fill="hold">
                                          <p:stCondLst>
                                            <p:cond delay="0"/>
                                          </p:stCondLst>
                                        </p:cTn>
                                        <p:tgtEl>
                                          <p:spTgt spid="21"/>
                                        </p:tgtEl>
                                        <p:attrNameLst>
                                          <p:attrName>style.visibility</p:attrName>
                                        </p:attrNameLst>
                                      </p:cBhvr>
                                      <p:to>
                                        <p:strVal val="visible"/>
                                      </p:to>
                                    </p:set>
                                    <p:animEffect transition="in" filter="wipe(down)">
                                      <p:cBhvr>
                                        <p:cTn id="24" dur="214">
                                          <p:stCondLst>
                                            <p:cond delay="0"/>
                                          </p:stCondLst>
                                        </p:cTn>
                                        <p:tgtEl>
                                          <p:spTgt spid="21"/>
                                        </p:tgtEl>
                                      </p:cBhvr>
                                    </p:animEffect>
                                    <p:anim calcmode="lin" valueType="num">
                                      <p:cBhvr>
                                        <p:cTn id="25" dur="672" tmFilter="0,0; 0.14,0.36; 0.43,0.73; 0.71,0.91; 1.0,1.0">
                                          <p:stCondLst>
                                            <p:cond delay="0"/>
                                          </p:stCondLst>
                                        </p:cTn>
                                        <p:tgtEl>
                                          <p:spTgt spid="21"/>
                                        </p:tgtEl>
                                        <p:attrNameLst>
                                          <p:attrName>ppt_x</p:attrName>
                                        </p:attrNameLst>
                                      </p:cBhvr>
                                      <p:tavLst>
                                        <p:tav tm="0">
                                          <p:val>
                                            <p:strVal val="#ppt_x-0.25"/>
                                          </p:val>
                                        </p:tav>
                                        <p:tav tm="100000">
                                          <p:val>
                                            <p:strVal val="#ppt_x"/>
                                          </p:val>
                                        </p:tav>
                                      </p:tavLst>
                                    </p:anim>
                                    <p:anim calcmode="lin" valueType="num">
                                      <p:cBhvr>
                                        <p:cTn id="26" dur="245" tmFilter="0.0,0.0; 0.25,0.07; 0.50,0.2; 0.75,0.467; 1.0,1.0">
                                          <p:stCondLst>
                                            <p:cond delay="0"/>
                                          </p:stCondLst>
                                        </p:cTn>
                                        <p:tgtEl>
                                          <p:spTgt spid="21"/>
                                        </p:tgtEl>
                                        <p:attrNameLst>
                                          <p:attrName>ppt_y</p:attrName>
                                        </p:attrNameLst>
                                      </p:cBhvr>
                                      <p:tavLst>
                                        <p:tav tm="0" fmla="#ppt_y-sin(pi*$)/3">
                                          <p:val>
                                            <p:fltVal val="0.5"/>
                                          </p:val>
                                        </p:tav>
                                        <p:tav tm="100000">
                                          <p:val>
                                            <p:fltVal val="1"/>
                                          </p:val>
                                        </p:tav>
                                      </p:tavLst>
                                    </p:anim>
                                    <p:anim calcmode="lin" valueType="num">
                                      <p:cBhvr>
                                        <p:cTn id="27" dur="245" tmFilter="0, 0; 0.125,0.2665; 0.25,0.4; 0.375,0.465; 0.5,0.5;  0.625,0.535; 0.75,0.6; 0.875,0.7335; 1,1">
                                          <p:stCondLst>
                                            <p:cond delay="245"/>
                                          </p:stCondLst>
                                        </p:cTn>
                                        <p:tgtEl>
                                          <p:spTgt spid="21"/>
                                        </p:tgtEl>
                                        <p:attrNameLst>
                                          <p:attrName>ppt_y</p:attrName>
                                        </p:attrNameLst>
                                      </p:cBhvr>
                                      <p:tavLst>
                                        <p:tav tm="0" fmla="#ppt_y-sin(pi*$)/9">
                                          <p:val>
                                            <p:fltVal val="0"/>
                                          </p:val>
                                        </p:tav>
                                        <p:tav tm="100000">
                                          <p:val>
                                            <p:fltVal val="1"/>
                                          </p:val>
                                        </p:tav>
                                      </p:tavLst>
                                    </p:anim>
                                    <p:anim calcmode="lin" valueType="num">
                                      <p:cBhvr>
                                        <p:cTn id="28" dur="2" tmFilter="0, 0; 0.125,0.2665; 0.25,0.4; 0.375,0.465; 0.5,0.5;  0.625,0.535; 0.75,0.6; 0.875,0.7335; 1,1">
                                          <p:stCondLst>
                                            <p:cond delay="488"/>
                                          </p:stCondLst>
                                        </p:cTn>
                                        <p:tgtEl>
                                          <p:spTgt spid="21"/>
                                        </p:tgtEl>
                                        <p:attrNameLst>
                                          <p:attrName>ppt_y</p:attrName>
                                        </p:attrNameLst>
                                      </p:cBhvr>
                                      <p:tavLst>
                                        <p:tav tm="0" fmla="#ppt_y-sin(pi*$)/27">
                                          <p:val>
                                            <p:fltVal val="0"/>
                                          </p:val>
                                        </p:tav>
                                        <p:tav tm="100000">
                                          <p:val>
                                            <p:fltVal val="1"/>
                                          </p:val>
                                        </p:tav>
                                      </p:tavLst>
                                    </p:anim>
                                    <p:anim calcmode="lin" valueType="num">
                                      <p:cBhvr>
                                        <p:cTn id="29" dur="1" tmFilter="0, 0; 0.125,0.2665; 0.25,0.4; 0.375,0.465; 0.5,0.5;  0.625,0.535; 0.75,0.6; 0.875,0.7335; 1,1">
                                          <p:stCondLst>
                                            <p:cond delay="749"/>
                                          </p:stCondLst>
                                        </p:cTn>
                                        <p:tgtEl>
                                          <p:spTgt spid="21"/>
                                        </p:tgtEl>
                                        <p:attrNameLst>
                                          <p:attrName>ppt_y</p:attrName>
                                        </p:attrNameLst>
                                      </p:cBhvr>
                                      <p:tavLst>
                                        <p:tav tm="0" fmla="#ppt_y-sin(pi*$)/81">
                                          <p:val>
                                            <p:fltVal val="0"/>
                                          </p:val>
                                        </p:tav>
                                        <p:tav tm="100000">
                                          <p:val>
                                            <p:fltVal val="1"/>
                                          </p:val>
                                        </p:tav>
                                      </p:tavLst>
                                    </p:anim>
                                    <p:animScale>
                                      <p:cBhvr>
                                        <p:cTn id="30" dur="1">
                                          <p:stCondLst>
                                            <p:cond delay="240"/>
                                          </p:stCondLst>
                                        </p:cTn>
                                        <p:tgtEl>
                                          <p:spTgt spid="21"/>
                                        </p:tgtEl>
                                      </p:cBhvr>
                                      <p:to x="100000" y="60000"/>
                                    </p:animScale>
                                    <p:animScale>
                                      <p:cBhvr>
                                        <p:cTn id="31" dur="1" decel="50000">
                                          <p:stCondLst>
                                            <p:cond delay="249"/>
                                          </p:stCondLst>
                                        </p:cTn>
                                        <p:tgtEl>
                                          <p:spTgt spid="21"/>
                                        </p:tgtEl>
                                      </p:cBhvr>
                                      <p:to x="100000" y="100000"/>
                                    </p:animScale>
                                    <p:animScale>
                                      <p:cBhvr>
                                        <p:cTn id="32" dur="1">
                                          <p:stCondLst>
                                            <p:cond delay="484"/>
                                          </p:stCondLst>
                                        </p:cTn>
                                        <p:tgtEl>
                                          <p:spTgt spid="21"/>
                                        </p:tgtEl>
                                      </p:cBhvr>
                                      <p:to x="100000" y="80000"/>
                                    </p:animScale>
                                    <p:animScale>
                                      <p:cBhvr>
                                        <p:cTn id="33" dur="1" decel="50000">
                                          <p:stCondLst>
                                            <p:cond delay="493"/>
                                          </p:stCondLst>
                                        </p:cTn>
                                        <p:tgtEl>
                                          <p:spTgt spid="21"/>
                                        </p:tgtEl>
                                      </p:cBhvr>
                                      <p:to x="100000" y="100000"/>
                                    </p:animScale>
                                    <p:animScale>
                                      <p:cBhvr>
                                        <p:cTn id="34" dur="1">
                                          <p:stCondLst>
                                            <p:cond delay="749"/>
                                          </p:stCondLst>
                                        </p:cTn>
                                        <p:tgtEl>
                                          <p:spTgt spid="21"/>
                                        </p:tgtEl>
                                      </p:cBhvr>
                                      <p:to x="100000" y="90000"/>
                                    </p:animScale>
                                    <p:animScale>
                                      <p:cBhvr>
                                        <p:cTn id="35" dur="1" decel="50000">
                                          <p:stCondLst>
                                            <p:cond delay="749"/>
                                          </p:stCondLst>
                                        </p:cTn>
                                        <p:tgtEl>
                                          <p:spTgt spid="21"/>
                                        </p:tgtEl>
                                      </p:cBhvr>
                                      <p:to x="100000" y="100000"/>
                                    </p:animScale>
                                    <p:animScale>
                                      <p:cBhvr>
                                        <p:cTn id="36" dur="1">
                                          <p:stCondLst>
                                            <p:cond delay="749"/>
                                          </p:stCondLst>
                                        </p:cTn>
                                        <p:tgtEl>
                                          <p:spTgt spid="21"/>
                                        </p:tgtEl>
                                      </p:cBhvr>
                                      <p:to x="100000" y="95000"/>
                                    </p:animScale>
                                    <p:animScale>
                                      <p:cBhvr>
                                        <p:cTn id="37" dur="1" decel="50000">
                                          <p:stCondLst>
                                            <p:cond delay="749"/>
                                          </p:stCondLst>
                                        </p:cTn>
                                        <p:tgtEl>
                                          <p:spTgt spid="21"/>
                                        </p:tgtEl>
                                      </p:cBhvr>
                                      <p:to x="100000" y="100000"/>
                                    </p:animScale>
                                  </p:childTnLst>
                                </p:cTn>
                              </p:par>
                            </p:childTnLst>
                          </p:cTn>
                        </p:par>
                        <p:par>
                          <p:cTn id="38" fill="hold">
                            <p:stCondLst>
                              <p:cond delay="1500"/>
                            </p:stCondLst>
                            <p:childTnLst>
                              <p:par>
                                <p:cTn id="39" presetID="22" presetClass="entr" presetSubtype="4" fill="hold" grpId="0" nodeType="afterEffect">
                                  <p:stCondLst>
                                    <p:cond delay="0"/>
                                  </p:stCondLst>
                                  <p:childTnLst>
                                    <p:set>
                                      <p:cBhvr>
                                        <p:cTn id="40" dur="1" fill="hold">
                                          <p:stCondLst>
                                            <p:cond delay="0"/>
                                          </p:stCondLst>
                                        </p:cTn>
                                        <p:tgtEl>
                                          <p:spTgt spid="6"/>
                                        </p:tgtEl>
                                        <p:attrNameLst>
                                          <p:attrName>style.visibility</p:attrName>
                                        </p:attrNameLst>
                                      </p:cBhvr>
                                      <p:to>
                                        <p:strVal val="visible"/>
                                      </p:to>
                                    </p:set>
                                    <p:animEffect transition="in" filter="wipe(down)">
                                      <p:cBhvr>
                                        <p:cTn id="41" dur="750"/>
                                        <p:tgtEl>
                                          <p:spTgt spid="6"/>
                                        </p:tgtEl>
                                      </p:cBhvr>
                                    </p:animEffect>
                                  </p:childTnLst>
                                </p:cTn>
                              </p:par>
                            </p:childTnLst>
                          </p:cTn>
                        </p:par>
                        <p:par>
                          <p:cTn id="42" fill="hold">
                            <p:stCondLst>
                              <p:cond delay="2250"/>
                            </p:stCondLst>
                            <p:childTnLst>
                              <p:par>
                                <p:cTn id="43" presetID="22" presetClass="entr" presetSubtype="4" fill="hold" grpId="0" nodeType="afterEffect">
                                  <p:stCondLst>
                                    <p:cond delay="0"/>
                                  </p:stCondLst>
                                  <p:childTnLst>
                                    <p:set>
                                      <p:cBhvr>
                                        <p:cTn id="44" dur="1" fill="hold">
                                          <p:stCondLst>
                                            <p:cond delay="0"/>
                                          </p:stCondLst>
                                        </p:cTn>
                                        <p:tgtEl>
                                          <p:spTgt spid="7"/>
                                        </p:tgtEl>
                                        <p:attrNameLst>
                                          <p:attrName>style.visibility</p:attrName>
                                        </p:attrNameLst>
                                      </p:cBhvr>
                                      <p:to>
                                        <p:strVal val="visible"/>
                                      </p:to>
                                    </p:set>
                                    <p:animEffect transition="in" filter="wipe(down)">
                                      <p:cBhvr>
                                        <p:cTn id="45" dur="750"/>
                                        <p:tgtEl>
                                          <p:spTgt spid="7"/>
                                        </p:tgtEl>
                                      </p:cBhvr>
                                    </p:animEffect>
                                  </p:childTnLst>
                                </p:cTn>
                              </p:par>
                            </p:childTnLst>
                          </p:cTn>
                        </p:par>
                        <p:par>
                          <p:cTn id="46" fill="hold">
                            <p:stCondLst>
                              <p:cond delay="3000"/>
                            </p:stCondLst>
                            <p:childTnLst>
                              <p:par>
                                <p:cTn id="47" presetID="22" presetClass="entr" presetSubtype="4" fill="hold" grpId="0" nodeType="afterEffect">
                                  <p:stCondLst>
                                    <p:cond delay="0"/>
                                  </p:stCondLst>
                                  <p:childTnLst>
                                    <p:set>
                                      <p:cBhvr>
                                        <p:cTn id="48" dur="1" fill="hold">
                                          <p:stCondLst>
                                            <p:cond delay="0"/>
                                          </p:stCondLst>
                                        </p:cTn>
                                        <p:tgtEl>
                                          <p:spTgt spid="8"/>
                                        </p:tgtEl>
                                        <p:attrNameLst>
                                          <p:attrName>style.visibility</p:attrName>
                                        </p:attrNameLst>
                                      </p:cBhvr>
                                      <p:to>
                                        <p:strVal val="visible"/>
                                      </p:to>
                                    </p:set>
                                    <p:animEffect transition="in" filter="wipe(down)">
                                      <p:cBhvr>
                                        <p:cTn id="49" dur="750"/>
                                        <p:tgtEl>
                                          <p:spTgt spid="8"/>
                                        </p:tgtEl>
                                      </p:cBhvr>
                                    </p:animEffect>
                                  </p:childTnLst>
                                </p:cTn>
                              </p:par>
                            </p:childTnLst>
                          </p:cTn>
                        </p:par>
                        <p:par>
                          <p:cTn id="50" fill="hold">
                            <p:stCondLst>
                              <p:cond delay="3750"/>
                            </p:stCondLst>
                            <p:childTnLst>
                              <p:par>
                                <p:cTn id="51" presetID="22" presetClass="entr" presetSubtype="4" fill="hold" grpId="0" nodeType="afterEffect">
                                  <p:stCondLst>
                                    <p:cond delay="0"/>
                                  </p:stCondLst>
                                  <p:childTnLst>
                                    <p:set>
                                      <p:cBhvr>
                                        <p:cTn id="52" dur="1" fill="hold">
                                          <p:stCondLst>
                                            <p:cond delay="0"/>
                                          </p:stCondLst>
                                        </p:cTn>
                                        <p:tgtEl>
                                          <p:spTgt spid="9"/>
                                        </p:tgtEl>
                                        <p:attrNameLst>
                                          <p:attrName>style.visibility</p:attrName>
                                        </p:attrNameLst>
                                      </p:cBhvr>
                                      <p:to>
                                        <p:strVal val="visible"/>
                                      </p:to>
                                    </p:set>
                                    <p:animEffect transition="in" filter="wipe(down)">
                                      <p:cBhvr>
                                        <p:cTn id="53" dur="750"/>
                                        <p:tgtEl>
                                          <p:spTgt spid="9"/>
                                        </p:tgtEl>
                                      </p:cBhvr>
                                    </p:animEffect>
                                  </p:childTnLst>
                                </p:cTn>
                              </p:par>
                            </p:childTnLst>
                          </p:cTn>
                        </p:par>
                        <p:par>
                          <p:cTn id="54" fill="hold">
                            <p:stCondLst>
                              <p:cond delay="4500"/>
                            </p:stCondLst>
                            <p:childTnLst>
                              <p:par>
                                <p:cTn id="55" presetID="22" presetClass="entr" presetSubtype="4" fill="hold" grpId="0" nodeType="afterEffect">
                                  <p:stCondLst>
                                    <p:cond delay="0"/>
                                  </p:stCondLst>
                                  <p:childTnLst>
                                    <p:set>
                                      <p:cBhvr>
                                        <p:cTn id="56" dur="1" fill="hold">
                                          <p:stCondLst>
                                            <p:cond delay="0"/>
                                          </p:stCondLst>
                                        </p:cTn>
                                        <p:tgtEl>
                                          <p:spTgt spid="10"/>
                                        </p:tgtEl>
                                        <p:attrNameLst>
                                          <p:attrName>style.visibility</p:attrName>
                                        </p:attrNameLst>
                                      </p:cBhvr>
                                      <p:to>
                                        <p:strVal val="visible"/>
                                      </p:to>
                                    </p:set>
                                    <p:animEffect transition="in" filter="wipe(down)">
                                      <p:cBhvr>
                                        <p:cTn id="57" dur="750"/>
                                        <p:tgtEl>
                                          <p:spTgt spid="10"/>
                                        </p:tgtEl>
                                      </p:cBhvr>
                                    </p:animEffect>
                                  </p:childTnLst>
                                </p:cTn>
                              </p:par>
                            </p:childTnLst>
                          </p:cTn>
                        </p:par>
                        <p:par>
                          <p:cTn id="58" fill="hold">
                            <p:stCondLst>
                              <p:cond delay="5250"/>
                            </p:stCondLst>
                            <p:childTnLst>
                              <p:par>
                                <p:cTn id="59" presetID="22" presetClass="entr" presetSubtype="4" fill="hold" grpId="0" nodeType="afterEffect">
                                  <p:stCondLst>
                                    <p:cond delay="0"/>
                                  </p:stCondLst>
                                  <p:childTnLst>
                                    <p:set>
                                      <p:cBhvr>
                                        <p:cTn id="60" dur="1" fill="hold">
                                          <p:stCondLst>
                                            <p:cond delay="0"/>
                                          </p:stCondLst>
                                        </p:cTn>
                                        <p:tgtEl>
                                          <p:spTgt spid="11"/>
                                        </p:tgtEl>
                                        <p:attrNameLst>
                                          <p:attrName>style.visibility</p:attrName>
                                        </p:attrNameLst>
                                      </p:cBhvr>
                                      <p:to>
                                        <p:strVal val="visible"/>
                                      </p:to>
                                    </p:set>
                                    <p:animEffect transition="in" filter="wipe(down)">
                                      <p:cBhvr>
                                        <p:cTn id="61" dur="750"/>
                                        <p:tgtEl>
                                          <p:spTgt spid="11"/>
                                        </p:tgtEl>
                                      </p:cBhvr>
                                    </p:animEffect>
                                  </p:childTnLst>
                                </p:cTn>
                              </p:par>
                            </p:childTnLst>
                          </p:cTn>
                        </p:par>
                      </p:childTnLst>
                    </p:cTn>
                  </p:par>
                  <p:par>
                    <p:cTn id="62" fill="hold">
                      <p:stCondLst>
                        <p:cond delay="indefinite"/>
                      </p:stCondLst>
                      <p:childTnLst>
                        <p:par>
                          <p:cTn id="63" fill="hold">
                            <p:stCondLst>
                              <p:cond delay="0"/>
                            </p:stCondLst>
                            <p:childTnLst>
                              <p:par>
                                <p:cTn id="64" presetID="2" presetClass="entr" presetSubtype="4" fill="hold" nodeType="clickEffect">
                                  <p:stCondLst>
                                    <p:cond delay="0"/>
                                  </p:stCondLst>
                                  <p:childTnLst>
                                    <p:set>
                                      <p:cBhvr>
                                        <p:cTn id="65" dur="1" fill="hold">
                                          <p:stCondLst>
                                            <p:cond delay="0"/>
                                          </p:stCondLst>
                                        </p:cTn>
                                        <p:tgtEl>
                                          <p:spTgt spid="23"/>
                                        </p:tgtEl>
                                        <p:attrNameLst>
                                          <p:attrName>style.visibility</p:attrName>
                                        </p:attrNameLst>
                                      </p:cBhvr>
                                      <p:to>
                                        <p:strVal val="visible"/>
                                      </p:to>
                                    </p:set>
                                    <p:anim calcmode="lin" valueType="num">
                                      <p:cBhvr additive="base">
                                        <p:cTn id="66" dur="500" fill="hold"/>
                                        <p:tgtEl>
                                          <p:spTgt spid="23"/>
                                        </p:tgtEl>
                                        <p:attrNameLst>
                                          <p:attrName>ppt_x</p:attrName>
                                        </p:attrNameLst>
                                      </p:cBhvr>
                                      <p:tavLst>
                                        <p:tav tm="0">
                                          <p:val>
                                            <p:strVal val="#ppt_x"/>
                                          </p:val>
                                        </p:tav>
                                        <p:tav tm="100000">
                                          <p:val>
                                            <p:strVal val="#ppt_x"/>
                                          </p:val>
                                        </p:tav>
                                      </p:tavLst>
                                    </p:anim>
                                    <p:anim calcmode="lin" valueType="num">
                                      <p:cBhvr additive="base">
                                        <p:cTn id="67"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par>
                    <p:cTn id="68" fill="hold">
                      <p:stCondLst>
                        <p:cond delay="indefinite"/>
                      </p:stCondLst>
                      <p:childTnLst>
                        <p:par>
                          <p:cTn id="69" fill="hold">
                            <p:stCondLst>
                              <p:cond delay="0"/>
                            </p:stCondLst>
                            <p:childTnLst>
                              <p:par>
                                <p:cTn id="70" presetID="2" presetClass="entr" presetSubtype="4" fill="hold" nodeType="clickEffect">
                                  <p:stCondLst>
                                    <p:cond delay="0"/>
                                  </p:stCondLst>
                                  <p:childTnLst>
                                    <p:set>
                                      <p:cBhvr>
                                        <p:cTn id="71" dur="1" fill="hold">
                                          <p:stCondLst>
                                            <p:cond delay="0"/>
                                          </p:stCondLst>
                                        </p:cTn>
                                        <p:tgtEl>
                                          <p:spTgt spid="24"/>
                                        </p:tgtEl>
                                        <p:attrNameLst>
                                          <p:attrName>style.visibility</p:attrName>
                                        </p:attrNameLst>
                                      </p:cBhvr>
                                      <p:to>
                                        <p:strVal val="visible"/>
                                      </p:to>
                                    </p:set>
                                    <p:anim calcmode="lin" valueType="num">
                                      <p:cBhvr additive="base">
                                        <p:cTn id="72" dur="500" fill="hold"/>
                                        <p:tgtEl>
                                          <p:spTgt spid="24"/>
                                        </p:tgtEl>
                                        <p:attrNameLst>
                                          <p:attrName>ppt_x</p:attrName>
                                        </p:attrNameLst>
                                      </p:cBhvr>
                                      <p:tavLst>
                                        <p:tav tm="0">
                                          <p:val>
                                            <p:strVal val="#ppt_x"/>
                                          </p:val>
                                        </p:tav>
                                        <p:tav tm="100000">
                                          <p:val>
                                            <p:strVal val="#ppt_x"/>
                                          </p:val>
                                        </p:tav>
                                      </p:tavLst>
                                    </p:anim>
                                    <p:anim calcmode="lin" valueType="num">
                                      <p:cBhvr additive="base">
                                        <p:cTn id="73"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9" grpId="0"/>
      <p:bldP spid="10" grpId="0"/>
      <p:bldP spid="11" grpId="0"/>
      <p:bldP spid="21"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a:extLst>
              <a:ext uri="{FF2B5EF4-FFF2-40B4-BE49-F238E27FC236}">
                <a16:creationId xmlns:a16="http://schemas.microsoft.com/office/drawing/2014/main" xmlns="" id="{AF442435-386B-49C4-BBFD-91EF067F1311}"/>
              </a:ext>
            </a:extLst>
          </p:cNvPr>
          <p:cNvSpPr/>
          <p:nvPr/>
        </p:nvSpPr>
        <p:spPr>
          <a:xfrm>
            <a:off x="685800" y="589547"/>
            <a:ext cx="10828421" cy="5654842"/>
          </a:xfrm>
          <a:prstGeom prst="rect">
            <a:avLst/>
          </a:prstGeom>
          <a:solidFill>
            <a:srgbClr val="FFF9F3"/>
          </a:solidFill>
          <a:ln>
            <a:noFill/>
          </a:ln>
          <a:effectLst>
            <a:outerShdw blurRad="63500" sx="102000" sy="102000" algn="c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grpSp>
        <p:nvGrpSpPr>
          <p:cNvPr id="15" name="组合 14">
            <a:extLst>
              <a:ext uri="{FF2B5EF4-FFF2-40B4-BE49-F238E27FC236}">
                <a16:creationId xmlns:a16="http://schemas.microsoft.com/office/drawing/2014/main" xmlns="" id="{9EC55EC9-1F07-48AD-8D75-EF39D755DFB6}"/>
              </a:ext>
            </a:extLst>
          </p:cNvPr>
          <p:cNvGrpSpPr/>
          <p:nvPr/>
        </p:nvGrpSpPr>
        <p:grpSpPr>
          <a:xfrm>
            <a:off x="1135872" y="1713672"/>
            <a:ext cx="9920256" cy="4174647"/>
            <a:chOff x="861492" y="1203598"/>
            <a:chExt cx="7423011" cy="3123755"/>
          </a:xfrm>
        </p:grpSpPr>
        <p:sp>
          <p:nvSpPr>
            <p:cNvPr id="16" name="圆角矩形 26">
              <a:extLst>
                <a:ext uri="{FF2B5EF4-FFF2-40B4-BE49-F238E27FC236}">
                  <a16:creationId xmlns:a16="http://schemas.microsoft.com/office/drawing/2014/main" xmlns="" id="{540023EF-FF55-4900-AEEC-ADA41EEE8AA5}"/>
                </a:ext>
              </a:extLst>
            </p:cNvPr>
            <p:cNvSpPr/>
            <p:nvPr/>
          </p:nvSpPr>
          <p:spPr>
            <a:xfrm>
              <a:off x="926188" y="1256578"/>
              <a:ext cx="7345680" cy="1395596"/>
            </a:xfrm>
            <a:prstGeom prst="roundRect">
              <a:avLst>
                <a:gd name="adj" fmla="val 0"/>
              </a:avLst>
            </a:prstGeom>
            <a:noFill/>
            <a:ln w="3175">
              <a:solidFill>
                <a:srgbClr val="C06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7" name="矩形 93">
              <a:extLst>
                <a:ext uri="{FF2B5EF4-FFF2-40B4-BE49-F238E27FC236}">
                  <a16:creationId xmlns:a16="http://schemas.microsoft.com/office/drawing/2014/main" xmlns="" id="{D5A84CDD-F939-4608-80C2-3ABF0ED9128B}"/>
                </a:ext>
              </a:extLst>
            </p:cNvPr>
            <p:cNvSpPr/>
            <p:nvPr/>
          </p:nvSpPr>
          <p:spPr>
            <a:xfrm>
              <a:off x="861492" y="1203598"/>
              <a:ext cx="288032" cy="288032"/>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rgbClr val="C06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8" name="矩形 93">
              <a:extLst>
                <a:ext uri="{FF2B5EF4-FFF2-40B4-BE49-F238E27FC236}">
                  <a16:creationId xmlns:a16="http://schemas.microsoft.com/office/drawing/2014/main" xmlns="" id="{F7217445-47EF-480E-AFEE-C5B322A80947}"/>
                </a:ext>
              </a:extLst>
            </p:cNvPr>
            <p:cNvSpPr/>
            <p:nvPr/>
          </p:nvSpPr>
          <p:spPr>
            <a:xfrm rot="10800000">
              <a:off x="7996471" y="2400102"/>
              <a:ext cx="288032" cy="288032"/>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rgbClr val="C06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9" name="Freeform 5">
              <a:extLst>
                <a:ext uri="{FF2B5EF4-FFF2-40B4-BE49-F238E27FC236}">
                  <a16:creationId xmlns:a16="http://schemas.microsoft.com/office/drawing/2014/main" xmlns="" id="{17B12F2D-430C-4C4B-BC30-880E9C6386F6}"/>
                </a:ext>
              </a:extLst>
            </p:cNvPr>
            <p:cNvSpPr>
              <a:spLocks/>
            </p:cNvSpPr>
            <p:nvPr/>
          </p:nvSpPr>
          <p:spPr bwMode="auto">
            <a:xfrm>
              <a:off x="3004976" y="3003798"/>
              <a:ext cx="1467988" cy="132355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C06000"/>
            </a:solidFill>
            <a:ln w="9525"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solidFill>
                  <a:schemeClr val="bg1"/>
                </a:solidFill>
                <a:cs typeface="+mn-ea"/>
                <a:sym typeface="+mn-lt"/>
              </a:endParaRPr>
            </a:p>
          </p:txBody>
        </p:sp>
        <p:sp>
          <p:nvSpPr>
            <p:cNvPr id="20" name="TextBox 42">
              <a:extLst>
                <a:ext uri="{FF2B5EF4-FFF2-40B4-BE49-F238E27FC236}">
                  <a16:creationId xmlns:a16="http://schemas.microsoft.com/office/drawing/2014/main" xmlns="" id="{505B66BC-2156-4D0B-8B84-CC191F8D6D9E}"/>
                </a:ext>
              </a:extLst>
            </p:cNvPr>
            <p:cNvSpPr txBox="1"/>
            <p:nvPr/>
          </p:nvSpPr>
          <p:spPr>
            <a:xfrm>
              <a:off x="3237936" y="3385904"/>
              <a:ext cx="969036" cy="414539"/>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pPr algn="ctr"/>
              <a:r>
                <a:rPr lang="zh-CN" altLang="en-US" sz="1800" b="1" dirty="0">
                  <a:latin typeface="+mn-lt"/>
                  <a:ea typeface="+mn-ea"/>
                  <a:cs typeface="+mn-ea"/>
                  <a:sym typeface="+mn-lt"/>
                </a:rPr>
                <a:t>添加</a:t>
              </a:r>
              <a:endParaRPr lang="en-US" altLang="zh-CN" sz="1800" b="1" dirty="0">
                <a:latin typeface="+mn-lt"/>
                <a:ea typeface="+mn-ea"/>
                <a:cs typeface="+mn-ea"/>
                <a:sym typeface="+mn-lt"/>
              </a:endParaRPr>
            </a:p>
            <a:p>
              <a:pPr algn="ctr"/>
              <a:r>
                <a:rPr lang="zh-CN" altLang="en-US" sz="1800" b="1" dirty="0">
                  <a:latin typeface="+mn-lt"/>
                  <a:ea typeface="+mn-ea"/>
                  <a:cs typeface="+mn-ea"/>
                  <a:sym typeface="+mn-lt"/>
                </a:rPr>
                <a:t>关键字</a:t>
              </a:r>
            </a:p>
          </p:txBody>
        </p:sp>
        <p:sp>
          <p:nvSpPr>
            <p:cNvPr id="21" name="Freeform 5">
              <a:extLst>
                <a:ext uri="{FF2B5EF4-FFF2-40B4-BE49-F238E27FC236}">
                  <a16:creationId xmlns:a16="http://schemas.microsoft.com/office/drawing/2014/main" xmlns="" id="{8A6C2132-FBCA-43AB-A4E2-D0BE99011C21}"/>
                </a:ext>
              </a:extLst>
            </p:cNvPr>
            <p:cNvSpPr>
              <a:spLocks/>
            </p:cNvSpPr>
            <p:nvPr/>
          </p:nvSpPr>
          <p:spPr bwMode="auto">
            <a:xfrm>
              <a:off x="1410924" y="3003798"/>
              <a:ext cx="1467988" cy="132355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C06000"/>
            </a:solidFill>
            <a:ln w="9525"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solidFill>
                  <a:schemeClr val="bg1"/>
                </a:solidFill>
                <a:cs typeface="+mn-ea"/>
                <a:sym typeface="+mn-lt"/>
              </a:endParaRPr>
            </a:p>
          </p:txBody>
        </p:sp>
        <p:sp>
          <p:nvSpPr>
            <p:cNvPr id="22" name="Freeform 5">
              <a:extLst>
                <a:ext uri="{FF2B5EF4-FFF2-40B4-BE49-F238E27FC236}">
                  <a16:creationId xmlns:a16="http://schemas.microsoft.com/office/drawing/2014/main" xmlns="" id="{9D8190CE-177C-4B01-BA42-5C6BCAF0DCE4}"/>
                </a:ext>
              </a:extLst>
            </p:cNvPr>
            <p:cNvSpPr>
              <a:spLocks/>
            </p:cNvSpPr>
            <p:nvPr/>
          </p:nvSpPr>
          <p:spPr bwMode="auto">
            <a:xfrm>
              <a:off x="4599028" y="3003798"/>
              <a:ext cx="1467988" cy="132355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C06000"/>
            </a:solidFill>
            <a:ln w="9525"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solidFill>
                  <a:schemeClr val="bg1"/>
                </a:solidFill>
                <a:cs typeface="+mn-ea"/>
                <a:sym typeface="+mn-lt"/>
              </a:endParaRPr>
            </a:p>
          </p:txBody>
        </p:sp>
        <p:sp>
          <p:nvSpPr>
            <p:cNvPr id="23" name="Freeform 5">
              <a:extLst>
                <a:ext uri="{FF2B5EF4-FFF2-40B4-BE49-F238E27FC236}">
                  <a16:creationId xmlns:a16="http://schemas.microsoft.com/office/drawing/2014/main" xmlns="" id="{2A63E630-1B63-43FE-9687-140D68DF6367}"/>
                </a:ext>
              </a:extLst>
            </p:cNvPr>
            <p:cNvSpPr>
              <a:spLocks/>
            </p:cNvSpPr>
            <p:nvPr/>
          </p:nvSpPr>
          <p:spPr bwMode="auto">
            <a:xfrm>
              <a:off x="6193080" y="3003798"/>
              <a:ext cx="1467988" cy="132355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C06000"/>
            </a:solidFill>
            <a:ln w="9525"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solidFill>
                  <a:schemeClr val="bg1"/>
                </a:solidFill>
                <a:cs typeface="+mn-ea"/>
                <a:sym typeface="+mn-lt"/>
              </a:endParaRPr>
            </a:p>
          </p:txBody>
        </p:sp>
        <p:sp>
          <p:nvSpPr>
            <p:cNvPr id="24" name="TextBox 46">
              <a:extLst>
                <a:ext uri="{FF2B5EF4-FFF2-40B4-BE49-F238E27FC236}">
                  <a16:creationId xmlns:a16="http://schemas.microsoft.com/office/drawing/2014/main" xmlns="" id="{2AD06A2C-437E-43A4-A0D3-95FD60293BC5}"/>
                </a:ext>
              </a:extLst>
            </p:cNvPr>
            <p:cNvSpPr txBox="1"/>
            <p:nvPr/>
          </p:nvSpPr>
          <p:spPr>
            <a:xfrm>
              <a:off x="1660400" y="3385904"/>
              <a:ext cx="969036" cy="414539"/>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pPr algn="ctr"/>
              <a:r>
                <a:rPr lang="zh-CN" altLang="en-US" sz="1800" b="1" dirty="0">
                  <a:latin typeface="+mn-lt"/>
                  <a:ea typeface="+mn-ea"/>
                  <a:cs typeface="+mn-ea"/>
                  <a:sym typeface="+mn-lt"/>
                </a:rPr>
                <a:t>添加</a:t>
              </a:r>
              <a:endParaRPr lang="en-US" altLang="zh-CN" sz="1800" b="1" dirty="0">
                <a:latin typeface="+mn-lt"/>
                <a:ea typeface="+mn-ea"/>
                <a:cs typeface="+mn-ea"/>
                <a:sym typeface="+mn-lt"/>
              </a:endParaRPr>
            </a:p>
            <a:p>
              <a:pPr algn="ctr"/>
              <a:r>
                <a:rPr lang="zh-CN" altLang="en-US" sz="1800" b="1" dirty="0">
                  <a:latin typeface="+mn-lt"/>
                  <a:ea typeface="+mn-ea"/>
                  <a:cs typeface="+mn-ea"/>
                  <a:sym typeface="+mn-lt"/>
                </a:rPr>
                <a:t>关键字</a:t>
              </a:r>
            </a:p>
          </p:txBody>
        </p:sp>
        <p:sp>
          <p:nvSpPr>
            <p:cNvPr id="25" name="TextBox 47">
              <a:extLst>
                <a:ext uri="{FF2B5EF4-FFF2-40B4-BE49-F238E27FC236}">
                  <a16:creationId xmlns:a16="http://schemas.microsoft.com/office/drawing/2014/main" xmlns="" id="{B178B760-D406-4C4B-AF65-FEE8B9DBDE75}"/>
                </a:ext>
              </a:extLst>
            </p:cNvPr>
            <p:cNvSpPr txBox="1"/>
            <p:nvPr/>
          </p:nvSpPr>
          <p:spPr>
            <a:xfrm>
              <a:off x="4848504" y="3385904"/>
              <a:ext cx="969036" cy="414539"/>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pPr algn="ctr"/>
              <a:r>
                <a:rPr lang="zh-CN" altLang="en-US" sz="1800" b="1" dirty="0">
                  <a:latin typeface="+mn-lt"/>
                  <a:ea typeface="+mn-ea"/>
                  <a:cs typeface="+mn-ea"/>
                  <a:sym typeface="+mn-lt"/>
                </a:rPr>
                <a:t>添加</a:t>
              </a:r>
              <a:endParaRPr lang="en-US" altLang="zh-CN" sz="1800" b="1" dirty="0">
                <a:latin typeface="+mn-lt"/>
                <a:ea typeface="+mn-ea"/>
                <a:cs typeface="+mn-ea"/>
                <a:sym typeface="+mn-lt"/>
              </a:endParaRPr>
            </a:p>
            <a:p>
              <a:pPr algn="ctr"/>
              <a:r>
                <a:rPr lang="zh-CN" altLang="en-US" sz="1800" b="1" dirty="0">
                  <a:latin typeface="+mn-lt"/>
                  <a:ea typeface="+mn-ea"/>
                  <a:cs typeface="+mn-ea"/>
                  <a:sym typeface="+mn-lt"/>
                </a:rPr>
                <a:t>关键字</a:t>
              </a:r>
            </a:p>
          </p:txBody>
        </p:sp>
        <p:sp>
          <p:nvSpPr>
            <p:cNvPr id="26" name="TextBox 48">
              <a:extLst>
                <a:ext uri="{FF2B5EF4-FFF2-40B4-BE49-F238E27FC236}">
                  <a16:creationId xmlns:a16="http://schemas.microsoft.com/office/drawing/2014/main" xmlns="" id="{AF0620F0-BB3B-4E3D-AB74-3E9CDC9207CE}"/>
                </a:ext>
              </a:extLst>
            </p:cNvPr>
            <p:cNvSpPr txBox="1"/>
            <p:nvPr/>
          </p:nvSpPr>
          <p:spPr>
            <a:xfrm>
              <a:off x="6442556" y="3385904"/>
              <a:ext cx="969036" cy="414539"/>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pPr algn="ctr"/>
              <a:r>
                <a:rPr lang="zh-CN" altLang="en-US" sz="1800" b="1" dirty="0">
                  <a:latin typeface="+mn-lt"/>
                  <a:ea typeface="+mn-ea"/>
                  <a:cs typeface="+mn-ea"/>
                  <a:sym typeface="+mn-lt"/>
                </a:rPr>
                <a:t>添加</a:t>
              </a:r>
              <a:endParaRPr lang="en-US" altLang="zh-CN" sz="1800" b="1" dirty="0">
                <a:latin typeface="+mn-lt"/>
                <a:ea typeface="+mn-ea"/>
                <a:cs typeface="+mn-ea"/>
                <a:sym typeface="+mn-lt"/>
              </a:endParaRPr>
            </a:p>
            <a:p>
              <a:pPr algn="ctr"/>
              <a:r>
                <a:rPr lang="zh-CN" altLang="en-US" sz="1800" b="1" dirty="0">
                  <a:latin typeface="+mn-lt"/>
                  <a:ea typeface="+mn-ea"/>
                  <a:cs typeface="+mn-ea"/>
                  <a:sym typeface="+mn-lt"/>
                </a:rPr>
                <a:t>关键字</a:t>
              </a:r>
            </a:p>
          </p:txBody>
        </p:sp>
      </p:grpSp>
      <p:sp>
        <p:nvSpPr>
          <p:cNvPr id="27" name="矩形 26">
            <a:extLst>
              <a:ext uri="{FF2B5EF4-FFF2-40B4-BE49-F238E27FC236}">
                <a16:creationId xmlns:a16="http://schemas.microsoft.com/office/drawing/2014/main" xmlns="" id="{38B56B2F-2354-4922-9C6B-CB9153BE2C2D}"/>
              </a:ext>
            </a:extLst>
          </p:cNvPr>
          <p:cNvSpPr/>
          <p:nvPr/>
        </p:nvSpPr>
        <p:spPr>
          <a:xfrm>
            <a:off x="1464688" y="1929504"/>
            <a:ext cx="9332199" cy="787523"/>
          </a:xfrm>
          <a:prstGeom prst="rect">
            <a:avLst/>
          </a:prstGeom>
        </p:spPr>
        <p:txBody>
          <a:bodyPr wrap="square">
            <a:spAutoFit/>
          </a:bodyPr>
          <a:lstStyle/>
          <a:p>
            <a:pPr>
              <a:lnSpc>
                <a:spcPct val="150000"/>
              </a:lnSpc>
            </a:pPr>
            <a:r>
              <a:rPr lang="zh-CN" altLang="en-US" sz="1600" dirty="0">
                <a:solidFill>
                  <a:srgbClr val="824100"/>
                </a:solidFill>
                <a:cs typeface="+mn-ea"/>
                <a:sym typeface="+mn-lt"/>
              </a:rPr>
              <a:t>在此输入文字内容，文字不易太多，以简练为主，此模板作品在此输入文字内容；在此输入文字内容，文字不易太多，以简练为主，此模板作品在此输入文字内容；</a:t>
            </a:r>
          </a:p>
        </p:txBody>
      </p:sp>
      <p:sp>
        <p:nvSpPr>
          <p:cNvPr id="28" name="矩形 27">
            <a:extLst>
              <a:ext uri="{FF2B5EF4-FFF2-40B4-BE49-F238E27FC236}">
                <a16:creationId xmlns:a16="http://schemas.microsoft.com/office/drawing/2014/main" xmlns="" id="{5FF6E832-0A7B-42FC-8E53-DF64E8D8CDF0}"/>
              </a:ext>
            </a:extLst>
          </p:cNvPr>
          <p:cNvSpPr/>
          <p:nvPr/>
        </p:nvSpPr>
        <p:spPr>
          <a:xfrm>
            <a:off x="1464688" y="2647697"/>
            <a:ext cx="9332199" cy="787523"/>
          </a:xfrm>
          <a:prstGeom prst="rect">
            <a:avLst/>
          </a:prstGeom>
        </p:spPr>
        <p:txBody>
          <a:bodyPr wrap="square">
            <a:spAutoFit/>
          </a:bodyPr>
          <a:lstStyle/>
          <a:p>
            <a:pPr>
              <a:lnSpc>
                <a:spcPct val="150000"/>
              </a:lnSpc>
            </a:pPr>
            <a:r>
              <a:rPr lang="zh-CN" altLang="en-US" sz="1600" dirty="0">
                <a:solidFill>
                  <a:srgbClr val="824100"/>
                </a:solidFill>
                <a:cs typeface="+mn-ea"/>
                <a:sym typeface="+mn-lt"/>
              </a:rPr>
              <a:t>在此输入文字内容，文字不易太多，以简练为主，此模板作品在此输入文字内容；在此输入文字内容，文字不易太多，以简练为主，此模板作品在此输入文字内容；</a:t>
            </a:r>
          </a:p>
        </p:txBody>
      </p:sp>
      <p:sp>
        <p:nvSpPr>
          <p:cNvPr id="29" name="文本框 28">
            <a:extLst>
              <a:ext uri="{FF2B5EF4-FFF2-40B4-BE49-F238E27FC236}">
                <a16:creationId xmlns:a16="http://schemas.microsoft.com/office/drawing/2014/main" xmlns="" id="{12AEB11B-D488-4F32-BD43-74855D0E0B6D}"/>
              </a:ext>
            </a:extLst>
          </p:cNvPr>
          <p:cNvSpPr txBox="1"/>
          <p:nvPr/>
        </p:nvSpPr>
        <p:spPr>
          <a:xfrm>
            <a:off x="1426655" y="902521"/>
            <a:ext cx="3816952" cy="397083"/>
          </a:xfrm>
          <a:prstGeom prst="rect">
            <a:avLst/>
          </a:prstGeom>
          <a:noFill/>
        </p:spPr>
        <p:txBody>
          <a:bodyPr wrap="square" rtlCol="0">
            <a:spAutoFit/>
          </a:bodyPr>
          <a:lstStyle/>
          <a:p>
            <a:pPr algn="dist"/>
            <a:r>
              <a:rPr lang="zh-CN" altLang="en-US" sz="2000" dirty="0">
                <a:solidFill>
                  <a:srgbClr val="824100"/>
                </a:solidFill>
                <a:cs typeface="+mn-ea"/>
                <a:sym typeface="+mn-lt"/>
              </a:rPr>
              <a:t>单击此处添加第一节标题</a:t>
            </a:r>
          </a:p>
        </p:txBody>
      </p:sp>
      <p:pic>
        <p:nvPicPr>
          <p:cNvPr id="30" name="图片 29">
            <a:extLst>
              <a:ext uri="{FF2B5EF4-FFF2-40B4-BE49-F238E27FC236}">
                <a16:creationId xmlns:a16="http://schemas.microsoft.com/office/drawing/2014/main" xmlns="" id="{32B3EF4E-EA5D-4D24-BB29-4C0354A9BD43}"/>
              </a:ext>
            </a:extLst>
          </p:cNvPr>
          <p:cNvPicPr>
            <a:picLocks noChangeAspect="1"/>
          </p:cNvPicPr>
          <p:nvPr/>
        </p:nvPicPr>
        <p:blipFill>
          <a:blip r:embed="rId2" cstate="screen">
            <a:extLst>
              <a:ext uri="{28A0092B-C50C-407E-A947-70E740481C1C}">
                <a14:useLocalDpi xmlns:a14="http://schemas.microsoft.com/office/drawing/2010/main"/>
              </a:ext>
            </a:extLst>
          </a:blip>
          <a:srcRect/>
          <a:stretch/>
        </p:blipFill>
        <p:spPr>
          <a:xfrm>
            <a:off x="685213" y="589547"/>
            <a:ext cx="887334" cy="887332"/>
          </a:xfrm>
          <a:prstGeom prst="rect">
            <a:avLst/>
          </a:prstGeom>
        </p:spPr>
      </p:pic>
    </p:spTree>
    <p:extLst>
      <p:ext uri="{BB962C8B-B14F-4D97-AF65-F5344CB8AC3E}">
        <p14:creationId xmlns:p14="http://schemas.microsoft.com/office/powerpoint/2010/main" val="3436043238"/>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nodeType="after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wipe(down)">
                                      <p:cBhvr>
                                        <p:cTn id="7" dur="214">
                                          <p:stCondLst>
                                            <p:cond delay="0"/>
                                          </p:stCondLst>
                                        </p:cTn>
                                        <p:tgtEl>
                                          <p:spTgt spid="30"/>
                                        </p:tgtEl>
                                      </p:cBhvr>
                                    </p:animEffect>
                                    <p:anim calcmode="lin" valueType="num">
                                      <p:cBhvr>
                                        <p:cTn id="8" dur="672" tmFilter="0,0; 0.14,0.36; 0.43,0.73; 0.71,0.91; 1.0,1.0">
                                          <p:stCondLst>
                                            <p:cond delay="0"/>
                                          </p:stCondLst>
                                        </p:cTn>
                                        <p:tgtEl>
                                          <p:spTgt spid="30"/>
                                        </p:tgtEl>
                                        <p:attrNameLst>
                                          <p:attrName>ppt_x</p:attrName>
                                        </p:attrNameLst>
                                      </p:cBhvr>
                                      <p:tavLst>
                                        <p:tav tm="0">
                                          <p:val>
                                            <p:strVal val="#ppt_x-0.25"/>
                                          </p:val>
                                        </p:tav>
                                        <p:tav tm="100000">
                                          <p:val>
                                            <p:strVal val="#ppt_x"/>
                                          </p:val>
                                        </p:tav>
                                      </p:tavLst>
                                    </p:anim>
                                    <p:anim calcmode="lin" valueType="num">
                                      <p:cBhvr>
                                        <p:cTn id="9" dur="245" tmFilter="0.0,0.0; 0.25,0.07; 0.50,0.2; 0.75,0.467; 1.0,1.0">
                                          <p:stCondLst>
                                            <p:cond delay="0"/>
                                          </p:stCondLst>
                                        </p:cTn>
                                        <p:tgtEl>
                                          <p:spTgt spid="30"/>
                                        </p:tgtEl>
                                        <p:attrNameLst>
                                          <p:attrName>ppt_y</p:attrName>
                                        </p:attrNameLst>
                                      </p:cBhvr>
                                      <p:tavLst>
                                        <p:tav tm="0" fmla="#ppt_y-sin(pi*$)/3">
                                          <p:val>
                                            <p:fltVal val="0.5"/>
                                          </p:val>
                                        </p:tav>
                                        <p:tav tm="100000">
                                          <p:val>
                                            <p:fltVal val="1"/>
                                          </p:val>
                                        </p:tav>
                                      </p:tavLst>
                                    </p:anim>
                                    <p:anim calcmode="lin" valueType="num">
                                      <p:cBhvr>
                                        <p:cTn id="10" dur="245" tmFilter="0, 0; 0.125,0.2665; 0.25,0.4; 0.375,0.465; 0.5,0.5;  0.625,0.535; 0.75,0.6; 0.875,0.7335; 1,1">
                                          <p:stCondLst>
                                            <p:cond delay="245"/>
                                          </p:stCondLst>
                                        </p:cTn>
                                        <p:tgtEl>
                                          <p:spTgt spid="30"/>
                                        </p:tgtEl>
                                        <p:attrNameLst>
                                          <p:attrName>ppt_y</p:attrName>
                                        </p:attrNameLst>
                                      </p:cBhvr>
                                      <p:tavLst>
                                        <p:tav tm="0" fmla="#ppt_y-sin(pi*$)/9">
                                          <p:val>
                                            <p:fltVal val="0"/>
                                          </p:val>
                                        </p:tav>
                                        <p:tav tm="100000">
                                          <p:val>
                                            <p:fltVal val="1"/>
                                          </p:val>
                                        </p:tav>
                                      </p:tavLst>
                                    </p:anim>
                                    <p:anim calcmode="lin" valueType="num">
                                      <p:cBhvr>
                                        <p:cTn id="11" dur="2" tmFilter="0, 0; 0.125,0.2665; 0.25,0.4; 0.375,0.465; 0.5,0.5;  0.625,0.535; 0.75,0.6; 0.875,0.7335; 1,1">
                                          <p:stCondLst>
                                            <p:cond delay="488"/>
                                          </p:stCondLst>
                                        </p:cTn>
                                        <p:tgtEl>
                                          <p:spTgt spid="30"/>
                                        </p:tgtEl>
                                        <p:attrNameLst>
                                          <p:attrName>ppt_y</p:attrName>
                                        </p:attrNameLst>
                                      </p:cBhvr>
                                      <p:tavLst>
                                        <p:tav tm="0" fmla="#ppt_y-sin(pi*$)/27">
                                          <p:val>
                                            <p:fltVal val="0"/>
                                          </p:val>
                                        </p:tav>
                                        <p:tav tm="100000">
                                          <p:val>
                                            <p:fltVal val="1"/>
                                          </p:val>
                                        </p:tav>
                                      </p:tavLst>
                                    </p:anim>
                                    <p:anim calcmode="lin" valueType="num">
                                      <p:cBhvr>
                                        <p:cTn id="12" dur="1" tmFilter="0, 0; 0.125,0.2665; 0.25,0.4; 0.375,0.465; 0.5,0.5;  0.625,0.535; 0.75,0.6; 0.875,0.7335; 1,1">
                                          <p:stCondLst>
                                            <p:cond delay="749"/>
                                          </p:stCondLst>
                                        </p:cTn>
                                        <p:tgtEl>
                                          <p:spTgt spid="30"/>
                                        </p:tgtEl>
                                        <p:attrNameLst>
                                          <p:attrName>ppt_y</p:attrName>
                                        </p:attrNameLst>
                                      </p:cBhvr>
                                      <p:tavLst>
                                        <p:tav tm="0" fmla="#ppt_y-sin(pi*$)/81">
                                          <p:val>
                                            <p:fltVal val="0"/>
                                          </p:val>
                                        </p:tav>
                                        <p:tav tm="100000">
                                          <p:val>
                                            <p:fltVal val="1"/>
                                          </p:val>
                                        </p:tav>
                                      </p:tavLst>
                                    </p:anim>
                                    <p:animScale>
                                      <p:cBhvr>
                                        <p:cTn id="13" dur="1">
                                          <p:stCondLst>
                                            <p:cond delay="240"/>
                                          </p:stCondLst>
                                        </p:cTn>
                                        <p:tgtEl>
                                          <p:spTgt spid="30"/>
                                        </p:tgtEl>
                                      </p:cBhvr>
                                      <p:to x="100000" y="60000"/>
                                    </p:animScale>
                                    <p:animScale>
                                      <p:cBhvr>
                                        <p:cTn id="14" dur="1" decel="50000">
                                          <p:stCondLst>
                                            <p:cond delay="249"/>
                                          </p:stCondLst>
                                        </p:cTn>
                                        <p:tgtEl>
                                          <p:spTgt spid="30"/>
                                        </p:tgtEl>
                                      </p:cBhvr>
                                      <p:to x="100000" y="100000"/>
                                    </p:animScale>
                                    <p:animScale>
                                      <p:cBhvr>
                                        <p:cTn id="15" dur="1">
                                          <p:stCondLst>
                                            <p:cond delay="484"/>
                                          </p:stCondLst>
                                        </p:cTn>
                                        <p:tgtEl>
                                          <p:spTgt spid="30"/>
                                        </p:tgtEl>
                                      </p:cBhvr>
                                      <p:to x="100000" y="80000"/>
                                    </p:animScale>
                                    <p:animScale>
                                      <p:cBhvr>
                                        <p:cTn id="16" dur="1" decel="50000">
                                          <p:stCondLst>
                                            <p:cond delay="493"/>
                                          </p:stCondLst>
                                        </p:cTn>
                                        <p:tgtEl>
                                          <p:spTgt spid="30"/>
                                        </p:tgtEl>
                                      </p:cBhvr>
                                      <p:to x="100000" y="100000"/>
                                    </p:animScale>
                                    <p:animScale>
                                      <p:cBhvr>
                                        <p:cTn id="17" dur="1">
                                          <p:stCondLst>
                                            <p:cond delay="749"/>
                                          </p:stCondLst>
                                        </p:cTn>
                                        <p:tgtEl>
                                          <p:spTgt spid="30"/>
                                        </p:tgtEl>
                                      </p:cBhvr>
                                      <p:to x="100000" y="90000"/>
                                    </p:animScale>
                                    <p:animScale>
                                      <p:cBhvr>
                                        <p:cTn id="18" dur="1" decel="50000">
                                          <p:stCondLst>
                                            <p:cond delay="749"/>
                                          </p:stCondLst>
                                        </p:cTn>
                                        <p:tgtEl>
                                          <p:spTgt spid="30"/>
                                        </p:tgtEl>
                                      </p:cBhvr>
                                      <p:to x="100000" y="100000"/>
                                    </p:animScale>
                                    <p:animScale>
                                      <p:cBhvr>
                                        <p:cTn id="19" dur="1">
                                          <p:stCondLst>
                                            <p:cond delay="749"/>
                                          </p:stCondLst>
                                        </p:cTn>
                                        <p:tgtEl>
                                          <p:spTgt spid="30"/>
                                        </p:tgtEl>
                                      </p:cBhvr>
                                      <p:to x="100000" y="95000"/>
                                    </p:animScale>
                                    <p:animScale>
                                      <p:cBhvr>
                                        <p:cTn id="20" dur="1" decel="50000">
                                          <p:stCondLst>
                                            <p:cond delay="749"/>
                                          </p:stCondLst>
                                        </p:cTn>
                                        <p:tgtEl>
                                          <p:spTgt spid="30"/>
                                        </p:tgtEl>
                                      </p:cBhvr>
                                      <p:to x="100000" y="100000"/>
                                    </p:animScale>
                                  </p:childTnLst>
                                </p:cTn>
                              </p:par>
                            </p:childTnLst>
                          </p:cTn>
                        </p:par>
                        <p:par>
                          <p:cTn id="21" fill="hold">
                            <p:stCondLst>
                              <p:cond delay="750"/>
                            </p:stCondLst>
                            <p:childTnLst>
                              <p:par>
                                <p:cTn id="22" presetID="26" presetClass="entr" presetSubtype="0" fill="hold" grpId="0" nodeType="afterEffect">
                                  <p:stCondLst>
                                    <p:cond delay="0"/>
                                  </p:stCondLst>
                                  <p:childTnLst>
                                    <p:set>
                                      <p:cBhvr>
                                        <p:cTn id="23" dur="1" fill="hold">
                                          <p:stCondLst>
                                            <p:cond delay="0"/>
                                          </p:stCondLst>
                                        </p:cTn>
                                        <p:tgtEl>
                                          <p:spTgt spid="29"/>
                                        </p:tgtEl>
                                        <p:attrNameLst>
                                          <p:attrName>style.visibility</p:attrName>
                                        </p:attrNameLst>
                                      </p:cBhvr>
                                      <p:to>
                                        <p:strVal val="visible"/>
                                      </p:to>
                                    </p:set>
                                    <p:animEffect transition="in" filter="wipe(down)">
                                      <p:cBhvr>
                                        <p:cTn id="24" dur="214">
                                          <p:stCondLst>
                                            <p:cond delay="0"/>
                                          </p:stCondLst>
                                        </p:cTn>
                                        <p:tgtEl>
                                          <p:spTgt spid="29"/>
                                        </p:tgtEl>
                                      </p:cBhvr>
                                    </p:animEffect>
                                    <p:anim calcmode="lin" valueType="num">
                                      <p:cBhvr>
                                        <p:cTn id="25" dur="672" tmFilter="0,0; 0.14,0.36; 0.43,0.73; 0.71,0.91; 1.0,1.0">
                                          <p:stCondLst>
                                            <p:cond delay="0"/>
                                          </p:stCondLst>
                                        </p:cTn>
                                        <p:tgtEl>
                                          <p:spTgt spid="29"/>
                                        </p:tgtEl>
                                        <p:attrNameLst>
                                          <p:attrName>ppt_x</p:attrName>
                                        </p:attrNameLst>
                                      </p:cBhvr>
                                      <p:tavLst>
                                        <p:tav tm="0">
                                          <p:val>
                                            <p:strVal val="#ppt_x-0.25"/>
                                          </p:val>
                                        </p:tav>
                                        <p:tav tm="100000">
                                          <p:val>
                                            <p:strVal val="#ppt_x"/>
                                          </p:val>
                                        </p:tav>
                                      </p:tavLst>
                                    </p:anim>
                                    <p:anim calcmode="lin" valueType="num">
                                      <p:cBhvr>
                                        <p:cTn id="26" dur="245" tmFilter="0.0,0.0; 0.25,0.07; 0.50,0.2; 0.75,0.467; 1.0,1.0">
                                          <p:stCondLst>
                                            <p:cond delay="0"/>
                                          </p:stCondLst>
                                        </p:cTn>
                                        <p:tgtEl>
                                          <p:spTgt spid="29"/>
                                        </p:tgtEl>
                                        <p:attrNameLst>
                                          <p:attrName>ppt_y</p:attrName>
                                        </p:attrNameLst>
                                      </p:cBhvr>
                                      <p:tavLst>
                                        <p:tav tm="0" fmla="#ppt_y-sin(pi*$)/3">
                                          <p:val>
                                            <p:fltVal val="0.5"/>
                                          </p:val>
                                        </p:tav>
                                        <p:tav tm="100000">
                                          <p:val>
                                            <p:fltVal val="1"/>
                                          </p:val>
                                        </p:tav>
                                      </p:tavLst>
                                    </p:anim>
                                    <p:anim calcmode="lin" valueType="num">
                                      <p:cBhvr>
                                        <p:cTn id="27" dur="245" tmFilter="0, 0; 0.125,0.2665; 0.25,0.4; 0.375,0.465; 0.5,0.5;  0.625,0.535; 0.75,0.6; 0.875,0.7335; 1,1">
                                          <p:stCondLst>
                                            <p:cond delay="245"/>
                                          </p:stCondLst>
                                        </p:cTn>
                                        <p:tgtEl>
                                          <p:spTgt spid="29"/>
                                        </p:tgtEl>
                                        <p:attrNameLst>
                                          <p:attrName>ppt_y</p:attrName>
                                        </p:attrNameLst>
                                      </p:cBhvr>
                                      <p:tavLst>
                                        <p:tav tm="0" fmla="#ppt_y-sin(pi*$)/9">
                                          <p:val>
                                            <p:fltVal val="0"/>
                                          </p:val>
                                        </p:tav>
                                        <p:tav tm="100000">
                                          <p:val>
                                            <p:fltVal val="1"/>
                                          </p:val>
                                        </p:tav>
                                      </p:tavLst>
                                    </p:anim>
                                    <p:anim calcmode="lin" valueType="num">
                                      <p:cBhvr>
                                        <p:cTn id="28" dur="2" tmFilter="0, 0; 0.125,0.2665; 0.25,0.4; 0.375,0.465; 0.5,0.5;  0.625,0.535; 0.75,0.6; 0.875,0.7335; 1,1">
                                          <p:stCondLst>
                                            <p:cond delay="488"/>
                                          </p:stCondLst>
                                        </p:cTn>
                                        <p:tgtEl>
                                          <p:spTgt spid="29"/>
                                        </p:tgtEl>
                                        <p:attrNameLst>
                                          <p:attrName>ppt_y</p:attrName>
                                        </p:attrNameLst>
                                      </p:cBhvr>
                                      <p:tavLst>
                                        <p:tav tm="0" fmla="#ppt_y-sin(pi*$)/27">
                                          <p:val>
                                            <p:fltVal val="0"/>
                                          </p:val>
                                        </p:tav>
                                        <p:tav tm="100000">
                                          <p:val>
                                            <p:fltVal val="1"/>
                                          </p:val>
                                        </p:tav>
                                      </p:tavLst>
                                    </p:anim>
                                    <p:anim calcmode="lin" valueType="num">
                                      <p:cBhvr>
                                        <p:cTn id="29" dur="1" tmFilter="0, 0; 0.125,0.2665; 0.25,0.4; 0.375,0.465; 0.5,0.5;  0.625,0.535; 0.75,0.6; 0.875,0.7335; 1,1">
                                          <p:stCondLst>
                                            <p:cond delay="749"/>
                                          </p:stCondLst>
                                        </p:cTn>
                                        <p:tgtEl>
                                          <p:spTgt spid="29"/>
                                        </p:tgtEl>
                                        <p:attrNameLst>
                                          <p:attrName>ppt_y</p:attrName>
                                        </p:attrNameLst>
                                      </p:cBhvr>
                                      <p:tavLst>
                                        <p:tav tm="0" fmla="#ppt_y-sin(pi*$)/81">
                                          <p:val>
                                            <p:fltVal val="0"/>
                                          </p:val>
                                        </p:tav>
                                        <p:tav tm="100000">
                                          <p:val>
                                            <p:fltVal val="1"/>
                                          </p:val>
                                        </p:tav>
                                      </p:tavLst>
                                    </p:anim>
                                    <p:animScale>
                                      <p:cBhvr>
                                        <p:cTn id="30" dur="1">
                                          <p:stCondLst>
                                            <p:cond delay="240"/>
                                          </p:stCondLst>
                                        </p:cTn>
                                        <p:tgtEl>
                                          <p:spTgt spid="29"/>
                                        </p:tgtEl>
                                      </p:cBhvr>
                                      <p:to x="100000" y="60000"/>
                                    </p:animScale>
                                    <p:animScale>
                                      <p:cBhvr>
                                        <p:cTn id="31" dur="1" decel="50000">
                                          <p:stCondLst>
                                            <p:cond delay="249"/>
                                          </p:stCondLst>
                                        </p:cTn>
                                        <p:tgtEl>
                                          <p:spTgt spid="29"/>
                                        </p:tgtEl>
                                      </p:cBhvr>
                                      <p:to x="100000" y="100000"/>
                                    </p:animScale>
                                    <p:animScale>
                                      <p:cBhvr>
                                        <p:cTn id="32" dur="1">
                                          <p:stCondLst>
                                            <p:cond delay="484"/>
                                          </p:stCondLst>
                                        </p:cTn>
                                        <p:tgtEl>
                                          <p:spTgt spid="29"/>
                                        </p:tgtEl>
                                      </p:cBhvr>
                                      <p:to x="100000" y="80000"/>
                                    </p:animScale>
                                    <p:animScale>
                                      <p:cBhvr>
                                        <p:cTn id="33" dur="1" decel="50000">
                                          <p:stCondLst>
                                            <p:cond delay="493"/>
                                          </p:stCondLst>
                                        </p:cTn>
                                        <p:tgtEl>
                                          <p:spTgt spid="29"/>
                                        </p:tgtEl>
                                      </p:cBhvr>
                                      <p:to x="100000" y="100000"/>
                                    </p:animScale>
                                    <p:animScale>
                                      <p:cBhvr>
                                        <p:cTn id="34" dur="1">
                                          <p:stCondLst>
                                            <p:cond delay="749"/>
                                          </p:stCondLst>
                                        </p:cTn>
                                        <p:tgtEl>
                                          <p:spTgt spid="29"/>
                                        </p:tgtEl>
                                      </p:cBhvr>
                                      <p:to x="100000" y="90000"/>
                                    </p:animScale>
                                    <p:animScale>
                                      <p:cBhvr>
                                        <p:cTn id="35" dur="1" decel="50000">
                                          <p:stCondLst>
                                            <p:cond delay="749"/>
                                          </p:stCondLst>
                                        </p:cTn>
                                        <p:tgtEl>
                                          <p:spTgt spid="29"/>
                                        </p:tgtEl>
                                      </p:cBhvr>
                                      <p:to x="100000" y="100000"/>
                                    </p:animScale>
                                    <p:animScale>
                                      <p:cBhvr>
                                        <p:cTn id="36" dur="1">
                                          <p:stCondLst>
                                            <p:cond delay="749"/>
                                          </p:stCondLst>
                                        </p:cTn>
                                        <p:tgtEl>
                                          <p:spTgt spid="29"/>
                                        </p:tgtEl>
                                      </p:cBhvr>
                                      <p:to x="100000" y="95000"/>
                                    </p:animScale>
                                    <p:animScale>
                                      <p:cBhvr>
                                        <p:cTn id="37" dur="1" decel="50000">
                                          <p:stCondLst>
                                            <p:cond delay="749"/>
                                          </p:stCondLst>
                                        </p:cTn>
                                        <p:tgtEl>
                                          <p:spTgt spid="29"/>
                                        </p:tgtEl>
                                      </p:cBhvr>
                                      <p:to x="100000" y="100000"/>
                                    </p:animScale>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27"/>
                                        </p:tgtEl>
                                        <p:attrNameLst>
                                          <p:attrName>style.visibility</p:attrName>
                                        </p:attrNameLst>
                                      </p:cBhvr>
                                      <p:to>
                                        <p:strVal val="visible"/>
                                      </p:to>
                                    </p:set>
                                    <p:animEffect transition="in" filter="fade">
                                      <p:cBhvr>
                                        <p:cTn id="42" dur="1000"/>
                                        <p:tgtEl>
                                          <p:spTgt spid="27"/>
                                        </p:tgtEl>
                                      </p:cBhvr>
                                    </p:animEffect>
                                    <p:anim calcmode="lin" valueType="num">
                                      <p:cBhvr>
                                        <p:cTn id="43" dur="1000" fill="hold"/>
                                        <p:tgtEl>
                                          <p:spTgt spid="27"/>
                                        </p:tgtEl>
                                        <p:attrNameLst>
                                          <p:attrName>ppt_x</p:attrName>
                                        </p:attrNameLst>
                                      </p:cBhvr>
                                      <p:tavLst>
                                        <p:tav tm="0">
                                          <p:val>
                                            <p:strVal val="#ppt_x"/>
                                          </p:val>
                                        </p:tav>
                                        <p:tav tm="100000">
                                          <p:val>
                                            <p:strVal val="#ppt_x"/>
                                          </p:val>
                                        </p:tav>
                                      </p:tavLst>
                                    </p:anim>
                                    <p:anim calcmode="lin" valueType="num">
                                      <p:cBhvr>
                                        <p:cTn id="44" dur="1000" fill="hold"/>
                                        <p:tgtEl>
                                          <p:spTgt spid="27"/>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28"/>
                                        </p:tgtEl>
                                        <p:attrNameLst>
                                          <p:attrName>style.visibility</p:attrName>
                                        </p:attrNameLst>
                                      </p:cBhvr>
                                      <p:to>
                                        <p:strVal val="visible"/>
                                      </p:to>
                                    </p:set>
                                    <p:animEffect transition="in" filter="fade">
                                      <p:cBhvr>
                                        <p:cTn id="47" dur="1000"/>
                                        <p:tgtEl>
                                          <p:spTgt spid="28"/>
                                        </p:tgtEl>
                                      </p:cBhvr>
                                    </p:animEffect>
                                    <p:anim calcmode="lin" valueType="num">
                                      <p:cBhvr>
                                        <p:cTn id="48" dur="1000" fill="hold"/>
                                        <p:tgtEl>
                                          <p:spTgt spid="28"/>
                                        </p:tgtEl>
                                        <p:attrNameLst>
                                          <p:attrName>ppt_x</p:attrName>
                                        </p:attrNameLst>
                                      </p:cBhvr>
                                      <p:tavLst>
                                        <p:tav tm="0">
                                          <p:val>
                                            <p:strVal val="#ppt_x"/>
                                          </p:val>
                                        </p:tav>
                                        <p:tav tm="100000">
                                          <p:val>
                                            <p:strVal val="#ppt_x"/>
                                          </p:val>
                                        </p:tav>
                                      </p:tavLst>
                                    </p:anim>
                                    <p:anim calcmode="lin" valueType="num">
                                      <p:cBhvr>
                                        <p:cTn id="49" dur="1000" fill="hold"/>
                                        <p:tgtEl>
                                          <p:spTgt spid="28"/>
                                        </p:tgtEl>
                                        <p:attrNameLst>
                                          <p:attrName>ppt_y</p:attrName>
                                        </p:attrNameLst>
                                      </p:cBhvr>
                                      <p:tavLst>
                                        <p:tav tm="0">
                                          <p:val>
                                            <p:strVal val="#ppt_y+.1"/>
                                          </p:val>
                                        </p:tav>
                                        <p:tav tm="100000">
                                          <p:val>
                                            <p:strVal val="#ppt_y"/>
                                          </p:val>
                                        </p:tav>
                                      </p:tavLst>
                                    </p:anim>
                                  </p:childTnLst>
                                </p:cTn>
                              </p:par>
                              <p:par>
                                <p:cTn id="50" presetID="42" presetClass="entr" presetSubtype="0" fill="hold" nodeType="withEffect">
                                  <p:stCondLst>
                                    <p:cond delay="0"/>
                                  </p:stCondLst>
                                  <p:childTnLst>
                                    <p:set>
                                      <p:cBhvr>
                                        <p:cTn id="51" dur="1" fill="hold">
                                          <p:stCondLst>
                                            <p:cond delay="0"/>
                                          </p:stCondLst>
                                        </p:cTn>
                                        <p:tgtEl>
                                          <p:spTgt spid="15"/>
                                        </p:tgtEl>
                                        <p:attrNameLst>
                                          <p:attrName>style.visibility</p:attrName>
                                        </p:attrNameLst>
                                      </p:cBhvr>
                                      <p:to>
                                        <p:strVal val="visible"/>
                                      </p:to>
                                    </p:set>
                                    <p:animEffect transition="in" filter="fade">
                                      <p:cBhvr>
                                        <p:cTn id="52" dur="1000"/>
                                        <p:tgtEl>
                                          <p:spTgt spid="15"/>
                                        </p:tgtEl>
                                      </p:cBhvr>
                                    </p:animEffect>
                                    <p:anim calcmode="lin" valueType="num">
                                      <p:cBhvr>
                                        <p:cTn id="53" dur="1000" fill="hold"/>
                                        <p:tgtEl>
                                          <p:spTgt spid="15"/>
                                        </p:tgtEl>
                                        <p:attrNameLst>
                                          <p:attrName>ppt_x</p:attrName>
                                        </p:attrNameLst>
                                      </p:cBhvr>
                                      <p:tavLst>
                                        <p:tav tm="0">
                                          <p:val>
                                            <p:strVal val="#ppt_x"/>
                                          </p:val>
                                        </p:tav>
                                        <p:tav tm="100000">
                                          <p:val>
                                            <p:strVal val="#ppt_x"/>
                                          </p:val>
                                        </p:tav>
                                      </p:tavLst>
                                    </p:anim>
                                    <p:anim calcmode="lin" valueType="num">
                                      <p:cBhvr>
                                        <p:cTn id="54"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8" grpId="0"/>
      <p:bldP spid="29"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矩形 11">
            <a:extLst>
              <a:ext uri="{FF2B5EF4-FFF2-40B4-BE49-F238E27FC236}">
                <a16:creationId xmlns:a16="http://schemas.microsoft.com/office/drawing/2014/main" xmlns="" id="{C84592EE-E2D6-4D17-A170-066F0C8D0C10}"/>
              </a:ext>
            </a:extLst>
          </p:cNvPr>
          <p:cNvSpPr/>
          <p:nvPr/>
        </p:nvSpPr>
        <p:spPr>
          <a:xfrm>
            <a:off x="685800" y="589547"/>
            <a:ext cx="10828421" cy="5654842"/>
          </a:xfrm>
          <a:prstGeom prst="rect">
            <a:avLst/>
          </a:prstGeom>
          <a:solidFill>
            <a:srgbClr val="FFF9F3"/>
          </a:solidFill>
          <a:ln>
            <a:noFill/>
          </a:ln>
          <a:effectLst>
            <a:outerShdw blurRad="63500" sx="102000" sy="102000" algn="c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4" name="文本框 13">
            <a:extLst>
              <a:ext uri="{FF2B5EF4-FFF2-40B4-BE49-F238E27FC236}">
                <a16:creationId xmlns:a16="http://schemas.microsoft.com/office/drawing/2014/main" xmlns="" id="{6237596B-63E7-4EBE-BE6C-F3AEFB481BBC}"/>
              </a:ext>
            </a:extLst>
          </p:cNvPr>
          <p:cNvSpPr txBox="1"/>
          <p:nvPr/>
        </p:nvSpPr>
        <p:spPr>
          <a:xfrm>
            <a:off x="3991432" y="1651957"/>
            <a:ext cx="4209135" cy="830997"/>
          </a:xfrm>
          <a:prstGeom prst="rect">
            <a:avLst/>
          </a:prstGeom>
          <a:noFill/>
        </p:spPr>
        <p:txBody>
          <a:bodyPr wrap="square" rtlCol="0">
            <a:spAutoFit/>
          </a:bodyPr>
          <a:lstStyle/>
          <a:p>
            <a:pPr algn="ctr"/>
            <a:r>
              <a:rPr lang="zh-CN" altLang="en-US" sz="4800" b="1" dirty="0">
                <a:solidFill>
                  <a:srgbClr val="824100"/>
                </a:solidFill>
                <a:cs typeface="+mn-ea"/>
                <a:sym typeface="+mn-lt"/>
              </a:rPr>
              <a:t>第四章</a:t>
            </a:r>
          </a:p>
        </p:txBody>
      </p:sp>
      <p:sp>
        <p:nvSpPr>
          <p:cNvPr id="15" name="文本框 14">
            <a:extLst>
              <a:ext uri="{FF2B5EF4-FFF2-40B4-BE49-F238E27FC236}">
                <a16:creationId xmlns:a16="http://schemas.microsoft.com/office/drawing/2014/main" xmlns="" id="{54651617-65AB-4436-A085-A0900DD8065D}"/>
              </a:ext>
            </a:extLst>
          </p:cNvPr>
          <p:cNvSpPr txBox="1"/>
          <p:nvPr/>
        </p:nvSpPr>
        <p:spPr>
          <a:xfrm>
            <a:off x="3281114" y="2647839"/>
            <a:ext cx="6097858" cy="923330"/>
          </a:xfrm>
          <a:prstGeom prst="rect">
            <a:avLst/>
          </a:prstGeom>
          <a:noFill/>
        </p:spPr>
        <p:txBody>
          <a:bodyPr wrap="square" rtlCol="0">
            <a:spAutoFit/>
          </a:bodyPr>
          <a:lstStyle/>
          <a:p>
            <a:r>
              <a:rPr lang="zh-CN" altLang="en-US" sz="5400" dirty="0">
                <a:solidFill>
                  <a:srgbClr val="824100"/>
                </a:solidFill>
                <a:cs typeface="+mn-ea"/>
                <a:sym typeface="+mn-lt"/>
              </a:rPr>
              <a:t>父亲节的节日总结</a:t>
            </a:r>
          </a:p>
        </p:txBody>
      </p:sp>
      <p:pic>
        <p:nvPicPr>
          <p:cNvPr id="16" name="图片 15">
            <a:extLst>
              <a:ext uri="{FF2B5EF4-FFF2-40B4-BE49-F238E27FC236}">
                <a16:creationId xmlns:a16="http://schemas.microsoft.com/office/drawing/2014/main" xmlns="" id="{78A8CA60-5CEE-4765-9429-937F4FDFBBF3}"/>
              </a:ext>
            </a:extLst>
          </p:cNvPr>
          <p:cNvPicPr>
            <a:picLocks noChangeAspect="1"/>
          </p:cNvPicPr>
          <p:nvPr/>
        </p:nvPicPr>
        <p:blipFill>
          <a:blip r:embed="rId2" cstate="screen">
            <a:extLst>
              <a:ext uri="{28A0092B-C50C-407E-A947-70E740481C1C}">
                <a14:useLocalDpi xmlns:a14="http://schemas.microsoft.com/office/drawing/2010/main"/>
              </a:ext>
            </a:extLst>
          </a:blip>
          <a:srcRect/>
          <a:stretch/>
        </p:blipFill>
        <p:spPr>
          <a:xfrm>
            <a:off x="488534" y="202355"/>
            <a:ext cx="3340516" cy="3340516"/>
          </a:xfrm>
          <a:prstGeom prst="rect">
            <a:avLst/>
          </a:prstGeom>
        </p:spPr>
      </p:pic>
      <p:pic>
        <p:nvPicPr>
          <p:cNvPr id="17" name="图片 16">
            <a:extLst>
              <a:ext uri="{FF2B5EF4-FFF2-40B4-BE49-F238E27FC236}">
                <a16:creationId xmlns:a16="http://schemas.microsoft.com/office/drawing/2014/main" xmlns="" id="{72FB8DC2-78F8-440F-B670-04AD07B72013}"/>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8679546" y="4142447"/>
            <a:ext cx="2834675" cy="2126006"/>
          </a:xfrm>
          <a:prstGeom prst="rect">
            <a:avLst/>
          </a:prstGeom>
        </p:spPr>
      </p:pic>
      <p:sp>
        <p:nvSpPr>
          <p:cNvPr id="18" name="文本框 17">
            <a:extLst>
              <a:ext uri="{FF2B5EF4-FFF2-40B4-BE49-F238E27FC236}">
                <a16:creationId xmlns:a16="http://schemas.microsoft.com/office/drawing/2014/main" xmlns="" id="{360AF2C6-F86E-4AD9-9FAD-627124E16AEA}"/>
              </a:ext>
            </a:extLst>
          </p:cNvPr>
          <p:cNvSpPr txBox="1"/>
          <p:nvPr/>
        </p:nvSpPr>
        <p:spPr>
          <a:xfrm>
            <a:off x="3281114" y="3925515"/>
            <a:ext cx="2162634" cy="369332"/>
          </a:xfrm>
          <a:prstGeom prst="rect">
            <a:avLst/>
          </a:prstGeom>
          <a:noFill/>
        </p:spPr>
        <p:txBody>
          <a:bodyPr wrap="square" rtlCol="0">
            <a:spAutoFit/>
          </a:bodyPr>
          <a:lstStyle/>
          <a:p>
            <a:pPr marL="285750" indent="-285750">
              <a:buFont typeface="Wingdings" panose="05000000000000000000" pitchFamily="2" charset="2"/>
              <a:buChar char="Ø"/>
            </a:pPr>
            <a:r>
              <a:rPr lang="zh-CN" altLang="en-US" dirty="0">
                <a:solidFill>
                  <a:srgbClr val="824100"/>
                </a:solidFill>
                <a:cs typeface="+mn-ea"/>
                <a:sym typeface="+mn-lt"/>
              </a:rPr>
              <a:t>添加第一节标题</a:t>
            </a:r>
          </a:p>
        </p:txBody>
      </p:sp>
      <p:sp>
        <p:nvSpPr>
          <p:cNvPr id="19" name="文本框 18">
            <a:extLst>
              <a:ext uri="{FF2B5EF4-FFF2-40B4-BE49-F238E27FC236}">
                <a16:creationId xmlns:a16="http://schemas.microsoft.com/office/drawing/2014/main" xmlns="" id="{5AC9DF43-44D8-49C8-B49B-2B3069CD5032}"/>
              </a:ext>
            </a:extLst>
          </p:cNvPr>
          <p:cNvSpPr txBox="1"/>
          <p:nvPr/>
        </p:nvSpPr>
        <p:spPr>
          <a:xfrm>
            <a:off x="6800829" y="3925515"/>
            <a:ext cx="2162634" cy="369332"/>
          </a:xfrm>
          <a:prstGeom prst="rect">
            <a:avLst/>
          </a:prstGeom>
          <a:noFill/>
        </p:spPr>
        <p:txBody>
          <a:bodyPr wrap="square" rtlCol="0">
            <a:spAutoFit/>
          </a:bodyPr>
          <a:lstStyle/>
          <a:p>
            <a:pPr marL="285750" indent="-285750">
              <a:buFont typeface="Wingdings" panose="05000000000000000000" pitchFamily="2" charset="2"/>
              <a:buChar char="Ø"/>
            </a:pPr>
            <a:r>
              <a:rPr lang="zh-CN" altLang="en-US" dirty="0">
                <a:solidFill>
                  <a:srgbClr val="824100"/>
                </a:solidFill>
                <a:cs typeface="+mn-ea"/>
                <a:sym typeface="+mn-lt"/>
              </a:rPr>
              <a:t>添加第二节标题</a:t>
            </a:r>
          </a:p>
        </p:txBody>
      </p:sp>
      <p:sp>
        <p:nvSpPr>
          <p:cNvPr id="20" name="文本框 19">
            <a:extLst>
              <a:ext uri="{FF2B5EF4-FFF2-40B4-BE49-F238E27FC236}">
                <a16:creationId xmlns:a16="http://schemas.microsoft.com/office/drawing/2014/main" xmlns="" id="{9A06352C-4FBC-4507-B05A-D6837E17660B}"/>
              </a:ext>
            </a:extLst>
          </p:cNvPr>
          <p:cNvSpPr txBox="1"/>
          <p:nvPr/>
        </p:nvSpPr>
        <p:spPr>
          <a:xfrm>
            <a:off x="3281116" y="4662642"/>
            <a:ext cx="2162634" cy="369332"/>
          </a:xfrm>
          <a:prstGeom prst="rect">
            <a:avLst/>
          </a:prstGeom>
          <a:noFill/>
        </p:spPr>
        <p:txBody>
          <a:bodyPr wrap="square" rtlCol="0">
            <a:spAutoFit/>
          </a:bodyPr>
          <a:lstStyle/>
          <a:p>
            <a:pPr marL="285750" indent="-285750">
              <a:buFont typeface="Wingdings" panose="05000000000000000000" pitchFamily="2" charset="2"/>
              <a:buChar char="Ø"/>
            </a:pPr>
            <a:r>
              <a:rPr lang="zh-CN" altLang="en-US" dirty="0">
                <a:solidFill>
                  <a:srgbClr val="824100"/>
                </a:solidFill>
                <a:cs typeface="+mn-ea"/>
                <a:sym typeface="+mn-lt"/>
              </a:rPr>
              <a:t>添加第三节标题</a:t>
            </a:r>
          </a:p>
        </p:txBody>
      </p:sp>
      <p:sp>
        <p:nvSpPr>
          <p:cNvPr id="21" name="文本框 20">
            <a:extLst>
              <a:ext uri="{FF2B5EF4-FFF2-40B4-BE49-F238E27FC236}">
                <a16:creationId xmlns:a16="http://schemas.microsoft.com/office/drawing/2014/main" xmlns="" id="{5D35C778-8C15-416A-8930-1A136C972C9B}"/>
              </a:ext>
            </a:extLst>
          </p:cNvPr>
          <p:cNvSpPr txBox="1"/>
          <p:nvPr/>
        </p:nvSpPr>
        <p:spPr>
          <a:xfrm>
            <a:off x="6800829" y="4662642"/>
            <a:ext cx="2162634" cy="369332"/>
          </a:xfrm>
          <a:prstGeom prst="rect">
            <a:avLst/>
          </a:prstGeom>
          <a:noFill/>
        </p:spPr>
        <p:txBody>
          <a:bodyPr wrap="square" rtlCol="0">
            <a:spAutoFit/>
          </a:bodyPr>
          <a:lstStyle/>
          <a:p>
            <a:pPr marL="285750" indent="-285750">
              <a:buFont typeface="Wingdings" panose="05000000000000000000" pitchFamily="2" charset="2"/>
              <a:buChar char="Ø"/>
            </a:pPr>
            <a:r>
              <a:rPr lang="zh-CN" altLang="en-US" dirty="0">
                <a:solidFill>
                  <a:srgbClr val="824100"/>
                </a:solidFill>
                <a:cs typeface="+mn-ea"/>
                <a:sym typeface="+mn-lt"/>
              </a:rPr>
              <a:t>添加第四节标题</a:t>
            </a:r>
          </a:p>
        </p:txBody>
      </p:sp>
    </p:spTree>
    <p:extLst>
      <p:ext uri="{BB962C8B-B14F-4D97-AF65-F5344CB8AC3E}">
        <p14:creationId xmlns:p14="http://schemas.microsoft.com/office/powerpoint/2010/main" val="3900512196"/>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750" fill="hold"/>
                                        <p:tgtEl>
                                          <p:spTgt spid="16"/>
                                        </p:tgtEl>
                                        <p:attrNameLst>
                                          <p:attrName>ppt_x</p:attrName>
                                        </p:attrNameLst>
                                      </p:cBhvr>
                                      <p:tavLst>
                                        <p:tav tm="0">
                                          <p:val>
                                            <p:strVal val="#ppt_x"/>
                                          </p:val>
                                        </p:tav>
                                        <p:tav tm="100000">
                                          <p:val>
                                            <p:strVal val="#ppt_x"/>
                                          </p:val>
                                        </p:tav>
                                      </p:tavLst>
                                    </p:anim>
                                    <p:anim calcmode="lin" valueType="num">
                                      <p:cBhvr additive="base">
                                        <p:cTn id="8" dur="750" fill="hold"/>
                                        <p:tgtEl>
                                          <p:spTgt spid="16"/>
                                        </p:tgtEl>
                                        <p:attrNameLst>
                                          <p:attrName>ppt_y</p:attrName>
                                        </p:attrNameLst>
                                      </p:cBhvr>
                                      <p:tavLst>
                                        <p:tav tm="0">
                                          <p:val>
                                            <p:strVal val="1+#ppt_h/2"/>
                                          </p:val>
                                        </p:tav>
                                        <p:tav tm="100000">
                                          <p:val>
                                            <p:strVal val="#ppt_y"/>
                                          </p:val>
                                        </p:tav>
                                      </p:tavLst>
                                    </p:anim>
                                  </p:childTnLst>
                                </p:cTn>
                              </p:par>
                            </p:childTnLst>
                          </p:cTn>
                        </p:par>
                        <p:par>
                          <p:cTn id="9" fill="hold">
                            <p:stCondLst>
                              <p:cond delay="750"/>
                            </p:stCondLst>
                            <p:childTnLst>
                              <p:par>
                                <p:cTn id="10" presetID="2" presetClass="entr" presetSubtype="8" fill="hold" nodeType="afterEffect">
                                  <p:stCondLst>
                                    <p:cond delay="0"/>
                                  </p:stCondLst>
                                  <p:childTnLst>
                                    <p:set>
                                      <p:cBhvr>
                                        <p:cTn id="11" dur="1" fill="hold">
                                          <p:stCondLst>
                                            <p:cond delay="0"/>
                                          </p:stCondLst>
                                        </p:cTn>
                                        <p:tgtEl>
                                          <p:spTgt spid="17"/>
                                        </p:tgtEl>
                                        <p:attrNameLst>
                                          <p:attrName>style.visibility</p:attrName>
                                        </p:attrNameLst>
                                      </p:cBhvr>
                                      <p:to>
                                        <p:strVal val="visible"/>
                                      </p:to>
                                    </p:set>
                                    <p:anim calcmode="lin" valueType="num">
                                      <p:cBhvr additive="base">
                                        <p:cTn id="12" dur="750" fill="hold"/>
                                        <p:tgtEl>
                                          <p:spTgt spid="17"/>
                                        </p:tgtEl>
                                        <p:attrNameLst>
                                          <p:attrName>ppt_x</p:attrName>
                                        </p:attrNameLst>
                                      </p:cBhvr>
                                      <p:tavLst>
                                        <p:tav tm="0">
                                          <p:val>
                                            <p:strVal val="0-#ppt_w/2"/>
                                          </p:val>
                                        </p:tav>
                                        <p:tav tm="100000">
                                          <p:val>
                                            <p:strVal val="#ppt_x"/>
                                          </p:val>
                                        </p:tav>
                                      </p:tavLst>
                                    </p:anim>
                                    <p:anim calcmode="lin" valueType="num">
                                      <p:cBhvr additive="base">
                                        <p:cTn id="13" dur="750" fill="hold"/>
                                        <p:tgtEl>
                                          <p:spTgt spid="17"/>
                                        </p:tgtEl>
                                        <p:attrNameLst>
                                          <p:attrName>ppt_y</p:attrName>
                                        </p:attrNameLst>
                                      </p:cBhvr>
                                      <p:tavLst>
                                        <p:tav tm="0">
                                          <p:val>
                                            <p:strVal val="#ppt_y"/>
                                          </p:val>
                                        </p:tav>
                                        <p:tav tm="100000">
                                          <p:val>
                                            <p:strVal val="#ppt_y"/>
                                          </p:val>
                                        </p:tav>
                                      </p:tavLst>
                                    </p:anim>
                                  </p:childTnLst>
                                </p:cTn>
                              </p:par>
                            </p:childTnLst>
                          </p:cTn>
                        </p:par>
                        <p:par>
                          <p:cTn id="14" fill="hold">
                            <p:stCondLst>
                              <p:cond delay="1500"/>
                            </p:stCondLst>
                            <p:childTnLst>
                              <p:par>
                                <p:cTn id="15" presetID="26" presetClass="entr" presetSubtype="0" fill="hold" grpId="0" nodeType="after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wipe(down)">
                                      <p:cBhvr>
                                        <p:cTn id="17" dur="214">
                                          <p:stCondLst>
                                            <p:cond delay="0"/>
                                          </p:stCondLst>
                                        </p:cTn>
                                        <p:tgtEl>
                                          <p:spTgt spid="14"/>
                                        </p:tgtEl>
                                      </p:cBhvr>
                                    </p:animEffect>
                                    <p:anim calcmode="lin" valueType="num">
                                      <p:cBhvr>
                                        <p:cTn id="18" dur="672" tmFilter="0,0; 0.14,0.36; 0.43,0.73; 0.71,0.91; 1.0,1.0">
                                          <p:stCondLst>
                                            <p:cond delay="0"/>
                                          </p:stCondLst>
                                        </p:cTn>
                                        <p:tgtEl>
                                          <p:spTgt spid="14"/>
                                        </p:tgtEl>
                                        <p:attrNameLst>
                                          <p:attrName>ppt_x</p:attrName>
                                        </p:attrNameLst>
                                      </p:cBhvr>
                                      <p:tavLst>
                                        <p:tav tm="0">
                                          <p:val>
                                            <p:strVal val="#ppt_x-0.25"/>
                                          </p:val>
                                        </p:tav>
                                        <p:tav tm="100000">
                                          <p:val>
                                            <p:strVal val="#ppt_x"/>
                                          </p:val>
                                        </p:tav>
                                      </p:tavLst>
                                    </p:anim>
                                    <p:anim calcmode="lin" valueType="num">
                                      <p:cBhvr>
                                        <p:cTn id="19" dur="245" tmFilter="0.0,0.0; 0.25,0.07; 0.50,0.2; 0.75,0.467; 1.0,1.0">
                                          <p:stCondLst>
                                            <p:cond delay="0"/>
                                          </p:stCondLst>
                                        </p:cTn>
                                        <p:tgtEl>
                                          <p:spTgt spid="14"/>
                                        </p:tgtEl>
                                        <p:attrNameLst>
                                          <p:attrName>ppt_y</p:attrName>
                                        </p:attrNameLst>
                                      </p:cBhvr>
                                      <p:tavLst>
                                        <p:tav tm="0" fmla="#ppt_y-sin(pi*$)/3">
                                          <p:val>
                                            <p:fltVal val="0.5"/>
                                          </p:val>
                                        </p:tav>
                                        <p:tav tm="100000">
                                          <p:val>
                                            <p:fltVal val="1"/>
                                          </p:val>
                                        </p:tav>
                                      </p:tavLst>
                                    </p:anim>
                                    <p:anim calcmode="lin" valueType="num">
                                      <p:cBhvr>
                                        <p:cTn id="20" dur="245" tmFilter="0, 0; 0.125,0.2665; 0.25,0.4; 0.375,0.465; 0.5,0.5;  0.625,0.535; 0.75,0.6; 0.875,0.7335; 1,1">
                                          <p:stCondLst>
                                            <p:cond delay="245"/>
                                          </p:stCondLst>
                                        </p:cTn>
                                        <p:tgtEl>
                                          <p:spTgt spid="14"/>
                                        </p:tgtEl>
                                        <p:attrNameLst>
                                          <p:attrName>ppt_y</p:attrName>
                                        </p:attrNameLst>
                                      </p:cBhvr>
                                      <p:tavLst>
                                        <p:tav tm="0" fmla="#ppt_y-sin(pi*$)/9">
                                          <p:val>
                                            <p:fltVal val="0"/>
                                          </p:val>
                                        </p:tav>
                                        <p:tav tm="100000">
                                          <p:val>
                                            <p:fltVal val="1"/>
                                          </p:val>
                                        </p:tav>
                                      </p:tavLst>
                                    </p:anim>
                                    <p:anim calcmode="lin" valueType="num">
                                      <p:cBhvr>
                                        <p:cTn id="21" dur="2" tmFilter="0, 0; 0.125,0.2665; 0.25,0.4; 0.375,0.465; 0.5,0.5;  0.625,0.535; 0.75,0.6; 0.875,0.7335; 1,1">
                                          <p:stCondLst>
                                            <p:cond delay="488"/>
                                          </p:stCondLst>
                                        </p:cTn>
                                        <p:tgtEl>
                                          <p:spTgt spid="14"/>
                                        </p:tgtEl>
                                        <p:attrNameLst>
                                          <p:attrName>ppt_y</p:attrName>
                                        </p:attrNameLst>
                                      </p:cBhvr>
                                      <p:tavLst>
                                        <p:tav tm="0" fmla="#ppt_y-sin(pi*$)/27">
                                          <p:val>
                                            <p:fltVal val="0"/>
                                          </p:val>
                                        </p:tav>
                                        <p:tav tm="100000">
                                          <p:val>
                                            <p:fltVal val="1"/>
                                          </p:val>
                                        </p:tav>
                                      </p:tavLst>
                                    </p:anim>
                                    <p:anim calcmode="lin" valueType="num">
                                      <p:cBhvr>
                                        <p:cTn id="22" dur="1" tmFilter="0, 0; 0.125,0.2665; 0.25,0.4; 0.375,0.465; 0.5,0.5;  0.625,0.535; 0.75,0.6; 0.875,0.7335; 1,1">
                                          <p:stCondLst>
                                            <p:cond delay="749"/>
                                          </p:stCondLst>
                                        </p:cTn>
                                        <p:tgtEl>
                                          <p:spTgt spid="14"/>
                                        </p:tgtEl>
                                        <p:attrNameLst>
                                          <p:attrName>ppt_y</p:attrName>
                                        </p:attrNameLst>
                                      </p:cBhvr>
                                      <p:tavLst>
                                        <p:tav tm="0" fmla="#ppt_y-sin(pi*$)/81">
                                          <p:val>
                                            <p:fltVal val="0"/>
                                          </p:val>
                                        </p:tav>
                                        <p:tav tm="100000">
                                          <p:val>
                                            <p:fltVal val="1"/>
                                          </p:val>
                                        </p:tav>
                                      </p:tavLst>
                                    </p:anim>
                                    <p:animScale>
                                      <p:cBhvr>
                                        <p:cTn id="23" dur="1">
                                          <p:stCondLst>
                                            <p:cond delay="240"/>
                                          </p:stCondLst>
                                        </p:cTn>
                                        <p:tgtEl>
                                          <p:spTgt spid="14"/>
                                        </p:tgtEl>
                                      </p:cBhvr>
                                      <p:to x="100000" y="60000"/>
                                    </p:animScale>
                                    <p:animScale>
                                      <p:cBhvr>
                                        <p:cTn id="24" dur="1" decel="50000">
                                          <p:stCondLst>
                                            <p:cond delay="249"/>
                                          </p:stCondLst>
                                        </p:cTn>
                                        <p:tgtEl>
                                          <p:spTgt spid="14"/>
                                        </p:tgtEl>
                                      </p:cBhvr>
                                      <p:to x="100000" y="100000"/>
                                    </p:animScale>
                                    <p:animScale>
                                      <p:cBhvr>
                                        <p:cTn id="25" dur="1">
                                          <p:stCondLst>
                                            <p:cond delay="484"/>
                                          </p:stCondLst>
                                        </p:cTn>
                                        <p:tgtEl>
                                          <p:spTgt spid="14"/>
                                        </p:tgtEl>
                                      </p:cBhvr>
                                      <p:to x="100000" y="80000"/>
                                    </p:animScale>
                                    <p:animScale>
                                      <p:cBhvr>
                                        <p:cTn id="26" dur="1" decel="50000">
                                          <p:stCondLst>
                                            <p:cond delay="493"/>
                                          </p:stCondLst>
                                        </p:cTn>
                                        <p:tgtEl>
                                          <p:spTgt spid="14"/>
                                        </p:tgtEl>
                                      </p:cBhvr>
                                      <p:to x="100000" y="100000"/>
                                    </p:animScale>
                                    <p:animScale>
                                      <p:cBhvr>
                                        <p:cTn id="27" dur="1">
                                          <p:stCondLst>
                                            <p:cond delay="749"/>
                                          </p:stCondLst>
                                        </p:cTn>
                                        <p:tgtEl>
                                          <p:spTgt spid="14"/>
                                        </p:tgtEl>
                                      </p:cBhvr>
                                      <p:to x="100000" y="90000"/>
                                    </p:animScale>
                                    <p:animScale>
                                      <p:cBhvr>
                                        <p:cTn id="28" dur="1" decel="50000">
                                          <p:stCondLst>
                                            <p:cond delay="749"/>
                                          </p:stCondLst>
                                        </p:cTn>
                                        <p:tgtEl>
                                          <p:spTgt spid="14"/>
                                        </p:tgtEl>
                                      </p:cBhvr>
                                      <p:to x="100000" y="100000"/>
                                    </p:animScale>
                                    <p:animScale>
                                      <p:cBhvr>
                                        <p:cTn id="29" dur="1">
                                          <p:stCondLst>
                                            <p:cond delay="749"/>
                                          </p:stCondLst>
                                        </p:cTn>
                                        <p:tgtEl>
                                          <p:spTgt spid="14"/>
                                        </p:tgtEl>
                                      </p:cBhvr>
                                      <p:to x="100000" y="95000"/>
                                    </p:animScale>
                                    <p:animScale>
                                      <p:cBhvr>
                                        <p:cTn id="30" dur="1" decel="50000">
                                          <p:stCondLst>
                                            <p:cond delay="749"/>
                                          </p:stCondLst>
                                        </p:cTn>
                                        <p:tgtEl>
                                          <p:spTgt spid="14"/>
                                        </p:tgtEl>
                                      </p:cBhvr>
                                      <p:to x="100000" y="100000"/>
                                    </p:animScale>
                                  </p:childTnLst>
                                </p:cTn>
                              </p:par>
                            </p:childTnLst>
                          </p:cTn>
                        </p:par>
                        <p:par>
                          <p:cTn id="31" fill="hold">
                            <p:stCondLst>
                              <p:cond delay="2250"/>
                            </p:stCondLst>
                            <p:childTnLst>
                              <p:par>
                                <p:cTn id="32" presetID="22" presetClass="entr" presetSubtype="4" fill="hold" grpId="0" nodeType="afterEffect">
                                  <p:stCondLst>
                                    <p:cond delay="0"/>
                                  </p:stCondLst>
                                  <p:childTnLst>
                                    <p:set>
                                      <p:cBhvr>
                                        <p:cTn id="33" dur="1" fill="hold">
                                          <p:stCondLst>
                                            <p:cond delay="0"/>
                                          </p:stCondLst>
                                        </p:cTn>
                                        <p:tgtEl>
                                          <p:spTgt spid="15"/>
                                        </p:tgtEl>
                                        <p:attrNameLst>
                                          <p:attrName>style.visibility</p:attrName>
                                        </p:attrNameLst>
                                      </p:cBhvr>
                                      <p:to>
                                        <p:strVal val="visible"/>
                                      </p:to>
                                    </p:set>
                                    <p:animEffect transition="in" filter="wipe(down)">
                                      <p:cBhvr>
                                        <p:cTn id="34" dur="750"/>
                                        <p:tgtEl>
                                          <p:spTgt spid="15"/>
                                        </p:tgtEl>
                                      </p:cBhvr>
                                    </p:animEffect>
                                  </p:childTnLst>
                                </p:cTn>
                              </p:par>
                            </p:childTnLst>
                          </p:cTn>
                        </p:par>
                        <p:par>
                          <p:cTn id="35" fill="hold">
                            <p:stCondLst>
                              <p:cond delay="3000"/>
                            </p:stCondLst>
                            <p:childTnLst>
                              <p:par>
                                <p:cTn id="36" presetID="22" presetClass="entr" presetSubtype="4" fill="hold" grpId="0" nodeType="afterEffect">
                                  <p:stCondLst>
                                    <p:cond delay="0"/>
                                  </p:stCondLst>
                                  <p:childTnLst>
                                    <p:set>
                                      <p:cBhvr>
                                        <p:cTn id="37" dur="1" fill="hold">
                                          <p:stCondLst>
                                            <p:cond delay="0"/>
                                          </p:stCondLst>
                                        </p:cTn>
                                        <p:tgtEl>
                                          <p:spTgt spid="18"/>
                                        </p:tgtEl>
                                        <p:attrNameLst>
                                          <p:attrName>style.visibility</p:attrName>
                                        </p:attrNameLst>
                                      </p:cBhvr>
                                      <p:to>
                                        <p:strVal val="visible"/>
                                      </p:to>
                                    </p:set>
                                    <p:animEffect transition="in" filter="wipe(down)">
                                      <p:cBhvr>
                                        <p:cTn id="38" dur="750"/>
                                        <p:tgtEl>
                                          <p:spTgt spid="18"/>
                                        </p:tgtEl>
                                      </p:cBhvr>
                                    </p:animEffect>
                                  </p:childTnLst>
                                </p:cTn>
                              </p:par>
                            </p:childTnLst>
                          </p:cTn>
                        </p:par>
                        <p:par>
                          <p:cTn id="39" fill="hold">
                            <p:stCondLst>
                              <p:cond delay="3750"/>
                            </p:stCondLst>
                            <p:childTnLst>
                              <p:par>
                                <p:cTn id="40" presetID="22" presetClass="entr" presetSubtype="4" fill="hold" grpId="0" nodeType="afterEffect">
                                  <p:stCondLst>
                                    <p:cond delay="0"/>
                                  </p:stCondLst>
                                  <p:childTnLst>
                                    <p:set>
                                      <p:cBhvr>
                                        <p:cTn id="41" dur="1" fill="hold">
                                          <p:stCondLst>
                                            <p:cond delay="0"/>
                                          </p:stCondLst>
                                        </p:cTn>
                                        <p:tgtEl>
                                          <p:spTgt spid="19"/>
                                        </p:tgtEl>
                                        <p:attrNameLst>
                                          <p:attrName>style.visibility</p:attrName>
                                        </p:attrNameLst>
                                      </p:cBhvr>
                                      <p:to>
                                        <p:strVal val="visible"/>
                                      </p:to>
                                    </p:set>
                                    <p:animEffect transition="in" filter="wipe(down)">
                                      <p:cBhvr>
                                        <p:cTn id="42" dur="750"/>
                                        <p:tgtEl>
                                          <p:spTgt spid="19"/>
                                        </p:tgtEl>
                                      </p:cBhvr>
                                    </p:animEffect>
                                  </p:childTnLst>
                                </p:cTn>
                              </p:par>
                            </p:childTnLst>
                          </p:cTn>
                        </p:par>
                        <p:par>
                          <p:cTn id="43" fill="hold">
                            <p:stCondLst>
                              <p:cond delay="4500"/>
                            </p:stCondLst>
                            <p:childTnLst>
                              <p:par>
                                <p:cTn id="44" presetID="22" presetClass="entr" presetSubtype="4" fill="hold" grpId="0" nodeType="afterEffect">
                                  <p:stCondLst>
                                    <p:cond delay="0"/>
                                  </p:stCondLst>
                                  <p:childTnLst>
                                    <p:set>
                                      <p:cBhvr>
                                        <p:cTn id="45" dur="1" fill="hold">
                                          <p:stCondLst>
                                            <p:cond delay="0"/>
                                          </p:stCondLst>
                                        </p:cTn>
                                        <p:tgtEl>
                                          <p:spTgt spid="20"/>
                                        </p:tgtEl>
                                        <p:attrNameLst>
                                          <p:attrName>style.visibility</p:attrName>
                                        </p:attrNameLst>
                                      </p:cBhvr>
                                      <p:to>
                                        <p:strVal val="visible"/>
                                      </p:to>
                                    </p:set>
                                    <p:animEffect transition="in" filter="wipe(down)">
                                      <p:cBhvr>
                                        <p:cTn id="46" dur="750"/>
                                        <p:tgtEl>
                                          <p:spTgt spid="20"/>
                                        </p:tgtEl>
                                      </p:cBhvr>
                                    </p:animEffect>
                                  </p:childTnLst>
                                </p:cTn>
                              </p:par>
                            </p:childTnLst>
                          </p:cTn>
                        </p:par>
                        <p:par>
                          <p:cTn id="47" fill="hold">
                            <p:stCondLst>
                              <p:cond delay="5250"/>
                            </p:stCondLst>
                            <p:childTnLst>
                              <p:par>
                                <p:cTn id="48" presetID="22" presetClass="entr" presetSubtype="4" fill="hold" grpId="0" nodeType="afterEffect">
                                  <p:stCondLst>
                                    <p:cond delay="0"/>
                                  </p:stCondLst>
                                  <p:childTnLst>
                                    <p:set>
                                      <p:cBhvr>
                                        <p:cTn id="49" dur="1" fill="hold">
                                          <p:stCondLst>
                                            <p:cond delay="0"/>
                                          </p:stCondLst>
                                        </p:cTn>
                                        <p:tgtEl>
                                          <p:spTgt spid="21"/>
                                        </p:tgtEl>
                                        <p:attrNameLst>
                                          <p:attrName>style.visibility</p:attrName>
                                        </p:attrNameLst>
                                      </p:cBhvr>
                                      <p:to>
                                        <p:strVal val="visible"/>
                                      </p:to>
                                    </p:set>
                                    <p:animEffect transition="in" filter="wipe(down)">
                                      <p:cBhvr>
                                        <p:cTn id="50" dur="75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P spid="18" grpId="0"/>
      <p:bldP spid="19" grpId="0"/>
      <p:bldP spid="20" grpId="0"/>
      <p:bldP spid="21"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a:extLst>
              <a:ext uri="{FF2B5EF4-FFF2-40B4-BE49-F238E27FC236}">
                <a16:creationId xmlns:a16="http://schemas.microsoft.com/office/drawing/2014/main" xmlns="" id="{AF442435-386B-49C4-BBFD-91EF067F1311}"/>
              </a:ext>
            </a:extLst>
          </p:cNvPr>
          <p:cNvSpPr/>
          <p:nvPr/>
        </p:nvSpPr>
        <p:spPr>
          <a:xfrm>
            <a:off x="685800" y="589547"/>
            <a:ext cx="10828421" cy="5654842"/>
          </a:xfrm>
          <a:prstGeom prst="rect">
            <a:avLst/>
          </a:prstGeom>
          <a:solidFill>
            <a:srgbClr val="FFF9F3"/>
          </a:solidFill>
          <a:ln>
            <a:noFill/>
          </a:ln>
          <a:effectLst>
            <a:outerShdw blurRad="63500" sx="102000" sy="102000" algn="c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 name="矩形 9">
            <a:extLst>
              <a:ext uri="{FF2B5EF4-FFF2-40B4-BE49-F238E27FC236}">
                <a16:creationId xmlns:a16="http://schemas.microsoft.com/office/drawing/2014/main" xmlns="" id="{3A1AD1DD-ADE1-41BC-AD4F-D6E31001CA79}"/>
              </a:ext>
            </a:extLst>
          </p:cNvPr>
          <p:cNvSpPr/>
          <p:nvPr/>
        </p:nvSpPr>
        <p:spPr>
          <a:xfrm>
            <a:off x="1570981" y="2057401"/>
            <a:ext cx="9055768" cy="3729084"/>
          </a:xfrm>
          <a:prstGeom prst="rect">
            <a:avLst/>
          </a:prstGeom>
          <a:noFill/>
          <a:ln w="38100">
            <a:solidFill>
              <a:srgbClr val="C06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7" name="图片 6">
            <a:extLst>
              <a:ext uri="{FF2B5EF4-FFF2-40B4-BE49-F238E27FC236}">
                <a16:creationId xmlns:a16="http://schemas.microsoft.com/office/drawing/2014/main" xmlns="" id="{28FB4D96-5301-4257-9B91-BD857271827D}"/>
              </a:ext>
            </a:extLst>
          </p:cNvPr>
          <p:cNvPicPr>
            <a:picLocks noChangeAspect="1"/>
          </p:cNvPicPr>
          <p:nvPr/>
        </p:nvPicPr>
        <p:blipFill>
          <a:blip r:embed="rId2" cstate="screen">
            <a:extLst>
              <a:ext uri="{28A0092B-C50C-407E-A947-70E740481C1C}">
                <a14:useLocalDpi xmlns:a14="http://schemas.microsoft.com/office/drawing/2010/main"/>
              </a:ext>
            </a:extLst>
          </a:blip>
          <a:srcRect/>
          <a:stretch/>
        </p:blipFill>
        <p:spPr>
          <a:xfrm>
            <a:off x="436658" y="495301"/>
            <a:ext cx="2268848" cy="2268846"/>
          </a:xfrm>
          <a:prstGeom prst="rect">
            <a:avLst/>
          </a:prstGeom>
        </p:spPr>
      </p:pic>
      <p:sp>
        <p:nvSpPr>
          <p:cNvPr id="8" name="文本框 7">
            <a:extLst>
              <a:ext uri="{FF2B5EF4-FFF2-40B4-BE49-F238E27FC236}">
                <a16:creationId xmlns:a16="http://schemas.microsoft.com/office/drawing/2014/main" xmlns="" id="{A5FD0F73-FC9B-494D-B78B-087E440B6769}"/>
              </a:ext>
            </a:extLst>
          </p:cNvPr>
          <p:cNvSpPr txBox="1"/>
          <p:nvPr/>
        </p:nvSpPr>
        <p:spPr>
          <a:xfrm>
            <a:off x="4073978" y="1010072"/>
            <a:ext cx="4005943" cy="707886"/>
          </a:xfrm>
          <a:prstGeom prst="rect">
            <a:avLst/>
          </a:prstGeom>
          <a:noFill/>
        </p:spPr>
        <p:txBody>
          <a:bodyPr wrap="square" rtlCol="0">
            <a:spAutoFit/>
          </a:bodyPr>
          <a:lstStyle/>
          <a:p>
            <a:pPr algn="ctr"/>
            <a:r>
              <a:rPr lang="zh-CN" altLang="en-US" sz="4000" dirty="0">
                <a:solidFill>
                  <a:srgbClr val="824100"/>
                </a:solidFill>
                <a:cs typeface="+mn-ea"/>
                <a:sym typeface="+mn-lt"/>
              </a:rPr>
              <a:t>节  日  来  由</a:t>
            </a:r>
          </a:p>
        </p:txBody>
      </p:sp>
      <p:sp>
        <p:nvSpPr>
          <p:cNvPr id="9" name="矩形 8">
            <a:extLst>
              <a:ext uri="{FF2B5EF4-FFF2-40B4-BE49-F238E27FC236}">
                <a16:creationId xmlns:a16="http://schemas.microsoft.com/office/drawing/2014/main" xmlns="" id="{3919BA4B-7910-47B1-B7DC-E4B00DC04146}"/>
              </a:ext>
            </a:extLst>
          </p:cNvPr>
          <p:cNvSpPr/>
          <p:nvPr/>
        </p:nvSpPr>
        <p:spPr>
          <a:xfrm>
            <a:off x="1849422" y="2159114"/>
            <a:ext cx="8708571" cy="3539430"/>
          </a:xfrm>
          <a:prstGeom prst="rect">
            <a:avLst/>
          </a:prstGeom>
        </p:spPr>
        <p:txBody>
          <a:bodyPr wrap="square">
            <a:spAutoFit/>
          </a:bodyPr>
          <a:lstStyle/>
          <a:p>
            <a:pPr indent="457200">
              <a:lnSpc>
                <a:spcPct val="200000"/>
              </a:lnSpc>
            </a:pPr>
            <a:r>
              <a:rPr lang="zh-CN" altLang="en-US" sz="1600" dirty="0">
                <a:solidFill>
                  <a:srgbClr val="824100"/>
                </a:solidFill>
                <a:cs typeface="+mn-ea"/>
                <a:sym typeface="+mn-lt"/>
              </a:rPr>
              <a:t>父亲节并非“泊来”的节日，中国也有自己的父亲节，中国的父亲节起源，要追溯到民国时期，</a:t>
            </a:r>
            <a:r>
              <a:rPr lang="en-US" altLang="zh-CN" sz="1600" dirty="0">
                <a:solidFill>
                  <a:srgbClr val="824100"/>
                </a:solidFill>
                <a:cs typeface="+mn-ea"/>
                <a:sym typeface="+mn-lt"/>
              </a:rPr>
              <a:t>1945</a:t>
            </a:r>
            <a:r>
              <a:rPr lang="zh-CN" altLang="en-US" sz="1600" dirty="0">
                <a:solidFill>
                  <a:srgbClr val="824100"/>
                </a:solidFill>
                <a:cs typeface="+mn-ea"/>
                <a:sym typeface="+mn-lt"/>
              </a:rPr>
              <a:t>年</a:t>
            </a:r>
            <a:r>
              <a:rPr lang="en-US" altLang="zh-CN" sz="1600" dirty="0">
                <a:solidFill>
                  <a:srgbClr val="824100"/>
                </a:solidFill>
                <a:cs typeface="+mn-ea"/>
                <a:sym typeface="+mn-lt"/>
              </a:rPr>
              <a:t>8</a:t>
            </a:r>
            <a:r>
              <a:rPr lang="zh-CN" altLang="en-US" sz="1600" dirty="0">
                <a:solidFill>
                  <a:srgbClr val="824100"/>
                </a:solidFill>
                <a:cs typeface="+mn-ea"/>
                <a:sym typeface="+mn-lt"/>
              </a:rPr>
              <a:t>月</a:t>
            </a:r>
            <a:r>
              <a:rPr lang="en-US" altLang="zh-CN" sz="1600" dirty="0">
                <a:solidFill>
                  <a:srgbClr val="824100"/>
                </a:solidFill>
                <a:cs typeface="+mn-ea"/>
                <a:sym typeface="+mn-lt"/>
              </a:rPr>
              <a:t>8</a:t>
            </a:r>
            <a:r>
              <a:rPr lang="zh-CN" altLang="en-US" sz="1600" dirty="0">
                <a:solidFill>
                  <a:srgbClr val="824100"/>
                </a:solidFill>
                <a:cs typeface="+mn-ea"/>
                <a:sym typeface="+mn-lt"/>
              </a:rPr>
              <a:t>日，上海发起了庆祝父亲节的活动，市民立即响应，抗日战争胜利后，上海市各界名流，联名请上海市政府转呈中央政府，定“爸爸 ”谐音的</a:t>
            </a:r>
            <a:r>
              <a:rPr lang="en-US" altLang="zh-CN" sz="1600" dirty="0">
                <a:solidFill>
                  <a:srgbClr val="824100"/>
                </a:solidFill>
                <a:cs typeface="+mn-ea"/>
                <a:sym typeface="+mn-lt"/>
              </a:rPr>
              <a:t>8</a:t>
            </a:r>
            <a:r>
              <a:rPr lang="zh-CN" altLang="en-US" sz="1600" dirty="0">
                <a:solidFill>
                  <a:srgbClr val="824100"/>
                </a:solidFill>
                <a:cs typeface="+mn-ea"/>
                <a:sym typeface="+mn-lt"/>
              </a:rPr>
              <a:t>月</a:t>
            </a:r>
            <a:r>
              <a:rPr lang="en-US" altLang="zh-CN" sz="1600" dirty="0">
                <a:solidFill>
                  <a:srgbClr val="824100"/>
                </a:solidFill>
                <a:cs typeface="+mn-ea"/>
                <a:sym typeface="+mn-lt"/>
              </a:rPr>
              <a:t>8</a:t>
            </a:r>
            <a:r>
              <a:rPr lang="zh-CN" altLang="en-US" sz="1600" dirty="0">
                <a:solidFill>
                  <a:srgbClr val="824100"/>
                </a:solidFill>
                <a:cs typeface="+mn-ea"/>
                <a:sym typeface="+mn-lt"/>
              </a:rPr>
              <a:t>日为全国性的父亲节，在父亲节这天，人们佩带鲜花，表达对父亲的敬重和思念。父亲节这天，我们在思考、我们在表达对父母的敬爱之心是无可比拟的，当母亲含辛茹苦地照顾我们时，父亲也在努力地扮演着上苍所赋予他的负重角色，当我们努力思考着该为父亲买什么样的礼物过父亲节之时，不妨反省一下我们是否爱我们的父亲？像他一样曾为我们无私地付出一生呢。</a:t>
            </a:r>
          </a:p>
        </p:txBody>
      </p:sp>
      <p:pic>
        <p:nvPicPr>
          <p:cNvPr id="12" name="图片 11">
            <a:extLst>
              <a:ext uri="{FF2B5EF4-FFF2-40B4-BE49-F238E27FC236}">
                <a16:creationId xmlns:a16="http://schemas.microsoft.com/office/drawing/2014/main" xmlns="" id="{0243E701-9514-4A7A-B746-460318B93C6B}"/>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9658332" y="4382417"/>
            <a:ext cx="2755550" cy="2755550"/>
          </a:xfrm>
          <a:prstGeom prst="rect">
            <a:avLst/>
          </a:prstGeom>
        </p:spPr>
      </p:pic>
      <p:sp>
        <p:nvSpPr>
          <p:cNvPr id="17" name="任意多边形: 形状 16">
            <a:extLst>
              <a:ext uri="{FF2B5EF4-FFF2-40B4-BE49-F238E27FC236}">
                <a16:creationId xmlns:a16="http://schemas.microsoft.com/office/drawing/2014/main" xmlns="" id="{707C3809-21A8-48F5-A90F-0C3AD67BB081}"/>
              </a:ext>
            </a:extLst>
          </p:cNvPr>
          <p:cNvSpPr/>
          <p:nvPr/>
        </p:nvSpPr>
        <p:spPr>
          <a:xfrm>
            <a:off x="4196236" y="855837"/>
            <a:ext cx="3778517" cy="947823"/>
          </a:xfrm>
          <a:custGeom>
            <a:avLst/>
            <a:gdLst>
              <a:gd name="connsiteX0" fmla="*/ 0 w 3778517"/>
              <a:gd name="connsiteY0" fmla="*/ 769650 h 947823"/>
              <a:gd name="connsiteX1" fmla="*/ 54721 w 3778517"/>
              <a:gd name="connsiteY1" fmla="*/ 769650 h 947823"/>
              <a:gd name="connsiteX2" fmla="*/ 54721 w 3778517"/>
              <a:gd name="connsiteY2" fmla="*/ 889745 h 947823"/>
              <a:gd name="connsiteX3" fmla="*/ 3713525 w 3778517"/>
              <a:gd name="connsiteY3" fmla="*/ 889745 h 947823"/>
              <a:gd name="connsiteX4" fmla="*/ 3713525 w 3778517"/>
              <a:gd name="connsiteY4" fmla="*/ 769650 h 947823"/>
              <a:gd name="connsiteX5" fmla="*/ 3778517 w 3778517"/>
              <a:gd name="connsiteY5" fmla="*/ 769650 h 947823"/>
              <a:gd name="connsiteX6" fmla="*/ 3778517 w 3778517"/>
              <a:gd name="connsiteY6" fmla="*/ 947823 h 947823"/>
              <a:gd name="connsiteX7" fmla="*/ 0 w 3778517"/>
              <a:gd name="connsiteY7" fmla="*/ 947823 h 947823"/>
              <a:gd name="connsiteX8" fmla="*/ 0 w 3778517"/>
              <a:gd name="connsiteY8" fmla="*/ 0 h 947823"/>
              <a:gd name="connsiteX9" fmla="*/ 3778517 w 3778517"/>
              <a:gd name="connsiteY9" fmla="*/ 0 h 947823"/>
              <a:gd name="connsiteX10" fmla="*/ 3778517 w 3778517"/>
              <a:gd name="connsiteY10" fmla="*/ 215976 h 947823"/>
              <a:gd name="connsiteX11" fmla="*/ 3713525 w 3778517"/>
              <a:gd name="connsiteY11" fmla="*/ 215976 h 947823"/>
              <a:gd name="connsiteX12" fmla="*/ 3713525 w 3778517"/>
              <a:gd name="connsiteY12" fmla="*/ 47423 h 947823"/>
              <a:gd name="connsiteX13" fmla="*/ 54721 w 3778517"/>
              <a:gd name="connsiteY13" fmla="*/ 47423 h 947823"/>
              <a:gd name="connsiteX14" fmla="*/ 54721 w 3778517"/>
              <a:gd name="connsiteY14" fmla="*/ 215976 h 947823"/>
              <a:gd name="connsiteX15" fmla="*/ 0 w 3778517"/>
              <a:gd name="connsiteY15" fmla="*/ 215976 h 9478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778517" h="947823">
                <a:moveTo>
                  <a:pt x="0" y="769650"/>
                </a:moveTo>
                <a:lnTo>
                  <a:pt x="54721" y="769650"/>
                </a:lnTo>
                <a:lnTo>
                  <a:pt x="54721" y="889745"/>
                </a:lnTo>
                <a:lnTo>
                  <a:pt x="3713525" y="889745"/>
                </a:lnTo>
                <a:lnTo>
                  <a:pt x="3713525" y="769650"/>
                </a:lnTo>
                <a:lnTo>
                  <a:pt x="3778517" y="769650"/>
                </a:lnTo>
                <a:lnTo>
                  <a:pt x="3778517" y="947823"/>
                </a:lnTo>
                <a:lnTo>
                  <a:pt x="0" y="947823"/>
                </a:lnTo>
                <a:close/>
                <a:moveTo>
                  <a:pt x="0" y="0"/>
                </a:moveTo>
                <a:lnTo>
                  <a:pt x="3778517" y="0"/>
                </a:lnTo>
                <a:lnTo>
                  <a:pt x="3778517" y="215976"/>
                </a:lnTo>
                <a:lnTo>
                  <a:pt x="3713525" y="215976"/>
                </a:lnTo>
                <a:lnTo>
                  <a:pt x="3713525" y="47423"/>
                </a:lnTo>
                <a:lnTo>
                  <a:pt x="54721" y="47423"/>
                </a:lnTo>
                <a:lnTo>
                  <a:pt x="54721" y="215976"/>
                </a:lnTo>
                <a:lnTo>
                  <a:pt x="0" y="215976"/>
                </a:lnTo>
                <a:close/>
              </a:path>
            </a:pathLst>
          </a:custGeom>
          <a:solidFill>
            <a:srgbClr val="C06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extLst>
      <p:ext uri="{BB962C8B-B14F-4D97-AF65-F5344CB8AC3E}">
        <p14:creationId xmlns:p14="http://schemas.microsoft.com/office/powerpoint/2010/main" val="3880617546"/>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heel(1)">
                                      <p:cBhvr>
                                        <p:cTn id="7" dur="750"/>
                                        <p:tgtEl>
                                          <p:spTgt spid="7"/>
                                        </p:tgtEl>
                                      </p:cBhvr>
                                    </p:animEffect>
                                  </p:childTnLst>
                                </p:cTn>
                              </p:par>
                            </p:childTnLst>
                          </p:cTn>
                        </p:par>
                        <p:par>
                          <p:cTn id="8" fill="hold">
                            <p:stCondLst>
                              <p:cond delay="750"/>
                            </p:stCondLst>
                            <p:childTnLst>
                              <p:par>
                                <p:cTn id="9" presetID="21" presetClass="entr" presetSubtype="1" fill="hold"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wheel(1)">
                                      <p:cBhvr>
                                        <p:cTn id="11" dur="750"/>
                                        <p:tgtEl>
                                          <p:spTgt spid="12"/>
                                        </p:tgtEl>
                                      </p:cBhvr>
                                    </p:animEffect>
                                  </p:childTnLst>
                                </p:cTn>
                              </p:par>
                            </p:childTnLst>
                          </p:cTn>
                        </p:par>
                        <p:par>
                          <p:cTn id="12" fill="hold">
                            <p:stCondLst>
                              <p:cond delay="1500"/>
                            </p:stCondLst>
                            <p:childTnLst>
                              <p:par>
                                <p:cTn id="13" presetID="14" presetClass="entr" presetSubtype="10" fill="hold" grpId="0" nodeType="after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randombar(horizontal)">
                                      <p:cBhvr>
                                        <p:cTn id="15" dur="750"/>
                                        <p:tgtEl>
                                          <p:spTgt spid="17"/>
                                        </p:tgtEl>
                                      </p:cBhvr>
                                    </p:animEffect>
                                  </p:childTnLst>
                                </p:cTn>
                              </p:par>
                            </p:childTnLst>
                          </p:cTn>
                        </p:par>
                        <p:par>
                          <p:cTn id="16" fill="hold">
                            <p:stCondLst>
                              <p:cond delay="2250"/>
                            </p:stCondLst>
                            <p:childTnLst>
                              <p:par>
                                <p:cTn id="17" presetID="22" presetClass="entr" presetSubtype="4"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down)">
                                      <p:cBhvr>
                                        <p:cTn id="19" dur="750"/>
                                        <p:tgtEl>
                                          <p:spTgt spid="8"/>
                                        </p:tgtEl>
                                      </p:cBhvr>
                                    </p:animEffect>
                                  </p:childTnLst>
                                </p:cTn>
                              </p:par>
                            </p:childTnLst>
                          </p:cTn>
                        </p:par>
                        <p:par>
                          <p:cTn id="20" fill="hold">
                            <p:stCondLst>
                              <p:cond delay="3000"/>
                            </p:stCondLst>
                            <p:childTnLst>
                              <p:par>
                                <p:cTn id="21" presetID="22" presetClass="entr" presetSubtype="4" fill="hold" grpId="0" nodeType="after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wipe(down)">
                                      <p:cBhvr>
                                        <p:cTn id="23" dur="750"/>
                                        <p:tgtEl>
                                          <p:spTgt spid="10"/>
                                        </p:tgtEl>
                                      </p:cBhvr>
                                    </p:animEffect>
                                  </p:childTnLst>
                                </p:cTn>
                              </p:par>
                            </p:childTnLst>
                          </p:cTn>
                        </p:par>
                        <p:par>
                          <p:cTn id="24" fill="hold">
                            <p:stCondLst>
                              <p:cond delay="3750"/>
                            </p:stCondLst>
                            <p:childTnLst>
                              <p:par>
                                <p:cTn id="25" presetID="22" presetClass="entr" presetSubtype="4"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ipe(down)">
                                      <p:cBhvr>
                                        <p:cTn id="27" dur="75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8" grpId="0"/>
      <p:bldP spid="9" grpId="0"/>
      <p:bldP spid="17"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a:extLst>
              <a:ext uri="{FF2B5EF4-FFF2-40B4-BE49-F238E27FC236}">
                <a16:creationId xmlns:a16="http://schemas.microsoft.com/office/drawing/2014/main" xmlns="" id="{AF442435-386B-49C4-BBFD-91EF067F1311}"/>
              </a:ext>
            </a:extLst>
          </p:cNvPr>
          <p:cNvSpPr/>
          <p:nvPr/>
        </p:nvSpPr>
        <p:spPr>
          <a:xfrm>
            <a:off x="685800" y="589547"/>
            <a:ext cx="10828421" cy="5654842"/>
          </a:xfrm>
          <a:prstGeom prst="rect">
            <a:avLst/>
          </a:prstGeom>
          <a:solidFill>
            <a:srgbClr val="FFF9F3"/>
          </a:solidFill>
          <a:ln>
            <a:noFill/>
          </a:ln>
          <a:effectLst>
            <a:outerShdw blurRad="63500" sx="102000" sy="102000" algn="c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文本框 3">
            <a:extLst>
              <a:ext uri="{FF2B5EF4-FFF2-40B4-BE49-F238E27FC236}">
                <a16:creationId xmlns:a16="http://schemas.microsoft.com/office/drawing/2014/main" xmlns="" id="{D7D0D1D1-2EA1-444A-8A12-44047DD114DA}"/>
              </a:ext>
            </a:extLst>
          </p:cNvPr>
          <p:cNvSpPr txBox="1"/>
          <p:nvPr/>
        </p:nvSpPr>
        <p:spPr>
          <a:xfrm>
            <a:off x="5950391" y="1864599"/>
            <a:ext cx="1531258" cy="400110"/>
          </a:xfrm>
          <a:prstGeom prst="rect">
            <a:avLst/>
          </a:prstGeom>
          <a:noFill/>
        </p:spPr>
        <p:txBody>
          <a:bodyPr wrap="square" rtlCol="0">
            <a:spAutoFit/>
          </a:bodyPr>
          <a:lstStyle/>
          <a:p>
            <a:pPr algn="ctr"/>
            <a:r>
              <a:rPr lang="zh-CN" altLang="en-US" sz="2000" spc="300" dirty="0">
                <a:solidFill>
                  <a:srgbClr val="824100"/>
                </a:solidFill>
                <a:cs typeface="+mn-ea"/>
                <a:sym typeface="+mn-lt"/>
              </a:rPr>
              <a:t>添加标题</a:t>
            </a:r>
          </a:p>
        </p:txBody>
      </p:sp>
      <p:sp>
        <p:nvSpPr>
          <p:cNvPr id="5" name="矩形 4">
            <a:extLst>
              <a:ext uri="{FF2B5EF4-FFF2-40B4-BE49-F238E27FC236}">
                <a16:creationId xmlns:a16="http://schemas.microsoft.com/office/drawing/2014/main" xmlns="" id="{E45DA350-DCB3-4A8D-B815-20A8F958CBE3}"/>
              </a:ext>
            </a:extLst>
          </p:cNvPr>
          <p:cNvSpPr/>
          <p:nvPr/>
        </p:nvSpPr>
        <p:spPr>
          <a:xfrm>
            <a:off x="5950391" y="2181579"/>
            <a:ext cx="4972050" cy="1200329"/>
          </a:xfrm>
          <a:prstGeom prst="rect">
            <a:avLst/>
          </a:prstGeom>
        </p:spPr>
        <p:txBody>
          <a:bodyPr wrap="square">
            <a:spAutoFit/>
          </a:bodyPr>
          <a:lstStyle/>
          <a:p>
            <a:pPr>
              <a:lnSpc>
                <a:spcPct val="150000"/>
              </a:lnSpc>
            </a:pPr>
            <a:r>
              <a:rPr lang="zh-CN" altLang="en-US" sz="1600" spc="300" dirty="0">
                <a:solidFill>
                  <a:srgbClr val="824100"/>
                </a:solidFill>
                <a:cs typeface="+mn-ea"/>
                <a:sym typeface="+mn-lt"/>
              </a:rPr>
              <a:t>单击此处添加标题，标题内容要与主要的内容相符，并且，在字体方面需要注意，可以直接复制粘贴文本。</a:t>
            </a:r>
          </a:p>
        </p:txBody>
      </p:sp>
      <p:sp>
        <p:nvSpPr>
          <p:cNvPr id="6" name="文本框 5">
            <a:extLst>
              <a:ext uri="{FF2B5EF4-FFF2-40B4-BE49-F238E27FC236}">
                <a16:creationId xmlns:a16="http://schemas.microsoft.com/office/drawing/2014/main" xmlns="" id="{AF7975BB-986F-41E8-9ED3-F9D694FF0B19}"/>
              </a:ext>
            </a:extLst>
          </p:cNvPr>
          <p:cNvSpPr txBox="1"/>
          <p:nvPr/>
        </p:nvSpPr>
        <p:spPr>
          <a:xfrm>
            <a:off x="5950391" y="4124899"/>
            <a:ext cx="1531258" cy="400110"/>
          </a:xfrm>
          <a:prstGeom prst="rect">
            <a:avLst/>
          </a:prstGeom>
          <a:noFill/>
        </p:spPr>
        <p:txBody>
          <a:bodyPr wrap="square" rtlCol="0">
            <a:spAutoFit/>
          </a:bodyPr>
          <a:lstStyle/>
          <a:p>
            <a:pPr algn="ctr"/>
            <a:r>
              <a:rPr lang="zh-CN" altLang="en-US" sz="2000" spc="300" dirty="0">
                <a:solidFill>
                  <a:srgbClr val="824100"/>
                </a:solidFill>
                <a:cs typeface="+mn-ea"/>
                <a:sym typeface="+mn-lt"/>
              </a:rPr>
              <a:t>添加标题</a:t>
            </a:r>
          </a:p>
        </p:txBody>
      </p:sp>
      <p:sp>
        <p:nvSpPr>
          <p:cNvPr id="7" name="矩形 6">
            <a:extLst>
              <a:ext uri="{FF2B5EF4-FFF2-40B4-BE49-F238E27FC236}">
                <a16:creationId xmlns:a16="http://schemas.microsoft.com/office/drawing/2014/main" xmlns="" id="{5CAEACE9-42AC-4A09-A981-8A31262C07E8}"/>
              </a:ext>
            </a:extLst>
          </p:cNvPr>
          <p:cNvSpPr/>
          <p:nvPr/>
        </p:nvSpPr>
        <p:spPr>
          <a:xfrm>
            <a:off x="5950391" y="4454217"/>
            <a:ext cx="4972050" cy="1200329"/>
          </a:xfrm>
          <a:prstGeom prst="rect">
            <a:avLst/>
          </a:prstGeom>
        </p:spPr>
        <p:txBody>
          <a:bodyPr wrap="square">
            <a:spAutoFit/>
          </a:bodyPr>
          <a:lstStyle/>
          <a:p>
            <a:pPr>
              <a:lnSpc>
                <a:spcPct val="150000"/>
              </a:lnSpc>
            </a:pPr>
            <a:r>
              <a:rPr lang="zh-CN" altLang="en-US" sz="1600" spc="300" dirty="0">
                <a:solidFill>
                  <a:srgbClr val="824100"/>
                </a:solidFill>
                <a:cs typeface="+mn-ea"/>
                <a:sym typeface="+mn-lt"/>
              </a:rPr>
              <a:t>单击此处添加标题，标题内容要与主要的内容相符，并且，在字体方面需要注意，可以直接复制粘贴文本。</a:t>
            </a:r>
          </a:p>
        </p:txBody>
      </p:sp>
      <p:pic>
        <p:nvPicPr>
          <p:cNvPr id="11" name="图片 10">
            <a:extLst>
              <a:ext uri="{FF2B5EF4-FFF2-40B4-BE49-F238E27FC236}">
                <a16:creationId xmlns:a16="http://schemas.microsoft.com/office/drawing/2014/main" xmlns="" id="{C58BC1A2-CB44-4AD2-8500-675F1E25C25F}"/>
              </a:ext>
            </a:extLst>
          </p:cNvPr>
          <p:cNvPicPr>
            <a:picLocks noChangeAspect="1"/>
          </p:cNvPicPr>
          <p:nvPr/>
        </p:nvPicPr>
        <p:blipFill>
          <a:blip r:embed="rId2" cstate="screen">
            <a:extLst>
              <a:ext uri="{28A0092B-C50C-407E-A947-70E740481C1C}">
                <a14:useLocalDpi xmlns:a14="http://schemas.microsoft.com/office/drawing/2010/main"/>
              </a:ext>
            </a:extLst>
          </a:blip>
          <a:srcRect/>
          <a:stretch/>
        </p:blipFill>
        <p:spPr>
          <a:xfrm>
            <a:off x="1128880" y="2181579"/>
            <a:ext cx="4169574" cy="3328542"/>
          </a:xfrm>
          <a:prstGeom prst="rect">
            <a:avLst/>
          </a:prstGeom>
        </p:spPr>
      </p:pic>
      <p:sp>
        <p:nvSpPr>
          <p:cNvPr id="12" name="矩形 11">
            <a:extLst>
              <a:ext uri="{FF2B5EF4-FFF2-40B4-BE49-F238E27FC236}">
                <a16:creationId xmlns:a16="http://schemas.microsoft.com/office/drawing/2014/main" xmlns="" id="{C751DB4B-2713-4130-B860-38E73BBF4803}"/>
              </a:ext>
            </a:extLst>
          </p:cNvPr>
          <p:cNvSpPr/>
          <p:nvPr/>
        </p:nvSpPr>
        <p:spPr>
          <a:xfrm>
            <a:off x="5691282" y="1768642"/>
            <a:ext cx="5231160" cy="1708484"/>
          </a:xfrm>
          <a:prstGeom prst="rect">
            <a:avLst/>
          </a:prstGeom>
          <a:noFill/>
          <a:ln w="38100">
            <a:solidFill>
              <a:srgbClr val="C06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spc="300" dirty="0">
              <a:cs typeface="+mn-ea"/>
              <a:sym typeface="+mn-lt"/>
            </a:endParaRPr>
          </a:p>
        </p:txBody>
      </p:sp>
      <p:sp>
        <p:nvSpPr>
          <p:cNvPr id="13" name="矩形 12">
            <a:extLst>
              <a:ext uri="{FF2B5EF4-FFF2-40B4-BE49-F238E27FC236}">
                <a16:creationId xmlns:a16="http://schemas.microsoft.com/office/drawing/2014/main" xmlns="" id="{03731A33-997F-4F31-AB11-3CA6DC54872E}"/>
              </a:ext>
            </a:extLst>
          </p:cNvPr>
          <p:cNvSpPr/>
          <p:nvPr/>
        </p:nvSpPr>
        <p:spPr>
          <a:xfrm>
            <a:off x="5691282" y="4029800"/>
            <a:ext cx="5231160" cy="1708484"/>
          </a:xfrm>
          <a:prstGeom prst="rect">
            <a:avLst/>
          </a:prstGeom>
          <a:noFill/>
          <a:ln w="38100">
            <a:solidFill>
              <a:srgbClr val="C06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spc="300">
              <a:cs typeface="+mn-ea"/>
              <a:sym typeface="+mn-lt"/>
            </a:endParaRPr>
          </a:p>
        </p:txBody>
      </p:sp>
      <p:sp>
        <p:nvSpPr>
          <p:cNvPr id="14" name="文本框 13">
            <a:extLst>
              <a:ext uri="{FF2B5EF4-FFF2-40B4-BE49-F238E27FC236}">
                <a16:creationId xmlns:a16="http://schemas.microsoft.com/office/drawing/2014/main" xmlns="" id="{B5614C35-4EFD-4868-B857-C284C25F6468}"/>
              </a:ext>
            </a:extLst>
          </p:cNvPr>
          <p:cNvSpPr txBox="1"/>
          <p:nvPr/>
        </p:nvSpPr>
        <p:spPr>
          <a:xfrm>
            <a:off x="1426655" y="902521"/>
            <a:ext cx="3816952" cy="397083"/>
          </a:xfrm>
          <a:prstGeom prst="rect">
            <a:avLst/>
          </a:prstGeom>
          <a:noFill/>
        </p:spPr>
        <p:txBody>
          <a:bodyPr wrap="square" rtlCol="0">
            <a:spAutoFit/>
          </a:bodyPr>
          <a:lstStyle/>
          <a:p>
            <a:pPr algn="dist"/>
            <a:r>
              <a:rPr lang="zh-CN" altLang="en-US" sz="2000" dirty="0">
                <a:solidFill>
                  <a:srgbClr val="824100"/>
                </a:solidFill>
                <a:cs typeface="+mn-ea"/>
                <a:sym typeface="+mn-lt"/>
              </a:rPr>
              <a:t>单击此处添加第一节标题</a:t>
            </a:r>
          </a:p>
        </p:txBody>
      </p:sp>
      <p:pic>
        <p:nvPicPr>
          <p:cNvPr id="15" name="图片 14">
            <a:extLst>
              <a:ext uri="{FF2B5EF4-FFF2-40B4-BE49-F238E27FC236}">
                <a16:creationId xmlns:a16="http://schemas.microsoft.com/office/drawing/2014/main" xmlns="" id="{BFF9932D-6D75-46D8-A71F-8D564936869B}"/>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685213" y="589547"/>
            <a:ext cx="887334" cy="887332"/>
          </a:xfrm>
          <a:prstGeom prst="rect">
            <a:avLst/>
          </a:prstGeom>
        </p:spPr>
      </p:pic>
    </p:spTree>
    <p:extLst>
      <p:ext uri="{BB962C8B-B14F-4D97-AF65-F5344CB8AC3E}">
        <p14:creationId xmlns:p14="http://schemas.microsoft.com/office/powerpoint/2010/main" val="573261973"/>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down)">
                                      <p:cBhvr>
                                        <p:cTn id="7" dur="214">
                                          <p:stCondLst>
                                            <p:cond delay="0"/>
                                          </p:stCondLst>
                                        </p:cTn>
                                        <p:tgtEl>
                                          <p:spTgt spid="15"/>
                                        </p:tgtEl>
                                      </p:cBhvr>
                                    </p:animEffect>
                                    <p:anim calcmode="lin" valueType="num">
                                      <p:cBhvr>
                                        <p:cTn id="8" dur="672" tmFilter="0,0; 0.14,0.36; 0.43,0.73; 0.71,0.91; 1.0,1.0">
                                          <p:stCondLst>
                                            <p:cond delay="0"/>
                                          </p:stCondLst>
                                        </p:cTn>
                                        <p:tgtEl>
                                          <p:spTgt spid="15"/>
                                        </p:tgtEl>
                                        <p:attrNameLst>
                                          <p:attrName>ppt_x</p:attrName>
                                        </p:attrNameLst>
                                      </p:cBhvr>
                                      <p:tavLst>
                                        <p:tav tm="0">
                                          <p:val>
                                            <p:strVal val="#ppt_x-0.25"/>
                                          </p:val>
                                        </p:tav>
                                        <p:tav tm="100000">
                                          <p:val>
                                            <p:strVal val="#ppt_x"/>
                                          </p:val>
                                        </p:tav>
                                      </p:tavLst>
                                    </p:anim>
                                    <p:anim calcmode="lin" valueType="num">
                                      <p:cBhvr>
                                        <p:cTn id="9" dur="245" tmFilter="0.0,0.0; 0.25,0.07; 0.50,0.2; 0.75,0.467; 1.0,1.0">
                                          <p:stCondLst>
                                            <p:cond delay="0"/>
                                          </p:stCondLst>
                                        </p:cTn>
                                        <p:tgtEl>
                                          <p:spTgt spid="15"/>
                                        </p:tgtEl>
                                        <p:attrNameLst>
                                          <p:attrName>ppt_y</p:attrName>
                                        </p:attrNameLst>
                                      </p:cBhvr>
                                      <p:tavLst>
                                        <p:tav tm="0" fmla="#ppt_y-sin(pi*$)/3">
                                          <p:val>
                                            <p:fltVal val="0.5"/>
                                          </p:val>
                                        </p:tav>
                                        <p:tav tm="100000">
                                          <p:val>
                                            <p:fltVal val="1"/>
                                          </p:val>
                                        </p:tav>
                                      </p:tavLst>
                                    </p:anim>
                                    <p:anim calcmode="lin" valueType="num">
                                      <p:cBhvr>
                                        <p:cTn id="10" dur="245" tmFilter="0, 0; 0.125,0.2665; 0.25,0.4; 0.375,0.465; 0.5,0.5;  0.625,0.535; 0.75,0.6; 0.875,0.7335; 1,1">
                                          <p:stCondLst>
                                            <p:cond delay="245"/>
                                          </p:stCondLst>
                                        </p:cTn>
                                        <p:tgtEl>
                                          <p:spTgt spid="15"/>
                                        </p:tgtEl>
                                        <p:attrNameLst>
                                          <p:attrName>ppt_y</p:attrName>
                                        </p:attrNameLst>
                                      </p:cBhvr>
                                      <p:tavLst>
                                        <p:tav tm="0" fmla="#ppt_y-sin(pi*$)/9">
                                          <p:val>
                                            <p:fltVal val="0"/>
                                          </p:val>
                                        </p:tav>
                                        <p:tav tm="100000">
                                          <p:val>
                                            <p:fltVal val="1"/>
                                          </p:val>
                                        </p:tav>
                                      </p:tavLst>
                                    </p:anim>
                                    <p:anim calcmode="lin" valueType="num">
                                      <p:cBhvr>
                                        <p:cTn id="11" dur="2" tmFilter="0, 0; 0.125,0.2665; 0.25,0.4; 0.375,0.465; 0.5,0.5;  0.625,0.535; 0.75,0.6; 0.875,0.7335; 1,1">
                                          <p:stCondLst>
                                            <p:cond delay="488"/>
                                          </p:stCondLst>
                                        </p:cTn>
                                        <p:tgtEl>
                                          <p:spTgt spid="15"/>
                                        </p:tgtEl>
                                        <p:attrNameLst>
                                          <p:attrName>ppt_y</p:attrName>
                                        </p:attrNameLst>
                                      </p:cBhvr>
                                      <p:tavLst>
                                        <p:tav tm="0" fmla="#ppt_y-sin(pi*$)/27">
                                          <p:val>
                                            <p:fltVal val="0"/>
                                          </p:val>
                                        </p:tav>
                                        <p:tav tm="100000">
                                          <p:val>
                                            <p:fltVal val="1"/>
                                          </p:val>
                                        </p:tav>
                                      </p:tavLst>
                                    </p:anim>
                                    <p:anim calcmode="lin" valueType="num">
                                      <p:cBhvr>
                                        <p:cTn id="12" dur="1" tmFilter="0, 0; 0.125,0.2665; 0.25,0.4; 0.375,0.465; 0.5,0.5;  0.625,0.535; 0.75,0.6; 0.875,0.7335; 1,1">
                                          <p:stCondLst>
                                            <p:cond delay="749"/>
                                          </p:stCondLst>
                                        </p:cTn>
                                        <p:tgtEl>
                                          <p:spTgt spid="15"/>
                                        </p:tgtEl>
                                        <p:attrNameLst>
                                          <p:attrName>ppt_y</p:attrName>
                                        </p:attrNameLst>
                                      </p:cBhvr>
                                      <p:tavLst>
                                        <p:tav tm="0" fmla="#ppt_y-sin(pi*$)/81">
                                          <p:val>
                                            <p:fltVal val="0"/>
                                          </p:val>
                                        </p:tav>
                                        <p:tav tm="100000">
                                          <p:val>
                                            <p:fltVal val="1"/>
                                          </p:val>
                                        </p:tav>
                                      </p:tavLst>
                                    </p:anim>
                                    <p:animScale>
                                      <p:cBhvr>
                                        <p:cTn id="13" dur="1">
                                          <p:stCondLst>
                                            <p:cond delay="240"/>
                                          </p:stCondLst>
                                        </p:cTn>
                                        <p:tgtEl>
                                          <p:spTgt spid="15"/>
                                        </p:tgtEl>
                                      </p:cBhvr>
                                      <p:to x="100000" y="60000"/>
                                    </p:animScale>
                                    <p:animScale>
                                      <p:cBhvr>
                                        <p:cTn id="14" dur="1" decel="50000">
                                          <p:stCondLst>
                                            <p:cond delay="249"/>
                                          </p:stCondLst>
                                        </p:cTn>
                                        <p:tgtEl>
                                          <p:spTgt spid="15"/>
                                        </p:tgtEl>
                                      </p:cBhvr>
                                      <p:to x="100000" y="100000"/>
                                    </p:animScale>
                                    <p:animScale>
                                      <p:cBhvr>
                                        <p:cTn id="15" dur="1">
                                          <p:stCondLst>
                                            <p:cond delay="484"/>
                                          </p:stCondLst>
                                        </p:cTn>
                                        <p:tgtEl>
                                          <p:spTgt spid="15"/>
                                        </p:tgtEl>
                                      </p:cBhvr>
                                      <p:to x="100000" y="80000"/>
                                    </p:animScale>
                                    <p:animScale>
                                      <p:cBhvr>
                                        <p:cTn id="16" dur="1" decel="50000">
                                          <p:stCondLst>
                                            <p:cond delay="493"/>
                                          </p:stCondLst>
                                        </p:cTn>
                                        <p:tgtEl>
                                          <p:spTgt spid="15"/>
                                        </p:tgtEl>
                                      </p:cBhvr>
                                      <p:to x="100000" y="100000"/>
                                    </p:animScale>
                                    <p:animScale>
                                      <p:cBhvr>
                                        <p:cTn id="17" dur="1">
                                          <p:stCondLst>
                                            <p:cond delay="749"/>
                                          </p:stCondLst>
                                        </p:cTn>
                                        <p:tgtEl>
                                          <p:spTgt spid="15"/>
                                        </p:tgtEl>
                                      </p:cBhvr>
                                      <p:to x="100000" y="90000"/>
                                    </p:animScale>
                                    <p:animScale>
                                      <p:cBhvr>
                                        <p:cTn id="18" dur="1" decel="50000">
                                          <p:stCondLst>
                                            <p:cond delay="749"/>
                                          </p:stCondLst>
                                        </p:cTn>
                                        <p:tgtEl>
                                          <p:spTgt spid="15"/>
                                        </p:tgtEl>
                                      </p:cBhvr>
                                      <p:to x="100000" y="100000"/>
                                    </p:animScale>
                                    <p:animScale>
                                      <p:cBhvr>
                                        <p:cTn id="19" dur="1">
                                          <p:stCondLst>
                                            <p:cond delay="749"/>
                                          </p:stCondLst>
                                        </p:cTn>
                                        <p:tgtEl>
                                          <p:spTgt spid="15"/>
                                        </p:tgtEl>
                                      </p:cBhvr>
                                      <p:to x="100000" y="95000"/>
                                    </p:animScale>
                                    <p:animScale>
                                      <p:cBhvr>
                                        <p:cTn id="20" dur="1" decel="50000">
                                          <p:stCondLst>
                                            <p:cond delay="749"/>
                                          </p:stCondLst>
                                        </p:cTn>
                                        <p:tgtEl>
                                          <p:spTgt spid="15"/>
                                        </p:tgtEl>
                                      </p:cBhvr>
                                      <p:to x="100000" y="100000"/>
                                    </p:animScale>
                                  </p:childTnLst>
                                </p:cTn>
                              </p:par>
                            </p:childTnLst>
                          </p:cTn>
                        </p:par>
                        <p:par>
                          <p:cTn id="21" fill="hold">
                            <p:stCondLst>
                              <p:cond delay="750"/>
                            </p:stCondLst>
                            <p:childTnLst>
                              <p:par>
                                <p:cTn id="22" presetID="26" presetClass="entr" presetSubtype="0" fill="hold" grpId="0" nodeType="afterEffect">
                                  <p:stCondLst>
                                    <p:cond delay="0"/>
                                  </p:stCondLst>
                                  <p:childTnLst>
                                    <p:set>
                                      <p:cBhvr>
                                        <p:cTn id="23" dur="1" fill="hold">
                                          <p:stCondLst>
                                            <p:cond delay="0"/>
                                          </p:stCondLst>
                                        </p:cTn>
                                        <p:tgtEl>
                                          <p:spTgt spid="14"/>
                                        </p:tgtEl>
                                        <p:attrNameLst>
                                          <p:attrName>style.visibility</p:attrName>
                                        </p:attrNameLst>
                                      </p:cBhvr>
                                      <p:to>
                                        <p:strVal val="visible"/>
                                      </p:to>
                                    </p:set>
                                    <p:animEffect transition="in" filter="wipe(down)">
                                      <p:cBhvr>
                                        <p:cTn id="24" dur="214">
                                          <p:stCondLst>
                                            <p:cond delay="0"/>
                                          </p:stCondLst>
                                        </p:cTn>
                                        <p:tgtEl>
                                          <p:spTgt spid="14"/>
                                        </p:tgtEl>
                                      </p:cBhvr>
                                    </p:animEffect>
                                    <p:anim calcmode="lin" valueType="num">
                                      <p:cBhvr>
                                        <p:cTn id="25" dur="672" tmFilter="0,0; 0.14,0.36; 0.43,0.73; 0.71,0.91; 1.0,1.0">
                                          <p:stCondLst>
                                            <p:cond delay="0"/>
                                          </p:stCondLst>
                                        </p:cTn>
                                        <p:tgtEl>
                                          <p:spTgt spid="14"/>
                                        </p:tgtEl>
                                        <p:attrNameLst>
                                          <p:attrName>ppt_x</p:attrName>
                                        </p:attrNameLst>
                                      </p:cBhvr>
                                      <p:tavLst>
                                        <p:tav tm="0">
                                          <p:val>
                                            <p:strVal val="#ppt_x-0.25"/>
                                          </p:val>
                                        </p:tav>
                                        <p:tav tm="100000">
                                          <p:val>
                                            <p:strVal val="#ppt_x"/>
                                          </p:val>
                                        </p:tav>
                                      </p:tavLst>
                                    </p:anim>
                                    <p:anim calcmode="lin" valueType="num">
                                      <p:cBhvr>
                                        <p:cTn id="26" dur="245" tmFilter="0.0,0.0; 0.25,0.07; 0.50,0.2; 0.75,0.467; 1.0,1.0">
                                          <p:stCondLst>
                                            <p:cond delay="0"/>
                                          </p:stCondLst>
                                        </p:cTn>
                                        <p:tgtEl>
                                          <p:spTgt spid="14"/>
                                        </p:tgtEl>
                                        <p:attrNameLst>
                                          <p:attrName>ppt_y</p:attrName>
                                        </p:attrNameLst>
                                      </p:cBhvr>
                                      <p:tavLst>
                                        <p:tav tm="0" fmla="#ppt_y-sin(pi*$)/3">
                                          <p:val>
                                            <p:fltVal val="0.5"/>
                                          </p:val>
                                        </p:tav>
                                        <p:tav tm="100000">
                                          <p:val>
                                            <p:fltVal val="1"/>
                                          </p:val>
                                        </p:tav>
                                      </p:tavLst>
                                    </p:anim>
                                    <p:anim calcmode="lin" valueType="num">
                                      <p:cBhvr>
                                        <p:cTn id="27" dur="245" tmFilter="0, 0; 0.125,0.2665; 0.25,0.4; 0.375,0.465; 0.5,0.5;  0.625,0.535; 0.75,0.6; 0.875,0.7335; 1,1">
                                          <p:stCondLst>
                                            <p:cond delay="245"/>
                                          </p:stCondLst>
                                        </p:cTn>
                                        <p:tgtEl>
                                          <p:spTgt spid="14"/>
                                        </p:tgtEl>
                                        <p:attrNameLst>
                                          <p:attrName>ppt_y</p:attrName>
                                        </p:attrNameLst>
                                      </p:cBhvr>
                                      <p:tavLst>
                                        <p:tav tm="0" fmla="#ppt_y-sin(pi*$)/9">
                                          <p:val>
                                            <p:fltVal val="0"/>
                                          </p:val>
                                        </p:tav>
                                        <p:tav tm="100000">
                                          <p:val>
                                            <p:fltVal val="1"/>
                                          </p:val>
                                        </p:tav>
                                      </p:tavLst>
                                    </p:anim>
                                    <p:anim calcmode="lin" valueType="num">
                                      <p:cBhvr>
                                        <p:cTn id="28" dur="2" tmFilter="0, 0; 0.125,0.2665; 0.25,0.4; 0.375,0.465; 0.5,0.5;  0.625,0.535; 0.75,0.6; 0.875,0.7335; 1,1">
                                          <p:stCondLst>
                                            <p:cond delay="488"/>
                                          </p:stCondLst>
                                        </p:cTn>
                                        <p:tgtEl>
                                          <p:spTgt spid="14"/>
                                        </p:tgtEl>
                                        <p:attrNameLst>
                                          <p:attrName>ppt_y</p:attrName>
                                        </p:attrNameLst>
                                      </p:cBhvr>
                                      <p:tavLst>
                                        <p:tav tm="0" fmla="#ppt_y-sin(pi*$)/27">
                                          <p:val>
                                            <p:fltVal val="0"/>
                                          </p:val>
                                        </p:tav>
                                        <p:tav tm="100000">
                                          <p:val>
                                            <p:fltVal val="1"/>
                                          </p:val>
                                        </p:tav>
                                      </p:tavLst>
                                    </p:anim>
                                    <p:anim calcmode="lin" valueType="num">
                                      <p:cBhvr>
                                        <p:cTn id="29" dur="1" tmFilter="0, 0; 0.125,0.2665; 0.25,0.4; 0.375,0.465; 0.5,0.5;  0.625,0.535; 0.75,0.6; 0.875,0.7335; 1,1">
                                          <p:stCondLst>
                                            <p:cond delay="749"/>
                                          </p:stCondLst>
                                        </p:cTn>
                                        <p:tgtEl>
                                          <p:spTgt spid="14"/>
                                        </p:tgtEl>
                                        <p:attrNameLst>
                                          <p:attrName>ppt_y</p:attrName>
                                        </p:attrNameLst>
                                      </p:cBhvr>
                                      <p:tavLst>
                                        <p:tav tm="0" fmla="#ppt_y-sin(pi*$)/81">
                                          <p:val>
                                            <p:fltVal val="0"/>
                                          </p:val>
                                        </p:tav>
                                        <p:tav tm="100000">
                                          <p:val>
                                            <p:fltVal val="1"/>
                                          </p:val>
                                        </p:tav>
                                      </p:tavLst>
                                    </p:anim>
                                    <p:animScale>
                                      <p:cBhvr>
                                        <p:cTn id="30" dur="1">
                                          <p:stCondLst>
                                            <p:cond delay="240"/>
                                          </p:stCondLst>
                                        </p:cTn>
                                        <p:tgtEl>
                                          <p:spTgt spid="14"/>
                                        </p:tgtEl>
                                      </p:cBhvr>
                                      <p:to x="100000" y="60000"/>
                                    </p:animScale>
                                    <p:animScale>
                                      <p:cBhvr>
                                        <p:cTn id="31" dur="1" decel="50000">
                                          <p:stCondLst>
                                            <p:cond delay="249"/>
                                          </p:stCondLst>
                                        </p:cTn>
                                        <p:tgtEl>
                                          <p:spTgt spid="14"/>
                                        </p:tgtEl>
                                      </p:cBhvr>
                                      <p:to x="100000" y="100000"/>
                                    </p:animScale>
                                    <p:animScale>
                                      <p:cBhvr>
                                        <p:cTn id="32" dur="1">
                                          <p:stCondLst>
                                            <p:cond delay="484"/>
                                          </p:stCondLst>
                                        </p:cTn>
                                        <p:tgtEl>
                                          <p:spTgt spid="14"/>
                                        </p:tgtEl>
                                      </p:cBhvr>
                                      <p:to x="100000" y="80000"/>
                                    </p:animScale>
                                    <p:animScale>
                                      <p:cBhvr>
                                        <p:cTn id="33" dur="1" decel="50000">
                                          <p:stCondLst>
                                            <p:cond delay="493"/>
                                          </p:stCondLst>
                                        </p:cTn>
                                        <p:tgtEl>
                                          <p:spTgt spid="14"/>
                                        </p:tgtEl>
                                      </p:cBhvr>
                                      <p:to x="100000" y="100000"/>
                                    </p:animScale>
                                    <p:animScale>
                                      <p:cBhvr>
                                        <p:cTn id="34" dur="1">
                                          <p:stCondLst>
                                            <p:cond delay="749"/>
                                          </p:stCondLst>
                                        </p:cTn>
                                        <p:tgtEl>
                                          <p:spTgt spid="14"/>
                                        </p:tgtEl>
                                      </p:cBhvr>
                                      <p:to x="100000" y="90000"/>
                                    </p:animScale>
                                    <p:animScale>
                                      <p:cBhvr>
                                        <p:cTn id="35" dur="1" decel="50000">
                                          <p:stCondLst>
                                            <p:cond delay="749"/>
                                          </p:stCondLst>
                                        </p:cTn>
                                        <p:tgtEl>
                                          <p:spTgt spid="14"/>
                                        </p:tgtEl>
                                      </p:cBhvr>
                                      <p:to x="100000" y="100000"/>
                                    </p:animScale>
                                    <p:animScale>
                                      <p:cBhvr>
                                        <p:cTn id="36" dur="1">
                                          <p:stCondLst>
                                            <p:cond delay="749"/>
                                          </p:stCondLst>
                                        </p:cTn>
                                        <p:tgtEl>
                                          <p:spTgt spid="14"/>
                                        </p:tgtEl>
                                      </p:cBhvr>
                                      <p:to x="100000" y="95000"/>
                                    </p:animScale>
                                    <p:animScale>
                                      <p:cBhvr>
                                        <p:cTn id="37" dur="1" decel="50000">
                                          <p:stCondLst>
                                            <p:cond delay="749"/>
                                          </p:stCondLst>
                                        </p:cTn>
                                        <p:tgtEl>
                                          <p:spTgt spid="14"/>
                                        </p:tgtEl>
                                      </p:cBhvr>
                                      <p:to x="100000" y="100000"/>
                                    </p:animScale>
                                  </p:childTnLst>
                                </p:cTn>
                              </p:par>
                            </p:childTnLst>
                          </p:cTn>
                        </p:par>
                        <p:par>
                          <p:cTn id="38" fill="hold">
                            <p:stCondLst>
                              <p:cond delay="1500"/>
                            </p:stCondLst>
                            <p:childTnLst>
                              <p:par>
                                <p:cTn id="39" presetID="21" presetClass="entr" presetSubtype="1" fill="hold" nodeType="afterEffect">
                                  <p:stCondLst>
                                    <p:cond delay="0"/>
                                  </p:stCondLst>
                                  <p:childTnLst>
                                    <p:set>
                                      <p:cBhvr>
                                        <p:cTn id="40" dur="1" fill="hold">
                                          <p:stCondLst>
                                            <p:cond delay="0"/>
                                          </p:stCondLst>
                                        </p:cTn>
                                        <p:tgtEl>
                                          <p:spTgt spid="11"/>
                                        </p:tgtEl>
                                        <p:attrNameLst>
                                          <p:attrName>style.visibility</p:attrName>
                                        </p:attrNameLst>
                                      </p:cBhvr>
                                      <p:to>
                                        <p:strVal val="visible"/>
                                      </p:to>
                                    </p:set>
                                    <p:animEffect transition="in" filter="wheel(1)">
                                      <p:cBhvr>
                                        <p:cTn id="41" dur="750"/>
                                        <p:tgtEl>
                                          <p:spTgt spid="11"/>
                                        </p:tgtEl>
                                      </p:cBhvr>
                                    </p:animEffect>
                                  </p:childTnLst>
                                </p:cTn>
                              </p:par>
                            </p:childTnLst>
                          </p:cTn>
                        </p:par>
                        <p:par>
                          <p:cTn id="42" fill="hold">
                            <p:stCondLst>
                              <p:cond delay="2250"/>
                            </p:stCondLst>
                            <p:childTnLst>
                              <p:par>
                                <p:cTn id="43" presetID="22" presetClass="entr" presetSubtype="4" fill="hold" grpId="0" nodeType="afterEffect">
                                  <p:stCondLst>
                                    <p:cond delay="0"/>
                                  </p:stCondLst>
                                  <p:childTnLst>
                                    <p:set>
                                      <p:cBhvr>
                                        <p:cTn id="44" dur="1" fill="hold">
                                          <p:stCondLst>
                                            <p:cond delay="0"/>
                                          </p:stCondLst>
                                        </p:cTn>
                                        <p:tgtEl>
                                          <p:spTgt spid="12"/>
                                        </p:tgtEl>
                                        <p:attrNameLst>
                                          <p:attrName>style.visibility</p:attrName>
                                        </p:attrNameLst>
                                      </p:cBhvr>
                                      <p:to>
                                        <p:strVal val="visible"/>
                                      </p:to>
                                    </p:set>
                                    <p:animEffect transition="in" filter="wipe(down)">
                                      <p:cBhvr>
                                        <p:cTn id="45" dur="750"/>
                                        <p:tgtEl>
                                          <p:spTgt spid="12"/>
                                        </p:tgtEl>
                                      </p:cBhvr>
                                    </p:animEffect>
                                  </p:childTnLst>
                                </p:cTn>
                              </p:par>
                            </p:childTnLst>
                          </p:cTn>
                        </p:par>
                        <p:par>
                          <p:cTn id="46" fill="hold">
                            <p:stCondLst>
                              <p:cond delay="3000"/>
                            </p:stCondLst>
                            <p:childTnLst>
                              <p:par>
                                <p:cTn id="47" presetID="22" presetClass="entr" presetSubtype="4" fill="hold" grpId="0" nodeType="afterEffect">
                                  <p:stCondLst>
                                    <p:cond delay="0"/>
                                  </p:stCondLst>
                                  <p:childTnLst>
                                    <p:set>
                                      <p:cBhvr>
                                        <p:cTn id="48" dur="1" fill="hold">
                                          <p:stCondLst>
                                            <p:cond delay="0"/>
                                          </p:stCondLst>
                                        </p:cTn>
                                        <p:tgtEl>
                                          <p:spTgt spid="4"/>
                                        </p:tgtEl>
                                        <p:attrNameLst>
                                          <p:attrName>style.visibility</p:attrName>
                                        </p:attrNameLst>
                                      </p:cBhvr>
                                      <p:to>
                                        <p:strVal val="visible"/>
                                      </p:to>
                                    </p:set>
                                    <p:animEffect transition="in" filter="wipe(down)">
                                      <p:cBhvr>
                                        <p:cTn id="49" dur="750"/>
                                        <p:tgtEl>
                                          <p:spTgt spid="4"/>
                                        </p:tgtEl>
                                      </p:cBhvr>
                                    </p:animEffect>
                                  </p:childTnLst>
                                </p:cTn>
                              </p:par>
                            </p:childTnLst>
                          </p:cTn>
                        </p:par>
                        <p:par>
                          <p:cTn id="50" fill="hold">
                            <p:stCondLst>
                              <p:cond delay="3750"/>
                            </p:stCondLst>
                            <p:childTnLst>
                              <p:par>
                                <p:cTn id="51" presetID="22" presetClass="entr" presetSubtype="4" fill="hold" grpId="0" nodeType="afterEffect">
                                  <p:stCondLst>
                                    <p:cond delay="0"/>
                                  </p:stCondLst>
                                  <p:childTnLst>
                                    <p:set>
                                      <p:cBhvr>
                                        <p:cTn id="52" dur="1" fill="hold">
                                          <p:stCondLst>
                                            <p:cond delay="0"/>
                                          </p:stCondLst>
                                        </p:cTn>
                                        <p:tgtEl>
                                          <p:spTgt spid="5"/>
                                        </p:tgtEl>
                                        <p:attrNameLst>
                                          <p:attrName>style.visibility</p:attrName>
                                        </p:attrNameLst>
                                      </p:cBhvr>
                                      <p:to>
                                        <p:strVal val="visible"/>
                                      </p:to>
                                    </p:set>
                                    <p:animEffect transition="in" filter="wipe(down)">
                                      <p:cBhvr>
                                        <p:cTn id="53" dur="750"/>
                                        <p:tgtEl>
                                          <p:spTgt spid="5"/>
                                        </p:tgtEl>
                                      </p:cBhvr>
                                    </p:animEffect>
                                  </p:childTnLst>
                                </p:cTn>
                              </p:par>
                            </p:childTnLst>
                          </p:cTn>
                        </p:par>
                        <p:par>
                          <p:cTn id="54" fill="hold">
                            <p:stCondLst>
                              <p:cond delay="4500"/>
                            </p:stCondLst>
                            <p:childTnLst>
                              <p:par>
                                <p:cTn id="55" presetID="22" presetClass="entr" presetSubtype="4" fill="hold" grpId="0" nodeType="afterEffect">
                                  <p:stCondLst>
                                    <p:cond delay="0"/>
                                  </p:stCondLst>
                                  <p:childTnLst>
                                    <p:set>
                                      <p:cBhvr>
                                        <p:cTn id="56" dur="1" fill="hold">
                                          <p:stCondLst>
                                            <p:cond delay="0"/>
                                          </p:stCondLst>
                                        </p:cTn>
                                        <p:tgtEl>
                                          <p:spTgt spid="13"/>
                                        </p:tgtEl>
                                        <p:attrNameLst>
                                          <p:attrName>style.visibility</p:attrName>
                                        </p:attrNameLst>
                                      </p:cBhvr>
                                      <p:to>
                                        <p:strVal val="visible"/>
                                      </p:to>
                                    </p:set>
                                    <p:animEffect transition="in" filter="wipe(down)">
                                      <p:cBhvr>
                                        <p:cTn id="57" dur="750"/>
                                        <p:tgtEl>
                                          <p:spTgt spid="13"/>
                                        </p:tgtEl>
                                      </p:cBhvr>
                                    </p:animEffect>
                                  </p:childTnLst>
                                </p:cTn>
                              </p:par>
                            </p:childTnLst>
                          </p:cTn>
                        </p:par>
                        <p:par>
                          <p:cTn id="58" fill="hold">
                            <p:stCondLst>
                              <p:cond delay="5250"/>
                            </p:stCondLst>
                            <p:childTnLst>
                              <p:par>
                                <p:cTn id="59" presetID="22" presetClass="entr" presetSubtype="4" fill="hold" grpId="0" nodeType="afterEffect">
                                  <p:stCondLst>
                                    <p:cond delay="0"/>
                                  </p:stCondLst>
                                  <p:childTnLst>
                                    <p:set>
                                      <p:cBhvr>
                                        <p:cTn id="60" dur="1" fill="hold">
                                          <p:stCondLst>
                                            <p:cond delay="0"/>
                                          </p:stCondLst>
                                        </p:cTn>
                                        <p:tgtEl>
                                          <p:spTgt spid="6"/>
                                        </p:tgtEl>
                                        <p:attrNameLst>
                                          <p:attrName>style.visibility</p:attrName>
                                        </p:attrNameLst>
                                      </p:cBhvr>
                                      <p:to>
                                        <p:strVal val="visible"/>
                                      </p:to>
                                    </p:set>
                                    <p:animEffect transition="in" filter="wipe(down)">
                                      <p:cBhvr>
                                        <p:cTn id="61" dur="750"/>
                                        <p:tgtEl>
                                          <p:spTgt spid="6"/>
                                        </p:tgtEl>
                                      </p:cBhvr>
                                    </p:animEffect>
                                  </p:childTnLst>
                                </p:cTn>
                              </p:par>
                            </p:childTnLst>
                          </p:cTn>
                        </p:par>
                        <p:par>
                          <p:cTn id="62" fill="hold">
                            <p:stCondLst>
                              <p:cond delay="6000"/>
                            </p:stCondLst>
                            <p:childTnLst>
                              <p:par>
                                <p:cTn id="63" presetID="22" presetClass="entr" presetSubtype="4" fill="hold" grpId="0" nodeType="afterEffect">
                                  <p:stCondLst>
                                    <p:cond delay="0"/>
                                  </p:stCondLst>
                                  <p:childTnLst>
                                    <p:set>
                                      <p:cBhvr>
                                        <p:cTn id="64" dur="1" fill="hold">
                                          <p:stCondLst>
                                            <p:cond delay="0"/>
                                          </p:stCondLst>
                                        </p:cTn>
                                        <p:tgtEl>
                                          <p:spTgt spid="7"/>
                                        </p:tgtEl>
                                        <p:attrNameLst>
                                          <p:attrName>style.visibility</p:attrName>
                                        </p:attrNameLst>
                                      </p:cBhvr>
                                      <p:to>
                                        <p:strVal val="visible"/>
                                      </p:to>
                                    </p:set>
                                    <p:animEffect transition="in" filter="wipe(down)">
                                      <p:cBhvr>
                                        <p:cTn id="65" dur="75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12" grpId="0" animBg="1"/>
      <p:bldP spid="13" grpId="0" animBg="1"/>
      <p:bldP spid="14"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a:extLst>
              <a:ext uri="{FF2B5EF4-FFF2-40B4-BE49-F238E27FC236}">
                <a16:creationId xmlns:a16="http://schemas.microsoft.com/office/drawing/2014/main" xmlns="" id="{AF442435-386B-49C4-BBFD-91EF067F1311}"/>
              </a:ext>
            </a:extLst>
          </p:cNvPr>
          <p:cNvSpPr/>
          <p:nvPr/>
        </p:nvSpPr>
        <p:spPr>
          <a:xfrm>
            <a:off x="685800" y="589547"/>
            <a:ext cx="10828421" cy="5654842"/>
          </a:xfrm>
          <a:prstGeom prst="rect">
            <a:avLst/>
          </a:prstGeom>
          <a:solidFill>
            <a:srgbClr val="FFF9F3"/>
          </a:solidFill>
          <a:ln>
            <a:noFill/>
          </a:ln>
          <a:effectLst>
            <a:outerShdw blurRad="63500" sx="102000" sy="102000" algn="c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 name="矩形 9">
            <a:extLst>
              <a:ext uri="{FF2B5EF4-FFF2-40B4-BE49-F238E27FC236}">
                <a16:creationId xmlns:a16="http://schemas.microsoft.com/office/drawing/2014/main" xmlns="" id="{A1D81A9C-19B2-44B5-9EC6-FE205A8FB952}"/>
              </a:ext>
            </a:extLst>
          </p:cNvPr>
          <p:cNvSpPr>
            <a:spLocks noChangeAspect="1"/>
          </p:cNvSpPr>
          <p:nvPr/>
        </p:nvSpPr>
        <p:spPr>
          <a:xfrm>
            <a:off x="4853577" y="1955288"/>
            <a:ext cx="2545002" cy="3832474"/>
          </a:xfrm>
          <a:prstGeom prst="rect">
            <a:avLst/>
          </a:prstGeom>
          <a:blipFill dpi="0" rotWithShape="1">
            <a:blip r:embed="rId2" cstate="screen">
              <a:extLst>
                <a:ext uri="{28A0092B-C50C-407E-A947-70E740481C1C}">
                  <a14:useLocalDpi xmlns:a14="http://schemas.microsoft.com/office/drawing/2010/main"/>
                </a:ext>
              </a:extLst>
            </a:blip>
            <a:srcRect/>
            <a:stretch>
              <a:fillRect/>
            </a:stretch>
          </a:blipFill>
          <a:ln w="12700" cap="flat" cmpd="sng" algn="ctr">
            <a:noFill/>
            <a:prstDash val="solid"/>
            <a:miter lim="800000"/>
          </a:ln>
          <a:effectLst/>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a:cs typeface="+mn-ea"/>
              <a:sym typeface="+mn-lt"/>
            </a:endParaRPr>
          </a:p>
        </p:txBody>
      </p:sp>
      <p:sp>
        <p:nvSpPr>
          <p:cNvPr id="13" name="矩形 12">
            <a:extLst>
              <a:ext uri="{FF2B5EF4-FFF2-40B4-BE49-F238E27FC236}">
                <a16:creationId xmlns:a16="http://schemas.microsoft.com/office/drawing/2014/main" xmlns="" id="{7816440E-C92A-4D6E-90AD-B3E9B079FD1A}"/>
              </a:ext>
            </a:extLst>
          </p:cNvPr>
          <p:cNvSpPr/>
          <p:nvPr/>
        </p:nvSpPr>
        <p:spPr>
          <a:xfrm>
            <a:off x="1043943" y="3540772"/>
            <a:ext cx="4335379" cy="2475303"/>
          </a:xfrm>
          <a:prstGeom prst="rect">
            <a:avLst/>
          </a:prstGeom>
          <a:solidFill>
            <a:srgbClr val="C06000">
              <a:alpha val="2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4" name="矩形 13">
            <a:extLst>
              <a:ext uri="{FF2B5EF4-FFF2-40B4-BE49-F238E27FC236}">
                <a16:creationId xmlns:a16="http://schemas.microsoft.com/office/drawing/2014/main" xmlns="" id="{3B942A3B-1422-408F-AF95-939ECAA8867F}"/>
              </a:ext>
            </a:extLst>
          </p:cNvPr>
          <p:cNvSpPr/>
          <p:nvPr/>
        </p:nvSpPr>
        <p:spPr>
          <a:xfrm>
            <a:off x="6812678" y="1685528"/>
            <a:ext cx="4335379" cy="2475303"/>
          </a:xfrm>
          <a:prstGeom prst="rect">
            <a:avLst/>
          </a:prstGeom>
          <a:solidFill>
            <a:srgbClr val="C06000">
              <a:alpha val="2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 name="文本框 5">
            <a:extLst>
              <a:ext uri="{FF2B5EF4-FFF2-40B4-BE49-F238E27FC236}">
                <a16:creationId xmlns:a16="http://schemas.microsoft.com/office/drawing/2014/main" xmlns="" id="{DE8EC0A5-345A-4E5D-922C-2028E4101B5A}"/>
              </a:ext>
            </a:extLst>
          </p:cNvPr>
          <p:cNvSpPr txBox="1"/>
          <p:nvPr/>
        </p:nvSpPr>
        <p:spPr>
          <a:xfrm>
            <a:off x="1859935" y="3841926"/>
            <a:ext cx="1860074" cy="400110"/>
          </a:xfrm>
          <a:prstGeom prst="rect">
            <a:avLst/>
          </a:prstGeom>
          <a:noFill/>
        </p:spPr>
        <p:txBody>
          <a:bodyPr wrap="square" rtlCol="0">
            <a:spAutoFit/>
          </a:bodyPr>
          <a:lstStyle/>
          <a:p>
            <a:pPr algn="ctr"/>
            <a:r>
              <a:rPr lang="zh-CN" altLang="en-US" sz="2000" spc="300" dirty="0">
                <a:solidFill>
                  <a:srgbClr val="824100"/>
                </a:solidFill>
                <a:cs typeface="+mn-ea"/>
                <a:sym typeface="+mn-lt"/>
              </a:rPr>
              <a:t>添加标题</a:t>
            </a:r>
          </a:p>
        </p:txBody>
      </p:sp>
      <p:sp>
        <p:nvSpPr>
          <p:cNvPr id="7" name="矩形 6">
            <a:extLst>
              <a:ext uri="{FF2B5EF4-FFF2-40B4-BE49-F238E27FC236}">
                <a16:creationId xmlns:a16="http://schemas.microsoft.com/office/drawing/2014/main" xmlns="" id="{464F7618-971D-4554-A7DA-3BA33A486875}"/>
              </a:ext>
            </a:extLst>
          </p:cNvPr>
          <p:cNvSpPr/>
          <p:nvPr/>
        </p:nvSpPr>
        <p:spPr>
          <a:xfrm>
            <a:off x="1043943" y="4303591"/>
            <a:ext cx="3702514" cy="1569660"/>
          </a:xfrm>
          <a:prstGeom prst="rect">
            <a:avLst/>
          </a:prstGeom>
        </p:spPr>
        <p:txBody>
          <a:bodyPr wrap="square">
            <a:spAutoFit/>
          </a:bodyPr>
          <a:lstStyle/>
          <a:p>
            <a:pPr algn="ctr">
              <a:lnSpc>
                <a:spcPct val="150000"/>
              </a:lnSpc>
            </a:pPr>
            <a:r>
              <a:rPr lang="zh-CN" altLang="en-US" sz="1600" spc="300" dirty="0">
                <a:solidFill>
                  <a:srgbClr val="824100"/>
                </a:solidFill>
                <a:cs typeface="+mn-ea"/>
                <a:sym typeface="+mn-lt"/>
              </a:rPr>
              <a:t>单击此处添加标题，标题内容要与主要的内容相符，并且，在字体方面需要注意，可以直接复制粘贴文本。</a:t>
            </a:r>
          </a:p>
        </p:txBody>
      </p:sp>
      <p:sp>
        <p:nvSpPr>
          <p:cNvPr id="11" name="文本框 10">
            <a:extLst>
              <a:ext uri="{FF2B5EF4-FFF2-40B4-BE49-F238E27FC236}">
                <a16:creationId xmlns:a16="http://schemas.microsoft.com/office/drawing/2014/main" xmlns="" id="{0B25CD09-56E5-4AD6-8F70-24E6CB60E905}"/>
              </a:ext>
            </a:extLst>
          </p:cNvPr>
          <p:cNvSpPr txBox="1"/>
          <p:nvPr/>
        </p:nvSpPr>
        <p:spPr>
          <a:xfrm>
            <a:off x="8261535" y="1955288"/>
            <a:ext cx="1860074" cy="400110"/>
          </a:xfrm>
          <a:prstGeom prst="rect">
            <a:avLst/>
          </a:prstGeom>
          <a:noFill/>
        </p:spPr>
        <p:txBody>
          <a:bodyPr wrap="square" rtlCol="0">
            <a:spAutoFit/>
          </a:bodyPr>
          <a:lstStyle/>
          <a:p>
            <a:pPr algn="ctr"/>
            <a:r>
              <a:rPr lang="zh-CN" altLang="en-US" sz="2000" spc="300" dirty="0">
                <a:solidFill>
                  <a:srgbClr val="824100"/>
                </a:solidFill>
                <a:cs typeface="+mn-ea"/>
                <a:sym typeface="+mn-lt"/>
              </a:rPr>
              <a:t>添加标题</a:t>
            </a:r>
          </a:p>
        </p:txBody>
      </p:sp>
      <p:sp>
        <p:nvSpPr>
          <p:cNvPr id="12" name="矩形 11">
            <a:extLst>
              <a:ext uri="{FF2B5EF4-FFF2-40B4-BE49-F238E27FC236}">
                <a16:creationId xmlns:a16="http://schemas.microsoft.com/office/drawing/2014/main" xmlns="" id="{53A0486A-1B9B-4C84-ACD7-D87F0D652AF5}"/>
              </a:ext>
            </a:extLst>
          </p:cNvPr>
          <p:cNvSpPr/>
          <p:nvPr/>
        </p:nvSpPr>
        <p:spPr>
          <a:xfrm>
            <a:off x="7445543" y="2416953"/>
            <a:ext cx="3702514" cy="1569660"/>
          </a:xfrm>
          <a:prstGeom prst="rect">
            <a:avLst/>
          </a:prstGeom>
        </p:spPr>
        <p:txBody>
          <a:bodyPr wrap="square">
            <a:spAutoFit/>
          </a:bodyPr>
          <a:lstStyle/>
          <a:p>
            <a:pPr algn="ctr">
              <a:lnSpc>
                <a:spcPct val="150000"/>
              </a:lnSpc>
            </a:pPr>
            <a:r>
              <a:rPr lang="zh-CN" altLang="en-US" sz="1600" spc="300" dirty="0">
                <a:solidFill>
                  <a:srgbClr val="824100"/>
                </a:solidFill>
                <a:cs typeface="+mn-ea"/>
                <a:sym typeface="+mn-lt"/>
              </a:rPr>
              <a:t>单击此处添加标题，标题内容要与主要的内容相符，并且，在字体方面需要注意，可以直接复制粘贴文本。</a:t>
            </a:r>
          </a:p>
        </p:txBody>
      </p:sp>
      <p:sp>
        <p:nvSpPr>
          <p:cNvPr id="15" name="文本框 14">
            <a:extLst>
              <a:ext uri="{FF2B5EF4-FFF2-40B4-BE49-F238E27FC236}">
                <a16:creationId xmlns:a16="http://schemas.microsoft.com/office/drawing/2014/main" xmlns="" id="{5700918D-52DC-4593-9EC1-21DF50217D1D}"/>
              </a:ext>
            </a:extLst>
          </p:cNvPr>
          <p:cNvSpPr txBox="1"/>
          <p:nvPr/>
        </p:nvSpPr>
        <p:spPr>
          <a:xfrm>
            <a:off x="1426655" y="902521"/>
            <a:ext cx="3816952" cy="397083"/>
          </a:xfrm>
          <a:prstGeom prst="rect">
            <a:avLst/>
          </a:prstGeom>
          <a:noFill/>
        </p:spPr>
        <p:txBody>
          <a:bodyPr wrap="square" rtlCol="0">
            <a:spAutoFit/>
          </a:bodyPr>
          <a:lstStyle/>
          <a:p>
            <a:pPr algn="dist"/>
            <a:r>
              <a:rPr lang="zh-CN" altLang="en-US" sz="2000" dirty="0">
                <a:solidFill>
                  <a:srgbClr val="824100"/>
                </a:solidFill>
                <a:cs typeface="+mn-ea"/>
                <a:sym typeface="+mn-lt"/>
              </a:rPr>
              <a:t>单击此处添加第一节标题</a:t>
            </a:r>
          </a:p>
        </p:txBody>
      </p:sp>
      <p:pic>
        <p:nvPicPr>
          <p:cNvPr id="16" name="图片 15">
            <a:extLst>
              <a:ext uri="{FF2B5EF4-FFF2-40B4-BE49-F238E27FC236}">
                <a16:creationId xmlns:a16="http://schemas.microsoft.com/office/drawing/2014/main" xmlns="" id="{26192BAD-5802-4B9E-8137-2DC5ABB0959E}"/>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685213" y="589547"/>
            <a:ext cx="887334" cy="887332"/>
          </a:xfrm>
          <a:prstGeom prst="rect">
            <a:avLst/>
          </a:prstGeom>
        </p:spPr>
      </p:pic>
    </p:spTree>
    <p:extLst>
      <p:ext uri="{BB962C8B-B14F-4D97-AF65-F5344CB8AC3E}">
        <p14:creationId xmlns:p14="http://schemas.microsoft.com/office/powerpoint/2010/main" val="2013034881"/>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down)">
                                      <p:cBhvr>
                                        <p:cTn id="7" dur="214">
                                          <p:stCondLst>
                                            <p:cond delay="0"/>
                                          </p:stCondLst>
                                        </p:cTn>
                                        <p:tgtEl>
                                          <p:spTgt spid="16"/>
                                        </p:tgtEl>
                                      </p:cBhvr>
                                    </p:animEffect>
                                    <p:anim calcmode="lin" valueType="num">
                                      <p:cBhvr>
                                        <p:cTn id="8" dur="672" tmFilter="0,0; 0.14,0.36; 0.43,0.73; 0.71,0.91; 1.0,1.0">
                                          <p:stCondLst>
                                            <p:cond delay="0"/>
                                          </p:stCondLst>
                                        </p:cTn>
                                        <p:tgtEl>
                                          <p:spTgt spid="16"/>
                                        </p:tgtEl>
                                        <p:attrNameLst>
                                          <p:attrName>ppt_x</p:attrName>
                                        </p:attrNameLst>
                                      </p:cBhvr>
                                      <p:tavLst>
                                        <p:tav tm="0">
                                          <p:val>
                                            <p:strVal val="#ppt_x-0.25"/>
                                          </p:val>
                                        </p:tav>
                                        <p:tav tm="100000">
                                          <p:val>
                                            <p:strVal val="#ppt_x"/>
                                          </p:val>
                                        </p:tav>
                                      </p:tavLst>
                                    </p:anim>
                                    <p:anim calcmode="lin" valueType="num">
                                      <p:cBhvr>
                                        <p:cTn id="9" dur="245" tmFilter="0.0,0.0; 0.25,0.07; 0.50,0.2; 0.75,0.467; 1.0,1.0">
                                          <p:stCondLst>
                                            <p:cond delay="0"/>
                                          </p:stCondLst>
                                        </p:cTn>
                                        <p:tgtEl>
                                          <p:spTgt spid="16"/>
                                        </p:tgtEl>
                                        <p:attrNameLst>
                                          <p:attrName>ppt_y</p:attrName>
                                        </p:attrNameLst>
                                      </p:cBhvr>
                                      <p:tavLst>
                                        <p:tav tm="0" fmla="#ppt_y-sin(pi*$)/3">
                                          <p:val>
                                            <p:fltVal val="0.5"/>
                                          </p:val>
                                        </p:tav>
                                        <p:tav tm="100000">
                                          <p:val>
                                            <p:fltVal val="1"/>
                                          </p:val>
                                        </p:tav>
                                      </p:tavLst>
                                    </p:anim>
                                    <p:anim calcmode="lin" valueType="num">
                                      <p:cBhvr>
                                        <p:cTn id="10" dur="245" tmFilter="0, 0; 0.125,0.2665; 0.25,0.4; 0.375,0.465; 0.5,0.5;  0.625,0.535; 0.75,0.6; 0.875,0.7335; 1,1">
                                          <p:stCondLst>
                                            <p:cond delay="245"/>
                                          </p:stCondLst>
                                        </p:cTn>
                                        <p:tgtEl>
                                          <p:spTgt spid="16"/>
                                        </p:tgtEl>
                                        <p:attrNameLst>
                                          <p:attrName>ppt_y</p:attrName>
                                        </p:attrNameLst>
                                      </p:cBhvr>
                                      <p:tavLst>
                                        <p:tav tm="0" fmla="#ppt_y-sin(pi*$)/9">
                                          <p:val>
                                            <p:fltVal val="0"/>
                                          </p:val>
                                        </p:tav>
                                        <p:tav tm="100000">
                                          <p:val>
                                            <p:fltVal val="1"/>
                                          </p:val>
                                        </p:tav>
                                      </p:tavLst>
                                    </p:anim>
                                    <p:anim calcmode="lin" valueType="num">
                                      <p:cBhvr>
                                        <p:cTn id="11" dur="2" tmFilter="0, 0; 0.125,0.2665; 0.25,0.4; 0.375,0.465; 0.5,0.5;  0.625,0.535; 0.75,0.6; 0.875,0.7335; 1,1">
                                          <p:stCondLst>
                                            <p:cond delay="488"/>
                                          </p:stCondLst>
                                        </p:cTn>
                                        <p:tgtEl>
                                          <p:spTgt spid="16"/>
                                        </p:tgtEl>
                                        <p:attrNameLst>
                                          <p:attrName>ppt_y</p:attrName>
                                        </p:attrNameLst>
                                      </p:cBhvr>
                                      <p:tavLst>
                                        <p:tav tm="0" fmla="#ppt_y-sin(pi*$)/27">
                                          <p:val>
                                            <p:fltVal val="0"/>
                                          </p:val>
                                        </p:tav>
                                        <p:tav tm="100000">
                                          <p:val>
                                            <p:fltVal val="1"/>
                                          </p:val>
                                        </p:tav>
                                      </p:tavLst>
                                    </p:anim>
                                    <p:anim calcmode="lin" valueType="num">
                                      <p:cBhvr>
                                        <p:cTn id="12" dur="1" tmFilter="0, 0; 0.125,0.2665; 0.25,0.4; 0.375,0.465; 0.5,0.5;  0.625,0.535; 0.75,0.6; 0.875,0.7335; 1,1">
                                          <p:stCondLst>
                                            <p:cond delay="749"/>
                                          </p:stCondLst>
                                        </p:cTn>
                                        <p:tgtEl>
                                          <p:spTgt spid="16"/>
                                        </p:tgtEl>
                                        <p:attrNameLst>
                                          <p:attrName>ppt_y</p:attrName>
                                        </p:attrNameLst>
                                      </p:cBhvr>
                                      <p:tavLst>
                                        <p:tav tm="0" fmla="#ppt_y-sin(pi*$)/81">
                                          <p:val>
                                            <p:fltVal val="0"/>
                                          </p:val>
                                        </p:tav>
                                        <p:tav tm="100000">
                                          <p:val>
                                            <p:fltVal val="1"/>
                                          </p:val>
                                        </p:tav>
                                      </p:tavLst>
                                    </p:anim>
                                    <p:animScale>
                                      <p:cBhvr>
                                        <p:cTn id="13" dur="1">
                                          <p:stCondLst>
                                            <p:cond delay="240"/>
                                          </p:stCondLst>
                                        </p:cTn>
                                        <p:tgtEl>
                                          <p:spTgt spid="16"/>
                                        </p:tgtEl>
                                      </p:cBhvr>
                                      <p:to x="100000" y="60000"/>
                                    </p:animScale>
                                    <p:animScale>
                                      <p:cBhvr>
                                        <p:cTn id="14" dur="1" decel="50000">
                                          <p:stCondLst>
                                            <p:cond delay="249"/>
                                          </p:stCondLst>
                                        </p:cTn>
                                        <p:tgtEl>
                                          <p:spTgt spid="16"/>
                                        </p:tgtEl>
                                      </p:cBhvr>
                                      <p:to x="100000" y="100000"/>
                                    </p:animScale>
                                    <p:animScale>
                                      <p:cBhvr>
                                        <p:cTn id="15" dur="1">
                                          <p:stCondLst>
                                            <p:cond delay="484"/>
                                          </p:stCondLst>
                                        </p:cTn>
                                        <p:tgtEl>
                                          <p:spTgt spid="16"/>
                                        </p:tgtEl>
                                      </p:cBhvr>
                                      <p:to x="100000" y="80000"/>
                                    </p:animScale>
                                    <p:animScale>
                                      <p:cBhvr>
                                        <p:cTn id="16" dur="1" decel="50000">
                                          <p:stCondLst>
                                            <p:cond delay="493"/>
                                          </p:stCondLst>
                                        </p:cTn>
                                        <p:tgtEl>
                                          <p:spTgt spid="16"/>
                                        </p:tgtEl>
                                      </p:cBhvr>
                                      <p:to x="100000" y="100000"/>
                                    </p:animScale>
                                    <p:animScale>
                                      <p:cBhvr>
                                        <p:cTn id="17" dur="1">
                                          <p:stCondLst>
                                            <p:cond delay="749"/>
                                          </p:stCondLst>
                                        </p:cTn>
                                        <p:tgtEl>
                                          <p:spTgt spid="16"/>
                                        </p:tgtEl>
                                      </p:cBhvr>
                                      <p:to x="100000" y="90000"/>
                                    </p:animScale>
                                    <p:animScale>
                                      <p:cBhvr>
                                        <p:cTn id="18" dur="1" decel="50000">
                                          <p:stCondLst>
                                            <p:cond delay="749"/>
                                          </p:stCondLst>
                                        </p:cTn>
                                        <p:tgtEl>
                                          <p:spTgt spid="16"/>
                                        </p:tgtEl>
                                      </p:cBhvr>
                                      <p:to x="100000" y="100000"/>
                                    </p:animScale>
                                    <p:animScale>
                                      <p:cBhvr>
                                        <p:cTn id="19" dur="1">
                                          <p:stCondLst>
                                            <p:cond delay="749"/>
                                          </p:stCondLst>
                                        </p:cTn>
                                        <p:tgtEl>
                                          <p:spTgt spid="16"/>
                                        </p:tgtEl>
                                      </p:cBhvr>
                                      <p:to x="100000" y="95000"/>
                                    </p:animScale>
                                    <p:animScale>
                                      <p:cBhvr>
                                        <p:cTn id="20" dur="1" decel="50000">
                                          <p:stCondLst>
                                            <p:cond delay="749"/>
                                          </p:stCondLst>
                                        </p:cTn>
                                        <p:tgtEl>
                                          <p:spTgt spid="16"/>
                                        </p:tgtEl>
                                      </p:cBhvr>
                                      <p:to x="100000" y="100000"/>
                                    </p:animScale>
                                  </p:childTnLst>
                                </p:cTn>
                              </p:par>
                            </p:childTnLst>
                          </p:cTn>
                        </p:par>
                        <p:par>
                          <p:cTn id="21" fill="hold">
                            <p:stCondLst>
                              <p:cond delay="750"/>
                            </p:stCondLst>
                            <p:childTnLst>
                              <p:par>
                                <p:cTn id="22" presetID="26" presetClass="entr" presetSubtype="0" fill="hold" grpId="0" nodeType="afterEffect">
                                  <p:stCondLst>
                                    <p:cond delay="0"/>
                                  </p:stCondLst>
                                  <p:childTnLst>
                                    <p:set>
                                      <p:cBhvr>
                                        <p:cTn id="23" dur="1" fill="hold">
                                          <p:stCondLst>
                                            <p:cond delay="0"/>
                                          </p:stCondLst>
                                        </p:cTn>
                                        <p:tgtEl>
                                          <p:spTgt spid="15"/>
                                        </p:tgtEl>
                                        <p:attrNameLst>
                                          <p:attrName>style.visibility</p:attrName>
                                        </p:attrNameLst>
                                      </p:cBhvr>
                                      <p:to>
                                        <p:strVal val="visible"/>
                                      </p:to>
                                    </p:set>
                                    <p:animEffect transition="in" filter="wipe(down)">
                                      <p:cBhvr>
                                        <p:cTn id="24" dur="214">
                                          <p:stCondLst>
                                            <p:cond delay="0"/>
                                          </p:stCondLst>
                                        </p:cTn>
                                        <p:tgtEl>
                                          <p:spTgt spid="15"/>
                                        </p:tgtEl>
                                      </p:cBhvr>
                                    </p:animEffect>
                                    <p:anim calcmode="lin" valueType="num">
                                      <p:cBhvr>
                                        <p:cTn id="25" dur="672" tmFilter="0,0; 0.14,0.36; 0.43,0.73; 0.71,0.91; 1.0,1.0">
                                          <p:stCondLst>
                                            <p:cond delay="0"/>
                                          </p:stCondLst>
                                        </p:cTn>
                                        <p:tgtEl>
                                          <p:spTgt spid="15"/>
                                        </p:tgtEl>
                                        <p:attrNameLst>
                                          <p:attrName>ppt_x</p:attrName>
                                        </p:attrNameLst>
                                      </p:cBhvr>
                                      <p:tavLst>
                                        <p:tav tm="0">
                                          <p:val>
                                            <p:strVal val="#ppt_x-0.25"/>
                                          </p:val>
                                        </p:tav>
                                        <p:tav tm="100000">
                                          <p:val>
                                            <p:strVal val="#ppt_x"/>
                                          </p:val>
                                        </p:tav>
                                      </p:tavLst>
                                    </p:anim>
                                    <p:anim calcmode="lin" valueType="num">
                                      <p:cBhvr>
                                        <p:cTn id="26" dur="245" tmFilter="0.0,0.0; 0.25,0.07; 0.50,0.2; 0.75,0.467; 1.0,1.0">
                                          <p:stCondLst>
                                            <p:cond delay="0"/>
                                          </p:stCondLst>
                                        </p:cTn>
                                        <p:tgtEl>
                                          <p:spTgt spid="15"/>
                                        </p:tgtEl>
                                        <p:attrNameLst>
                                          <p:attrName>ppt_y</p:attrName>
                                        </p:attrNameLst>
                                      </p:cBhvr>
                                      <p:tavLst>
                                        <p:tav tm="0" fmla="#ppt_y-sin(pi*$)/3">
                                          <p:val>
                                            <p:fltVal val="0.5"/>
                                          </p:val>
                                        </p:tav>
                                        <p:tav tm="100000">
                                          <p:val>
                                            <p:fltVal val="1"/>
                                          </p:val>
                                        </p:tav>
                                      </p:tavLst>
                                    </p:anim>
                                    <p:anim calcmode="lin" valueType="num">
                                      <p:cBhvr>
                                        <p:cTn id="27" dur="245" tmFilter="0, 0; 0.125,0.2665; 0.25,0.4; 0.375,0.465; 0.5,0.5;  0.625,0.535; 0.75,0.6; 0.875,0.7335; 1,1">
                                          <p:stCondLst>
                                            <p:cond delay="245"/>
                                          </p:stCondLst>
                                        </p:cTn>
                                        <p:tgtEl>
                                          <p:spTgt spid="15"/>
                                        </p:tgtEl>
                                        <p:attrNameLst>
                                          <p:attrName>ppt_y</p:attrName>
                                        </p:attrNameLst>
                                      </p:cBhvr>
                                      <p:tavLst>
                                        <p:tav tm="0" fmla="#ppt_y-sin(pi*$)/9">
                                          <p:val>
                                            <p:fltVal val="0"/>
                                          </p:val>
                                        </p:tav>
                                        <p:tav tm="100000">
                                          <p:val>
                                            <p:fltVal val="1"/>
                                          </p:val>
                                        </p:tav>
                                      </p:tavLst>
                                    </p:anim>
                                    <p:anim calcmode="lin" valueType="num">
                                      <p:cBhvr>
                                        <p:cTn id="28" dur="2" tmFilter="0, 0; 0.125,0.2665; 0.25,0.4; 0.375,0.465; 0.5,0.5;  0.625,0.535; 0.75,0.6; 0.875,0.7335; 1,1">
                                          <p:stCondLst>
                                            <p:cond delay="488"/>
                                          </p:stCondLst>
                                        </p:cTn>
                                        <p:tgtEl>
                                          <p:spTgt spid="15"/>
                                        </p:tgtEl>
                                        <p:attrNameLst>
                                          <p:attrName>ppt_y</p:attrName>
                                        </p:attrNameLst>
                                      </p:cBhvr>
                                      <p:tavLst>
                                        <p:tav tm="0" fmla="#ppt_y-sin(pi*$)/27">
                                          <p:val>
                                            <p:fltVal val="0"/>
                                          </p:val>
                                        </p:tav>
                                        <p:tav tm="100000">
                                          <p:val>
                                            <p:fltVal val="1"/>
                                          </p:val>
                                        </p:tav>
                                      </p:tavLst>
                                    </p:anim>
                                    <p:anim calcmode="lin" valueType="num">
                                      <p:cBhvr>
                                        <p:cTn id="29" dur="1" tmFilter="0, 0; 0.125,0.2665; 0.25,0.4; 0.375,0.465; 0.5,0.5;  0.625,0.535; 0.75,0.6; 0.875,0.7335; 1,1">
                                          <p:stCondLst>
                                            <p:cond delay="749"/>
                                          </p:stCondLst>
                                        </p:cTn>
                                        <p:tgtEl>
                                          <p:spTgt spid="15"/>
                                        </p:tgtEl>
                                        <p:attrNameLst>
                                          <p:attrName>ppt_y</p:attrName>
                                        </p:attrNameLst>
                                      </p:cBhvr>
                                      <p:tavLst>
                                        <p:tav tm="0" fmla="#ppt_y-sin(pi*$)/81">
                                          <p:val>
                                            <p:fltVal val="0"/>
                                          </p:val>
                                        </p:tav>
                                        <p:tav tm="100000">
                                          <p:val>
                                            <p:fltVal val="1"/>
                                          </p:val>
                                        </p:tav>
                                      </p:tavLst>
                                    </p:anim>
                                    <p:animScale>
                                      <p:cBhvr>
                                        <p:cTn id="30" dur="1">
                                          <p:stCondLst>
                                            <p:cond delay="240"/>
                                          </p:stCondLst>
                                        </p:cTn>
                                        <p:tgtEl>
                                          <p:spTgt spid="15"/>
                                        </p:tgtEl>
                                      </p:cBhvr>
                                      <p:to x="100000" y="60000"/>
                                    </p:animScale>
                                    <p:animScale>
                                      <p:cBhvr>
                                        <p:cTn id="31" dur="1" decel="50000">
                                          <p:stCondLst>
                                            <p:cond delay="249"/>
                                          </p:stCondLst>
                                        </p:cTn>
                                        <p:tgtEl>
                                          <p:spTgt spid="15"/>
                                        </p:tgtEl>
                                      </p:cBhvr>
                                      <p:to x="100000" y="100000"/>
                                    </p:animScale>
                                    <p:animScale>
                                      <p:cBhvr>
                                        <p:cTn id="32" dur="1">
                                          <p:stCondLst>
                                            <p:cond delay="484"/>
                                          </p:stCondLst>
                                        </p:cTn>
                                        <p:tgtEl>
                                          <p:spTgt spid="15"/>
                                        </p:tgtEl>
                                      </p:cBhvr>
                                      <p:to x="100000" y="80000"/>
                                    </p:animScale>
                                    <p:animScale>
                                      <p:cBhvr>
                                        <p:cTn id="33" dur="1" decel="50000">
                                          <p:stCondLst>
                                            <p:cond delay="493"/>
                                          </p:stCondLst>
                                        </p:cTn>
                                        <p:tgtEl>
                                          <p:spTgt spid="15"/>
                                        </p:tgtEl>
                                      </p:cBhvr>
                                      <p:to x="100000" y="100000"/>
                                    </p:animScale>
                                    <p:animScale>
                                      <p:cBhvr>
                                        <p:cTn id="34" dur="1">
                                          <p:stCondLst>
                                            <p:cond delay="749"/>
                                          </p:stCondLst>
                                        </p:cTn>
                                        <p:tgtEl>
                                          <p:spTgt spid="15"/>
                                        </p:tgtEl>
                                      </p:cBhvr>
                                      <p:to x="100000" y="90000"/>
                                    </p:animScale>
                                    <p:animScale>
                                      <p:cBhvr>
                                        <p:cTn id="35" dur="1" decel="50000">
                                          <p:stCondLst>
                                            <p:cond delay="749"/>
                                          </p:stCondLst>
                                        </p:cTn>
                                        <p:tgtEl>
                                          <p:spTgt spid="15"/>
                                        </p:tgtEl>
                                      </p:cBhvr>
                                      <p:to x="100000" y="100000"/>
                                    </p:animScale>
                                    <p:animScale>
                                      <p:cBhvr>
                                        <p:cTn id="36" dur="1">
                                          <p:stCondLst>
                                            <p:cond delay="749"/>
                                          </p:stCondLst>
                                        </p:cTn>
                                        <p:tgtEl>
                                          <p:spTgt spid="15"/>
                                        </p:tgtEl>
                                      </p:cBhvr>
                                      <p:to x="100000" y="95000"/>
                                    </p:animScale>
                                    <p:animScale>
                                      <p:cBhvr>
                                        <p:cTn id="37" dur="1" decel="50000">
                                          <p:stCondLst>
                                            <p:cond delay="749"/>
                                          </p:stCondLst>
                                        </p:cTn>
                                        <p:tgtEl>
                                          <p:spTgt spid="15"/>
                                        </p:tgtEl>
                                      </p:cBhvr>
                                      <p:to x="100000" y="100000"/>
                                    </p:animScale>
                                  </p:childTnLst>
                                </p:cTn>
                              </p:par>
                            </p:childTnLst>
                          </p:cTn>
                        </p:par>
                        <p:par>
                          <p:cTn id="38" fill="hold">
                            <p:stCondLst>
                              <p:cond delay="1500"/>
                            </p:stCondLst>
                            <p:childTnLst>
                              <p:par>
                                <p:cTn id="39" presetID="21" presetClass="entr" presetSubtype="1" fill="hold" grpId="0" nodeType="afterEffect">
                                  <p:stCondLst>
                                    <p:cond delay="0"/>
                                  </p:stCondLst>
                                  <p:childTnLst>
                                    <p:set>
                                      <p:cBhvr>
                                        <p:cTn id="40" dur="1" fill="hold">
                                          <p:stCondLst>
                                            <p:cond delay="0"/>
                                          </p:stCondLst>
                                        </p:cTn>
                                        <p:tgtEl>
                                          <p:spTgt spid="10"/>
                                        </p:tgtEl>
                                        <p:attrNameLst>
                                          <p:attrName>style.visibility</p:attrName>
                                        </p:attrNameLst>
                                      </p:cBhvr>
                                      <p:to>
                                        <p:strVal val="visible"/>
                                      </p:to>
                                    </p:set>
                                    <p:animEffect transition="in" filter="wheel(1)">
                                      <p:cBhvr>
                                        <p:cTn id="41" dur="750"/>
                                        <p:tgtEl>
                                          <p:spTgt spid="10"/>
                                        </p:tgtEl>
                                      </p:cBhvr>
                                    </p:animEffect>
                                  </p:childTnLst>
                                </p:cTn>
                              </p:par>
                            </p:childTnLst>
                          </p:cTn>
                        </p:par>
                        <p:par>
                          <p:cTn id="42" fill="hold">
                            <p:stCondLst>
                              <p:cond delay="2250"/>
                            </p:stCondLst>
                            <p:childTnLst>
                              <p:par>
                                <p:cTn id="43" presetID="22" presetClass="entr" presetSubtype="4" fill="hold" grpId="0" nodeType="afterEffect">
                                  <p:stCondLst>
                                    <p:cond delay="0"/>
                                  </p:stCondLst>
                                  <p:childTnLst>
                                    <p:set>
                                      <p:cBhvr>
                                        <p:cTn id="44" dur="1" fill="hold">
                                          <p:stCondLst>
                                            <p:cond delay="0"/>
                                          </p:stCondLst>
                                        </p:cTn>
                                        <p:tgtEl>
                                          <p:spTgt spid="13"/>
                                        </p:tgtEl>
                                        <p:attrNameLst>
                                          <p:attrName>style.visibility</p:attrName>
                                        </p:attrNameLst>
                                      </p:cBhvr>
                                      <p:to>
                                        <p:strVal val="visible"/>
                                      </p:to>
                                    </p:set>
                                    <p:animEffect transition="in" filter="wipe(down)">
                                      <p:cBhvr>
                                        <p:cTn id="45" dur="750"/>
                                        <p:tgtEl>
                                          <p:spTgt spid="13"/>
                                        </p:tgtEl>
                                      </p:cBhvr>
                                    </p:animEffect>
                                  </p:childTnLst>
                                </p:cTn>
                              </p:par>
                            </p:childTnLst>
                          </p:cTn>
                        </p:par>
                        <p:par>
                          <p:cTn id="46" fill="hold">
                            <p:stCondLst>
                              <p:cond delay="3000"/>
                            </p:stCondLst>
                            <p:childTnLst>
                              <p:par>
                                <p:cTn id="47" presetID="22" presetClass="entr" presetSubtype="4" fill="hold" grpId="0" nodeType="afterEffect">
                                  <p:stCondLst>
                                    <p:cond delay="0"/>
                                  </p:stCondLst>
                                  <p:childTnLst>
                                    <p:set>
                                      <p:cBhvr>
                                        <p:cTn id="48" dur="1" fill="hold">
                                          <p:stCondLst>
                                            <p:cond delay="0"/>
                                          </p:stCondLst>
                                        </p:cTn>
                                        <p:tgtEl>
                                          <p:spTgt spid="6"/>
                                        </p:tgtEl>
                                        <p:attrNameLst>
                                          <p:attrName>style.visibility</p:attrName>
                                        </p:attrNameLst>
                                      </p:cBhvr>
                                      <p:to>
                                        <p:strVal val="visible"/>
                                      </p:to>
                                    </p:set>
                                    <p:animEffect transition="in" filter="wipe(down)">
                                      <p:cBhvr>
                                        <p:cTn id="49" dur="750"/>
                                        <p:tgtEl>
                                          <p:spTgt spid="6"/>
                                        </p:tgtEl>
                                      </p:cBhvr>
                                    </p:animEffect>
                                  </p:childTnLst>
                                </p:cTn>
                              </p:par>
                            </p:childTnLst>
                          </p:cTn>
                        </p:par>
                        <p:par>
                          <p:cTn id="50" fill="hold">
                            <p:stCondLst>
                              <p:cond delay="3750"/>
                            </p:stCondLst>
                            <p:childTnLst>
                              <p:par>
                                <p:cTn id="51" presetID="22" presetClass="entr" presetSubtype="4" fill="hold" grpId="0" nodeType="afterEffect">
                                  <p:stCondLst>
                                    <p:cond delay="0"/>
                                  </p:stCondLst>
                                  <p:childTnLst>
                                    <p:set>
                                      <p:cBhvr>
                                        <p:cTn id="52" dur="1" fill="hold">
                                          <p:stCondLst>
                                            <p:cond delay="0"/>
                                          </p:stCondLst>
                                        </p:cTn>
                                        <p:tgtEl>
                                          <p:spTgt spid="7"/>
                                        </p:tgtEl>
                                        <p:attrNameLst>
                                          <p:attrName>style.visibility</p:attrName>
                                        </p:attrNameLst>
                                      </p:cBhvr>
                                      <p:to>
                                        <p:strVal val="visible"/>
                                      </p:to>
                                    </p:set>
                                    <p:animEffect transition="in" filter="wipe(down)">
                                      <p:cBhvr>
                                        <p:cTn id="53" dur="750"/>
                                        <p:tgtEl>
                                          <p:spTgt spid="7"/>
                                        </p:tgtEl>
                                      </p:cBhvr>
                                    </p:animEffect>
                                  </p:childTnLst>
                                </p:cTn>
                              </p:par>
                            </p:childTnLst>
                          </p:cTn>
                        </p:par>
                        <p:par>
                          <p:cTn id="54" fill="hold">
                            <p:stCondLst>
                              <p:cond delay="4500"/>
                            </p:stCondLst>
                            <p:childTnLst>
                              <p:par>
                                <p:cTn id="55" presetID="22" presetClass="entr" presetSubtype="4" fill="hold" grpId="0" nodeType="afterEffect">
                                  <p:stCondLst>
                                    <p:cond delay="0"/>
                                  </p:stCondLst>
                                  <p:childTnLst>
                                    <p:set>
                                      <p:cBhvr>
                                        <p:cTn id="56" dur="1" fill="hold">
                                          <p:stCondLst>
                                            <p:cond delay="0"/>
                                          </p:stCondLst>
                                        </p:cTn>
                                        <p:tgtEl>
                                          <p:spTgt spid="14"/>
                                        </p:tgtEl>
                                        <p:attrNameLst>
                                          <p:attrName>style.visibility</p:attrName>
                                        </p:attrNameLst>
                                      </p:cBhvr>
                                      <p:to>
                                        <p:strVal val="visible"/>
                                      </p:to>
                                    </p:set>
                                    <p:animEffect transition="in" filter="wipe(down)">
                                      <p:cBhvr>
                                        <p:cTn id="57" dur="750"/>
                                        <p:tgtEl>
                                          <p:spTgt spid="14"/>
                                        </p:tgtEl>
                                      </p:cBhvr>
                                    </p:animEffect>
                                  </p:childTnLst>
                                </p:cTn>
                              </p:par>
                            </p:childTnLst>
                          </p:cTn>
                        </p:par>
                        <p:par>
                          <p:cTn id="58" fill="hold">
                            <p:stCondLst>
                              <p:cond delay="5250"/>
                            </p:stCondLst>
                            <p:childTnLst>
                              <p:par>
                                <p:cTn id="59" presetID="22" presetClass="entr" presetSubtype="4" fill="hold" grpId="0" nodeType="afterEffect">
                                  <p:stCondLst>
                                    <p:cond delay="0"/>
                                  </p:stCondLst>
                                  <p:childTnLst>
                                    <p:set>
                                      <p:cBhvr>
                                        <p:cTn id="60" dur="1" fill="hold">
                                          <p:stCondLst>
                                            <p:cond delay="0"/>
                                          </p:stCondLst>
                                        </p:cTn>
                                        <p:tgtEl>
                                          <p:spTgt spid="11"/>
                                        </p:tgtEl>
                                        <p:attrNameLst>
                                          <p:attrName>style.visibility</p:attrName>
                                        </p:attrNameLst>
                                      </p:cBhvr>
                                      <p:to>
                                        <p:strVal val="visible"/>
                                      </p:to>
                                    </p:set>
                                    <p:animEffect transition="in" filter="wipe(down)">
                                      <p:cBhvr>
                                        <p:cTn id="61" dur="750"/>
                                        <p:tgtEl>
                                          <p:spTgt spid="11"/>
                                        </p:tgtEl>
                                      </p:cBhvr>
                                    </p:animEffect>
                                  </p:childTnLst>
                                </p:cTn>
                              </p:par>
                            </p:childTnLst>
                          </p:cTn>
                        </p:par>
                        <p:par>
                          <p:cTn id="62" fill="hold">
                            <p:stCondLst>
                              <p:cond delay="6000"/>
                            </p:stCondLst>
                            <p:childTnLst>
                              <p:par>
                                <p:cTn id="63" presetID="22" presetClass="entr" presetSubtype="4" fill="hold" grpId="0" nodeType="afterEffect">
                                  <p:stCondLst>
                                    <p:cond delay="0"/>
                                  </p:stCondLst>
                                  <p:childTnLst>
                                    <p:set>
                                      <p:cBhvr>
                                        <p:cTn id="64" dur="1" fill="hold">
                                          <p:stCondLst>
                                            <p:cond delay="0"/>
                                          </p:stCondLst>
                                        </p:cTn>
                                        <p:tgtEl>
                                          <p:spTgt spid="12"/>
                                        </p:tgtEl>
                                        <p:attrNameLst>
                                          <p:attrName>style.visibility</p:attrName>
                                        </p:attrNameLst>
                                      </p:cBhvr>
                                      <p:to>
                                        <p:strVal val="visible"/>
                                      </p:to>
                                    </p:set>
                                    <p:animEffect transition="in" filter="wipe(down)">
                                      <p:cBhvr>
                                        <p:cTn id="65" dur="75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3" grpId="0" animBg="1"/>
      <p:bldP spid="14" grpId="0" animBg="1"/>
      <p:bldP spid="6" grpId="0"/>
      <p:bldP spid="7" grpId="0"/>
      <p:bldP spid="11" grpId="0"/>
      <p:bldP spid="12" grpId="0"/>
      <p:bldP spid="15"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a:extLst>
              <a:ext uri="{FF2B5EF4-FFF2-40B4-BE49-F238E27FC236}">
                <a16:creationId xmlns:a16="http://schemas.microsoft.com/office/drawing/2014/main" xmlns="" id="{AF442435-386B-49C4-BBFD-91EF067F1311}"/>
              </a:ext>
            </a:extLst>
          </p:cNvPr>
          <p:cNvSpPr/>
          <p:nvPr/>
        </p:nvSpPr>
        <p:spPr>
          <a:xfrm>
            <a:off x="685800" y="589547"/>
            <a:ext cx="10828421" cy="5654842"/>
          </a:xfrm>
          <a:prstGeom prst="rect">
            <a:avLst/>
          </a:prstGeom>
          <a:solidFill>
            <a:srgbClr val="FFF9F3"/>
          </a:solidFill>
          <a:ln>
            <a:noFill/>
          </a:ln>
          <a:effectLst>
            <a:outerShdw blurRad="63500" sx="102000" sy="102000" algn="c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1" name="文本框 20">
            <a:extLst>
              <a:ext uri="{FF2B5EF4-FFF2-40B4-BE49-F238E27FC236}">
                <a16:creationId xmlns:a16="http://schemas.microsoft.com/office/drawing/2014/main" xmlns="" id="{1709B5CD-81E1-4B41-B0B5-DDD3446AE2D0}"/>
              </a:ext>
            </a:extLst>
          </p:cNvPr>
          <p:cNvSpPr txBox="1"/>
          <p:nvPr/>
        </p:nvSpPr>
        <p:spPr>
          <a:xfrm>
            <a:off x="1426655" y="902521"/>
            <a:ext cx="3816952" cy="397083"/>
          </a:xfrm>
          <a:prstGeom prst="rect">
            <a:avLst/>
          </a:prstGeom>
          <a:noFill/>
        </p:spPr>
        <p:txBody>
          <a:bodyPr wrap="square" rtlCol="0">
            <a:spAutoFit/>
          </a:bodyPr>
          <a:lstStyle/>
          <a:p>
            <a:pPr algn="dist"/>
            <a:r>
              <a:rPr lang="zh-CN" altLang="en-US" sz="2000" dirty="0">
                <a:solidFill>
                  <a:srgbClr val="824100"/>
                </a:solidFill>
                <a:cs typeface="+mn-ea"/>
                <a:sym typeface="+mn-lt"/>
              </a:rPr>
              <a:t>单击此处添加第一节标题</a:t>
            </a:r>
          </a:p>
        </p:txBody>
      </p:sp>
      <p:pic>
        <p:nvPicPr>
          <p:cNvPr id="22" name="图片 21">
            <a:extLst>
              <a:ext uri="{FF2B5EF4-FFF2-40B4-BE49-F238E27FC236}">
                <a16:creationId xmlns:a16="http://schemas.microsoft.com/office/drawing/2014/main" xmlns="" id="{3A6E2776-F356-40FF-AEE4-BFF95750EF3C}"/>
              </a:ext>
            </a:extLst>
          </p:cNvPr>
          <p:cNvPicPr>
            <a:picLocks noChangeAspect="1"/>
          </p:cNvPicPr>
          <p:nvPr/>
        </p:nvPicPr>
        <p:blipFill>
          <a:blip r:embed="rId2" cstate="screen">
            <a:extLst>
              <a:ext uri="{28A0092B-C50C-407E-A947-70E740481C1C}">
                <a14:useLocalDpi xmlns:a14="http://schemas.microsoft.com/office/drawing/2010/main"/>
              </a:ext>
            </a:extLst>
          </a:blip>
          <a:srcRect/>
          <a:stretch/>
        </p:blipFill>
        <p:spPr>
          <a:xfrm>
            <a:off x="685213" y="589547"/>
            <a:ext cx="887334" cy="887332"/>
          </a:xfrm>
          <a:prstGeom prst="rect">
            <a:avLst/>
          </a:prstGeom>
        </p:spPr>
      </p:pic>
      <p:sp>
        <p:nvSpPr>
          <p:cNvPr id="23" name="椭圆 22" descr="e7d195523061f1c0d3ba7f298e59d031c9c3f97027ed136f882110EF8F17BAD1F2C348D17C7856EF46CB4678CC9E44EE1ABA681E3133328A7B4D22AAF822B2429426B2355AA8CC4431B8568D2CF3B73A2AFCC7246F074813C5A0A400C604C2E4AED7B7F7282F7066B2199682A80A29E573F146F815DA2058DF6DA411F2D7BD286C833E58BA5A529C">
            <a:extLst>
              <a:ext uri="{FF2B5EF4-FFF2-40B4-BE49-F238E27FC236}">
                <a16:creationId xmlns:a16="http://schemas.microsoft.com/office/drawing/2014/main" xmlns="" id="{427F165B-46ED-49D5-A045-1CC136946904}"/>
              </a:ext>
            </a:extLst>
          </p:cNvPr>
          <p:cNvSpPr/>
          <p:nvPr/>
        </p:nvSpPr>
        <p:spPr>
          <a:xfrm>
            <a:off x="1625183" y="2286640"/>
            <a:ext cx="696686" cy="696686"/>
          </a:xfrm>
          <a:prstGeom prst="ellipse">
            <a:avLst/>
          </a:prstGeom>
          <a:solidFill>
            <a:srgbClr val="C06000"/>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cs typeface="+mn-ea"/>
              <a:sym typeface="+mn-lt"/>
            </a:endParaRPr>
          </a:p>
        </p:txBody>
      </p:sp>
      <p:sp>
        <p:nvSpPr>
          <p:cNvPr id="24" name="椭圆 23" descr="e7d195523061f1c0d3ba7f298e59d031c9c3f97027ed136f882110EF8F17BAD1F2C348D17C7856EF46CB4678CC9E44EE1ABA681E3133328A7B4D22AAF822B2429426B2355AA8CC4431B8568D2CF3B73A2AFCC7246F074813C5A0A400C604C2E4AED7B7F7282F7066B2199682A80A29E573F146F815DA2058DF6DA411F2D7BD286C833E58BA5A529C">
            <a:extLst>
              <a:ext uri="{FF2B5EF4-FFF2-40B4-BE49-F238E27FC236}">
                <a16:creationId xmlns:a16="http://schemas.microsoft.com/office/drawing/2014/main" xmlns="" id="{EE627DC1-8F52-4238-BFAF-579668B71810}"/>
              </a:ext>
            </a:extLst>
          </p:cNvPr>
          <p:cNvSpPr/>
          <p:nvPr/>
        </p:nvSpPr>
        <p:spPr>
          <a:xfrm>
            <a:off x="1625183" y="4311246"/>
            <a:ext cx="696686" cy="696686"/>
          </a:xfrm>
          <a:prstGeom prst="ellipse">
            <a:avLst/>
          </a:prstGeom>
          <a:solidFill>
            <a:srgbClr val="C06000"/>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cs typeface="+mn-ea"/>
              <a:sym typeface="+mn-lt"/>
            </a:endParaRPr>
          </a:p>
        </p:txBody>
      </p:sp>
      <p:sp>
        <p:nvSpPr>
          <p:cNvPr id="25" name="椭圆 24" descr="e7d195523061f1c0d3ba7f298e59d031c9c3f97027ed136f882110EF8F17BAD1F2C348D17C7856EF46CB4678CC9E44EE1ABA681E3133328A7B4D22AAF822B2429426B2355AA8CC4431B8568D2CF3B73A2AFCC7246F074813C5A0A400C604C2E4AED7B7F7282F7066B2199682A80A29E573F146F815DA2058DF6DA411F2D7BD286C833E58BA5A529C">
            <a:extLst>
              <a:ext uri="{FF2B5EF4-FFF2-40B4-BE49-F238E27FC236}">
                <a16:creationId xmlns:a16="http://schemas.microsoft.com/office/drawing/2014/main" xmlns="" id="{39A00BA7-A0E5-403E-8A11-6A78D29FF82A}"/>
              </a:ext>
            </a:extLst>
          </p:cNvPr>
          <p:cNvSpPr/>
          <p:nvPr/>
        </p:nvSpPr>
        <p:spPr>
          <a:xfrm>
            <a:off x="6484747" y="2286640"/>
            <a:ext cx="696686" cy="696686"/>
          </a:xfrm>
          <a:prstGeom prst="ellipse">
            <a:avLst/>
          </a:prstGeom>
          <a:solidFill>
            <a:srgbClr val="C06000"/>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6" name="椭圆 25" descr="e7d195523061f1c0d3ba7f298e59d031c9c3f97027ed136f882110EF8F17BAD1F2C348D17C7856EF46CB4678CC9E44EE1ABA681E3133328A7B4D22AAF822B2429426B2355AA8CC4431B8568D2CF3B73A2AFCC7246F074813C5A0A400C604C2E4AED7B7F7282F7066B2199682A80A29E573F146F815DA2058DF6DA411F2D7BD286C833E58BA5A529C">
            <a:extLst>
              <a:ext uri="{FF2B5EF4-FFF2-40B4-BE49-F238E27FC236}">
                <a16:creationId xmlns:a16="http://schemas.microsoft.com/office/drawing/2014/main" xmlns="" id="{25C854D7-E7BA-4975-9CE9-899AC6BF6770}"/>
              </a:ext>
            </a:extLst>
          </p:cNvPr>
          <p:cNvSpPr/>
          <p:nvPr/>
        </p:nvSpPr>
        <p:spPr>
          <a:xfrm>
            <a:off x="6484747" y="4311246"/>
            <a:ext cx="696686" cy="696686"/>
          </a:xfrm>
          <a:prstGeom prst="ellipse">
            <a:avLst/>
          </a:prstGeom>
          <a:solidFill>
            <a:srgbClr val="C06000"/>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7" name="文本框 26" descr="e7d195523061f1c0d3ba7f298e59d031c9c3f97027ed136f882110EF8F17BAD1F2C348D17C7856EF46CB4678CC9E44EE1ABA681E3133328A7B4D22AAF822B2429426B2355AA8CC4431B8568D2CF3B73A2AFCC7246F074813C5A0A400C604C2E4AED7B7F7282F7066B2199682A80A29E573F146F815DA2058DF6DA411F2D7BD286C833E58BA5A529C">
            <a:extLst>
              <a:ext uri="{FF2B5EF4-FFF2-40B4-BE49-F238E27FC236}">
                <a16:creationId xmlns:a16="http://schemas.microsoft.com/office/drawing/2014/main" xmlns="" id="{86EB1FA5-BDDA-4EDA-8E33-28A760611E32}"/>
              </a:ext>
            </a:extLst>
          </p:cNvPr>
          <p:cNvSpPr txBox="1"/>
          <p:nvPr/>
        </p:nvSpPr>
        <p:spPr>
          <a:xfrm>
            <a:off x="1738637" y="2404151"/>
            <a:ext cx="469778" cy="461665"/>
          </a:xfrm>
          <a:prstGeom prst="rect">
            <a:avLst/>
          </a:prstGeom>
          <a:solidFill>
            <a:srgbClr val="C06000"/>
          </a:solidFill>
        </p:spPr>
        <p:txBody>
          <a:bodyPr wrap="square" rtlCol="0">
            <a:spAutoFit/>
          </a:bodyPr>
          <a:lstStyle/>
          <a:p>
            <a:pPr algn="ctr"/>
            <a:r>
              <a:rPr lang="en-US" altLang="zh-CN" sz="2400" b="1" dirty="0">
                <a:solidFill>
                  <a:schemeClr val="bg1"/>
                </a:solidFill>
                <a:cs typeface="+mn-ea"/>
                <a:sym typeface="+mn-lt"/>
              </a:rPr>
              <a:t>1</a:t>
            </a:r>
            <a:endParaRPr lang="zh-CN" altLang="en-US" sz="2400" b="1" dirty="0">
              <a:solidFill>
                <a:schemeClr val="bg1"/>
              </a:solidFill>
              <a:cs typeface="+mn-ea"/>
              <a:sym typeface="+mn-lt"/>
            </a:endParaRPr>
          </a:p>
        </p:txBody>
      </p:sp>
      <p:sp>
        <p:nvSpPr>
          <p:cNvPr id="28" name="文本框 27" descr="e7d195523061f1c0d3ba7f298e59d031c9c3f97027ed136f882110EF8F17BAD1F2C348D17C7856EF46CB4678CC9E44EE1ABA681E3133328A7B4D22AAF822B2429426B2355AA8CC4431B8568D2CF3B73A2AFCC7246F074813C5A0A400C604C2E4AED7B7F7282F7066B2199682A80A29E573F146F815DA2058DF6DA411F2D7BD286C833E58BA5A529C">
            <a:extLst>
              <a:ext uri="{FF2B5EF4-FFF2-40B4-BE49-F238E27FC236}">
                <a16:creationId xmlns:a16="http://schemas.microsoft.com/office/drawing/2014/main" xmlns="" id="{8B3D6E1D-2EEE-4AA8-909D-33DA082C7374}"/>
              </a:ext>
            </a:extLst>
          </p:cNvPr>
          <p:cNvSpPr txBox="1"/>
          <p:nvPr/>
        </p:nvSpPr>
        <p:spPr>
          <a:xfrm>
            <a:off x="6598201" y="2404151"/>
            <a:ext cx="469778" cy="461665"/>
          </a:xfrm>
          <a:prstGeom prst="rect">
            <a:avLst/>
          </a:prstGeom>
          <a:solidFill>
            <a:srgbClr val="C06000"/>
          </a:solidFill>
        </p:spPr>
        <p:txBody>
          <a:bodyPr wrap="square" rtlCol="0">
            <a:spAutoFit/>
          </a:bodyPr>
          <a:lstStyle/>
          <a:p>
            <a:pPr algn="ctr"/>
            <a:r>
              <a:rPr lang="en-US" altLang="zh-CN" sz="2400" b="1" dirty="0">
                <a:solidFill>
                  <a:schemeClr val="bg1"/>
                </a:solidFill>
                <a:cs typeface="+mn-ea"/>
                <a:sym typeface="+mn-lt"/>
              </a:rPr>
              <a:t>2</a:t>
            </a:r>
            <a:endParaRPr lang="zh-CN" altLang="en-US" sz="2400" b="1" dirty="0">
              <a:solidFill>
                <a:schemeClr val="bg1"/>
              </a:solidFill>
              <a:cs typeface="+mn-ea"/>
              <a:sym typeface="+mn-lt"/>
            </a:endParaRPr>
          </a:p>
        </p:txBody>
      </p:sp>
      <p:sp>
        <p:nvSpPr>
          <p:cNvPr id="29" name="文本框 28" descr="e7d195523061f1c0d3ba7f298e59d031c9c3f97027ed136f882110EF8F17BAD1F2C348D17C7856EF46CB4678CC9E44EE1ABA681E3133328A7B4D22AAF822B2429426B2355AA8CC4431B8568D2CF3B73A2AFCC7246F074813C5A0A400C604C2E4AED7B7F7282F7066B2199682A80A29E573F146F815DA2058DF6DA411F2D7BD286C833E58BA5A529C">
            <a:extLst>
              <a:ext uri="{FF2B5EF4-FFF2-40B4-BE49-F238E27FC236}">
                <a16:creationId xmlns:a16="http://schemas.microsoft.com/office/drawing/2014/main" xmlns="" id="{F1749F64-4D31-4CD2-90FF-991439D53DF2}"/>
              </a:ext>
            </a:extLst>
          </p:cNvPr>
          <p:cNvSpPr txBox="1"/>
          <p:nvPr/>
        </p:nvSpPr>
        <p:spPr>
          <a:xfrm>
            <a:off x="1738637" y="4427691"/>
            <a:ext cx="469778" cy="461665"/>
          </a:xfrm>
          <a:prstGeom prst="rect">
            <a:avLst/>
          </a:prstGeom>
          <a:solidFill>
            <a:srgbClr val="C06000"/>
          </a:solidFill>
          <a:effectLst/>
        </p:spPr>
        <p:txBody>
          <a:bodyPr wrap="square" rtlCol="0">
            <a:spAutoFit/>
          </a:bodyPr>
          <a:lstStyle/>
          <a:p>
            <a:pPr algn="ctr"/>
            <a:r>
              <a:rPr lang="en-US" altLang="zh-CN" sz="2400" b="1" dirty="0">
                <a:solidFill>
                  <a:schemeClr val="bg1"/>
                </a:solidFill>
                <a:cs typeface="+mn-ea"/>
                <a:sym typeface="+mn-lt"/>
              </a:rPr>
              <a:t>3</a:t>
            </a:r>
            <a:endParaRPr lang="zh-CN" altLang="en-US" sz="2400" b="1" dirty="0">
              <a:solidFill>
                <a:schemeClr val="bg1"/>
              </a:solidFill>
              <a:cs typeface="+mn-ea"/>
              <a:sym typeface="+mn-lt"/>
            </a:endParaRPr>
          </a:p>
        </p:txBody>
      </p:sp>
      <p:sp>
        <p:nvSpPr>
          <p:cNvPr id="30" name="文本框 29" descr="e7d195523061f1c0d3ba7f298e59d031c9c3f97027ed136f882110EF8F17BAD1F2C348D17C7856EF46CB4678CC9E44EE1ABA681E3133328A7B4D22AAF822B2429426B2355AA8CC4431B8568D2CF3B73A2AFCC7246F074813C5A0A400C604C2E4AED7B7F7282F7066B2199682A80A29E573F146F815DA2058DF6DA411F2D7BD286C833E58BA5A529C">
            <a:extLst>
              <a:ext uri="{FF2B5EF4-FFF2-40B4-BE49-F238E27FC236}">
                <a16:creationId xmlns:a16="http://schemas.microsoft.com/office/drawing/2014/main" xmlns="" id="{C8C6A743-E952-4471-B84A-6693D878686E}"/>
              </a:ext>
            </a:extLst>
          </p:cNvPr>
          <p:cNvSpPr txBox="1"/>
          <p:nvPr/>
        </p:nvSpPr>
        <p:spPr>
          <a:xfrm>
            <a:off x="6598201" y="4427691"/>
            <a:ext cx="469778" cy="461665"/>
          </a:xfrm>
          <a:prstGeom prst="rect">
            <a:avLst/>
          </a:prstGeom>
          <a:solidFill>
            <a:srgbClr val="C06000"/>
          </a:solidFill>
        </p:spPr>
        <p:txBody>
          <a:bodyPr wrap="square" rtlCol="0">
            <a:spAutoFit/>
          </a:bodyPr>
          <a:lstStyle/>
          <a:p>
            <a:pPr algn="ctr"/>
            <a:r>
              <a:rPr lang="en-US" altLang="zh-CN" sz="2400" b="1" dirty="0">
                <a:solidFill>
                  <a:schemeClr val="bg1"/>
                </a:solidFill>
                <a:cs typeface="+mn-ea"/>
                <a:sym typeface="+mn-lt"/>
              </a:rPr>
              <a:t>4</a:t>
            </a:r>
            <a:endParaRPr lang="zh-CN" altLang="en-US" sz="2400" b="1" dirty="0">
              <a:solidFill>
                <a:schemeClr val="bg1"/>
              </a:solidFill>
              <a:cs typeface="+mn-ea"/>
              <a:sym typeface="+mn-lt"/>
            </a:endParaRPr>
          </a:p>
        </p:txBody>
      </p:sp>
      <p:sp>
        <p:nvSpPr>
          <p:cNvPr id="31" name="文本框 30" descr="e7d195523061f1c0d3ba7f298e59d031c9c3f97027ed136f882110EF8F17BAD1F2C348D17C7856EF46CB4678CC9E44EE1ABA681E3133328A7B4D22AAF822B2429426B2355AA8CC4431B8568D2CF3B73A2AFCC7246F074813C5A0A400C604C2E4AED7B7F7282F7066B2199682A80A29E573F146F815DA2058DF6DA411F2D7BD286C833E58BA5A529C">
            <a:extLst>
              <a:ext uri="{FF2B5EF4-FFF2-40B4-BE49-F238E27FC236}">
                <a16:creationId xmlns:a16="http://schemas.microsoft.com/office/drawing/2014/main" xmlns="" id="{3F647FBD-5550-4F10-9829-DAAA030C761F}"/>
              </a:ext>
            </a:extLst>
          </p:cNvPr>
          <p:cNvSpPr txBox="1"/>
          <p:nvPr/>
        </p:nvSpPr>
        <p:spPr>
          <a:xfrm>
            <a:off x="2435324" y="2063653"/>
            <a:ext cx="1996045" cy="461665"/>
          </a:xfrm>
          <a:prstGeom prst="rect">
            <a:avLst/>
          </a:prstGeom>
          <a:noFill/>
        </p:spPr>
        <p:txBody>
          <a:bodyPr wrap="square" rtlCol="0">
            <a:spAutoFit/>
          </a:bodyPr>
          <a:lstStyle/>
          <a:p>
            <a:r>
              <a:rPr lang="zh-CN" altLang="en-US" sz="2400" b="1" dirty="0">
                <a:solidFill>
                  <a:srgbClr val="824100"/>
                </a:solidFill>
                <a:cs typeface="+mn-ea"/>
                <a:sym typeface="+mn-lt"/>
              </a:rPr>
              <a:t>添加标题</a:t>
            </a:r>
          </a:p>
        </p:txBody>
      </p:sp>
      <p:sp>
        <p:nvSpPr>
          <p:cNvPr id="32" name="矩形 31" descr="e7d195523061f1c0d3ba7f298e59d031c9c3f97027ed136f882110EF8F17BAD1F2C348D17C7856EF46CB4678CC9E44EE1ABA681E3133328A7B4D22AAF822B2429426B2355AA8CC4431B8568D2CF3B73A2AFCC7246F074813C5A0A400C604C2E4AED7B7F7282F7066B2199682A80A29E573F146F815DA2058DF6DA411F2D7BD286C833E58BA5A529C">
            <a:extLst>
              <a:ext uri="{FF2B5EF4-FFF2-40B4-BE49-F238E27FC236}">
                <a16:creationId xmlns:a16="http://schemas.microsoft.com/office/drawing/2014/main" xmlns="" id="{F7647514-D074-409D-BB53-DC231DF0AFF9}"/>
              </a:ext>
            </a:extLst>
          </p:cNvPr>
          <p:cNvSpPr/>
          <p:nvPr/>
        </p:nvSpPr>
        <p:spPr>
          <a:xfrm>
            <a:off x="2435323" y="2506464"/>
            <a:ext cx="3826714" cy="978729"/>
          </a:xfrm>
          <a:prstGeom prst="rect">
            <a:avLst/>
          </a:prstGeom>
        </p:spPr>
        <p:txBody>
          <a:bodyPr wrap="square">
            <a:spAutoFit/>
          </a:bodyPr>
          <a:lstStyle/>
          <a:p>
            <a:pPr>
              <a:lnSpc>
                <a:spcPct val="120000"/>
              </a:lnSpc>
            </a:pPr>
            <a:r>
              <a:rPr lang="zh-CN" altLang="en-US" sz="1600" dirty="0">
                <a:solidFill>
                  <a:srgbClr val="824100"/>
                </a:solidFill>
                <a:cs typeface="+mn-ea"/>
                <a:sym typeface="+mn-lt"/>
              </a:rPr>
              <a:t>点击输入文字点击输入文字点击输入文字点击输入文字点击输入文字点击</a:t>
            </a:r>
          </a:p>
          <a:p>
            <a:pPr>
              <a:lnSpc>
                <a:spcPct val="120000"/>
              </a:lnSpc>
            </a:pPr>
            <a:r>
              <a:rPr lang="zh-CN" altLang="en-US" sz="1600" dirty="0">
                <a:solidFill>
                  <a:srgbClr val="824100"/>
                </a:solidFill>
                <a:cs typeface="+mn-ea"/>
                <a:sym typeface="+mn-lt"/>
              </a:rPr>
              <a:t>点击输入文字点击输入文字</a:t>
            </a:r>
            <a:endParaRPr lang="zh-CN" altLang="en-US" sz="1200" dirty="0">
              <a:solidFill>
                <a:srgbClr val="824100"/>
              </a:solidFill>
              <a:cs typeface="+mn-ea"/>
              <a:sym typeface="+mn-lt"/>
            </a:endParaRPr>
          </a:p>
        </p:txBody>
      </p:sp>
      <p:sp>
        <p:nvSpPr>
          <p:cNvPr id="33" name="文本框 32" descr="e7d195523061f1c0d3ba7f298e59d031c9c3f97027ed136f882110EF8F17BAD1F2C348D17C7856EF46CB4678CC9E44EE1ABA681E3133328A7B4D22AAF822B2429426B2355AA8CC4431B8568D2CF3B73A2AFCC7246F074813C5A0A400C604C2E4AED7B7F7282F7066B2199682A80A29E573F146F815DA2058DF6DA411F2D7BD286C833E58BA5A529C">
            <a:extLst>
              <a:ext uri="{FF2B5EF4-FFF2-40B4-BE49-F238E27FC236}">
                <a16:creationId xmlns:a16="http://schemas.microsoft.com/office/drawing/2014/main" xmlns="" id="{4D942703-10E4-4A1E-B6CE-873DA9AACB7A}"/>
              </a:ext>
            </a:extLst>
          </p:cNvPr>
          <p:cNvSpPr txBox="1"/>
          <p:nvPr/>
        </p:nvSpPr>
        <p:spPr>
          <a:xfrm>
            <a:off x="7293074" y="2063653"/>
            <a:ext cx="1996045" cy="461665"/>
          </a:xfrm>
          <a:prstGeom prst="rect">
            <a:avLst/>
          </a:prstGeom>
          <a:noFill/>
        </p:spPr>
        <p:txBody>
          <a:bodyPr wrap="square" rtlCol="0">
            <a:spAutoFit/>
          </a:bodyPr>
          <a:lstStyle/>
          <a:p>
            <a:r>
              <a:rPr lang="zh-CN" altLang="en-US" sz="2400" b="1" dirty="0">
                <a:solidFill>
                  <a:srgbClr val="824100"/>
                </a:solidFill>
                <a:cs typeface="+mn-ea"/>
                <a:sym typeface="+mn-lt"/>
              </a:rPr>
              <a:t>添加标题</a:t>
            </a:r>
          </a:p>
        </p:txBody>
      </p:sp>
      <p:sp>
        <p:nvSpPr>
          <p:cNvPr id="34" name="矩形 33" descr="e7d195523061f1c0d3ba7f298e59d031c9c3f97027ed136f882110EF8F17BAD1F2C348D17C7856EF46CB4678CC9E44EE1ABA681E3133328A7B4D22AAF822B2429426B2355AA8CC4431B8568D2CF3B73A2AFCC7246F074813C5A0A400C604C2E4AED7B7F7282F7066B2199682A80A29E573F146F815DA2058DF6DA411F2D7BD286C833E58BA5A529C">
            <a:extLst>
              <a:ext uri="{FF2B5EF4-FFF2-40B4-BE49-F238E27FC236}">
                <a16:creationId xmlns:a16="http://schemas.microsoft.com/office/drawing/2014/main" xmlns="" id="{A4C1AD87-17F4-4EE4-8160-650FF30438B8}"/>
              </a:ext>
            </a:extLst>
          </p:cNvPr>
          <p:cNvSpPr/>
          <p:nvPr/>
        </p:nvSpPr>
        <p:spPr>
          <a:xfrm>
            <a:off x="7293073" y="2506464"/>
            <a:ext cx="3826714" cy="978729"/>
          </a:xfrm>
          <a:prstGeom prst="rect">
            <a:avLst/>
          </a:prstGeom>
        </p:spPr>
        <p:txBody>
          <a:bodyPr wrap="square">
            <a:spAutoFit/>
          </a:bodyPr>
          <a:lstStyle/>
          <a:p>
            <a:pPr>
              <a:lnSpc>
                <a:spcPct val="120000"/>
              </a:lnSpc>
            </a:pPr>
            <a:r>
              <a:rPr lang="zh-CN" altLang="en-US" sz="1600" dirty="0">
                <a:solidFill>
                  <a:srgbClr val="824100"/>
                </a:solidFill>
                <a:cs typeface="+mn-ea"/>
                <a:sym typeface="+mn-lt"/>
              </a:rPr>
              <a:t>点击输入文字点击输入文字点击输入文字点击输入文字点击输入文字点击</a:t>
            </a:r>
          </a:p>
          <a:p>
            <a:pPr>
              <a:lnSpc>
                <a:spcPct val="120000"/>
              </a:lnSpc>
            </a:pPr>
            <a:r>
              <a:rPr lang="zh-CN" altLang="en-US" sz="1600" dirty="0">
                <a:solidFill>
                  <a:srgbClr val="824100"/>
                </a:solidFill>
                <a:cs typeface="+mn-ea"/>
                <a:sym typeface="+mn-lt"/>
              </a:rPr>
              <a:t>点击输入文字点击输入文字</a:t>
            </a:r>
            <a:endParaRPr lang="zh-CN" altLang="en-US" sz="1200" dirty="0">
              <a:solidFill>
                <a:srgbClr val="824100"/>
              </a:solidFill>
              <a:cs typeface="+mn-ea"/>
              <a:sym typeface="+mn-lt"/>
            </a:endParaRPr>
          </a:p>
        </p:txBody>
      </p:sp>
      <p:sp>
        <p:nvSpPr>
          <p:cNvPr id="35" name="文本框 34" descr="e7d195523061f1c0d3ba7f298e59d031c9c3f97027ed136f882110EF8F17BAD1F2C348D17C7856EF46CB4678CC9E44EE1ABA681E3133328A7B4D22AAF822B2429426B2355AA8CC4431B8568D2CF3B73A2AFCC7246F074813C5A0A400C604C2E4AED7B7F7282F7066B2199682A80A29E573F146F815DA2058DF6DA411F2D7BD286C833E58BA5A529C">
            <a:extLst>
              <a:ext uri="{FF2B5EF4-FFF2-40B4-BE49-F238E27FC236}">
                <a16:creationId xmlns:a16="http://schemas.microsoft.com/office/drawing/2014/main" xmlns="" id="{7A7D0FE4-9153-4C6B-ADDF-A09BA00E1393}"/>
              </a:ext>
            </a:extLst>
          </p:cNvPr>
          <p:cNvSpPr txBox="1"/>
          <p:nvPr/>
        </p:nvSpPr>
        <p:spPr>
          <a:xfrm>
            <a:off x="2435324" y="4050073"/>
            <a:ext cx="1996045" cy="461665"/>
          </a:xfrm>
          <a:prstGeom prst="rect">
            <a:avLst/>
          </a:prstGeom>
          <a:noFill/>
        </p:spPr>
        <p:txBody>
          <a:bodyPr wrap="square" rtlCol="0">
            <a:spAutoFit/>
          </a:bodyPr>
          <a:lstStyle/>
          <a:p>
            <a:r>
              <a:rPr lang="zh-CN" altLang="en-US" sz="2400" b="1" dirty="0">
                <a:solidFill>
                  <a:srgbClr val="824100"/>
                </a:solidFill>
                <a:cs typeface="+mn-ea"/>
                <a:sym typeface="+mn-lt"/>
              </a:rPr>
              <a:t>添加标题</a:t>
            </a:r>
          </a:p>
        </p:txBody>
      </p:sp>
      <p:sp>
        <p:nvSpPr>
          <p:cNvPr id="36" name="矩形 35" descr="e7d195523061f1c0d3ba7f298e59d031c9c3f97027ed136f882110EF8F17BAD1F2C348D17C7856EF46CB4678CC9E44EE1ABA681E3133328A7B4D22AAF822B2429426B2355AA8CC4431B8568D2CF3B73A2AFCC7246F074813C5A0A400C604C2E4AED7B7F7282F7066B2199682A80A29E573F146F815DA2058DF6DA411F2D7BD286C833E58BA5A529C">
            <a:extLst>
              <a:ext uri="{FF2B5EF4-FFF2-40B4-BE49-F238E27FC236}">
                <a16:creationId xmlns:a16="http://schemas.microsoft.com/office/drawing/2014/main" xmlns="" id="{80D34574-30C5-4ABD-8EB7-03C29AEC1E5C}"/>
              </a:ext>
            </a:extLst>
          </p:cNvPr>
          <p:cNvSpPr/>
          <p:nvPr/>
        </p:nvSpPr>
        <p:spPr>
          <a:xfrm>
            <a:off x="2435323" y="4492884"/>
            <a:ext cx="3826714" cy="978729"/>
          </a:xfrm>
          <a:prstGeom prst="rect">
            <a:avLst/>
          </a:prstGeom>
        </p:spPr>
        <p:txBody>
          <a:bodyPr wrap="square">
            <a:spAutoFit/>
          </a:bodyPr>
          <a:lstStyle/>
          <a:p>
            <a:pPr>
              <a:lnSpc>
                <a:spcPct val="120000"/>
              </a:lnSpc>
            </a:pPr>
            <a:r>
              <a:rPr lang="zh-CN" altLang="en-US" sz="1600" dirty="0">
                <a:solidFill>
                  <a:srgbClr val="824100"/>
                </a:solidFill>
                <a:cs typeface="+mn-ea"/>
                <a:sym typeface="+mn-lt"/>
              </a:rPr>
              <a:t>点击输入文字点击输入文字点击输入文字点击输入文字点击输入文字点击</a:t>
            </a:r>
          </a:p>
          <a:p>
            <a:pPr>
              <a:lnSpc>
                <a:spcPct val="120000"/>
              </a:lnSpc>
            </a:pPr>
            <a:r>
              <a:rPr lang="zh-CN" altLang="en-US" sz="1600" dirty="0">
                <a:solidFill>
                  <a:srgbClr val="824100"/>
                </a:solidFill>
                <a:cs typeface="+mn-ea"/>
                <a:sym typeface="+mn-lt"/>
              </a:rPr>
              <a:t>点击输入文字点击输入文字</a:t>
            </a:r>
          </a:p>
        </p:txBody>
      </p:sp>
      <p:sp>
        <p:nvSpPr>
          <p:cNvPr id="37" name="文本框 36" descr="e7d195523061f1c0d3ba7f298e59d031c9c3f97027ed136f882110EF8F17BAD1F2C348D17C7856EF46CB4678CC9E44EE1ABA681E3133328A7B4D22AAF822B2429426B2355AA8CC4431B8568D2CF3B73A2AFCC7246F074813C5A0A400C604C2E4AED7B7F7282F7066B2199682A80A29E573F146F815DA2058DF6DA411F2D7BD286C833E58BA5A529C">
            <a:extLst>
              <a:ext uri="{FF2B5EF4-FFF2-40B4-BE49-F238E27FC236}">
                <a16:creationId xmlns:a16="http://schemas.microsoft.com/office/drawing/2014/main" xmlns="" id="{CCFFBA2E-A254-41F2-8747-F3FDECA9CC4B}"/>
              </a:ext>
            </a:extLst>
          </p:cNvPr>
          <p:cNvSpPr txBox="1"/>
          <p:nvPr/>
        </p:nvSpPr>
        <p:spPr>
          <a:xfrm>
            <a:off x="7293074" y="4050073"/>
            <a:ext cx="1996045" cy="461665"/>
          </a:xfrm>
          <a:prstGeom prst="rect">
            <a:avLst/>
          </a:prstGeom>
          <a:noFill/>
        </p:spPr>
        <p:txBody>
          <a:bodyPr wrap="square" rtlCol="0">
            <a:spAutoFit/>
          </a:bodyPr>
          <a:lstStyle/>
          <a:p>
            <a:r>
              <a:rPr lang="zh-CN" altLang="en-US" sz="2400" b="1" dirty="0">
                <a:solidFill>
                  <a:srgbClr val="824100"/>
                </a:solidFill>
                <a:cs typeface="+mn-ea"/>
                <a:sym typeface="+mn-lt"/>
              </a:rPr>
              <a:t>添加标题</a:t>
            </a:r>
          </a:p>
        </p:txBody>
      </p:sp>
      <p:sp>
        <p:nvSpPr>
          <p:cNvPr id="38" name="矩形 37" descr="e7d195523061f1c0d3ba7f298e59d031c9c3f97027ed136f882110EF8F17BAD1F2C348D17C7856EF46CB4678CC9E44EE1ABA681E3133328A7B4D22AAF822B2429426B2355AA8CC4431B8568D2CF3B73A2AFCC7246F074813C5A0A400C604C2E4AED7B7F7282F7066B2199682A80A29E573F146F815DA2058DF6DA411F2D7BD286C833E58BA5A529C">
            <a:extLst>
              <a:ext uri="{FF2B5EF4-FFF2-40B4-BE49-F238E27FC236}">
                <a16:creationId xmlns:a16="http://schemas.microsoft.com/office/drawing/2014/main" xmlns="" id="{6347EF5B-A86C-4749-A959-DB2163D11111}"/>
              </a:ext>
            </a:extLst>
          </p:cNvPr>
          <p:cNvSpPr/>
          <p:nvPr/>
        </p:nvSpPr>
        <p:spPr>
          <a:xfrm>
            <a:off x="7293073" y="4492884"/>
            <a:ext cx="3826714" cy="978729"/>
          </a:xfrm>
          <a:prstGeom prst="rect">
            <a:avLst/>
          </a:prstGeom>
        </p:spPr>
        <p:txBody>
          <a:bodyPr wrap="square">
            <a:spAutoFit/>
          </a:bodyPr>
          <a:lstStyle/>
          <a:p>
            <a:pPr>
              <a:lnSpc>
                <a:spcPct val="120000"/>
              </a:lnSpc>
            </a:pPr>
            <a:r>
              <a:rPr lang="zh-CN" altLang="en-US" sz="1600" dirty="0">
                <a:solidFill>
                  <a:srgbClr val="824100"/>
                </a:solidFill>
                <a:cs typeface="+mn-ea"/>
                <a:sym typeface="+mn-lt"/>
              </a:rPr>
              <a:t>点击输入文字点击输入文字点击输入文字点击输入文字点击输入文字点击</a:t>
            </a:r>
          </a:p>
          <a:p>
            <a:pPr>
              <a:lnSpc>
                <a:spcPct val="120000"/>
              </a:lnSpc>
            </a:pPr>
            <a:r>
              <a:rPr lang="zh-CN" altLang="en-US" sz="1600" dirty="0">
                <a:solidFill>
                  <a:srgbClr val="824100"/>
                </a:solidFill>
                <a:cs typeface="+mn-ea"/>
                <a:sym typeface="+mn-lt"/>
              </a:rPr>
              <a:t>点击输入文字点击输入文字</a:t>
            </a:r>
            <a:endParaRPr lang="zh-CN" altLang="en-US" sz="1200" dirty="0">
              <a:solidFill>
                <a:srgbClr val="824100"/>
              </a:solidFill>
              <a:cs typeface="+mn-ea"/>
              <a:sym typeface="+mn-lt"/>
            </a:endParaRPr>
          </a:p>
        </p:txBody>
      </p:sp>
    </p:spTree>
    <p:extLst>
      <p:ext uri="{BB962C8B-B14F-4D97-AF65-F5344CB8AC3E}">
        <p14:creationId xmlns:p14="http://schemas.microsoft.com/office/powerpoint/2010/main" val="3448467236"/>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wipe(down)">
                                      <p:cBhvr>
                                        <p:cTn id="7" dur="214">
                                          <p:stCondLst>
                                            <p:cond delay="0"/>
                                          </p:stCondLst>
                                        </p:cTn>
                                        <p:tgtEl>
                                          <p:spTgt spid="22"/>
                                        </p:tgtEl>
                                      </p:cBhvr>
                                    </p:animEffect>
                                    <p:anim calcmode="lin" valueType="num">
                                      <p:cBhvr>
                                        <p:cTn id="8" dur="672" tmFilter="0,0; 0.14,0.36; 0.43,0.73; 0.71,0.91; 1.0,1.0">
                                          <p:stCondLst>
                                            <p:cond delay="0"/>
                                          </p:stCondLst>
                                        </p:cTn>
                                        <p:tgtEl>
                                          <p:spTgt spid="22"/>
                                        </p:tgtEl>
                                        <p:attrNameLst>
                                          <p:attrName>ppt_x</p:attrName>
                                        </p:attrNameLst>
                                      </p:cBhvr>
                                      <p:tavLst>
                                        <p:tav tm="0">
                                          <p:val>
                                            <p:strVal val="#ppt_x-0.25"/>
                                          </p:val>
                                        </p:tav>
                                        <p:tav tm="100000">
                                          <p:val>
                                            <p:strVal val="#ppt_x"/>
                                          </p:val>
                                        </p:tav>
                                      </p:tavLst>
                                    </p:anim>
                                    <p:anim calcmode="lin" valueType="num">
                                      <p:cBhvr>
                                        <p:cTn id="9" dur="245" tmFilter="0.0,0.0; 0.25,0.07; 0.50,0.2; 0.75,0.467; 1.0,1.0">
                                          <p:stCondLst>
                                            <p:cond delay="0"/>
                                          </p:stCondLst>
                                        </p:cTn>
                                        <p:tgtEl>
                                          <p:spTgt spid="22"/>
                                        </p:tgtEl>
                                        <p:attrNameLst>
                                          <p:attrName>ppt_y</p:attrName>
                                        </p:attrNameLst>
                                      </p:cBhvr>
                                      <p:tavLst>
                                        <p:tav tm="0" fmla="#ppt_y-sin(pi*$)/3">
                                          <p:val>
                                            <p:fltVal val="0.5"/>
                                          </p:val>
                                        </p:tav>
                                        <p:tav tm="100000">
                                          <p:val>
                                            <p:fltVal val="1"/>
                                          </p:val>
                                        </p:tav>
                                      </p:tavLst>
                                    </p:anim>
                                    <p:anim calcmode="lin" valueType="num">
                                      <p:cBhvr>
                                        <p:cTn id="10" dur="245" tmFilter="0, 0; 0.125,0.2665; 0.25,0.4; 0.375,0.465; 0.5,0.5;  0.625,0.535; 0.75,0.6; 0.875,0.7335; 1,1">
                                          <p:stCondLst>
                                            <p:cond delay="245"/>
                                          </p:stCondLst>
                                        </p:cTn>
                                        <p:tgtEl>
                                          <p:spTgt spid="22"/>
                                        </p:tgtEl>
                                        <p:attrNameLst>
                                          <p:attrName>ppt_y</p:attrName>
                                        </p:attrNameLst>
                                      </p:cBhvr>
                                      <p:tavLst>
                                        <p:tav tm="0" fmla="#ppt_y-sin(pi*$)/9">
                                          <p:val>
                                            <p:fltVal val="0"/>
                                          </p:val>
                                        </p:tav>
                                        <p:tav tm="100000">
                                          <p:val>
                                            <p:fltVal val="1"/>
                                          </p:val>
                                        </p:tav>
                                      </p:tavLst>
                                    </p:anim>
                                    <p:anim calcmode="lin" valueType="num">
                                      <p:cBhvr>
                                        <p:cTn id="11" dur="2" tmFilter="0, 0; 0.125,0.2665; 0.25,0.4; 0.375,0.465; 0.5,0.5;  0.625,0.535; 0.75,0.6; 0.875,0.7335; 1,1">
                                          <p:stCondLst>
                                            <p:cond delay="488"/>
                                          </p:stCondLst>
                                        </p:cTn>
                                        <p:tgtEl>
                                          <p:spTgt spid="22"/>
                                        </p:tgtEl>
                                        <p:attrNameLst>
                                          <p:attrName>ppt_y</p:attrName>
                                        </p:attrNameLst>
                                      </p:cBhvr>
                                      <p:tavLst>
                                        <p:tav tm="0" fmla="#ppt_y-sin(pi*$)/27">
                                          <p:val>
                                            <p:fltVal val="0"/>
                                          </p:val>
                                        </p:tav>
                                        <p:tav tm="100000">
                                          <p:val>
                                            <p:fltVal val="1"/>
                                          </p:val>
                                        </p:tav>
                                      </p:tavLst>
                                    </p:anim>
                                    <p:anim calcmode="lin" valueType="num">
                                      <p:cBhvr>
                                        <p:cTn id="12" dur="1" tmFilter="0, 0; 0.125,0.2665; 0.25,0.4; 0.375,0.465; 0.5,0.5;  0.625,0.535; 0.75,0.6; 0.875,0.7335; 1,1">
                                          <p:stCondLst>
                                            <p:cond delay="749"/>
                                          </p:stCondLst>
                                        </p:cTn>
                                        <p:tgtEl>
                                          <p:spTgt spid="22"/>
                                        </p:tgtEl>
                                        <p:attrNameLst>
                                          <p:attrName>ppt_y</p:attrName>
                                        </p:attrNameLst>
                                      </p:cBhvr>
                                      <p:tavLst>
                                        <p:tav tm="0" fmla="#ppt_y-sin(pi*$)/81">
                                          <p:val>
                                            <p:fltVal val="0"/>
                                          </p:val>
                                        </p:tav>
                                        <p:tav tm="100000">
                                          <p:val>
                                            <p:fltVal val="1"/>
                                          </p:val>
                                        </p:tav>
                                      </p:tavLst>
                                    </p:anim>
                                    <p:animScale>
                                      <p:cBhvr>
                                        <p:cTn id="13" dur="1">
                                          <p:stCondLst>
                                            <p:cond delay="240"/>
                                          </p:stCondLst>
                                        </p:cTn>
                                        <p:tgtEl>
                                          <p:spTgt spid="22"/>
                                        </p:tgtEl>
                                      </p:cBhvr>
                                      <p:to x="100000" y="60000"/>
                                    </p:animScale>
                                    <p:animScale>
                                      <p:cBhvr>
                                        <p:cTn id="14" dur="1" decel="50000">
                                          <p:stCondLst>
                                            <p:cond delay="249"/>
                                          </p:stCondLst>
                                        </p:cTn>
                                        <p:tgtEl>
                                          <p:spTgt spid="22"/>
                                        </p:tgtEl>
                                      </p:cBhvr>
                                      <p:to x="100000" y="100000"/>
                                    </p:animScale>
                                    <p:animScale>
                                      <p:cBhvr>
                                        <p:cTn id="15" dur="1">
                                          <p:stCondLst>
                                            <p:cond delay="484"/>
                                          </p:stCondLst>
                                        </p:cTn>
                                        <p:tgtEl>
                                          <p:spTgt spid="22"/>
                                        </p:tgtEl>
                                      </p:cBhvr>
                                      <p:to x="100000" y="80000"/>
                                    </p:animScale>
                                    <p:animScale>
                                      <p:cBhvr>
                                        <p:cTn id="16" dur="1" decel="50000">
                                          <p:stCondLst>
                                            <p:cond delay="493"/>
                                          </p:stCondLst>
                                        </p:cTn>
                                        <p:tgtEl>
                                          <p:spTgt spid="22"/>
                                        </p:tgtEl>
                                      </p:cBhvr>
                                      <p:to x="100000" y="100000"/>
                                    </p:animScale>
                                    <p:animScale>
                                      <p:cBhvr>
                                        <p:cTn id="17" dur="1">
                                          <p:stCondLst>
                                            <p:cond delay="749"/>
                                          </p:stCondLst>
                                        </p:cTn>
                                        <p:tgtEl>
                                          <p:spTgt spid="22"/>
                                        </p:tgtEl>
                                      </p:cBhvr>
                                      <p:to x="100000" y="90000"/>
                                    </p:animScale>
                                    <p:animScale>
                                      <p:cBhvr>
                                        <p:cTn id="18" dur="1" decel="50000">
                                          <p:stCondLst>
                                            <p:cond delay="749"/>
                                          </p:stCondLst>
                                        </p:cTn>
                                        <p:tgtEl>
                                          <p:spTgt spid="22"/>
                                        </p:tgtEl>
                                      </p:cBhvr>
                                      <p:to x="100000" y="100000"/>
                                    </p:animScale>
                                    <p:animScale>
                                      <p:cBhvr>
                                        <p:cTn id="19" dur="1">
                                          <p:stCondLst>
                                            <p:cond delay="749"/>
                                          </p:stCondLst>
                                        </p:cTn>
                                        <p:tgtEl>
                                          <p:spTgt spid="22"/>
                                        </p:tgtEl>
                                      </p:cBhvr>
                                      <p:to x="100000" y="95000"/>
                                    </p:animScale>
                                    <p:animScale>
                                      <p:cBhvr>
                                        <p:cTn id="20" dur="1" decel="50000">
                                          <p:stCondLst>
                                            <p:cond delay="749"/>
                                          </p:stCondLst>
                                        </p:cTn>
                                        <p:tgtEl>
                                          <p:spTgt spid="22"/>
                                        </p:tgtEl>
                                      </p:cBhvr>
                                      <p:to x="100000" y="100000"/>
                                    </p:animScale>
                                  </p:childTnLst>
                                </p:cTn>
                              </p:par>
                            </p:childTnLst>
                          </p:cTn>
                        </p:par>
                        <p:par>
                          <p:cTn id="21" fill="hold">
                            <p:stCondLst>
                              <p:cond delay="750"/>
                            </p:stCondLst>
                            <p:childTnLst>
                              <p:par>
                                <p:cTn id="22" presetID="26" presetClass="entr" presetSubtype="0" fill="hold" grpId="0" nodeType="afterEffect">
                                  <p:stCondLst>
                                    <p:cond delay="0"/>
                                  </p:stCondLst>
                                  <p:childTnLst>
                                    <p:set>
                                      <p:cBhvr>
                                        <p:cTn id="23" dur="1" fill="hold">
                                          <p:stCondLst>
                                            <p:cond delay="0"/>
                                          </p:stCondLst>
                                        </p:cTn>
                                        <p:tgtEl>
                                          <p:spTgt spid="21"/>
                                        </p:tgtEl>
                                        <p:attrNameLst>
                                          <p:attrName>style.visibility</p:attrName>
                                        </p:attrNameLst>
                                      </p:cBhvr>
                                      <p:to>
                                        <p:strVal val="visible"/>
                                      </p:to>
                                    </p:set>
                                    <p:animEffect transition="in" filter="wipe(down)">
                                      <p:cBhvr>
                                        <p:cTn id="24" dur="214">
                                          <p:stCondLst>
                                            <p:cond delay="0"/>
                                          </p:stCondLst>
                                        </p:cTn>
                                        <p:tgtEl>
                                          <p:spTgt spid="21"/>
                                        </p:tgtEl>
                                      </p:cBhvr>
                                    </p:animEffect>
                                    <p:anim calcmode="lin" valueType="num">
                                      <p:cBhvr>
                                        <p:cTn id="25" dur="672" tmFilter="0,0; 0.14,0.36; 0.43,0.73; 0.71,0.91; 1.0,1.0">
                                          <p:stCondLst>
                                            <p:cond delay="0"/>
                                          </p:stCondLst>
                                        </p:cTn>
                                        <p:tgtEl>
                                          <p:spTgt spid="21"/>
                                        </p:tgtEl>
                                        <p:attrNameLst>
                                          <p:attrName>ppt_x</p:attrName>
                                        </p:attrNameLst>
                                      </p:cBhvr>
                                      <p:tavLst>
                                        <p:tav tm="0">
                                          <p:val>
                                            <p:strVal val="#ppt_x-0.25"/>
                                          </p:val>
                                        </p:tav>
                                        <p:tav tm="100000">
                                          <p:val>
                                            <p:strVal val="#ppt_x"/>
                                          </p:val>
                                        </p:tav>
                                      </p:tavLst>
                                    </p:anim>
                                    <p:anim calcmode="lin" valueType="num">
                                      <p:cBhvr>
                                        <p:cTn id="26" dur="245" tmFilter="0.0,0.0; 0.25,0.07; 0.50,0.2; 0.75,0.467; 1.0,1.0">
                                          <p:stCondLst>
                                            <p:cond delay="0"/>
                                          </p:stCondLst>
                                        </p:cTn>
                                        <p:tgtEl>
                                          <p:spTgt spid="21"/>
                                        </p:tgtEl>
                                        <p:attrNameLst>
                                          <p:attrName>ppt_y</p:attrName>
                                        </p:attrNameLst>
                                      </p:cBhvr>
                                      <p:tavLst>
                                        <p:tav tm="0" fmla="#ppt_y-sin(pi*$)/3">
                                          <p:val>
                                            <p:fltVal val="0.5"/>
                                          </p:val>
                                        </p:tav>
                                        <p:tav tm="100000">
                                          <p:val>
                                            <p:fltVal val="1"/>
                                          </p:val>
                                        </p:tav>
                                      </p:tavLst>
                                    </p:anim>
                                    <p:anim calcmode="lin" valueType="num">
                                      <p:cBhvr>
                                        <p:cTn id="27" dur="245" tmFilter="0, 0; 0.125,0.2665; 0.25,0.4; 0.375,0.465; 0.5,0.5;  0.625,0.535; 0.75,0.6; 0.875,0.7335; 1,1">
                                          <p:stCondLst>
                                            <p:cond delay="245"/>
                                          </p:stCondLst>
                                        </p:cTn>
                                        <p:tgtEl>
                                          <p:spTgt spid="21"/>
                                        </p:tgtEl>
                                        <p:attrNameLst>
                                          <p:attrName>ppt_y</p:attrName>
                                        </p:attrNameLst>
                                      </p:cBhvr>
                                      <p:tavLst>
                                        <p:tav tm="0" fmla="#ppt_y-sin(pi*$)/9">
                                          <p:val>
                                            <p:fltVal val="0"/>
                                          </p:val>
                                        </p:tav>
                                        <p:tav tm="100000">
                                          <p:val>
                                            <p:fltVal val="1"/>
                                          </p:val>
                                        </p:tav>
                                      </p:tavLst>
                                    </p:anim>
                                    <p:anim calcmode="lin" valueType="num">
                                      <p:cBhvr>
                                        <p:cTn id="28" dur="2" tmFilter="0, 0; 0.125,0.2665; 0.25,0.4; 0.375,0.465; 0.5,0.5;  0.625,0.535; 0.75,0.6; 0.875,0.7335; 1,1">
                                          <p:stCondLst>
                                            <p:cond delay="488"/>
                                          </p:stCondLst>
                                        </p:cTn>
                                        <p:tgtEl>
                                          <p:spTgt spid="21"/>
                                        </p:tgtEl>
                                        <p:attrNameLst>
                                          <p:attrName>ppt_y</p:attrName>
                                        </p:attrNameLst>
                                      </p:cBhvr>
                                      <p:tavLst>
                                        <p:tav tm="0" fmla="#ppt_y-sin(pi*$)/27">
                                          <p:val>
                                            <p:fltVal val="0"/>
                                          </p:val>
                                        </p:tav>
                                        <p:tav tm="100000">
                                          <p:val>
                                            <p:fltVal val="1"/>
                                          </p:val>
                                        </p:tav>
                                      </p:tavLst>
                                    </p:anim>
                                    <p:anim calcmode="lin" valueType="num">
                                      <p:cBhvr>
                                        <p:cTn id="29" dur="1" tmFilter="0, 0; 0.125,0.2665; 0.25,0.4; 0.375,0.465; 0.5,0.5;  0.625,0.535; 0.75,0.6; 0.875,0.7335; 1,1">
                                          <p:stCondLst>
                                            <p:cond delay="749"/>
                                          </p:stCondLst>
                                        </p:cTn>
                                        <p:tgtEl>
                                          <p:spTgt spid="21"/>
                                        </p:tgtEl>
                                        <p:attrNameLst>
                                          <p:attrName>ppt_y</p:attrName>
                                        </p:attrNameLst>
                                      </p:cBhvr>
                                      <p:tavLst>
                                        <p:tav tm="0" fmla="#ppt_y-sin(pi*$)/81">
                                          <p:val>
                                            <p:fltVal val="0"/>
                                          </p:val>
                                        </p:tav>
                                        <p:tav tm="100000">
                                          <p:val>
                                            <p:fltVal val="1"/>
                                          </p:val>
                                        </p:tav>
                                      </p:tavLst>
                                    </p:anim>
                                    <p:animScale>
                                      <p:cBhvr>
                                        <p:cTn id="30" dur="1">
                                          <p:stCondLst>
                                            <p:cond delay="240"/>
                                          </p:stCondLst>
                                        </p:cTn>
                                        <p:tgtEl>
                                          <p:spTgt spid="21"/>
                                        </p:tgtEl>
                                      </p:cBhvr>
                                      <p:to x="100000" y="60000"/>
                                    </p:animScale>
                                    <p:animScale>
                                      <p:cBhvr>
                                        <p:cTn id="31" dur="1" decel="50000">
                                          <p:stCondLst>
                                            <p:cond delay="249"/>
                                          </p:stCondLst>
                                        </p:cTn>
                                        <p:tgtEl>
                                          <p:spTgt spid="21"/>
                                        </p:tgtEl>
                                      </p:cBhvr>
                                      <p:to x="100000" y="100000"/>
                                    </p:animScale>
                                    <p:animScale>
                                      <p:cBhvr>
                                        <p:cTn id="32" dur="1">
                                          <p:stCondLst>
                                            <p:cond delay="484"/>
                                          </p:stCondLst>
                                        </p:cTn>
                                        <p:tgtEl>
                                          <p:spTgt spid="21"/>
                                        </p:tgtEl>
                                      </p:cBhvr>
                                      <p:to x="100000" y="80000"/>
                                    </p:animScale>
                                    <p:animScale>
                                      <p:cBhvr>
                                        <p:cTn id="33" dur="1" decel="50000">
                                          <p:stCondLst>
                                            <p:cond delay="493"/>
                                          </p:stCondLst>
                                        </p:cTn>
                                        <p:tgtEl>
                                          <p:spTgt spid="21"/>
                                        </p:tgtEl>
                                      </p:cBhvr>
                                      <p:to x="100000" y="100000"/>
                                    </p:animScale>
                                    <p:animScale>
                                      <p:cBhvr>
                                        <p:cTn id="34" dur="1">
                                          <p:stCondLst>
                                            <p:cond delay="749"/>
                                          </p:stCondLst>
                                        </p:cTn>
                                        <p:tgtEl>
                                          <p:spTgt spid="21"/>
                                        </p:tgtEl>
                                      </p:cBhvr>
                                      <p:to x="100000" y="90000"/>
                                    </p:animScale>
                                    <p:animScale>
                                      <p:cBhvr>
                                        <p:cTn id="35" dur="1" decel="50000">
                                          <p:stCondLst>
                                            <p:cond delay="749"/>
                                          </p:stCondLst>
                                        </p:cTn>
                                        <p:tgtEl>
                                          <p:spTgt spid="21"/>
                                        </p:tgtEl>
                                      </p:cBhvr>
                                      <p:to x="100000" y="100000"/>
                                    </p:animScale>
                                    <p:animScale>
                                      <p:cBhvr>
                                        <p:cTn id="36" dur="1">
                                          <p:stCondLst>
                                            <p:cond delay="749"/>
                                          </p:stCondLst>
                                        </p:cTn>
                                        <p:tgtEl>
                                          <p:spTgt spid="21"/>
                                        </p:tgtEl>
                                      </p:cBhvr>
                                      <p:to x="100000" y="95000"/>
                                    </p:animScale>
                                    <p:animScale>
                                      <p:cBhvr>
                                        <p:cTn id="37" dur="1" decel="50000">
                                          <p:stCondLst>
                                            <p:cond delay="749"/>
                                          </p:stCondLst>
                                        </p:cTn>
                                        <p:tgtEl>
                                          <p:spTgt spid="21"/>
                                        </p:tgtEl>
                                      </p:cBhvr>
                                      <p:to x="100000" y="100000"/>
                                    </p:animScale>
                                  </p:childTnLst>
                                </p:cTn>
                              </p:par>
                              <p:par>
                                <p:cTn id="38" presetID="10" presetClass="entr" presetSubtype="0" fill="hold" grpId="0" nodeType="withEffect">
                                  <p:stCondLst>
                                    <p:cond delay="750"/>
                                  </p:stCondLst>
                                  <p:childTnLst>
                                    <p:set>
                                      <p:cBhvr>
                                        <p:cTn id="39" dur="1" fill="hold">
                                          <p:stCondLst>
                                            <p:cond delay="0"/>
                                          </p:stCondLst>
                                        </p:cTn>
                                        <p:tgtEl>
                                          <p:spTgt spid="23"/>
                                        </p:tgtEl>
                                        <p:attrNameLst>
                                          <p:attrName>style.visibility</p:attrName>
                                        </p:attrNameLst>
                                      </p:cBhvr>
                                      <p:to>
                                        <p:strVal val="visible"/>
                                      </p:to>
                                    </p:set>
                                    <p:animEffect transition="in" filter="fade">
                                      <p:cBhvr>
                                        <p:cTn id="40" dur="750"/>
                                        <p:tgtEl>
                                          <p:spTgt spid="23"/>
                                        </p:tgtEl>
                                      </p:cBhvr>
                                    </p:animEffect>
                                  </p:childTnLst>
                                </p:cTn>
                              </p:par>
                              <p:par>
                                <p:cTn id="41" presetID="64" presetClass="path" presetSubtype="0" fill="hold" grpId="1" nodeType="withEffect">
                                  <p:stCondLst>
                                    <p:cond delay="750"/>
                                  </p:stCondLst>
                                  <p:childTnLst>
                                    <p:animMotion origin="layout" path="M 1.04167E-6 2.22222E-6 L 1.04167E-6 -0.25 " pathEditMode="relative" rAng="0" ptsTypes="AA">
                                      <p:cBhvr>
                                        <p:cTn id="42" dur="750" spd="-100000" fill="hold"/>
                                        <p:tgtEl>
                                          <p:spTgt spid="23"/>
                                        </p:tgtEl>
                                        <p:attrNameLst>
                                          <p:attrName>ppt_x</p:attrName>
                                          <p:attrName>ppt_y</p:attrName>
                                        </p:attrNameLst>
                                      </p:cBhvr>
                                      <p:rCtr x="0" y="-12500"/>
                                    </p:animMotion>
                                  </p:childTnLst>
                                </p:cTn>
                              </p:par>
                              <p:par>
                                <p:cTn id="43" presetID="1" presetClass="entr" presetSubtype="0" fill="hold" grpId="0" nodeType="withEffect">
                                  <p:stCondLst>
                                    <p:cond delay="1500"/>
                                  </p:stCondLst>
                                  <p:childTnLst>
                                    <p:set>
                                      <p:cBhvr>
                                        <p:cTn id="44" dur="1" fill="hold">
                                          <p:stCondLst>
                                            <p:cond delay="0"/>
                                          </p:stCondLst>
                                        </p:cTn>
                                        <p:tgtEl>
                                          <p:spTgt spid="24"/>
                                        </p:tgtEl>
                                        <p:attrNameLst>
                                          <p:attrName>style.visibility</p:attrName>
                                        </p:attrNameLst>
                                      </p:cBhvr>
                                      <p:to>
                                        <p:strVal val="visible"/>
                                      </p:to>
                                    </p:set>
                                  </p:childTnLst>
                                </p:cTn>
                              </p:par>
                              <p:par>
                                <p:cTn id="45" presetID="1" presetClass="entr" presetSubtype="0" fill="hold" grpId="0" nodeType="withEffect">
                                  <p:stCondLst>
                                    <p:cond delay="1500"/>
                                  </p:stCondLst>
                                  <p:childTnLst>
                                    <p:set>
                                      <p:cBhvr>
                                        <p:cTn id="46" dur="1" fill="hold">
                                          <p:stCondLst>
                                            <p:cond delay="0"/>
                                          </p:stCondLst>
                                        </p:cTn>
                                        <p:tgtEl>
                                          <p:spTgt spid="25"/>
                                        </p:tgtEl>
                                        <p:attrNameLst>
                                          <p:attrName>style.visibility</p:attrName>
                                        </p:attrNameLst>
                                      </p:cBhvr>
                                      <p:to>
                                        <p:strVal val="visible"/>
                                      </p:to>
                                    </p:set>
                                  </p:childTnLst>
                                </p:cTn>
                              </p:par>
                              <p:par>
                                <p:cTn id="47" presetID="1" presetClass="entr" presetSubtype="0" fill="hold" grpId="0" nodeType="withEffect">
                                  <p:stCondLst>
                                    <p:cond delay="1500"/>
                                  </p:stCondLst>
                                  <p:childTnLst>
                                    <p:set>
                                      <p:cBhvr>
                                        <p:cTn id="48" dur="1" fill="hold">
                                          <p:stCondLst>
                                            <p:cond delay="0"/>
                                          </p:stCondLst>
                                        </p:cTn>
                                        <p:tgtEl>
                                          <p:spTgt spid="26"/>
                                        </p:tgtEl>
                                        <p:attrNameLst>
                                          <p:attrName>style.visibility</p:attrName>
                                        </p:attrNameLst>
                                      </p:cBhvr>
                                      <p:to>
                                        <p:strVal val="visible"/>
                                      </p:to>
                                    </p:set>
                                  </p:childTnLst>
                                </p:cTn>
                              </p:par>
                              <p:par>
                                <p:cTn id="49" presetID="42" presetClass="path" presetSubtype="0" fill="hold" grpId="1" nodeType="withEffect">
                                  <p:stCondLst>
                                    <p:cond delay="1500"/>
                                  </p:stCondLst>
                                  <p:childTnLst>
                                    <p:animMotion origin="layout" path="M 1.04167E-6 1.85185E-6 L 1.04167E-6 -0.2625 " pathEditMode="relative" rAng="0" ptsTypes="AA">
                                      <p:cBhvr>
                                        <p:cTn id="50" dur="750" spd="-100000" fill="hold"/>
                                        <p:tgtEl>
                                          <p:spTgt spid="24"/>
                                        </p:tgtEl>
                                        <p:attrNameLst>
                                          <p:attrName>ppt_x</p:attrName>
                                          <p:attrName>ppt_y</p:attrName>
                                        </p:attrNameLst>
                                      </p:cBhvr>
                                      <p:rCtr x="0" y="-13125"/>
                                    </p:animMotion>
                                  </p:childTnLst>
                                </p:cTn>
                              </p:par>
                              <p:par>
                                <p:cTn id="51" presetID="35" presetClass="path" presetSubtype="0" fill="hold" grpId="1" nodeType="withEffect">
                                  <p:stCondLst>
                                    <p:cond delay="1500"/>
                                  </p:stCondLst>
                                  <p:childTnLst>
                                    <p:animMotion origin="layout" path="M 3.33333E-6 2.22222E-6 L -0.43659 2.22222E-6 " pathEditMode="relative" rAng="0" ptsTypes="AA">
                                      <p:cBhvr>
                                        <p:cTn id="52" dur="750" spd="-100000" fill="hold"/>
                                        <p:tgtEl>
                                          <p:spTgt spid="25"/>
                                        </p:tgtEl>
                                        <p:attrNameLst>
                                          <p:attrName>ppt_x</p:attrName>
                                          <p:attrName>ppt_y</p:attrName>
                                        </p:attrNameLst>
                                      </p:cBhvr>
                                      <p:rCtr x="-21836" y="0"/>
                                    </p:animMotion>
                                  </p:childTnLst>
                                </p:cTn>
                              </p:par>
                              <p:par>
                                <p:cTn id="53" presetID="35" presetClass="path" presetSubtype="0" fill="hold" grpId="1" nodeType="withEffect">
                                  <p:stCondLst>
                                    <p:cond delay="1500"/>
                                  </p:stCondLst>
                                  <p:childTnLst>
                                    <p:animMotion origin="layout" path="M 3.33333E-6 1.85185E-6 L -0.43659 -0.2625 " pathEditMode="relative" rAng="0" ptsTypes="AA">
                                      <p:cBhvr>
                                        <p:cTn id="54" dur="750" spd="-100000" fill="hold"/>
                                        <p:tgtEl>
                                          <p:spTgt spid="26"/>
                                        </p:tgtEl>
                                        <p:attrNameLst>
                                          <p:attrName>ppt_x</p:attrName>
                                          <p:attrName>ppt_y</p:attrName>
                                        </p:attrNameLst>
                                      </p:cBhvr>
                                      <p:rCtr x="-21836" y="-13125"/>
                                    </p:animMotion>
                                  </p:childTnLst>
                                </p:cTn>
                              </p:par>
                              <p:par>
                                <p:cTn id="55" presetID="22" presetClass="entr" presetSubtype="8" fill="hold" grpId="0" nodeType="withEffect">
                                  <p:stCondLst>
                                    <p:cond delay="1750"/>
                                  </p:stCondLst>
                                  <p:childTnLst>
                                    <p:set>
                                      <p:cBhvr>
                                        <p:cTn id="56" dur="1" fill="hold">
                                          <p:stCondLst>
                                            <p:cond delay="0"/>
                                          </p:stCondLst>
                                        </p:cTn>
                                        <p:tgtEl>
                                          <p:spTgt spid="31"/>
                                        </p:tgtEl>
                                        <p:attrNameLst>
                                          <p:attrName>style.visibility</p:attrName>
                                        </p:attrNameLst>
                                      </p:cBhvr>
                                      <p:to>
                                        <p:strVal val="visible"/>
                                      </p:to>
                                    </p:set>
                                    <p:animEffect transition="in" filter="wipe(left)">
                                      <p:cBhvr>
                                        <p:cTn id="57" dur="750"/>
                                        <p:tgtEl>
                                          <p:spTgt spid="31"/>
                                        </p:tgtEl>
                                      </p:cBhvr>
                                    </p:animEffect>
                                  </p:childTnLst>
                                </p:cTn>
                              </p:par>
                              <p:par>
                                <p:cTn id="58" presetID="22" presetClass="entr" presetSubtype="8" fill="hold" grpId="0" nodeType="withEffect">
                                  <p:stCondLst>
                                    <p:cond delay="1750"/>
                                  </p:stCondLst>
                                  <p:childTnLst>
                                    <p:set>
                                      <p:cBhvr>
                                        <p:cTn id="59" dur="1" fill="hold">
                                          <p:stCondLst>
                                            <p:cond delay="0"/>
                                          </p:stCondLst>
                                        </p:cTn>
                                        <p:tgtEl>
                                          <p:spTgt spid="32"/>
                                        </p:tgtEl>
                                        <p:attrNameLst>
                                          <p:attrName>style.visibility</p:attrName>
                                        </p:attrNameLst>
                                      </p:cBhvr>
                                      <p:to>
                                        <p:strVal val="visible"/>
                                      </p:to>
                                    </p:set>
                                    <p:animEffect transition="in" filter="wipe(left)">
                                      <p:cBhvr>
                                        <p:cTn id="60" dur="750"/>
                                        <p:tgtEl>
                                          <p:spTgt spid="32"/>
                                        </p:tgtEl>
                                      </p:cBhvr>
                                    </p:animEffect>
                                  </p:childTnLst>
                                </p:cTn>
                              </p:par>
                              <p:par>
                                <p:cTn id="61" presetID="22" presetClass="entr" presetSubtype="8" fill="hold" grpId="0" nodeType="withEffect">
                                  <p:stCondLst>
                                    <p:cond delay="1750"/>
                                  </p:stCondLst>
                                  <p:childTnLst>
                                    <p:set>
                                      <p:cBhvr>
                                        <p:cTn id="62" dur="1" fill="hold">
                                          <p:stCondLst>
                                            <p:cond delay="0"/>
                                          </p:stCondLst>
                                        </p:cTn>
                                        <p:tgtEl>
                                          <p:spTgt spid="36"/>
                                        </p:tgtEl>
                                        <p:attrNameLst>
                                          <p:attrName>style.visibility</p:attrName>
                                        </p:attrNameLst>
                                      </p:cBhvr>
                                      <p:to>
                                        <p:strVal val="visible"/>
                                      </p:to>
                                    </p:set>
                                    <p:animEffect transition="in" filter="wipe(left)">
                                      <p:cBhvr>
                                        <p:cTn id="63" dur="750"/>
                                        <p:tgtEl>
                                          <p:spTgt spid="36"/>
                                        </p:tgtEl>
                                      </p:cBhvr>
                                    </p:animEffect>
                                  </p:childTnLst>
                                </p:cTn>
                              </p:par>
                              <p:par>
                                <p:cTn id="64" presetID="22" presetClass="entr" presetSubtype="8" fill="hold" grpId="0" nodeType="withEffect">
                                  <p:stCondLst>
                                    <p:cond delay="1750"/>
                                  </p:stCondLst>
                                  <p:childTnLst>
                                    <p:set>
                                      <p:cBhvr>
                                        <p:cTn id="65" dur="1" fill="hold">
                                          <p:stCondLst>
                                            <p:cond delay="0"/>
                                          </p:stCondLst>
                                        </p:cTn>
                                        <p:tgtEl>
                                          <p:spTgt spid="35"/>
                                        </p:tgtEl>
                                        <p:attrNameLst>
                                          <p:attrName>style.visibility</p:attrName>
                                        </p:attrNameLst>
                                      </p:cBhvr>
                                      <p:to>
                                        <p:strVal val="visible"/>
                                      </p:to>
                                    </p:set>
                                    <p:animEffect transition="in" filter="wipe(left)">
                                      <p:cBhvr>
                                        <p:cTn id="66" dur="750"/>
                                        <p:tgtEl>
                                          <p:spTgt spid="35"/>
                                        </p:tgtEl>
                                      </p:cBhvr>
                                    </p:animEffect>
                                  </p:childTnLst>
                                </p:cTn>
                              </p:par>
                              <p:par>
                                <p:cTn id="67" presetID="22" presetClass="entr" presetSubtype="8" fill="hold" grpId="0" nodeType="withEffect">
                                  <p:stCondLst>
                                    <p:cond delay="1750"/>
                                  </p:stCondLst>
                                  <p:childTnLst>
                                    <p:set>
                                      <p:cBhvr>
                                        <p:cTn id="68" dur="1" fill="hold">
                                          <p:stCondLst>
                                            <p:cond delay="0"/>
                                          </p:stCondLst>
                                        </p:cTn>
                                        <p:tgtEl>
                                          <p:spTgt spid="33"/>
                                        </p:tgtEl>
                                        <p:attrNameLst>
                                          <p:attrName>style.visibility</p:attrName>
                                        </p:attrNameLst>
                                      </p:cBhvr>
                                      <p:to>
                                        <p:strVal val="visible"/>
                                      </p:to>
                                    </p:set>
                                    <p:animEffect transition="in" filter="wipe(left)">
                                      <p:cBhvr>
                                        <p:cTn id="69" dur="750"/>
                                        <p:tgtEl>
                                          <p:spTgt spid="33"/>
                                        </p:tgtEl>
                                      </p:cBhvr>
                                    </p:animEffect>
                                  </p:childTnLst>
                                </p:cTn>
                              </p:par>
                              <p:par>
                                <p:cTn id="70" presetID="22" presetClass="entr" presetSubtype="8" fill="hold" grpId="0" nodeType="withEffect">
                                  <p:stCondLst>
                                    <p:cond delay="1750"/>
                                  </p:stCondLst>
                                  <p:childTnLst>
                                    <p:set>
                                      <p:cBhvr>
                                        <p:cTn id="71" dur="1" fill="hold">
                                          <p:stCondLst>
                                            <p:cond delay="0"/>
                                          </p:stCondLst>
                                        </p:cTn>
                                        <p:tgtEl>
                                          <p:spTgt spid="34"/>
                                        </p:tgtEl>
                                        <p:attrNameLst>
                                          <p:attrName>style.visibility</p:attrName>
                                        </p:attrNameLst>
                                      </p:cBhvr>
                                      <p:to>
                                        <p:strVal val="visible"/>
                                      </p:to>
                                    </p:set>
                                    <p:animEffect transition="in" filter="wipe(left)">
                                      <p:cBhvr>
                                        <p:cTn id="72" dur="750"/>
                                        <p:tgtEl>
                                          <p:spTgt spid="34"/>
                                        </p:tgtEl>
                                      </p:cBhvr>
                                    </p:animEffect>
                                  </p:childTnLst>
                                </p:cTn>
                              </p:par>
                              <p:par>
                                <p:cTn id="73" presetID="22" presetClass="entr" presetSubtype="8" fill="hold" grpId="0" nodeType="withEffect">
                                  <p:stCondLst>
                                    <p:cond delay="1750"/>
                                  </p:stCondLst>
                                  <p:childTnLst>
                                    <p:set>
                                      <p:cBhvr>
                                        <p:cTn id="74" dur="1" fill="hold">
                                          <p:stCondLst>
                                            <p:cond delay="0"/>
                                          </p:stCondLst>
                                        </p:cTn>
                                        <p:tgtEl>
                                          <p:spTgt spid="37"/>
                                        </p:tgtEl>
                                        <p:attrNameLst>
                                          <p:attrName>style.visibility</p:attrName>
                                        </p:attrNameLst>
                                      </p:cBhvr>
                                      <p:to>
                                        <p:strVal val="visible"/>
                                      </p:to>
                                    </p:set>
                                    <p:animEffect transition="in" filter="wipe(left)">
                                      <p:cBhvr>
                                        <p:cTn id="75" dur="750"/>
                                        <p:tgtEl>
                                          <p:spTgt spid="37"/>
                                        </p:tgtEl>
                                      </p:cBhvr>
                                    </p:animEffect>
                                  </p:childTnLst>
                                </p:cTn>
                              </p:par>
                              <p:par>
                                <p:cTn id="76" presetID="22" presetClass="entr" presetSubtype="8" fill="hold" grpId="0" nodeType="withEffect">
                                  <p:stCondLst>
                                    <p:cond delay="1750"/>
                                  </p:stCondLst>
                                  <p:childTnLst>
                                    <p:set>
                                      <p:cBhvr>
                                        <p:cTn id="77" dur="1" fill="hold">
                                          <p:stCondLst>
                                            <p:cond delay="0"/>
                                          </p:stCondLst>
                                        </p:cTn>
                                        <p:tgtEl>
                                          <p:spTgt spid="38"/>
                                        </p:tgtEl>
                                        <p:attrNameLst>
                                          <p:attrName>style.visibility</p:attrName>
                                        </p:attrNameLst>
                                      </p:cBhvr>
                                      <p:to>
                                        <p:strVal val="visible"/>
                                      </p:to>
                                    </p:set>
                                    <p:animEffect transition="in" filter="wipe(left)">
                                      <p:cBhvr>
                                        <p:cTn id="78" dur="750"/>
                                        <p:tgtEl>
                                          <p:spTgt spid="38"/>
                                        </p:tgtEl>
                                      </p:cBhvr>
                                    </p:animEffect>
                                  </p:childTnLst>
                                </p:cTn>
                              </p:par>
                              <p:par>
                                <p:cTn id="79" presetID="53" presetClass="entr" presetSubtype="16" fill="hold" grpId="0" nodeType="withEffect">
                                  <p:stCondLst>
                                    <p:cond delay="1500"/>
                                  </p:stCondLst>
                                  <p:childTnLst>
                                    <p:set>
                                      <p:cBhvr>
                                        <p:cTn id="80" dur="1" fill="hold">
                                          <p:stCondLst>
                                            <p:cond delay="0"/>
                                          </p:stCondLst>
                                        </p:cTn>
                                        <p:tgtEl>
                                          <p:spTgt spid="27"/>
                                        </p:tgtEl>
                                        <p:attrNameLst>
                                          <p:attrName>style.visibility</p:attrName>
                                        </p:attrNameLst>
                                      </p:cBhvr>
                                      <p:to>
                                        <p:strVal val="visible"/>
                                      </p:to>
                                    </p:set>
                                    <p:anim calcmode="lin" valueType="num">
                                      <p:cBhvr>
                                        <p:cTn id="81" dur="750" fill="hold"/>
                                        <p:tgtEl>
                                          <p:spTgt spid="27"/>
                                        </p:tgtEl>
                                        <p:attrNameLst>
                                          <p:attrName>ppt_w</p:attrName>
                                        </p:attrNameLst>
                                      </p:cBhvr>
                                      <p:tavLst>
                                        <p:tav tm="0">
                                          <p:val>
                                            <p:fltVal val="0"/>
                                          </p:val>
                                        </p:tav>
                                        <p:tav tm="100000">
                                          <p:val>
                                            <p:strVal val="#ppt_w"/>
                                          </p:val>
                                        </p:tav>
                                      </p:tavLst>
                                    </p:anim>
                                    <p:anim calcmode="lin" valueType="num">
                                      <p:cBhvr>
                                        <p:cTn id="82" dur="750" fill="hold"/>
                                        <p:tgtEl>
                                          <p:spTgt spid="27"/>
                                        </p:tgtEl>
                                        <p:attrNameLst>
                                          <p:attrName>ppt_h</p:attrName>
                                        </p:attrNameLst>
                                      </p:cBhvr>
                                      <p:tavLst>
                                        <p:tav tm="0">
                                          <p:val>
                                            <p:fltVal val="0"/>
                                          </p:val>
                                        </p:tav>
                                        <p:tav tm="100000">
                                          <p:val>
                                            <p:strVal val="#ppt_h"/>
                                          </p:val>
                                        </p:tav>
                                      </p:tavLst>
                                    </p:anim>
                                    <p:animEffect transition="in" filter="fade">
                                      <p:cBhvr>
                                        <p:cTn id="83" dur="750"/>
                                        <p:tgtEl>
                                          <p:spTgt spid="27"/>
                                        </p:tgtEl>
                                      </p:cBhvr>
                                    </p:animEffect>
                                  </p:childTnLst>
                                </p:cTn>
                              </p:par>
                              <p:par>
                                <p:cTn id="84" presetID="53" presetClass="entr" presetSubtype="16" fill="hold" grpId="0" nodeType="withEffect">
                                  <p:stCondLst>
                                    <p:cond delay="1500"/>
                                  </p:stCondLst>
                                  <p:childTnLst>
                                    <p:set>
                                      <p:cBhvr>
                                        <p:cTn id="85" dur="1" fill="hold">
                                          <p:stCondLst>
                                            <p:cond delay="0"/>
                                          </p:stCondLst>
                                        </p:cTn>
                                        <p:tgtEl>
                                          <p:spTgt spid="29"/>
                                        </p:tgtEl>
                                        <p:attrNameLst>
                                          <p:attrName>style.visibility</p:attrName>
                                        </p:attrNameLst>
                                      </p:cBhvr>
                                      <p:to>
                                        <p:strVal val="visible"/>
                                      </p:to>
                                    </p:set>
                                    <p:anim calcmode="lin" valueType="num">
                                      <p:cBhvr>
                                        <p:cTn id="86" dur="750" fill="hold"/>
                                        <p:tgtEl>
                                          <p:spTgt spid="29"/>
                                        </p:tgtEl>
                                        <p:attrNameLst>
                                          <p:attrName>ppt_w</p:attrName>
                                        </p:attrNameLst>
                                      </p:cBhvr>
                                      <p:tavLst>
                                        <p:tav tm="0">
                                          <p:val>
                                            <p:fltVal val="0"/>
                                          </p:val>
                                        </p:tav>
                                        <p:tav tm="100000">
                                          <p:val>
                                            <p:strVal val="#ppt_w"/>
                                          </p:val>
                                        </p:tav>
                                      </p:tavLst>
                                    </p:anim>
                                    <p:anim calcmode="lin" valueType="num">
                                      <p:cBhvr>
                                        <p:cTn id="87" dur="750" fill="hold"/>
                                        <p:tgtEl>
                                          <p:spTgt spid="29"/>
                                        </p:tgtEl>
                                        <p:attrNameLst>
                                          <p:attrName>ppt_h</p:attrName>
                                        </p:attrNameLst>
                                      </p:cBhvr>
                                      <p:tavLst>
                                        <p:tav tm="0">
                                          <p:val>
                                            <p:fltVal val="0"/>
                                          </p:val>
                                        </p:tav>
                                        <p:tav tm="100000">
                                          <p:val>
                                            <p:strVal val="#ppt_h"/>
                                          </p:val>
                                        </p:tav>
                                      </p:tavLst>
                                    </p:anim>
                                    <p:animEffect transition="in" filter="fade">
                                      <p:cBhvr>
                                        <p:cTn id="88" dur="750"/>
                                        <p:tgtEl>
                                          <p:spTgt spid="29"/>
                                        </p:tgtEl>
                                      </p:cBhvr>
                                    </p:animEffect>
                                  </p:childTnLst>
                                </p:cTn>
                              </p:par>
                              <p:par>
                                <p:cTn id="89" presetID="53" presetClass="entr" presetSubtype="16" fill="hold" grpId="0" nodeType="withEffect">
                                  <p:stCondLst>
                                    <p:cond delay="1500"/>
                                  </p:stCondLst>
                                  <p:childTnLst>
                                    <p:set>
                                      <p:cBhvr>
                                        <p:cTn id="90" dur="1" fill="hold">
                                          <p:stCondLst>
                                            <p:cond delay="0"/>
                                          </p:stCondLst>
                                        </p:cTn>
                                        <p:tgtEl>
                                          <p:spTgt spid="28"/>
                                        </p:tgtEl>
                                        <p:attrNameLst>
                                          <p:attrName>style.visibility</p:attrName>
                                        </p:attrNameLst>
                                      </p:cBhvr>
                                      <p:to>
                                        <p:strVal val="visible"/>
                                      </p:to>
                                    </p:set>
                                    <p:anim calcmode="lin" valueType="num">
                                      <p:cBhvr>
                                        <p:cTn id="91" dur="750" fill="hold"/>
                                        <p:tgtEl>
                                          <p:spTgt spid="28"/>
                                        </p:tgtEl>
                                        <p:attrNameLst>
                                          <p:attrName>ppt_w</p:attrName>
                                        </p:attrNameLst>
                                      </p:cBhvr>
                                      <p:tavLst>
                                        <p:tav tm="0">
                                          <p:val>
                                            <p:fltVal val="0"/>
                                          </p:val>
                                        </p:tav>
                                        <p:tav tm="100000">
                                          <p:val>
                                            <p:strVal val="#ppt_w"/>
                                          </p:val>
                                        </p:tav>
                                      </p:tavLst>
                                    </p:anim>
                                    <p:anim calcmode="lin" valueType="num">
                                      <p:cBhvr>
                                        <p:cTn id="92" dur="750" fill="hold"/>
                                        <p:tgtEl>
                                          <p:spTgt spid="28"/>
                                        </p:tgtEl>
                                        <p:attrNameLst>
                                          <p:attrName>ppt_h</p:attrName>
                                        </p:attrNameLst>
                                      </p:cBhvr>
                                      <p:tavLst>
                                        <p:tav tm="0">
                                          <p:val>
                                            <p:fltVal val="0"/>
                                          </p:val>
                                        </p:tav>
                                        <p:tav tm="100000">
                                          <p:val>
                                            <p:strVal val="#ppt_h"/>
                                          </p:val>
                                        </p:tav>
                                      </p:tavLst>
                                    </p:anim>
                                    <p:animEffect transition="in" filter="fade">
                                      <p:cBhvr>
                                        <p:cTn id="93" dur="750"/>
                                        <p:tgtEl>
                                          <p:spTgt spid="28"/>
                                        </p:tgtEl>
                                      </p:cBhvr>
                                    </p:animEffect>
                                  </p:childTnLst>
                                </p:cTn>
                              </p:par>
                              <p:par>
                                <p:cTn id="94" presetID="53" presetClass="entr" presetSubtype="16" fill="hold" grpId="0" nodeType="withEffect">
                                  <p:stCondLst>
                                    <p:cond delay="1500"/>
                                  </p:stCondLst>
                                  <p:childTnLst>
                                    <p:set>
                                      <p:cBhvr>
                                        <p:cTn id="95" dur="1" fill="hold">
                                          <p:stCondLst>
                                            <p:cond delay="0"/>
                                          </p:stCondLst>
                                        </p:cTn>
                                        <p:tgtEl>
                                          <p:spTgt spid="30"/>
                                        </p:tgtEl>
                                        <p:attrNameLst>
                                          <p:attrName>style.visibility</p:attrName>
                                        </p:attrNameLst>
                                      </p:cBhvr>
                                      <p:to>
                                        <p:strVal val="visible"/>
                                      </p:to>
                                    </p:set>
                                    <p:anim calcmode="lin" valueType="num">
                                      <p:cBhvr>
                                        <p:cTn id="96" dur="750" fill="hold"/>
                                        <p:tgtEl>
                                          <p:spTgt spid="30"/>
                                        </p:tgtEl>
                                        <p:attrNameLst>
                                          <p:attrName>ppt_w</p:attrName>
                                        </p:attrNameLst>
                                      </p:cBhvr>
                                      <p:tavLst>
                                        <p:tav tm="0">
                                          <p:val>
                                            <p:fltVal val="0"/>
                                          </p:val>
                                        </p:tav>
                                        <p:tav tm="100000">
                                          <p:val>
                                            <p:strVal val="#ppt_w"/>
                                          </p:val>
                                        </p:tav>
                                      </p:tavLst>
                                    </p:anim>
                                    <p:anim calcmode="lin" valueType="num">
                                      <p:cBhvr>
                                        <p:cTn id="97" dur="750" fill="hold"/>
                                        <p:tgtEl>
                                          <p:spTgt spid="30"/>
                                        </p:tgtEl>
                                        <p:attrNameLst>
                                          <p:attrName>ppt_h</p:attrName>
                                        </p:attrNameLst>
                                      </p:cBhvr>
                                      <p:tavLst>
                                        <p:tav tm="0">
                                          <p:val>
                                            <p:fltVal val="0"/>
                                          </p:val>
                                        </p:tav>
                                        <p:tav tm="100000">
                                          <p:val>
                                            <p:strVal val="#ppt_h"/>
                                          </p:val>
                                        </p:tav>
                                      </p:tavLst>
                                    </p:anim>
                                    <p:animEffect transition="in" filter="fade">
                                      <p:cBhvr>
                                        <p:cTn id="98" dur="75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3" grpId="0" animBg="1"/>
      <p:bldP spid="23" grpId="1" animBg="1"/>
      <p:bldP spid="24" grpId="0" animBg="1"/>
      <p:bldP spid="24" grpId="1" animBg="1"/>
      <p:bldP spid="25" grpId="0" animBg="1"/>
      <p:bldP spid="25" grpId="1" animBg="1"/>
      <p:bldP spid="26" grpId="0" animBg="1"/>
      <p:bldP spid="26" grpId="1" animBg="1"/>
      <p:bldP spid="27" grpId="0" animBg="1"/>
      <p:bldP spid="28" grpId="0" animBg="1"/>
      <p:bldP spid="29" grpId="0" animBg="1"/>
      <p:bldP spid="30" grpId="0" animBg="1"/>
      <p:bldP spid="31" grpId="0"/>
      <p:bldP spid="32" grpId="0"/>
      <p:bldP spid="33" grpId="0"/>
      <p:bldP spid="34" grpId="0"/>
      <p:bldP spid="35" grpId="0"/>
      <p:bldP spid="36" grpId="0"/>
      <p:bldP spid="37" grpId="0"/>
      <p:bldP spid="38"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a:extLst>
              <a:ext uri="{FF2B5EF4-FFF2-40B4-BE49-F238E27FC236}">
                <a16:creationId xmlns:a16="http://schemas.microsoft.com/office/drawing/2014/main" xmlns="" id="{AF442435-386B-49C4-BBFD-91EF067F1311}"/>
              </a:ext>
            </a:extLst>
          </p:cNvPr>
          <p:cNvSpPr/>
          <p:nvPr/>
        </p:nvSpPr>
        <p:spPr>
          <a:xfrm>
            <a:off x="685800" y="589547"/>
            <a:ext cx="10828421" cy="5654842"/>
          </a:xfrm>
          <a:prstGeom prst="rect">
            <a:avLst/>
          </a:prstGeom>
          <a:solidFill>
            <a:srgbClr val="FFF9F3"/>
          </a:solidFill>
          <a:ln>
            <a:noFill/>
          </a:ln>
          <a:effectLst>
            <a:outerShdw blurRad="63500" sx="102000" sy="102000" algn="c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6" name="文本框 15">
            <a:extLst>
              <a:ext uri="{FF2B5EF4-FFF2-40B4-BE49-F238E27FC236}">
                <a16:creationId xmlns:a16="http://schemas.microsoft.com/office/drawing/2014/main" xmlns="" id="{92D3EC92-EF3C-43E9-944B-C5C3F087E74A}"/>
              </a:ext>
            </a:extLst>
          </p:cNvPr>
          <p:cNvSpPr txBox="1"/>
          <p:nvPr/>
        </p:nvSpPr>
        <p:spPr>
          <a:xfrm>
            <a:off x="1426655" y="902521"/>
            <a:ext cx="3816952" cy="397083"/>
          </a:xfrm>
          <a:prstGeom prst="rect">
            <a:avLst/>
          </a:prstGeom>
          <a:noFill/>
        </p:spPr>
        <p:txBody>
          <a:bodyPr wrap="square" rtlCol="0">
            <a:spAutoFit/>
          </a:bodyPr>
          <a:lstStyle/>
          <a:p>
            <a:pPr algn="dist"/>
            <a:r>
              <a:rPr lang="zh-CN" altLang="en-US" sz="2000" dirty="0">
                <a:solidFill>
                  <a:srgbClr val="824100"/>
                </a:solidFill>
                <a:cs typeface="+mn-ea"/>
                <a:sym typeface="+mn-lt"/>
              </a:rPr>
              <a:t>单击此处添加第一节标题</a:t>
            </a:r>
          </a:p>
        </p:txBody>
      </p:sp>
      <p:pic>
        <p:nvPicPr>
          <p:cNvPr id="17" name="图片 16">
            <a:extLst>
              <a:ext uri="{FF2B5EF4-FFF2-40B4-BE49-F238E27FC236}">
                <a16:creationId xmlns:a16="http://schemas.microsoft.com/office/drawing/2014/main" xmlns="" id="{048484B3-9048-40FC-AC81-8174D0DB88E9}"/>
              </a:ext>
            </a:extLst>
          </p:cNvPr>
          <p:cNvPicPr>
            <a:picLocks noChangeAspect="1"/>
          </p:cNvPicPr>
          <p:nvPr/>
        </p:nvPicPr>
        <p:blipFill>
          <a:blip r:embed="rId2" cstate="screen">
            <a:extLst>
              <a:ext uri="{28A0092B-C50C-407E-A947-70E740481C1C}">
                <a14:useLocalDpi xmlns:a14="http://schemas.microsoft.com/office/drawing/2010/main"/>
              </a:ext>
            </a:extLst>
          </a:blip>
          <a:srcRect/>
          <a:stretch/>
        </p:blipFill>
        <p:spPr>
          <a:xfrm>
            <a:off x="685213" y="589547"/>
            <a:ext cx="887334" cy="887332"/>
          </a:xfrm>
          <a:prstGeom prst="rect">
            <a:avLst/>
          </a:prstGeom>
        </p:spPr>
      </p:pic>
      <p:grpSp>
        <p:nvGrpSpPr>
          <p:cNvPr id="18" name="组合 17">
            <a:extLst>
              <a:ext uri="{FF2B5EF4-FFF2-40B4-BE49-F238E27FC236}">
                <a16:creationId xmlns:a16="http://schemas.microsoft.com/office/drawing/2014/main" xmlns="" id="{7D4A4B86-8B6E-4C14-B515-90F608C50A6D}"/>
              </a:ext>
            </a:extLst>
          </p:cNvPr>
          <p:cNvGrpSpPr/>
          <p:nvPr/>
        </p:nvGrpSpPr>
        <p:grpSpPr>
          <a:xfrm>
            <a:off x="976743" y="2108719"/>
            <a:ext cx="10247570" cy="1358798"/>
            <a:chOff x="976743" y="2108719"/>
            <a:chExt cx="10247570" cy="1358798"/>
          </a:xfrm>
          <a:solidFill>
            <a:srgbClr val="C06000"/>
          </a:solidFill>
        </p:grpSpPr>
        <p:sp>
          <p:nvSpPr>
            <p:cNvPr id="19" name="Freeform 5">
              <a:extLst>
                <a:ext uri="{FF2B5EF4-FFF2-40B4-BE49-F238E27FC236}">
                  <a16:creationId xmlns:a16="http://schemas.microsoft.com/office/drawing/2014/main" xmlns="" id="{B9DD0151-3EF1-43A1-9184-979752FB5BB9}"/>
                </a:ext>
              </a:extLst>
            </p:cNvPr>
            <p:cNvSpPr>
              <a:spLocks/>
            </p:cNvSpPr>
            <p:nvPr/>
          </p:nvSpPr>
          <p:spPr bwMode="auto">
            <a:xfrm flipV="1">
              <a:off x="9950601" y="2484714"/>
              <a:ext cx="1273712" cy="982803"/>
            </a:xfrm>
            <a:custGeom>
              <a:avLst/>
              <a:gdLst>
                <a:gd name="T0" fmla="*/ 153 w 324"/>
                <a:gd name="T1" fmla="*/ 248 h 248"/>
                <a:gd name="T2" fmla="*/ 175 w 324"/>
                <a:gd name="T3" fmla="*/ 248 h 248"/>
                <a:gd name="T4" fmla="*/ 247 w 324"/>
                <a:gd name="T5" fmla="*/ 248 h 248"/>
                <a:gd name="T6" fmla="*/ 320 w 324"/>
                <a:gd name="T7" fmla="*/ 248 h 248"/>
                <a:gd name="T8" fmla="*/ 324 w 324"/>
                <a:gd name="T9" fmla="*/ 244 h 248"/>
                <a:gd name="T10" fmla="*/ 324 w 324"/>
                <a:gd name="T11" fmla="*/ 150 h 248"/>
                <a:gd name="T12" fmla="*/ 320 w 324"/>
                <a:gd name="T13" fmla="*/ 146 h 248"/>
                <a:gd name="T14" fmla="*/ 225 w 324"/>
                <a:gd name="T15" fmla="*/ 146 h 248"/>
                <a:gd name="T16" fmla="*/ 0 w 324"/>
                <a:gd name="T17" fmla="*/ 0 h 248"/>
                <a:gd name="T18" fmla="*/ 0 w 324"/>
                <a:gd name="T19" fmla="*/ 95 h 248"/>
                <a:gd name="T20" fmla="*/ 153 w 324"/>
                <a:gd name="T21" fmla="*/ 248 h 2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4" h="248">
                  <a:moveTo>
                    <a:pt x="153" y="248"/>
                  </a:moveTo>
                  <a:cubicBezTo>
                    <a:pt x="175" y="248"/>
                    <a:pt x="175" y="248"/>
                    <a:pt x="175" y="248"/>
                  </a:cubicBezTo>
                  <a:cubicBezTo>
                    <a:pt x="247" y="248"/>
                    <a:pt x="247" y="248"/>
                    <a:pt x="247" y="248"/>
                  </a:cubicBezTo>
                  <a:cubicBezTo>
                    <a:pt x="320" y="248"/>
                    <a:pt x="320" y="248"/>
                    <a:pt x="320" y="248"/>
                  </a:cubicBezTo>
                  <a:cubicBezTo>
                    <a:pt x="322" y="248"/>
                    <a:pt x="324" y="246"/>
                    <a:pt x="324" y="244"/>
                  </a:cubicBezTo>
                  <a:cubicBezTo>
                    <a:pt x="324" y="150"/>
                    <a:pt x="324" y="150"/>
                    <a:pt x="324" y="150"/>
                  </a:cubicBezTo>
                  <a:cubicBezTo>
                    <a:pt x="324" y="148"/>
                    <a:pt x="322" y="146"/>
                    <a:pt x="320" y="146"/>
                  </a:cubicBezTo>
                  <a:cubicBezTo>
                    <a:pt x="225" y="146"/>
                    <a:pt x="225" y="146"/>
                    <a:pt x="225" y="146"/>
                  </a:cubicBezTo>
                  <a:cubicBezTo>
                    <a:pt x="187" y="60"/>
                    <a:pt x="100" y="0"/>
                    <a:pt x="0" y="0"/>
                  </a:cubicBezTo>
                  <a:cubicBezTo>
                    <a:pt x="0" y="95"/>
                    <a:pt x="0" y="95"/>
                    <a:pt x="0" y="95"/>
                  </a:cubicBezTo>
                  <a:cubicBezTo>
                    <a:pt x="84" y="95"/>
                    <a:pt x="153" y="163"/>
                    <a:pt x="153" y="248"/>
                  </a:cubicBezTo>
                  <a:close/>
                </a:path>
              </a:pathLst>
            </a:custGeom>
            <a:grpFill/>
            <a:ln>
              <a:noFill/>
            </a:ln>
          </p:spPr>
          <p:txBody>
            <a:bodyPr vert="horz" wrap="square" lIns="91440" tIns="45720" rIns="91440" bIns="45720" numCol="1" anchor="t" anchorCtr="0" compatLnSpc="1">
              <a:prstTxWarp prst="textNoShape">
                <a:avLst/>
              </a:prstTxWarp>
            </a:bodyPr>
            <a:lstStyle/>
            <a:p>
              <a:endParaRPr lang="id-ID">
                <a:cs typeface="+mn-ea"/>
                <a:sym typeface="+mn-lt"/>
              </a:endParaRPr>
            </a:p>
          </p:txBody>
        </p:sp>
        <p:sp>
          <p:nvSpPr>
            <p:cNvPr id="20" name="Freeform 6">
              <a:extLst>
                <a:ext uri="{FF2B5EF4-FFF2-40B4-BE49-F238E27FC236}">
                  <a16:creationId xmlns:a16="http://schemas.microsoft.com/office/drawing/2014/main" xmlns="" id="{5E258A78-3FB1-4598-991D-30BA67E51CA3}"/>
                </a:ext>
              </a:extLst>
            </p:cNvPr>
            <p:cNvSpPr>
              <a:spLocks/>
            </p:cNvSpPr>
            <p:nvPr/>
          </p:nvSpPr>
          <p:spPr bwMode="auto">
            <a:xfrm flipV="1">
              <a:off x="8646270" y="2484714"/>
              <a:ext cx="1273712" cy="982803"/>
            </a:xfrm>
            <a:custGeom>
              <a:avLst/>
              <a:gdLst>
                <a:gd name="T0" fmla="*/ 4 w 324"/>
                <a:gd name="T1" fmla="*/ 248 h 248"/>
                <a:gd name="T2" fmla="*/ 76 w 324"/>
                <a:gd name="T3" fmla="*/ 248 h 248"/>
                <a:gd name="T4" fmla="*/ 148 w 324"/>
                <a:gd name="T5" fmla="*/ 248 h 248"/>
                <a:gd name="T6" fmla="*/ 171 w 324"/>
                <a:gd name="T7" fmla="*/ 248 h 248"/>
                <a:gd name="T8" fmla="*/ 324 w 324"/>
                <a:gd name="T9" fmla="*/ 95 h 248"/>
                <a:gd name="T10" fmla="*/ 324 w 324"/>
                <a:gd name="T11" fmla="*/ 0 h 248"/>
                <a:gd name="T12" fmla="*/ 98 w 324"/>
                <a:gd name="T13" fmla="*/ 146 h 248"/>
                <a:gd name="T14" fmla="*/ 4 w 324"/>
                <a:gd name="T15" fmla="*/ 146 h 248"/>
                <a:gd name="T16" fmla="*/ 0 w 324"/>
                <a:gd name="T17" fmla="*/ 150 h 248"/>
                <a:gd name="T18" fmla="*/ 0 w 324"/>
                <a:gd name="T19" fmla="*/ 244 h 248"/>
                <a:gd name="T20" fmla="*/ 4 w 324"/>
                <a:gd name="T21" fmla="*/ 248 h 2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4" h="248">
                  <a:moveTo>
                    <a:pt x="4" y="248"/>
                  </a:moveTo>
                  <a:cubicBezTo>
                    <a:pt x="76" y="248"/>
                    <a:pt x="76" y="248"/>
                    <a:pt x="76" y="248"/>
                  </a:cubicBezTo>
                  <a:cubicBezTo>
                    <a:pt x="148" y="248"/>
                    <a:pt x="148" y="248"/>
                    <a:pt x="148" y="248"/>
                  </a:cubicBezTo>
                  <a:cubicBezTo>
                    <a:pt x="171" y="248"/>
                    <a:pt x="171" y="248"/>
                    <a:pt x="171" y="248"/>
                  </a:cubicBezTo>
                  <a:cubicBezTo>
                    <a:pt x="171" y="163"/>
                    <a:pt x="239" y="95"/>
                    <a:pt x="324" y="95"/>
                  </a:cubicBezTo>
                  <a:cubicBezTo>
                    <a:pt x="324" y="0"/>
                    <a:pt x="324" y="0"/>
                    <a:pt x="324" y="0"/>
                  </a:cubicBezTo>
                  <a:cubicBezTo>
                    <a:pt x="223" y="0"/>
                    <a:pt x="137" y="60"/>
                    <a:pt x="98" y="146"/>
                  </a:cubicBezTo>
                  <a:cubicBezTo>
                    <a:pt x="4" y="146"/>
                    <a:pt x="4" y="146"/>
                    <a:pt x="4" y="146"/>
                  </a:cubicBezTo>
                  <a:cubicBezTo>
                    <a:pt x="1" y="146"/>
                    <a:pt x="0" y="148"/>
                    <a:pt x="0" y="150"/>
                  </a:cubicBezTo>
                  <a:cubicBezTo>
                    <a:pt x="0" y="244"/>
                    <a:pt x="0" y="244"/>
                    <a:pt x="0" y="244"/>
                  </a:cubicBezTo>
                  <a:cubicBezTo>
                    <a:pt x="0" y="246"/>
                    <a:pt x="1" y="248"/>
                    <a:pt x="4" y="248"/>
                  </a:cubicBezTo>
                  <a:close/>
                </a:path>
              </a:pathLst>
            </a:custGeom>
            <a:grpFill/>
            <a:ln>
              <a:noFill/>
            </a:ln>
          </p:spPr>
          <p:txBody>
            <a:bodyPr vert="horz" wrap="square" lIns="91440" tIns="45720" rIns="91440" bIns="45720" numCol="1" anchor="t" anchorCtr="0" compatLnSpc="1">
              <a:prstTxWarp prst="textNoShape">
                <a:avLst/>
              </a:prstTxWarp>
            </a:bodyPr>
            <a:lstStyle/>
            <a:p>
              <a:endParaRPr lang="id-ID">
                <a:cs typeface="+mn-ea"/>
                <a:sym typeface="+mn-lt"/>
              </a:endParaRPr>
            </a:p>
          </p:txBody>
        </p:sp>
        <p:sp>
          <p:nvSpPr>
            <p:cNvPr id="21" name="Freeform 7">
              <a:extLst>
                <a:ext uri="{FF2B5EF4-FFF2-40B4-BE49-F238E27FC236}">
                  <a16:creationId xmlns:a16="http://schemas.microsoft.com/office/drawing/2014/main" xmlns="" id="{BD3A545D-AA27-4A23-A574-A1EB5DCF0860}"/>
                </a:ext>
              </a:extLst>
            </p:cNvPr>
            <p:cNvSpPr>
              <a:spLocks/>
            </p:cNvSpPr>
            <p:nvPr/>
          </p:nvSpPr>
          <p:spPr bwMode="auto">
            <a:xfrm flipV="1">
              <a:off x="7366102" y="2484714"/>
              <a:ext cx="1273712" cy="982803"/>
            </a:xfrm>
            <a:custGeom>
              <a:avLst/>
              <a:gdLst>
                <a:gd name="T0" fmla="*/ 153 w 324"/>
                <a:gd name="T1" fmla="*/ 248 h 248"/>
                <a:gd name="T2" fmla="*/ 175 w 324"/>
                <a:gd name="T3" fmla="*/ 248 h 248"/>
                <a:gd name="T4" fmla="*/ 247 w 324"/>
                <a:gd name="T5" fmla="*/ 248 h 248"/>
                <a:gd name="T6" fmla="*/ 320 w 324"/>
                <a:gd name="T7" fmla="*/ 248 h 248"/>
                <a:gd name="T8" fmla="*/ 324 w 324"/>
                <a:gd name="T9" fmla="*/ 244 h 248"/>
                <a:gd name="T10" fmla="*/ 324 w 324"/>
                <a:gd name="T11" fmla="*/ 150 h 248"/>
                <a:gd name="T12" fmla="*/ 320 w 324"/>
                <a:gd name="T13" fmla="*/ 146 h 248"/>
                <a:gd name="T14" fmla="*/ 226 w 324"/>
                <a:gd name="T15" fmla="*/ 146 h 248"/>
                <a:gd name="T16" fmla="*/ 0 w 324"/>
                <a:gd name="T17" fmla="*/ 0 h 248"/>
                <a:gd name="T18" fmla="*/ 0 w 324"/>
                <a:gd name="T19" fmla="*/ 95 h 248"/>
                <a:gd name="T20" fmla="*/ 153 w 324"/>
                <a:gd name="T21" fmla="*/ 248 h 2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4" h="248">
                  <a:moveTo>
                    <a:pt x="153" y="248"/>
                  </a:moveTo>
                  <a:cubicBezTo>
                    <a:pt x="175" y="248"/>
                    <a:pt x="175" y="248"/>
                    <a:pt x="175" y="248"/>
                  </a:cubicBezTo>
                  <a:cubicBezTo>
                    <a:pt x="247" y="248"/>
                    <a:pt x="247" y="248"/>
                    <a:pt x="247" y="248"/>
                  </a:cubicBezTo>
                  <a:cubicBezTo>
                    <a:pt x="320" y="248"/>
                    <a:pt x="320" y="248"/>
                    <a:pt x="320" y="248"/>
                  </a:cubicBezTo>
                  <a:cubicBezTo>
                    <a:pt x="322" y="248"/>
                    <a:pt x="324" y="246"/>
                    <a:pt x="324" y="244"/>
                  </a:cubicBezTo>
                  <a:cubicBezTo>
                    <a:pt x="324" y="150"/>
                    <a:pt x="324" y="150"/>
                    <a:pt x="324" y="150"/>
                  </a:cubicBezTo>
                  <a:cubicBezTo>
                    <a:pt x="324" y="148"/>
                    <a:pt x="322" y="146"/>
                    <a:pt x="320" y="146"/>
                  </a:cubicBezTo>
                  <a:cubicBezTo>
                    <a:pt x="226" y="146"/>
                    <a:pt x="226" y="146"/>
                    <a:pt x="226" y="146"/>
                  </a:cubicBezTo>
                  <a:cubicBezTo>
                    <a:pt x="187" y="60"/>
                    <a:pt x="100" y="0"/>
                    <a:pt x="0" y="0"/>
                  </a:cubicBezTo>
                  <a:cubicBezTo>
                    <a:pt x="0" y="95"/>
                    <a:pt x="0" y="95"/>
                    <a:pt x="0" y="95"/>
                  </a:cubicBezTo>
                  <a:cubicBezTo>
                    <a:pt x="84" y="95"/>
                    <a:pt x="153" y="163"/>
                    <a:pt x="153" y="248"/>
                  </a:cubicBezTo>
                  <a:close/>
                </a:path>
              </a:pathLst>
            </a:custGeom>
            <a:grpFill/>
            <a:ln>
              <a:noFill/>
            </a:ln>
            <a:effectLst>
              <a:outerShdw blurRad="50800" dist="38100" algn="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id-ID">
                <a:cs typeface="+mn-ea"/>
                <a:sym typeface="+mn-lt"/>
              </a:endParaRPr>
            </a:p>
          </p:txBody>
        </p:sp>
        <p:sp>
          <p:nvSpPr>
            <p:cNvPr id="22" name="Freeform 8">
              <a:extLst>
                <a:ext uri="{FF2B5EF4-FFF2-40B4-BE49-F238E27FC236}">
                  <a16:creationId xmlns:a16="http://schemas.microsoft.com/office/drawing/2014/main" xmlns="" id="{1B9F5F85-D749-4FBA-BF40-47ADDB3A7D63}"/>
                </a:ext>
              </a:extLst>
            </p:cNvPr>
            <p:cNvSpPr>
              <a:spLocks/>
            </p:cNvSpPr>
            <p:nvPr/>
          </p:nvSpPr>
          <p:spPr bwMode="auto">
            <a:xfrm flipV="1">
              <a:off x="6087319" y="2484714"/>
              <a:ext cx="1273712" cy="982803"/>
            </a:xfrm>
            <a:custGeom>
              <a:avLst/>
              <a:gdLst>
                <a:gd name="T0" fmla="*/ 4 w 324"/>
                <a:gd name="T1" fmla="*/ 248 h 248"/>
                <a:gd name="T2" fmla="*/ 76 w 324"/>
                <a:gd name="T3" fmla="*/ 248 h 248"/>
                <a:gd name="T4" fmla="*/ 149 w 324"/>
                <a:gd name="T5" fmla="*/ 248 h 248"/>
                <a:gd name="T6" fmla="*/ 171 w 324"/>
                <a:gd name="T7" fmla="*/ 248 h 248"/>
                <a:gd name="T8" fmla="*/ 324 w 324"/>
                <a:gd name="T9" fmla="*/ 95 h 248"/>
                <a:gd name="T10" fmla="*/ 324 w 324"/>
                <a:gd name="T11" fmla="*/ 0 h 248"/>
                <a:gd name="T12" fmla="*/ 98 w 324"/>
                <a:gd name="T13" fmla="*/ 146 h 248"/>
                <a:gd name="T14" fmla="*/ 4 w 324"/>
                <a:gd name="T15" fmla="*/ 146 h 248"/>
                <a:gd name="T16" fmla="*/ 0 w 324"/>
                <a:gd name="T17" fmla="*/ 150 h 248"/>
                <a:gd name="T18" fmla="*/ 0 w 324"/>
                <a:gd name="T19" fmla="*/ 244 h 248"/>
                <a:gd name="T20" fmla="*/ 4 w 324"/>
                <a:gd name="T21" fmla="*/ 248 h 2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4" h="248">
                  <a:moveTo>
                    <a:pt x="4" y="248"/>
                  </a:moveTo>
                  <a:cubicBezTo>
                    <a:pt x="76" y="248"/>
                    <a:pt x="76" y="248"/>
                    <a:pt x="76" y="248"/>
                  </a:cubicBezTo>
                  <a:cubicBezTo>
                    <a:pt x="149" y="248"/>
                    <a:pt x="149" y="248"/>
                    <a:pt x="149" y="248"/>
                  </a:cubicBezTo>
                  <a:cubicBezTo>
                    <a:pt x="171" y="248"/>
                    <a:pt x="171" y="248"/>
                    <a:pt x="171" y="248"/>
                  </a:cubicBezTo>
                  <a:cubicBezTo>
                    <a:pt x="171" y="163"/>
                    <a:pt x="239" y="95"/>
                    <a:pt x="324" y="95"/>
                  </a:cubicBezTo>
                  <a:cubicBezTo>
                    <a:pt x="324" y="0"/>
                    <a:pt x="324" y="0"/>
                    <a:pt x="324" y="0"/>
                  </a:cubicBezTo>
                  <a:cubicBezTo>
                    <a:pt x="223" y="0"/>
                    <a:pt x="137" y="60"/>
                    <a:pt x="98" y="146"/>
                  </a:cubicBezTo>
                  <a:cubicBezTo>
                    <a:pt x="4" y="146"/>
                    <a:pt x="4" y="146"/>
                    <a:pt x="4" y="146"/>
                  </a:cubicBezTo>
                  <a:cubicBezTo>
                    <a:pt x="1" y="146"/>
                    <a:pt x="0" y="148"/>
                    <a:pt x="0" y="150"/>
                  </a:cubicBezTo>
                  <a:cubicBezTo>
                    <a:pt x="0" y="244"/>
                    <a:pt x="0" y="244"/>
                    <a:pt x="0" y="244"/>
                  </a:cubicBezTo>
                  <a:cubicBezTo>
                    <a:pt x="0" y="246"/>
                    <a:pt x="1" y="248"/>
                    <a:pt x="4" y="248"/>
                  </a:cubicBezTo>
                  <a:close/>
                </a:path>
              </a:pathLst>
            </a:custGeom>
            <a:grpFill/>
            <a:ln>
              <a:noFill/>
            </a:ln>
          </p:spPr>
          <p:txBody>
            <a:bodyPr vert="horz" wrap="square" lIns="91440" tIns="45720" rIns="91440" bIns="45720" numCol="1" anchor="t" anchorCtr="0" compatLnSpc="1">
              <a:prstTxWarp prst="textNoShape">
                <a:avLst/>
              </a:prstTxWarp>
            </a:bodyPr>
            <a:lstStyle/>
            <a:p>
              <a:endParaRPr lang="id-ID">
                <a:cs typeface="+mn-ea"/>
                <a:sym typeface="+mn-lt"/>
              </a:endParaRPr>
            </a:p>
          </p:txBody>
        </p:sp>
        <p:sp>
          <p:nvSpPr>
            <p:cNvPr id="23" name="Freeform 9">
              <a:extLst>
                <a:ext uri="{FF2B5EF4-FFF2-40B4-BE49-F238E27FC236}">
                  <a16:creationId xmlns:a16="http://schemas.microsoft.com/office/drawing/2014/main" xmlns="" id="{A7123716-3FF5-4BAF-A428-6D07C248C684}"/>
                </a:ext>
              </a:extLst>
            </p:cNvPr>
            <p:cNvSpPr>
              <a:spLocks/>
            </p:cNvSpPr>
            <p:nvPr/>
          </p:nvSpPr>
          <p:spPr bwMode="auto">
            <a:xfrm flipV="1">
              <a:off x="4800500" y="2484714"/>
              <a:ext cx="1271093" cy="982803"/>
            </a:xfrm>
            <a:custGeom>
              <a:avLst/>
              <a:gdLst>
                <a:gd name="T0" fmla="*/ 153 w 324"/>
                <a:gd name="T1" fmla="*/ 248 h 248"/>
                <a:gd name="T2" fmla="*/ 175 w 324"/>
                <a:gd name="T3" fmla="*/ 248 h 248"/>
                <a:gd name="T4" fmla="*/ 247 w 324"/>
                <a:gd name="T5" fmla="*/ 248 h 248"/>
                <a:gd name="T6" fmla="*/ 320 w 324"/>
                <a:gd name="T7" fmla="*/ 248 h 248"/>
                <a:gd name="T8" fmla="*/ 324 w 324"/>
                <a:gd name="T9" fmla="*/ 244 h 248"/>
                <a:gd name="T10" fmla="*/ 324 w 324"/>
                <a:gd name="T11" fmla="*/ 150 h 248"/>
                <a:gd name="T12" fmla="*/ 320 w 324"/>
                <a:gd name="T13" fmla="*/ 146 h 248"/>
                <a:gd name="T14" fmla="*/ 225 w 324"/>
                <a:gd name="T15" fmla="*/ 146 h 248"/>
                <a:gd name="T16" fmla="*/ 0 w 324"/>
                <a:gd name="T17" fmla="*/ 0 h 248"/>
                <a:gd name="T18" fmla="*/ 0 w 324"/>
                <a:gd name="T19" fmla="*/ 95 h 248"/>
                <a:gd name="T20" fmla="*/ 153 w 324"/>
                <a:gd name="T21" fmla="*/ 248 h 2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4" h="248">
                  <a:moveTo>
                    <a:pt x="153" y="248"/>
                  </a:moveTo>
                  <a:cubicBezTo>
                    <a:pt x="175" y="248"/>
                    <a:pt x="175" y="248"/>
                    <a:pt x="175" y="248"/>
                  </a:cubicBezTo>
                  <a:cubicBezTo>
                    <a:pt x="247" y="248"/>
                    <a:pt x="247" y="248"/>
                    <a:pt x="247" y="248"/>
                  </a:cubicBezTo>
                  <a:cubicBezTo>
                    <a:pt x="320" y="248"/>
                    <a:pt x="320" y="248"/>
                    <a:pt x="320" y="248"/>
                  </a:cubicBezTo>
                  <a:cubicBezTo>
                    <a:pt x="322" y="248"/>
                    <a:pt x="324" y="246"/>
                    <a:pt x="324" y="244"/>
                  </a:cubicBezTo>
                  <a:cubicBezTo>
                    <a:pt x="324" y="150"/>
                    <a:pt x="324" y="150"/>
                    <a:pt x="324" y="150"/>
                  </a:cubicBezTo>
                  <a:cubicBezTo>
                    <a:pt x="324" y="148"/>
                    <a:pt x="322" y="146"/>
                    <a:pt x="320" y="146"/>
                  </a:cubicBezTo>
                  <a:cubicBezTo>
                    <a:pt x="225" y="146"/>
                    <a:pt x="225" y="146"/>
                    <a:pt x="225" y="146"/>
                  </a:cubicBezTo>
                  <a:cubicBezTo>
                    <a:pt x="187" y="60"/>
                    <a:pt x="100" y="0"/>
                    <a:pt x="0" y="0"/>
                  </a:cubicBezTo>
                  <a:cubicBezTo>
                    <a:pt x="0" y="95"/>
                    <a:pt x="0" y="95"/>
                    <a:pt x="0" y="95"/>
                  </a:cubicBezTo>
                  <a:cubicBezTo>
                    <a:pt x="84" y="95"/>
                    <a:pt x="153" y="163"/>
                    <a:pt x="153" y="248"/>
                  </a:cubicBezTo>
                  <a:close/>
                </a:path>
              </a:pathLst>
            </a:custGeom>
            <a:grpFill/>
            <a:ln>
              <a:noFill/>
            </a:ln>
            <a:effectLst>
              <a:outerShdw blurRad="50800" dist="38100" algn="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id-ID">
                <a:cs typeface="+mn-ea"/>
                <a:sym typeface="+mn-lt"/>
              </a:endParaRPr>
            </a:p>
          </p:txBody>
        </p:sp>
        <p:sp>
          <p:nvSpPr>
            <p:cNvPr id="24" name="Freeform 10">
              <a:extLst>
                <a:ext uri="{FF2B5EF4-FFF2-40B4-BE49-F238E27FC236}">
                  <a16:creationId xmlns:a16="http://schemas.microsoft.com/office/drawing/2014/main" xmlns="" id="{4A0D61D6-6076-47E1-9E94-323E0DF7B947}"/>
                </a:ext>
              </a:extLst>
            </p:cNvPr>
            <p:cNvSpPr>
              <a:spLocks/>
            </p:cNvSpPr>
            <p:nvPr/>
          </p:nvSpPr>
          <p:spPr bwMode="auto">
            <a:xfrm flipV="1">
              <a:off x="3526788" y="2484714"/>
              <a:ext cx="1273712" cy="982803"/>
            </a:xfrm>
            <a:custGeom>
              <a:avLst/>
              <a:gdLst>
                <a:gd name="T0" fmla="*/ 5 w 324"/>
                <a:gd name="T1" fmla="*/ 248 h 248"/>
                <a:gd name="T2" fmla="*/ 77 w 324"/>
                <a:gd name="T3" fmla="*/ 248 h 248"/>
                <a:gd name="T4" fmla="*/ 149 w 324"/>
                <a:gd name="T5" fmla="*/ 248 h 248"/>
                <a:gd name="T6" fmla="*/ 172 w 324"/>
                <a:gd name="T7" fmla="*/ 248 h 248"/>
                <a:gd name="T8" fmla="*/ 324 w 324"/>
                <a:gd name="T9" fmla="*/ 95 h 248"/>
                <a:gd name="T10" fmla="*/ 324 w 324"/>
                <a:gd name="T11" fmla="*/ 0 h 248"/>
                <a:gd name="T12" fmla="*/ 99 w 324"/>
                <a:gd name="T13" fmla="*/ 146 h 248"/>
                <a:gd name="T14" fmla="*/ 5 w 324"/>
                <a:gd name="T15" fmla="*/ 146 h 248"/>
                <a:gd name="T16" fmla="*/ 0 w 324"/>
                <a:gd name="T17" fmla="*/ 150 h 248"/>
                <a:gd name="T18" fmla="*/ 0 w 324"/>
                <a:gd name="T19" fmla="*/ 244 h 248"/>
                <a:gd name="T20" fmla="*/ 5 w 324"/>
                <a:gd name="T21" fmla="*/ 248 h 2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4" h="248">
                  <a:moveTo>
                    <a:pt x="5" y="248"/>
                  </a:moveTo>
                  <a:cubicBezTo>
                    <a:pt x="77" y="248"/>
                    <a:pt x="77" y="248"/>
                    <a:pt x="77" y="248"/>
                  </a:cubicBezTo>
                  <a:cubicBezTo>
                    <a:pt x="149" y="248"/>
                    <a:pt x="149" y="248"/>
                    <a:pt x="149" y="248"/>
                  </a:cubicBezTo>
                  <a:cubicBezTo>
                    <a:pt x="172" y="248"/>
                    <a:pt x="172" y="248"/>
                    <a:pt x="172" y="248"/>
                  </a:cubicBezTo>
                  <a:cubicBezTo>
                    <a:pt x="172" y="163"/>
                    <a:pt x="240" y="95"/>
                    <a:pt x="324" y="95"/>
                  </a:cubicBezTo>
                  <a:cubicBezTo>
                    <a:pt x="324" y="0"/>
                    <a:pt x="324" y="0"/>
                    <a:pt x="324" y="0"/>
                  </a:cubicBezTo>
                  <a:cubicBezTo>
                    <a:pt x="224" y="0"/>
                    <a:pt x="138" y="60"/>
                    <a:pt x="99" y="146"/>
                  </a:cubicBezTo>
                  <a:cubicBezTo>
                    <a:pt x="5" y="146"/>
                    <a:pt x="5" y="146"/>
                    <a:pt x="5" y="146"/>
                  </a:cubicBezTo>
                  <a:cubicBezTo>
                    <a:pt x="2" y="146"/>
                    <a:pt x="0" y="148"/>
                    <a:pt x="0" y="150"/>
                  </a:cubicBezTo>
                  <a:cubicBezTo>
                    <a:pt x="0" y="244"/>
                    <a:pt x="0" y="244"/>
                    <a:pt x="0" y="244"/>
                  </a:cubicBezTo>
                  <a:cubicBezTo>
                    <a:pt x="0" y="246"/>
                    <a:pt x="2" y="248"/>
                    <a:pt x="5" y="248"/>
                  </a:cubicBezTo>
                  <a:close/>
                </a:path>
              </a:pathLst>
            </a:custGeom>
            <a:grpFill/>
            <a:ln>
              <a:noFill/>
            </a:ln>
          </p:spPr>
          <p:txBody>
            <a:bodyPr vert="horz" wrap="square" lIns="91440" tIns="45720" rIns="91440" bIns="45720" numCol="1" anchor="t" anchorCtr="0" compatLnSpc="1">
              <a:prstTxWarp prst="textNoShape">
                <a:avLst/>
              </a:prstTxWarp>
            </a:bodyPr>
            <a:lstStyle/>
            <a:p>
              <a:endParaRPr lang="id-ID">
                <a:cs typeface="+mn-ea"/>
                <a:sym typeface="+mn-lt"/>
              </a:endParaRPr>
            </a:p>
          </p:txBody>
        </p:sp>
        <p:sp>
          <p:nvSpPr>
            <p:cNvPr id="25" name="Freeform 11">
              <a:extLst>
                <a:ext uri="{FF2B5EF4-FFF2-40B4-BE49-F238E27FC236}">
                  <a16:creationId xmlns:a16="http://schemas.microsoft.com/office/drawing/2014/main" xmlns="" id="{5AC29D45-92E9-400A-B7CA-197E1E0F58BE}"/>
                </a:ext>
              </a:extLst>
            </p:cNvPr>
            <p:cNvSpPr>
              <a:spLocks/>
            </p:cNvSpPr>
            <p:nvPr/>
          </p:nvSpPr>
          <p:spPr bwMode="auto">
            <a:xfrm flipV="1">
              <a:off x="2279284" y="2484714"/>
              <a:ext cx="1271093" cy="982803"/>
            </a:xfrm>
            <a:custGeom>
              <a:avLst/>
              <a:gdLst>
                <a:gd name="T0" fmla="*/ 153 w 324"/>
                <a:gd name="T1" fmla="*/ 248 h 248"/>
                <a:gd name="T2" fmla="*/ 175 w 324"/>
                <a:gd name="T3" fmla="*/ 248 h 248"/>
                <a:gd name="T4" fmla="*/ 247 w 324"/>
                <a:gd name="T5" fmla="*/ 248 h 248"/>
                <a:gd name="T6" fmla="*/ 320 w 324"/>
                <a:gd name="T7" fmla="*/ 248 h 248"/>
                <a:gd name="T8" fmla="*/ 324 w 324"/>
                <a:gd name="T9" fmla="*/ 244 h 248"/>
                <a:gd name="T10" fmla="*/ 324 w 324"/>
                <a:gd name="T11" fmla="*/ 150 h 248"/>
                <a:gd name="T12" fmla="*/ 320 w 324"/>
                <a:gd name="T13" fmla="*/ 146 h 248"/>
                <a:gd name="T14" fmla="*/ 225 w 324"/>
                <a:gd name="T15" fmla="*/ 146 h 248"/>
                <a:gd name="T16" fmla="*/ 0 w 324"/>
                <a:gd name="T17" fmla="*/ 0 h 248"/>
                <a:gd name="T18" fmla="*/ 0 w 324"/>
                <a:gd name="T19" fmla="*/ 95 h 248"/>
                <a:gd name="T20" fmla="*/ 153 w 324"/>
                <a:gd name="T21" fmla="*/ 248 h 2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4" h="248">
                  <a:moveTo>
                    <a:pt x="153" y="248"/>
                  </a:moveTo>
                  <a:cubicBezTo>
                    <a:pt x="175" y="248"/>
                    <a:pt x="175" y="248"/>
                    <a:pt x="175" y="248"/>
                  </a:cubicBezTo>
                  <a:cubicBezTo>
                    <a:pt x="247" y="248"/>
                    <a:pt x="247" y="248"/>
                    <a:pt x="247" y="248"/>
                  </a:cubicBezTo>
                  <a:cubicBezTo>
                    <a:pt x="320" y="248"/>
                    <a:pt x="320" y="248"/>
                    <a:pt x="320" y="248"/>
                  </a:cubicBezTo>
                  <a:cubicBezTo>
                    <a:pt x="322" y="248"/>
                    <a:pt x="324" y="246"/>
                    <a:pt x="324" y="244"/>
                  </a:cubicBezTo>
                  <a:cubicBezTo>
                    <a:pt x="324" y="150"/>
                    <a:pt x="324" y="150"/>
                    <a:pt x="324" y="150"/>
                  </a:cubicBezTo>
                  <a:cubicBezTo>
                    <a:pt x="324" y="148"/>
                    <a:pt x="322" y="146"/>
                    <a:pt x="320" y="146"/>
                  </a:cubicBezTo>
                  <a:cubicBezTo>
                    <a:pt x="225" y="146"/>
                    <a:pt x="225" y="146"/>
                    <a:pt x="225" y="146"/>
                  </a:cubicBezTo>
                  <a:cubicBezTo>
                    <a:pt x="187" y="60"/>
                    <a:pt x="100" y="0"/>
                    <a:pt x="0" y="0"/>
                  </a:cubicBezTo>
                  <a:cubicBezTo>
                    <a:pt x="0" y="95"/>
                    <a:pt x="0" y="95"/>
                    <a:pt x="0" y="95"/>
                  </a:cubicBezTo>
                  <a:cubicBezTo>
                    <a:pt x="84" y="95"/>
                    <a:pt x="153" y="163"/>
                    <a:pt x="153" y="248"/>
                  </a:cubicBezTo>
                  <a:close/>
                </a:path>
              </a:pathLst>
            </a:custGeom>
            <a:grpFill/>
            <a:ln>
              <a:noFill/>
            </a:ln>
            <a:effectLst>
              <a:outerShdw blurRad="50800" dist="38100" algn="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id-ID">
                <a:cs typeface="+mn-ea"/>
                <a:sym typeface="+mn-lt"/>
              </a:endParaRPr>
            </a:p>
          </p:txBody>
        </p:sp>
        <p:sp>
          <p:nvSpPr>
            <p:cNvPr id="26" name="Freeform 12">
              <a:extLst>
                <a:ext uri="{FF2B5EF4-FFF2-40B4-BE49-F238E27FC236}">
                  <a16:creationId xmlns:a16="http://schemas.microsoft.com/office/drawing/2014/main" xmlns="" id="{09DD92E1-6AC5-4FC6-AC87-A5255BE1716C}"/>
                </a:ext>
              </a:extLst>
            </p:cNvPr>
            <p:cNvSpPr>
              <a:spLocks/>
            </p:cNvSpPr>
            <p:nvPr/>
          </p:nvSpPr>
          <p:spPr bwMode="auto">
            <a:xfrm flipV="1">
              <a:off x="976743" y="2484714"/>
              <a:ext cx="1273712" cy="982803"/>
            </a:xfrm>
            <a:custGeom>
              <a:avLst/>
              <a:gdLst>
                <a:gd name="T0" fmla="*/ 4 w 324"/>
                <a:gd name="T1" fmla="*/ 248 h 248"/>
                <a:gd name="T2" fmla="*/ 76 w 324"/>
                <a:gd name="T3" fmla="*/ 248 h 248"/>
                <a:gd name="T4" fmla="*/ 148 w 324"/>
                <a:gd name="T5" fmla="*/ 248 h 248"/>
                <a:gd name="T6" fmla="*/ 171 w 324"/>
                <a:gd name="T7" fmla="*/ 248 h 248"/>
                <a:gd name="T8" fmla="*/ 324 w 324"/>
                <a:gd name="T9" fmla="*/ 95 h 248"/>
                <a:gd name="T10" fmla="*/ 324 w 324"/>
                <a:gd name="T11" fmla="*/ 0 h 248"/>
                <a:gd name="T12" fmla="*/ 98 w 324"/>
                <a:gd name="T13" fmla="*/ 146 h 248"/>
                <a:gd name="T14" fmla="*/ 4 w 324"/>
                <a:gd name="T15" fmla="*/ 146 h 248"/>
                <a:gd name="T16" fmla="*/ 0 w 324"/>
                <a:gd name="T17" fmla="*/ 150 h 248"/>
                <a:gd name="T18" fmla="*/ 0 w 324"/>
                <a:gd name="T19" fmla="*/ 244 h 248"/>
                <a:gd name="T20" fmla="*/ 4 w 324"/>
                <a:gd name="T21" fmla="*/ 248 h 2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4" h="248">
                  <a:moveTo>
                    <a:pt x="4" y="248"/>
                  </a:moveTo>
                  <a:cubicBezTo>
                    <a:pt x="76" y="248"/>
                    <a:pt x="76" y="248"/>
                    <a:pt x="76" y="248"/>
                  </a:cubicBezTo>
                  <a:cubicBezTo>
                    <a:pt x="148" y="248"/>
                    <a:pt x="148" y="248"/>
                    <a:pt x="148" y="248"/>
                  </a:cubicBezTo>
                  <a:cubicBezTo>
                    <a:pt x="171" y="248"/>
                    <a:pt x="171" y="248"/>
                    <a:pt x="171" y="248"/>
                  </a:cubicBezTo>
                  <a:cubicBezTo>
                    <a:pt x="171" y="163"/>
                    <a:pt x="239" y="95"/>
                    <a:pt x="324" y="95"/>
                  </a:cubicBezTo>
                  <a:cubicBezTo>
                    <a:pt x="324" y="0"/>
                    <a:pt x="324" y="0"/>
                    <a:pt x="324" y="0"/>
                  </a:cubicBezTo>
                  <a:cubicBezTo>
                    <a:pt x="223" y="0"/>
                    <a:pt x="137" y="60"/>
                    <a:pt x="98" y="146"/>
                  </a:cubicBezTo>
                  <a:cubicBezTo>
                    <a:pt x="4" y="146"/>
                    <a:pt x="4" y="146"/>
                    <a:pt x="4" y="146"/>
                  </a:cubicBezTo>
                  <a:cubicBezTo>
                    <a:pt x="1" y="146"/>
                    <a:pt x="0" y="148"/>
                    <a:pt x="0" y="150"/>
                  </a:cubicBezTo>
                  <a:cubicBezTo>
                    <a:pt x="0" y="244"/>
                    <a:pt x="0" y="244"/>
                    <a:pt x="0" y="244"/>
                  </a:cubicBezTo>
                  <a:cubicBezTo>
                    <a:pt x="0" y="246"/>
                    <a:pt x="1" y="248"/>
                    <a:pt x="4" y="248"/>
                  </a:cubicBezTo>
                  <a:close/>
                </a:path>
              </a:pathLst>
            </a:custGeom>
            <a:grpFill/>
            <a:ln>
              <a:noFill/>
            </a:ln>
          </p:spPr>
          <p:txBody>
            <a:bodyPr vert="horz" wrap="square" lIns="91440" tIns="45720" rIns="91440" bIns="45720" numCol="1" anchor="t" anchorCtr="0" compatLnSpc="1">
              <a:prstTxWarp prst="textNoShape">
                <a:avLst/>
              </a:prstTxWarp>
            </a:bodyPr>
            <a:lstStyle/>
            <a:p>
              <a:endParaRPr lang="id-ID" dirty="0">
                <a:cs typeface="+mn-ea"/>
                <a:sym typeface="+mn-lt"/>
              </a:endParaRPr>
            </a:p>
          </p:txBody>
        </p:sp>
        <p:sp>
          <p:nvSpPr>
            <p:cNvPr id="27" name="Shape 2309">
              <a:extLst>
                <a:ext uri="{FF2B5EF4-FFF2-40B4-BE49-F238E27FC236}">
                  <a16:creationId xmlns:a16="http://schemas.microsoft.com/office/drawing/2014/main" xmlns="" id="{90E10330-1D69-4D43-AA8F-4A1A5AEC8B49}"/>
                </a:ext>
              </a:extLst>
            </p:cNvPr>
            <p:cNvSpPr/>
            <p:nvPr/>
          </p:nvSpPr>
          <p:spPr>
            <a:xfrm>
              <a:off x="1869307" y="2108719"/>
              <a:ext cx="794055" cy="79405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bg1"/>
            </a:solidFill>
            <a:ln w="12700" cap="flat">
              <a:noFill/>
              <a:miter lim="400000"/>
            </a:ln>
            <a:effectLst/>
          </p:spPr>
          <p:txBody>
            <a:bodyPr wrap="square" lIns="50800" tIns="50800" rIns="50800" bIns="50800" numCol="1" anchor="ctr">
              <a:noAutofit/>
            </a:bodyPr>
            <a:lstStyle/>
            <a:p>
              <a:pPr lvl="0"/>
              <a:endParaRPr>
                <a:cs typeface="+mn-ea"/>
                <a:sym typeface="+mn-lt"/>
              </a:endParaRPr>
            </a:p>
          </p:txBody>
        </p:sp>
        <p:sp>
          <p:nvSpPr>
            <p:cNvPr id="28" name="Shape 2310">
              <a:extLst>
                <a:ext uri="{FF2B5EF4-FFF2-40B4-BE49-F238E27FC236}">
                  <a16:creationId xmlns:a16="http://schemas.microsoft.com/office/drawing/2014/main" xmlns="" id="{99D3074E-D459-411E-9660-CA00723341BD}"/>
                </a:ext>
              </a:extLst>
            </p:cNvPr>
            <p:cNvSpPr/>
            <p:nvPr/>
          </p:nvSpPr>
          <p:spPr>
            <a:xfrm>
              <a:off x="2095652" y="2383130"/>
              <a:ext cx="312033" cy="277571"/>
            </a:xfrm>
            <a:custGeom>
              <a:avLst/>
              <a:gdLst/>
              <a:ahLst/>
              <a:cxnLst>
                <a:cxn ang="0">
                  <a:pos x="wd2" y="hd2"/>
                </a:cxn>
                <a:cxn ang="5400000">
                  <a:pos x="wd2" y="hd2"/>
                </a:cxn>
                <a:cxn ang="10800000">
                  <a:pos x="wd2" y="hd2"/>
                </a:cxn>
                <a:cxn ang="16200000">
                  <a:pos x="wd2" y="hd2"/>
                </a:cxn>
              </a:cxnLst>
              <a:rect l="0" t="0" r="r" b="b"/>
              <a:pathLst>
                <a:path w="21446" h="21471" extrusionOk="0">
                  <a:moveTo>
                    <a:pt x="2906" y="19280"/>
                  </a:moveTo>
                  <a:cubicBezTo>
                    <a:pt x="2683" y="19534"/>
                    <a:pt x="2683" y="19946"/>
                    <a:pt x="2906" y="20200"/>
                  </a:cubicBezTo>
                  <a:lnTo>
                    <a:pt x="3930" y="21326"/>
                  </a:lnTo>
                  <a:cubicBezTo>
                    <a:pt x="4154" y="21580"/>
                    <a:pt x="4510" y="21473"/>
                    <a:pt x="4734" y="21220"/>
                  </a:cubicBezTo>
                  <a:lnTo>
                    <a:pt x="10017" y="15372"/>
                  </a:lnTo>
                  <a:lnTo>
                    <a:pt x="8398" y="13299"/>
                  </a:lnTo>
                  <a:cubicBezTo>
                    <a:pt x="8398" y="13299"/>
                    <a:pt x="2906" y="19280"/>
                    <a:pt x="2906" y="19280"/>
                  </a:cubicBezTo>
                  <a:close/>
                  <a:moveTo>
                    <a:pt x="21387" y="2723"/>
                  </a:moveTo>
                  <a:cubicBezTo>
                    <a:pt x="21307" y="2125"/>
                    <a:pt x="21031" y="2252"/>
                    <a:pt x="20888" y="2505"/>
                  </a:cubicBezTo>
                  <a:cubicBezTo>
                    <a:pt x="20746" y="2758"/>
                    <a:pt x="20111" y="3840"/>
                    <a:pt x="19852" y="4329"/>
                  </a:cubicBezTo>
                  <a:cubicBezTo>
                    <a:pt x="19593" y="4815"/>
                    <a:pt x="18956" y="5772"/>
                    <a:pt x="17770" y="4826"/>
                  </a:cubicBezTo>
                  <a:cubicBezTo>
                    <a:pt x="16533" y="3843"/>
                    <a:pt x="16963" y="3157"/>
                    <a:pt x="17179" y="2694"/>
                  </a:cubicBezTo>
                  <a:cubicBezTo>
                    <a:pt x="17395" y="2232"/>
                    <a:pt x="18059" y="931"/>
                    <a:pt x="18155" y="768"/>
                  </a:cubicBezTo>
                  <a:cubicBezTo>
                    <a:pt x="18251" y="605"/>
                    <a:pt x="18139" y="129"/>
                    <a:pt x="17756" y="329"/>
                  </a:cubicBezTo>
                  <a:cubicBezTo>
                    <a:pt x="17372" y="527"/>
                    <a:pt x="15039" y="1572"/>
                    <a:pt x="14715" y="3066"/>
                  </a:cubicBezTo>
                  <a:cubicBezTo>
                    <a:pt x="14386" y="4590"/>
                    <a:pt x="14993" y="5950"/>
                    <a:pt x="13800" y="7301"/>
                  </a:cubicBezTo>
                  <a:lnTo>
                    <a:pt x="12355" y="8998"/>
                  </a:lnTo>
                  <a:lnTo>
                    <a:pt x="13806" y="10898"/>
                  </a:lnTo>
                  <a:lnTo>
                    <a:pt x="15589" y="8995"/>
                  </a:lnTo>
                  <a:cubicBezTo>
                    <a:pt x="16013" y="8514"/>
                    <a:pt x="16919" y="8048"/>
                    <a:pt x="17740" y="8257"/>
                  </a:cubicBezTo>
                  <a:cubicBezTo>
                    <a:pt x="19498" y="8705"/>
                    <a:pt x="20456" y="7962"/>
                    <a:pt x="21035" y="6733"/>
                  </a:cubicBezTo>
                  <a:cubicBezTo>
                    <a:pt x="21552" y="5635"/>
                    <a:pt x="21466" y="3322"/>
                    <a:pt x="21387" y="2723"/>
                  </a:cubicBezTo>
                  <a:close/>
                  <a:moveTo>
                    <a:pt x="9478" y="7592"/>
                  </a:moveTo>
                  <a:cubicBezTo>
                    <a:pt x="9350" y="7424"/>
                    <a:pt x="9189" y="7421"/>
                    <a:pt x="9050" y="7558"/>
                  </a:cubicBezTo>
                  <a:lnTo>
                    <a:pt x="7506" y="9074"/>
                  </a:lnTo>
                  <a:cubicBezTo>
                    <a:pt x="7384" y="9194"/>
                    <a:pt x="7369" y="9419"/>
                    <a:pt x="7477" y="9559"/>
                  </a:cubicBezTo>
                  <a:lnTo>
                    <a:pt x="16408" y="20996"/>
                  </a:lnTo>
                  <a:cubicBezTo>
                    <a:pt x="16616" y="21268"/>
                    <a:pt x="16979" y="21295"/>
                    <a:pt x="17217" y="21061"/>
                  </a:cubicBezTo>
                  <a:lnTo>
                    <a:pt x="18263" y="20076"/>
                  </a:lnTo>
                  <a:cubicBezTo>
                    <a:pt x="18500" y="19839"/>
                    <a:pt x="18526" y="19429"/>
                    <a:pt x="18317" y="19158"/>
                  </a:cubicBezTo>
                  <a:cubicBezTo>
                    <a:pt x="18317" y="19158"/>
                    <a:pt x="9478" y="7592"/>
                    <a:pt x="9478" y="7592"/>
                  </a:cubicBezTo>
                  <a:close/>
                  <a:moveTo>
                    <a:pt x="3331" y="6965"/>
                  </a:moveTo>
                  <a:cubicBezTo>
                    <a:pt x="4336" y="6088"/>
                    <a:pt x="5170" y="6693"/>
                    <a:pt x="6282" y="8142"/>
                  </a:cubicBezTo>
                  <a:cubicBezTo>
                    <a:pt x="6408" y="8304"/>
                    <a:pt x="6575" y="8114"/>
                    <a:pt x="6671" y="8021"/>
                  </a:cubicBezTo>
                  <a:cubicBezTo>
                    <a:pt x="6766" y="7926"/>
                    <a:pt x="8233" y="6440"/>
                    <a:pt x="8306" y="6370"/>
                  </a:cubicBezTo>
                  <a:cubicBezTo>
                    <a:pt x="8377" y="6300"/>
                    <a:pt x="8464" y="6167"/>
                    <a:pt x="8349" y="6018"/>
                  </a:cubicBezTo>
                  <a:cubicBezTo>
                    <a:pt x="8235" y="5868"/>
                    <a:pt x="7817" y="5261"/>
                    <a:pt x="7550" y="4867"/>
                  </a:cubicBezTo>
                  <a:cubicBezTo>
                    <a:pt x="5603" y="2001"/>
                    <a:pt x="12876" y="57"/>
                    <a:pt x="11758" y="25"/>
                  </a:cubicBezTo>
                  <a:cubicBezTo>
                    <a:pt x="11190" y="9"/>
                    <a:pt x="8909" y="-20"/>
                    <a:pt x="8569" y="21"/>
                  </a:cubicBezTo>
                  <a:cubicBezTo>
                    <a:pt x="7186" y="186"/>
                    <a:pt x="5452" y="1638"/>
                    <a:pt x="4578" y="2313"/>
                  </a:cubicBezTo>
                  <a:cubicBezTo>
                    <a:pt x="3437" y="3196"/>
                    <a:pt x="3011" y="3711"/>
                    <a:pt x="2939" y="3781"/>
                  </a:cubicBezTo>
                  <a:cubicBezTo>
                    <a:pt x="2617" y="4099"/>
                    <a:pt x="2887" y="4832"/>
                    <a:pt x="2303" y="5410"/>
                  </a:cubicBezTo>
                  <a:cubicBezTo>
                    <a:pt x="1683" y="6021"/>
                    <a:pt x="1297" y="5560"/>
                    <a:pt x="939" y="5913"/>
                  </a:cubicBezTo>
                  <a:cubicBezTo>
                    <a:pt x="761" y="6090"/>
                    <a:pt x="264" y="6509"/>
                    <a:pt x="122" y="6650"/>
                  </a:cubicBezTo>
                  <a:cubicBezTo>
                    <a:pt x="-22" y="6790"/>
                    <a:pt x="-48" y="7030"/>
                    <a:pt x="99" y="7219"/>
                  </a:cubicBezTo>
                  <a:cubicBezTo>
                    <a:pt x="99" y="7219"/>
                    <a:pt x="1459" y="8912"/>
                    <a:pt x="1574" y="9061"/>
                  </a:cubicBezTo>
                  <a:cubicBezTo>
                    <a:pt x="1688" y="9210"/>
                    <a:pt x="1994" y="9337"/>
                    <a:pt x="2185" y="9149"/>
                  </a:cubicBezTo>
                  <a:cubicBezTo>
                    <a:pt x="2375" y="8960"/>
                    <a:pt x="2864" y="8477"/>
                    <a:pt x="2947" y="8394"/>
                  </a:cubicBezTo>
                  <a:cubicBezTo>
                    <a:pt x="3031" y="8312"/>
                    <a:pt x="2893" y="7349"/>
                    <a:pt x="3331" y="6965"/>
                  </a:cubicBezTo>
                  <a:close/>
                </a:path>
              </a:pathLst>
            </a:custGeom>
            <a:grpFill/>
            <a:ln w="12700" cap="flat">
              <a:noFill/>
              <a:miter lim="400000"/>
            </a:ln>
            <a:effectLst/>
          </p:spPr>
          <p:txBody>
            <a:bodyPr wrap="square" lIns="38100" tIns="38100" rIns="38100" bIns="38100" numCol="1" anchor="ctr">
              <a:noAutofit/>
            </a:bodyPr>
            <a:lstStyle/>
            <a:p>
              <a:pPr lvl="0"/>
              <a:endParaRPr>
                <a:cs typeface="+mn-ea"/>
                <a:sym typeface="+mn-lt"/>
              </a:endParaRPr>
            </a:p>
          </p:txBody>
        </p:sp>
        <p:sp>
          <p:nvSpPr>
            <p:cNvPr id="29" name="Shape 2309">
              <a:extLst>
                <a:ext uri="{FF2B5EF4-FFF2-40B4-BE49-F238E27FC236}">
                  <a16:creationId xmlns:a16="http://schemas.microsoft.com/office/drawing/2014/main" xmlns="" id="{0F85A5C5-7C47-4E77-AEE0-08BAA60B4F70}"/>
                </a:ext>
              </a:extLst>
            </p:cNvPr>
            <p:cNvSpPr/>
            <p:nvPr/>
          </p:nvSpPr>
          <p:spPr>
            <a:xfrm>
              <a:off x="4432749" y="2108719"/>
              <a:ext cx="794055" cy="79405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bg1"/>
            </a:solidFill>
            <a:ln w="12700" cap="flat">
              <a:noFill/>
              <a:miter lim="400000"/>
            </a:ln>
            <a:effectLst/>
          </p:spPr>
          <p:txBody>
            <a:bodyPr wrap="square" lIns="50800" tIns="50800" rIns="50800" bIns="50800" numCol="1" anchor="ctr">
              <a:noAutofit/>
            </a:bodyPr>
            <a:lstStyle/>
            <a:p>
              <a:pPr lvl="0"/>
              <a:endParaRPr>
                <a:cs typeface="+mn-ea"/>
                <a:sym typeface="+mn-lt"/>
              </a:endParaRPr>
            </a:p>
          </p:txBody>
        </p:sp>
        <p:sp>
          <p:nvSpPr>
            <p:cNvPr id="30" name="Shape 2313">
              <a:extLst>
                <a:ext uri="{FF2B5EF4-FFF2-40B4-BE49-F238E27FC236}">
                  <a16:creationId xmlns:a16="http://schemas.microsoft.com/office/drawing/2014/main" xmlns="" id="{FD7D44D2-047F-4CEF-9605-7896D6EE7F69}"/>
                </a:ext>
              </a:extLst>
            </p:cNvPr>
            <p:cNvSpPr/>
            <p:nvPr/>
          </p:nvSpPr>
          <p:spPr>
            <a:xfrm>
              <a:off x="4664734" y="2369163"/>
              <a:ext cx="362552" cy="241534"/>
            </a:xfrm>
            <a:custGeom>
              <a:avLst/>
              <a:gdLst/>
              <a:ahLst/>
              <a:cxnLst>
                <a:cxn ang="0">
                  <a:pos x="wd2" y="hd2"/>
                </a:cxn>
                <a:cxn ang="5400000">
                  <a:pos x="wd2" y="hd2"/>
                </a:cxn>
                <a:cxn ang="10800000">
                  <a:pos x="wd2" y="hd2"/>
                </a:cxn>
                <a:cxn ang="16200000">
                  <a:pos x="wd2" y="hd2"/>
                </a:cxn>
              </a:cxnLst>
              <a:rect l="0" t="0" r="r" b="b"/>
              <a:pathLst>
                <a:path w="21547" h="21600" extrusionOk="0">
                  <a:moveTo>
                    <a:pt x="18847" y="15749"/>
                  </a:moveTo>
                  <a:lnTo>
                    <a:pt x="2701" y="15749"/>
                  </a:lnTo>
                  <a:lnTo>
                    <a:pt x="2701" y="1346"/>
                  </a:lnTo>
                  <a:lnTo>
                    <a:pt x="18847" y="1346"/>
                  </a:lnTo>
                  <a:cubicBezTo>
                    <a:pt x="18847" y="1346"/>
                    <a:pt x="18847" y="15749"/>
                    <a:pt x="18847" y="15749"/>
                  </a:cubicBezTo>
                  <a:close/>
                  <a:moveTo>
                    <a:pt x="0" y="20510"/>
                  </a:moveTo>
                  <a:cubicBezTo>
                    <a:pt x="0" y="20510"/>
                    <a:pt x="-26" y="21600"/>
                    <a:pt x="1603" y="21600"/>
                  </a:cubicBezTo>
                  <a:cubicBezTo>
                    <a:pt x="2568" y="21600"/>
                    <a:pt x="6216" y="21600"/>
                    <a:pt x="9032" y="21600"/>
                  </a:cubicBezTo>
                  <a:cubicBezTo>
                    <a:pt x="9032" y="21600"/>
                    <a:pt x="10576" y="21600"/>
                    <a:pt x="12515" y="21600"/>
                  </a:cubicBezTo>
                  <a:cubicBezTo>
                    <a:pt x="15331" y="21600"/>
                    <a:pt x="18979" y="21600"/>
                    <a:pt x="19943" y="21600"/>
                  </a:cubicBezTo>
                  <a:cubicBezTo>
                    <a:pt x="21574" y="21600"/>
                    <a:pt x="21547" y="20510"/>
                    <a:pt x="21547" y="20510"/>
                  </a:cubicBezTo>
                  <a:lnTo>
                    <a:pt x="19418" y="16436"/>
                  </a:lnTo>
                  <a:cubicBezTo>
                    <a:pt x="19512" y="16224"/>
                    <a:pt x="19569" y="15977"/>
                    <a:pt x="19569" y="15711"/>
                  </a:cubicBezTo>
                  <a:lnTo>
                    <a:pt x="19569" y="1384"/>
                  </a:lnTo>
                  <a:cubicBezTo>
                    <a:pt x="19569" y="621"/>
                    <a:pt x="19123" y="0"/>
                    <a:pt x="18571" y="0"/>
                  </a:cubicBezTo>
                  <a:lnTo>
                    <a:pt x="2977" y="0"/>
                  </a:lnTo>
                  <a:cubicBezTo>
                    <a:pt x="2425" y="0"/>
                    <a:pt x="1979" y="621"/>
                    <a:pt x="1979" y="1384"/>
                  </a:cubicBezTo>
                  <a:lnTo>
                    <a:pt x="1979" y="15711"/>
                  </a:lnTo>
                  <a:cubicBezTo>
                    <a:pt x="1979" y="15978"/>
                    <a:pt x="2035" y="16224"/>
                    <a:pt x="2129" y="16436"/>
                  </a:cubicBezTo>
                  <a:cubicBezTo>
                    <a:pt x="2129" y="16436"/>
                    <a:pt x="0" y="20510"/>
                    <a:pt x="0" y="20510"/>
                  </a:cubicBezTo>
                  <a:close/>
                </a:path>
              </a:pathLst>
            </a:custGeom>
            <a:grpFill/>
            <a:ln w="12700" cap="flat">
              <a:noFill/>
              <a:miter lim="400000"/>
            </a:ln>
            <a:effectLst/>
          </p:spPr>
          <p:txBody>
            <a:bodyPr wrap="square" lIns="38100" tIns="38100" rIns="38100" bIns="38100" numCol="1" anchor="ctr">
              <a:noAutofit/>
            </a:bodyPr>
            <a:lstStyle/>
            <a:p>
              <a:pPr lvl="0"/>
              <a:endParaRPr>
                <a:cs typeface="+mn-ea"/>
                <a:sym typeface="+mn-lt"/>
              </a:endParaRPr>
            </a:p>
          </p:txBody>
        </p:sp>
        <p:sp>
          <p:nvSpPr>
            <p:cNvPr id="31" name="Shape 2309">
              <a:extLst>
                <a:ext uri="{FF2B5EF4-FFF2-40B4-BE49-F238E27FC236}">
                  <a16:creationId xmlns:a16="http://schemas.microsoft.com/office/drawing/2014/main" xmlns="" id="{8C8A827D-F172-4E1F-A47D-C2D6FBB79EB3}"/>
                </a:ext>
              </a:extLst>
            </p:cNvPr>
            <p:cNvSpPr/>
            <p:nvPr/>
          </p:nvSpPr>
          <p:spPr>
            <a:xfrm>
              <a:off x="6976828" y="2108719"/>
              <a:ext cx="794055" cy="79405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bg1"/>
            </a:solidFill>
            <a:ln w="12700" cap="flat">
              <a:noFill/>
              <a:miter lim="400000"/>
            </a:ln>
            <a:effectLst/>
          </p:spPr>
          <p:txBody>
            <a:bodyPr wrap="square" lIns="50800" tIns="50800" rIns="50800" bIns="50800" numCol="1" anchor="ctr">
              <a:noAutofit/>
            </a:bodyPr>
            <a:lstStyle/>
            <a:p>
              <a:pPr lvl="0"/>
              <a:endParaRPr>
                <a:cs typeface="+mn-ea"/>
                <a:sym typeface="+mn-lt"/>
              </a:endParaRPr>
            </a:p>
          </p:txBody>
        </p:sp>
        <p:grpSp>
          <p:nvGrpSpPr>
            <p:cNvPr id="32" name="Group 2320">
              <a:extLst>
                <a:ext uri="{FF2B5EF4-FFF2-40B4-BE49-F238E27FC236}">
                  <a16:creationId xmlns:a16="http://schemas.microsoft.com/office/drawing/2014/main" xmlns="" id="{8BA8788B-3606-432B-9A06-53EBD94F5068}"/>
                </a:ext>
              </a:extLst>
            </p:cNvPr>
            <p:cNvGrpSpPr/>
            <p:nvPr/>
          </p:nvGrpSpPr>
          <p:grpSpPr>
            <a:xfrm>
              <a:off x="7238052" y="2358518"/>
              <a:ext cx="261651" cy="223638"/>
              <a:chOff x="0" y="0"/>
              <a:chExt cx="961862" cy="822124"/>
            </a:xfrm>
            <a:grpFill/>
          </p:grpSpPr>
          <p:sp>
            <p:nvSpPr>
              <p:cNvPr id="35" name="Shape 2316">
                <a:extLst>
                  <a:ext uri="{FF2B5EF4-FFF2-40B4-BE49-F238E27FC236}">
                    <a16:creationId xmlns:a16="http://schemas.microsoft.com/office/drawing/2014/main" xmlns="" id="{D769014A-0366-432A-A51B-1F80334F7BB2}"/>
                  </a:ext>
                </a:extLst>
              </p:cNvPr>
              <p:cNvSpPr/>
              <p:nvPr/>
            </p:nvSpPr>
            <p:spPr>
              <a:xfrm>
                <a:off x="0" y="411062"/>
                <a:ext cx="167725" cy="411063"/>
              </a:xfrm>
              <a:prstGeom prst="rect">
                <a:avLst/>
              </a:prstGeom>
              <a:grpFill/>
              <a:ln w="12700" cap="flat">
                <a:noFill/>
                <a:miter lim="400000"/>
              </a:ln>
              <a:effectLst/>
            </p:spPr>
            <p:txBody>
              <a:bodyPr wrap="square" lIns="50800" tIns="50800" rIns="50800" bIns="50800" numCol="1" anchor="ctr">
                <a:noAutofit/>
              </a:bodyPr>
              <a:lstStyle/>
              <a:p>
                <a:pPr lvl="0"/>
                <a:endParaRPr>
                  <a:cs typeface="+mn-ea"/>
                  <a:sym typeface="+mn-lt"/>
                </a:endParaRPr>
              </a:p>
            </p:txBody>
          </p:sp>
          <p:sp>
            <p:nvSpPr>
              <p:cNvPr id="36" name="Shape 2317">
                <a:extLst>
                  <a:ext uri="{FF2B5EF4-FFF2-40B4-BE49-F238E27FC236}">
                    <a16:creationId xmlns:a16="http://schemas.microsoft.com/office/drawing/2014/main" xmlns="" id="{0F3ED26D-D94C-4157-A86A-F12AAD5B5DAC}"/>
                  </a:ext>
                </a:extLst>
              </p:cNvPr>
              <p:cNvSpPr/>
              <p:nvPr/>
            </p:nvSpPr>
            <p:spPr>
              <a:xfrm>
                <a:off x="264712" y="235390"/>
                <a:ext cx="167726" cy="586735"/>
              </a:xfrm>
              <a:prstGeom prst="rect">
                <a:avLst/>
              </a:prstGeom>
              <a:grpFill/>
              <a:ln w="12700" cap="flat">
                <a:noFill/>
                <a:miter lim="400000"/>
              </a:ln>
              <a:effectLst/>
            </p:spPr>
            <p:txBody>
              <a:bodyPr wrap="square" lIns="50800" tIns="50800" rIns="50800" bIns="50800" numCol="1" anchor="ctr">
                <a:noAutofit/>
              </a:bodyPr>
              <a:lstStyle/>
              <a:p>
                <a:pPr lvl="0"/>
                <a:endParaRPr>
                  <a:cs typeface="+mn-ea"/>
                  <a:sym typeface="+mn-lt"/>
                </a:endParaRPr>
              </a:p>
            </p:txBody>
          </p:sp>
          <p:sp>
            <p:nvSpPr>
              <p:cNvPr id="37" name="Shape 2318">
                <a:extLst>
                  <a:ext uri="{FF2B5EF4-FFF2-40B4-BE49-F238E27FC236}">
                    <a16:creationId xmlns:a16="http://schemas.microsoft.com/office/drawing/2014/main" xmlns="" id="{DE834FF8-C19D-4B97-B077-92055C1513BF}"/>
                  </a:ext>
                </a:extLst>
              </p:cNvPr>
              <p:cNvSpPr/>
              <p:nvPr/>
            </p:nvSpPr>
            <p:spPr>
              <a:xfrm>
                <a:off x="529424" y="90476"/>
                <a:ext cx="167726" cy="731649"/>
              </a:xfrm>
              <a:prstGeom prst="rect">
                <a:avLst/>
              </a:prstGeom>
              <a:grpFill/>
              <a:ln w="12700" cap="flat">
                <a:noFill/>
                <a:miter lim="400000"/>
              </a:ln>
              <a:effectLst/>
            </p:spPr>
            <p:txBody>
              <a:bodyPr wrap="square" lIns="50800" tIns="50800" rIns="50800" bIns="50800" numCol="1" anchor="ctr">
                <a:noAutofit/>
              </a:bodyPr>
              <a:lstStyle/>
              <a:p>
                <a:pPr lvl="0"/>
                <a:endParaRPr>
                  <a:cs typeface="+mn-ea"/>
                  <a:sym typeface="+mn-lt"/>
                </a:endParaRPr>
              </a:p>
            </p:txBody>
          </p:sp>
          <p:sp>
            <p:nvSpPr>
              <p:cNvPr id="38" name="Shape 2319">
                <a:extLst>
                  <a:ext uri="{FF2B5EF4-FFF2-40B4-BE49-F238E27FC236}">
                    <a16:creationId xmlns:a16="http://schemas.microsoft.com/office/drawing/2014/main" xmlns="" id="{48A3BEFC-21DB-4819-A684-62637D1755AA}"/>
                  </a:ext>
                </a:extLst>
              </p:cNvPr>
              <p:cNvSpPr/>
              <p:nvPr/>
            </p:nvSpPr>
            <p:spPr>
              <a:xfrm>
                <a:off x="794137" y="0"/>
                <a:ext cx="167726" cy="822125"/>
              </a:xfrm>
              <a:prstGeom prst="rect">
                <a:avLst/>
              </a:prstGeom>
              <a:grpFill/>
              <a:ln w="12700" cap="flat">
                <a:noFill/>
                <a:miter lim="400000"/>
              </a:ln>
              <a:effectLst/>
            </p:spPr>
            <p:txBody>
              <a:bodyPr wrap="square" lIns="50800" tIns="50800" rIns="50800" bIns="50800" numCol="1" anchor="ctr">
                <a:noAutofit/>
              </a:bodyPr>
              <a:lstStyle/>
              <a:p>
                <a:pPr lvl="0"/>
                <a:endParaRPr>
                  <a:cs typeface="+mn-ea"/>
                  <a:sym typeface="+mn-lt"/>
                </a:endParaRPr>
              </a:p>
            </p:txBody>
          </p:sp>
        </p:grpSp>
        <p:sp>
          <p:nvSpPr>
            <p:cNvPr id="33" name="Shape 2309">
              <a:extLst>
                <a:ext uri="{FF2B5EF4-FFF2-40B4-BE49-F238E27FC236}">
                  <a16:creationId xmlns:a16="http://schemas.microsoft.com/office/drawing/2014/main" xmlns="" id="{9F50C96B-8C9A-400B-97F6-3137CB18F7CF}"/>
                </a:ext>
              </a:extLst>
            </p:cNvPr>
            <p:cNvSpPr/>
            <p:nvPr/>
          </p:nvSpPr>
          <p:spPr>
            <a:xfrm>
              <a:off x="9541726" y="2108719"/>
              <a:ext cx="794055" cy="79405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bg1"/>
            </a:solidFill>
            <a:ln w="12700" cap="flat">
              <a:noFill/>
              <a:miter lim="400000"/>
            </a:ln>
            <a:effectLst/>
          </p:spPr>
          <p:txBody>
            <a:bodyPr wrap="square" lIns="50800" tIns="50800" rIns="50800" bIns="50800" numCol="1" anchor="ctr">
              <a:noAutofit/>
            </a:bodyPr>
            <a:lstStyle/>
            <a:p>
              <a:pPr lvl="0"/>
              <a:endParaRPr dirty="0">
                <a:cs typeface="+mn-ea"/>
                <a:sym typeface="+mn-lt"/>
              </a:endParaRPr>
            </a:p>
          </p:txBody>
        </p:sp>
        <p:sp>
          <p:nvSpPr>
            <p:cNvPr id="34" name="Shape 2323">
              <a:extLst>
                <a:ext uri="{FF2B5EF4-FFF2-40B4-BE49-F238E27FC236}">
                  <a16:creationId xmlns:a16="http://schemas.microsoft.com/office/drawing/2014/main" xmlns="" id="{B731BFFD-51EB-4429-93ED-1FE3ECDD1151}"/>
                </a:ext>
              </a:extLst>
            </p:cNvPr>
            <p:cNvSpPr/>
            <p:nvPr/>
          </p:nvSpPr>
          <p:spPr>
            <a:xfrm rot="20460000" flipH="1">
              <a:off x="9784718" y="2380558"/>
              <a:ext cx="264214" cy="264214"/>
            </a:xfrm>
            <a:custGeom>
              <a:avLst/>
              <a:gdLst/>
              <a:ahLst/>
              <a:cxnLst>
                <a:cxn ang="0">
                  <a:pos x="wd2" y="hd2"/>
                </a:cxn>
                <a:cxn ang="5400000">
                  <a:pos x="wd2" y="hd2"/>
                </a:cxn>
                <a:cxn ang="10800000">
                  <a:pos x="wd2" y="hd2"/>
                </a:cxn>
                <a:cxn ang="16200000">
                  <a:pos x="wd2" y="hd2"/>
                </a:cxn>
              </a:cxnLst>
              <a:rect l="0" t="0" r="r" b="b"/>
              <a:pathLst>
                <a:path w="20814" h="20814" extrusionOk="0">
                  <a:moveTo>
                    <a:pt x="16063" y="4751"/>
                  </a:moveTo>
                  <a:cubicBezTo>
                    <a:pt x="14562" y="3251"/>
                    <a:pt x="14186" y="1270"/>
                    <a:pt x="14318" y="1137"/>
                  </a:cubicBezTo>
                  <a:cubicBezTo>
                    <a:pt x="14452" y="1003"/>
                    <a:pt x="16354" y="1458"/>
                    <a:pt x="17856" y="2959"/>
                  </a:cubicBezTo>
                  <a:cubicBezTo>
                    <a:pt x="19356" y="4460"/>
                    <a:pt x="19807" y="6366"/>
                    <a:pt x="19677" y="6496"/>
                  </a:cubicBezTo>
                  <a:cubicBezTo>
                    <a:pt x="19548" y="6625"/>
                    <a:pt x="17564" y="6252"/>
                    <a:pt x="16063" y="4751"/>
                  </a:cubicBezTo>
                  <a:close/>
                  <a:moveTo>
                    <a:pt x="8257" y="11610"/>
                  </a:moveTo>
                  <a:cubicBezTo>
                    <a:pt x="7827" y="11179"/>
                    <a:pt x="7967" y="10342"/>
                    <a:pt x="8569" y="9739"/>
                  </a:cubicBezTo>
                  <a:cubicBezTo>
                    <a:pt x="9172" y="9137"/>
                    <a:pt x="10009" y="8997"/>
                    <a:pt x="10440" y="9428"/>
                  </a:cubicBezTo>
                  <a:cubicBezTo>
                    <a:pt x="10869" y="9858"/>
                    <a:pt x="10730" y="10696"/>
                    <a:pt x="10128" y="11298"/>
                  </a:cubicBezTo>
                  <a:cubicBezTo>
                    <a:pt x="9526" y="11900"/>
                    <a:pt x="8687" y="12040"/>
                    <a:pt x="8257" y="11610"/>
                  </a:cubicBezTo>
                  <a:close/>
                  <a:moveTo>
                    <a:pt x="18634" y="2180"/>
                  </a:moveTo>
                  <a:cubicBezTo>
                    <a:pt x="16698" y="243"/>
                    <a:pt x="14265" y="-466"/>
                    <a:pt x="13491" y="308"/>
                  </a:cubicBezTo>
                  <a:lnTo>
                    <a:pt x="10372" y="3426"/>
                  </a:lnTo>
                  <a:cubicBezTo>
                    <a:pt x="9900" y="3899"/>
                    <a:pt x="9488" y="5482"/>
                    <a:pt x="9676" y="7085"/>
                  </a:cubicBezTo>
                  <a:lnTo>
                    <a:pt x="240" y="16521"/>
                  </a:lnTo>
                  <a:cubicBezTo>
                    <a:pt x="-320" y="17081"/>
                    <a:pt x="134" y="18442"/>
                    <a:pt x="1253" y="19561"/>
                  </a:cubicBezTo>
                  <a:cubicBezTo>
                    <a:pt x="2373" y="20681"/>
                    <a:pt x="3733" y="21134"/>
                    <a:pt x="4293" y="20574"/>
                  </a:cubicBezTo>
                  <a:lnTo>
                    <a:pt x="13729" y="11138"/>
                  </a:lnTo>
                  <a:cubicBezTo>
                    <a:pt x="15332" y="11327"/>
                    <a:pt x="16915" y="10914"/>
                    <a:pt x="17388" y="10442"/>
                  </a:cubicBezTo>
                  <a:lnTo>
                    <a:pt x="20506" y="7324"/>
                  </a:lnTo>
                  <a:cubicBezTo>
                    <a:pt x="21280" y="6549"/>
                    <a:pt x="20573" y="4116"/>
                    <a:pt x="18634" y="2180"/>
                  </a:cubicBezTo>
                  <a:close/>
                </a:path>
              </a:pathLst>
            </a:custGeom>
            <a:grpFill/>
            <a:ln w="12700" cap="flat">
              <a:noFill/>
              <a:miter lim="400000"/>
            </a:ln>
            <a:effectLst/>
          </p:spPr>
          <p:txBody>
            <a:bodyPr wrap="square" lIns="38100" tIns="38100" rIns="38100" bIns="38100" numCol="1" anchor="ctr">
              <a:noAutofit/>
            </a:bodyPr>
            <a:lstStyle/>
            <a:p>
              <a:pPr lvl="0"/>
              <a:endParaRPr>
                <a:cs typeface="+mn-ea"/>
                <a:sym typeface="+mn-lt"/>
              </a:endParaRPr>
            </a:p>
          </p:txBody>
        </p:sp>
      </p:grpSp>
      <p:sp>
        <p:nvSpPr>
          <p:cNvPr id="39" name="矩形 106">
            <a:extLst>
              <a:ext uri="{FF2B5EF4-FFF2-40B4-BE49-F238E27FC236}">
                <a16:creationId xmlns:a16="http://schemas.microsoft.com/office/drawing/2014/main" xmlns="" id="{9F4C528C-1725-4103-B4F8-AAFDE9FC1BBC}"/>
              </a:ext>
            </a:extLst>
          </p:cNvPr>
          <p:cNvSpPr>
            <a:spLocks noChangeArrowheads="1"/>
          </p:cNvSpPr>
          <p:nvPr/>
        </p:nvSpPr>
        <p:spPr bwMode="auto">
          <a:xfrm>
            <a:off x="1416443" y="4080809"/>
            <a:ext cx="1552575"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1" tIns="45716" rIns="91431" bIns="45716">
            <a:spAutoFit/>
          </a:bodyPr>
          <a:lstStyle/>
          <a:p>
            <a:pPr algn="ctr"/>
            <a:r>
              <a:rPr lang="zh-CN" altLang="en-US" sz="2200" dirty="0">
                <a:solidFill>
                  <a:srgbClr val="824100"/>
                </a:solidFill>
                <a:cs typeface="+mn-ea"/>
                <a:sym typeface="+mn-lt"/>
              </a:rPr>
              <a:t>添加标题</a:t>
            </a:r>
            <a:endParaRPr lang="en-US" sz="2200" dirty="0">
              <a:solidFill>
                <a:srgbClr val="824100"/>
              </a:solidFill>
              <a:cs typeface="+mn-ea"/>
              <a:sym typeface="+mn-lt"/>
            </a:endParaRPr>
          </a:p>
        </p:txBody>
      </p:sp>
      <p:sp>
        <p:nvSpPr>
          <p:cNvPr id="40" name="矩形 47">
            <a:extLst>
              <a:ext uri="{FF2B5EF4-FFF2-40B4-BE49-F238E27FC236}">
                <a16:creationId xmlns:a16="http://schemas.microsoft.com/office/drawing/2014/main" xmlns="" id="{C2185948-8E9F-4DAB-84E4-183200940086}"/>
              </a:ext>
            </a:extLst>
          </p:cNvPr>
          <p:cNvSpPr>
            <a:spLocks noChangeArrowheads="1"/>
          </p:cNvSpPr>
          <p:nvPr/>
        </p:nvSpPr>
        <p:spPr bwMode="auto">
          <a:xfrm>
            <a:off x="1206893" y="4501496"/>
            <a:ext cx="1971675" cy="868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91431" tIns="45716" rIns="91431" bIns="45716">
            <a:spAutoFit/>
          </a:bodyPr>
          <a:lstStyle/>
          <a:p>
            <a:pPr algn="ctr">
              <a:lnSpc>
                <a:spcPct val="120000"/>
              </a:lnSpc>
            </a:pPr>
            <a:r>
              <a:rPr lang="zh-CN" altLang="en-US" sz="1400" dirty="0">
                <a:solidFill>
                  <a:srgbClr val="824100"/>
                </a:solidFill>
                <a:cs typeface="+mn-ea"/>
                <a:sym typeface="+mn-lt"/>
              </a:rPr>
              <a:t>在此录入上述图表的描述说明，在此录入上述图表的描述说明。</a:t>
            </a:r>
            <a:endParaRPr lang="zh-CN" altLang="en-US" dirty="0">
              <a:solidFill>
                <a:srgbClr val="824100"/>
              </a:solidFill>
              <a:cs typeface="+mn-ea"/>
              <a:sym typeface="+mn-lt"/>
            </a:endParaRPr>
          </a:p>
        </p:txBody>
      </p:sp>
      <p:sp>
        <p:nvSpPr>
          <p:cNvPr id="41" name="矩形 108">
            <a:extLst>
              <a:ext uri="{FF2B5EF4-FFF2-40B4-BE49-F238E27FC236}">
                <a16:creationId xmlns:a16="http://schemas.microsoft.com/office/drawing/2014/main" xmlns="" id="{8116CE39-7E3F-415D-ABB7-3A24A4CB3BE5}"/>
              </a:ext>
            </a:extLst>
          </p:cNvPr>
          <p:cNvSpPr>
            <a:spLocks noChangeArrowheads="1"/>
          </p:cNvSpPr>
          <p:nvPr/>
        </p:nvSpPr>
        <p:spPr bwMode="auto">
          <a:xfrm>
            <a:off x="4056456" y="4080809"/>
            <a:ext cx="1550987"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1" tIns="45716" rIns="91431" bIns="45716">
            <a:spAutoFit/>
          </a:bodyPr>
          <a:lstStyle/>
          <a:p>
            <a:pPr algn="ctr"/>
            <a:r>
              <a:rPr lang="zh-CN" altLang="en-US" sz="2200" dirty="0">
                <a:solidFill>
                  <a:srgbClr val="824100"/>
                </a:solidFill>
                <a:cs typeface="+mn-ea"/>
                <a:sym typeface="+mn-lt"/>
              </a:rPr>
              <a:t>添加标题</a:t>
            </a:r>
            <a:endParaRPr lang="en-US" sz="2200" dirty="0">
              <a:solidFill>
                <a:srgbClr val="824100"/>
              </a:solidFill>
              <a:cs typeface="+mn-ea"/>
              <a:sym typeface="+mn-lt"/>
            </a:endParaRPr>
          </a:p>
        </p:txBody>
      </p:sp>
      <p:sp>
        <p:nvSpPr>
          <p:cNvPr id="42" name="矩形 47">
            <a:extLst>
              <a:ext uri="{FF2B5EF4-FFF2-40B4-BE49-F238E27FC236}">
                <a16:creationId xmlns:a16="http://schemas.microsoft.com/office/drawing/2014/main" xmlns="" id="{AC6E1A26-9155-44AD-9E02-672DD8DFC013}"/>
              </a:ext>
            </a:extLst>
          </p:cNvPr>
          <p:cNvSpPr>
            <a:spLocks noChangeArrowheads="1"/>
          </p:cNvSpPr>
          <p:nvPr/>
        </p:nvSpPr>
        <p:spPr bwMode="auto">
          <a:xfrm>
            <a:off x="3846906" y="4501496"/>
            <a:ext cx="1971675" cy="868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91431" tIns="45716" rIns="91431" bIns="45716">
            <a:spAutoFit/>
          </a:bodyPr>
          <a:lstStyle/>
          <a:p>
            <a:pPr algn="ctr">
              <a:lnSpc>
                <a:spcPct val="120000"/>
              </a:lnSpc>
            </a:pPr>
            <a:r>
              <a:rPr lang="zh-CN" altLang="en-US" sz="1400">
                <a:solidFill>
                  <a:srgbClr val="824100"/>
                </a:solidFill>
                <a:cs typeface="+mn-ea"/>
                <a:sym typeface="+mn-lt"/>
              </a:rPr>
              <a:t>在此录入上述图表的描述说明，在此录入上述图表的描述说明。</a:t>
            </a:r>
            <a:endParaRPr lang="zh-CN" altLang="en-US">
              <a:solidFill>
                <a:srgbClr val="824100"/>
              </a:solidFill>
              <a:cs typeface="+mn-ea"/>
              <a:sym typeface="+mn-lt"/>
            </a:endParaRPr>
          </a:p>
        </p:txBody>
      </p:sp>
      <p:sp>
        <p:nvSpPr>
          <p:cNvPr id="43" name="矩形 110">
            <a:extLst>
              <a:ext uri="{FF2B5EF4-FFF2-40B4-BE49-F238E27FC236}">
                <a16:creationId xmlns:a16="http://schemas.microsoft.com/office/drawing/2014/main" xmlns="" id="{33492B97-4924-4FA7-9E99-4D2103859F0A}"/>
              </a:ext>
            </a:extLst>
          </p:cNvPr>
          <p:cNvSpPr>
            <a:spLocks noChangeArrowheads="1"/>
          </p:cNvSpPr>
          <p:nvPr/>
        </p:nvSpPr>
        <p:spPr bwMode="auto">
          <a:xfrm>
            <a:off x="9334893" y="4080809"/>
            <a:ext cx="1552575"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1" tIns="45716" rIns="91431" bIns="45716">
            <a:spAutoFit/>
          </a:bodyPr>
          <a:lstStyle/>
          <a:p>
            <a:pPr algn="ctr"/>
            <a:r>
              <a:rPr lang="zh-CN" altLang="en-US" sz="2200" dirty="0">
                <a:solidFill>
                  <a:srgbClr val="824100"/>
                </a:solidFill>
                <a:cs typeface="+mn-ea"/>
                <a:sym typeface="+mn-lt"/>
              </a:rPr>
              <a:t>添加标题</a:t>
            </a:r>
            <a:endParaRPr lang="en-US" sz="2200" dirty="0">
              <a:solidFill>
                <a:srgbClr val="824100"/>
              </a:solidFill>
              <a:cs typeface="+mn-ea"/>
              <a:sym typeface="+mn-lt"/>
            </a:endParaRPr>
          </a:p>
        </p:txBody>
      </p:sp>
      <p:sp>
        <p:nvSpPr>
          <p:cNvPr id="44" name="矩形 47">
            <a:extLst>
              <a:ext uri="{FF2B5EF4-FFF2-40B4-BE49-F238E27FC236}">
                <a16:creationId xmlns:a16="http://schemas.microsoft.com/office/drawing/2014/main" xmlns="" id="{9F5FF2F3-B1D4-4447-9D5A-B697BF518A43}"/>
              </a:ext>
            </a:extLst>
          </p:cNvPr>
          <p:cNvSpPr>
            <a:spLocks noChangeArrowheads="1"/>
          </p:cNvSpPr>
          <p:nvPr/>
        </p:nvSpPr>
        <p:spPr bwMode="auto">
          <a:xfrm>
            <a:off x="9125343" y="4501496"/>
            <a:ext cx="1971675" cy="868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91431" tIns="45716" rIns="91431" bIns="45716">
            <a:spAutoFit/>
          </a:bodyPr>
          <a:lstStyle/>
          <a:p>
            <a:pPr algn="ctr">
              <a:lnSpc>
                <a:spcPct val="120000"/>
              </a:lnSpc>
            </a:pPr>
            <a:r>
              <a:rPr lang="zh-CN" altLang="en-US" sz="1400">
                <a:solidFill>
                  <a:srgbClr val="824100"/>
                </a:solidFill>
                <a:cs typeface="+mn-ea"/>
                <a:sym typeface="+mn-lt"/>
              </a:rPr>
              <a:t>在此录入上述图表的描述说明，在此录入上述图表的描述说明。</a:t>
            </a:r>
            <a:endParaRPr lang="zh-CN" altLang="en-US">
              <a:solidFill>
                <a:srgbClr val="824100"/>
              </a:solidFill>
              <a:cs typeface="+mn-ea"/>
              <a:sym typeface="+mn-lt"/>
            </a:endParaRPr>
          </a:p>
        </p:txBody>
      </p:sp>
      <p:sp>
        <p:nvSpPr>
          <p:cNvPr id="45" name="矩形 112">
            <a:extLst>
              <a:ext uri="{FF2B5EF4-FFF2-40B4-BE49-F238E27FC236}">
                <a16:creationId xmlns:a16="http://schemas.microsoft.com/office/drawing/2014/main" xmlns="" id="{A5EDC5AC-25D4-49F0-A68A-A0FD1DF3C4E7}"/>
              </a:ext>
            </a:extLst>
          </p:cNvPr>
          <p:cNvSpPr>
            <a:spLocks noChangeArrowheads="1"/>
          </p:cNvSpPr>
          <p:nvPr/>
        </p:nvSpPr>
        <p:spPr bwMode="auto">
          <a:xfrm>
            <a:off x="6696468" y="4080809"/>
            <a:ext cx="1550988"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1" tIns="45716" rIns="91431" bIns="45716">
            <a:spAutoFit/>
          </a:bodyPr>
          <a:lstStyle/>
          <a:p>
            <a:pPr algn="ctr"/>
            <a:r>
              <a:rPr lang="zh-CN" altLang="en-US" sz="2200" dirty="0">
                <a:solidFill>
                  <a:srgbClr val="824100"/>
                </a:solidFill>
                <a:cs typeface="+mn-ea"/>
                <a:sym typeface="+mn-lt"/>
              </a:rPr>
              <a:t>添加标题</a:t>
            </a:r>
            <a:endParaRPr lang="en-US" sz="2200" dirty="0">
              <a:solidFill>
                <a:srgbClr val="824100"/>
              </a:solidFill>
              <a:cs typeface="+mn-ea"/>
              <a:sym typeface="+mn-lt"/>
            </a:endParaRPr>
          </a:p>
        </p:txBody>
      </p:sp>
      <p:sp>
        <p:nvSpPr>
          <p:cNvPr id="46" name="矩形 47">
            <a:extLst>
              <a:ext uri="{FF2B5EF4-FFF2-40B4-BE49-F238E27FC236}">
                <a16:creationId xmlns:a16="http://schemas.microsoft.com/office/drawing/2014/main" xmlns="" id="{94097623-BFBA-4E30-9BFE-ECC66C164509}"/>
              </a:ext>
            </a:extLst>
          </p:cNvPr>
          <p:cNvSpPr>
            <a:spLocks noChangeArrowheads="1"/>
          </p:cNvSpPr>
          <p:nvPr/>
        </p:nvSpPr>
        <p:spPr bwMode="auto">
          <a:xfrm>
            <a:off x="6485331" y="4501496"/>
            <a:ext cx="1971675" cy="868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91431" tIns="45716" rIns="91431" bIns="45716">
            <a:spAutoFit/>
          </a:bodyPr>
          <a:lstStyle/>
          <a:p>
            <a:pPr algn="ctr">
              <a:lnSpc>
                <a:spcPct val="120000"/>
              </a:lnSpc>
            </a:pPr>
            <a:r>
              <a:rPr lang="zh-CN" altLang="en-US" sz="1400">
                <a:solidFill>
                  <a:srgbClr val="824100"/>
                </a:solidFill>
                <a:cs typeface="+mn-ea"/>
                <a:sym typeface="+mn-lt"/>
              </a:rPr>
              <a:t>在此录入上述图表的描述说明，在此录入上述图表的描述说明。</a:t>
            </a:r>
            <a:endParaRPr lang="zh-CN" altLang="en-US">
              <a:solidFill>
                <a:srgbClr val="824100"/>
              </a:solidFill>
              <a:cs typeface="+mn-ea"/>
              <a:sym typeface="+mn-lt"/>
            </a:endParaRPr>
          </a:p>
        </p:txBody>
      </p:sp>
    </p:spTree>
    <p:extLst>
      <p:ext uri="{BB962C8B-B14F-4D97-AF65-F5344CB8AC3E}">
        <p14:creationId xmlns:p14="http://schemas.microsoft.com/office/powerpoint/2010/main" val="853964885"/>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wipe(down)">
                                      <p:cBhvr>
                                        <p:cTn id="7" dur="214">
                                          <p:stCondLst>
                                            <p:cond delay="0"/>
                                          </p:stCondLst>
                                        </p:cTn>
                                        <p:tgtEl>
                                          <p:spTgt spid="17"/>
                                        </p:tgtEl>
                                      </p:cBhvr>
                                    </p:animEffect>
                                    <p:anim calcmode="lin" valueType="num">
                                      <p:cBhvr>
                                        <p:cTn id="8" dur="672" tmFilter="0,0; 0.14,0.36; 0.43,0.73; 0.71,0.91; 1.0,1.0">
                                          <p:stCondLst>
                                            <p:cond delay="0"/>
                                          </p:stCondLst>
                                        </p:cTn>
                                        <p:tgtEl>
                                          <p:spTgt spid="17"/>
                                        </p:tgtEl>
                                        <p:attrNameLst>
                                          <p:attrName>ppt_x</p:attrName>
                                        </p:attrNameLst>
                                      </p:cBhvr>
                                      <p:tavLst>
                                        <p:tav tm="0">
                                          <p:val>
                                            <p:strVal val="#ppt_x-0.25"/>
                                          </p:val>
                                        </p:tav>
                                        <p:tav tm="100000">
                                          <p:val>
                                            <p:strVal val="#ppt_x"/>
                                          </p:val>
                                        </p:tav>
                                      </p:tavLst>
                                    </p:anim>
                                    <p:anim calcmode="lin" valueType="num">
                                      <p:cBhvr>
                                        <p:cTn id="9" dur="245" tmFilter="0.0,0.0; 0.25,0.07; 0.50,0.2; 0.75,0.467; 1.0,1.0">
                                          <p:stCondLst>
                                            <p:cond delay="0"/>
                                          </p:stCondLst>
                                        </p:cTn>
                                        <p:tgtEl>
                                          <p:spTgt spid="17"/>
                                        </p:tgtEl>
                                        <p:attrNameLst>
                                          <p:attrName>ppt_y</p:attrName>
                                        </p:attrNameLst>
                                      </p:cBhvr>
                                      <p:tavLst>
                                        <p:tav tm="0" fmla="#ppt_y-sin(pi*$)/3">
                                          <p:val>
                                            <p:fltVal val="0.5"/>
                                          </p:val>
                                        </p:tav>
                                        <p:tav tm="100000">
                                          <p:val>
                                            <p:fltVal val="1"/>
                                          </p:val>
                                        </p:tav>
                                      </p:tavLst>
                                    </p:anim>
                                    <p:anim calcmode="lin" valueType="num">
                                      <p:cBhvr>
                                        <p:cTn id="10" dur="245" tmFilter="0, 0; 0.125,0.2665; 0.25,0.4; 0.375,0.465; 0.5,0.5;  0.625,0.535; 0.75,0.6; 0.875,0.7335; 1,1">
                                          <p:stCondLst>
                                            <p:cond delay="245"/>
                                          </p:stCondLst>
                                        </p:cTn>
                                        <p:tgtEl>
                                          <p:spTgt spid="17"/>
                                        </p:tgtEl>
                                        <p:attrNameLst>
                                          <p:attrName>ppt_y</p:attrName>
                                        </p:attrNameLst>
                                      </p:cBhvr>
                                      <p:tavLst>
                                        <p:tav tm="0" fmla="#ppt_y-sin(pi*$)/9">
                                          <p:val>
                                            <p:fltVal val="0"/>
                                          </p:val>
                                        </p:tav>
                                        <p:tav tm="100000">
                                          <p:val>
                                            <p:fltVal val="1"/>
                                          </p:val>
                                        </p:tav>
                                      </p:tavLst>
                                    </p:anim>
                                    <p:anim calcmode="lin" valueType="num">
                                      <p:cBhvr>
                                        <p:cTn id="11" dur="2" tmFilter="0, 0; 0.125,0.2665; 0.25,0.4; 0.375,0.465; 0.5,0.5;  0.625,0.535; 0.75,0.6; 0.875,0.7335; 1,1">
                                          <p:stCondLst>
                                            <p:cond delay="488"/>
                                          </p:stCondLst>
                                        </p:cTn>
                                        <p:tgtEl>
                                          <p:spTgt spid="17"/>
                                        </p:tgtEl>
                                        <p:attrNameLst>
                                          <p:attrName>ppt_y</p:attrName>
                                        </p:attrNameLst>
                                      </p:cBhvr>
                                      <p:tavLst>
                                        <p:tav tm="0" fmla="#ppt_y-sin(pi*$)/27">
                                          <p:val>
                                            <p:fltVal val="0"/>
                                          </p:val>
                                        </p:tav>
                                        <p:tav tm="100000">
                                          <p:val>
                                            <p:fltVal val="1"/>
                                          </p:val>
                                        </p:tav>
                                      </p:tavLst>
                                    </p:anim>
                                    <p:anim calcmode="lin" valueType="num">
                                      <p:cBhvr>
                                        <p:cTn id="12" dur="1" tmFilter="0, 0; 0.125,0.2665; 0.25,0.4; 0.375,0.465; 0.5,0.5;  0.625,0.535; 0.75,0.6; 0.875,0.7335; 1,1">
                                          <p:stCondLst>
                                            <p:cond delay="749"/>
                                          </p:stCondLst>
                                        </p:cTn>
                                        <p:tgtEl>
                                          <p:spTgt spid="17"/>
                                        </p:tgtEl>
                                        <p:attrNameLst>
                                          <p:attrName>ppt_y</p:attrName>
                                        </p:attrNameLst>
                                      </p:cBhvr>
                                      <p:tavLst>
                                        <p:tav tm="0" fmla="#ppt_y-sin(pi*$)/81">
                                          <p:val>
                                            <p:fltVal val="0"/>
                                          </p:val>
                                        </p:tav>
                                        <p:tav tm="100000">
                                          <p:val>
                                            <p:fltVal val="1"/>
                                          </p:val>
                                        </p:tav>
                                      </p:tavLst>
                                    </p:anim>
                                    <p:animScale>
                                      <p:cBhvr>
                                        <p:cTn id="13" dur="1">
                                          <p:stCondLst>
                                            <p:cond delay="240"/>
                                          </p:stCondLst>
                                        </p:cTn>
                                        <p:tgtEl>
                                          <p:spTgt spid="17"/>
                                        </p:tgtEl>
                                      </p:cBhvr>
                                      <p:to x="100000" y="60000"/>
                                    </p:animScale>
                                    <p:animScale>
                                      <p:cBhvr>
                                        <p:cTn id="14" dur="1" decel="50000">
                                          <p:stCondLst>
                                            <p:cond delay="249"/>
                                          </p:stCondLst>
                                        </p:cTn>
                                        <p:tgtEl>
                                          <p:spTgt spid="17"/>
                                        </p:tgtEl>
                                      </p:cBhvr>
                                      <p:to x="100000" y="100000"/>
                                    </p:animScale>
                                    <p:animScale>
                                      <p:cBhvr>
                                        <p:cTn id="15" dur="1">
                                          <p:stCondLst>
                                            <p:cond delay="484"/>
                                          </p:stCondLst>
                                        </p:cTn>
                                        <p:tgtEl>
                                          <p:spTgt spid="17"/>
                                        </p:tgtEl>
                                      </p:cBhvr>
                                      <p:to x="100000" y="80000"/>
                                    </p:animScale>
                                    <p:animScale>
                                      <p:cBhvr>
                                        <p:cTn id="16" dur="1" decel="50000">
                                          <p:stCondLst>
                                            <p:cond delay="493"/>
                                          </p:stCondLst>
                                        </p:cTn>
                                        <p:tgtEl>
                                          <p:spTgt spid="17"/>
                                        </p:tgtEl>
                                      </p:cBhvr>
                                      <p:to x="100000" y="100000"/>
                                    </p:animScale>
                                    <p:animScale>
                                      <p:cBhvr>
                                        <p:cTn id="17" dur="1">
                                          <p:stCondLst>
                                            <p:cond delay="749"/>
                                          </p:stCondLst>
                                        </p:cTn>
                                        <p:tgtEl>
                                          <p:spTgt spid="17"/>
                                        </p:tgtEl>
                                      </p:cBhvr>
                                      <p:to x="100000" y="90000"/>
                                    </p:animScale>
                                    <p:animScale>
                                      <p:cBhvr>
                                        <p:cTn id="18" dur="1" decel="50000">
                                          <p:stCondLst>
                                            <p:cond delay="749"/>
                                          </p:stCondLst>
                                        </p:cTn>
                                        <p:tgtEl>
                                          <p:spTgt spid="17"/>
                                        </p:tgtEl>
                                      </p:cBhvr>
                                      <p:to x="100000" y="100000"/>
                                    </p:animScale>
                                    <p:animScale>
                                      <p:cBhvr>
                                        <p:cTn id="19" dur="1">
                                          <p:stCondLst>
                                            <p:cond delay="749"/>
                                          </p:stCondLst>
                                        </p:cTn>
                                        <p:tgtEl>
                                          <p:spTgt spid="17"/>
                                        </p:tgtEl>
                                      </p:cBhvr>
                                      <p:to x="100000" y="95000"/>
                                    </p:animScale>
                                    <p:animScale>
                                      <p:cBhvr>
                                        <p:cTn id="20" dur="1" decel="50000">
                                          <p:stCondLst>
                                            <p:cond delay="749"/>
                                          </p:stCondLst>
                                        </p:cTn>
                                        <p:tgtEl>
                                          <p:spTgt spid="17"/>
                                        </p:tgtEl>
                                      </p:cBhvr>
                                      <p:to x="100000" y="100000"/>
                                    </p:animScale>
                                  </p:childTnLst>
                                </p:cTn>
                              </p:par>
                            </p:childTnLst>
                          </p:cTn>
                        </p:par>
                        <p:par>
                          <p:cTn id="21" fill="hold">
                            <p:stCondLst>
                              <p:cond delay="750"/>
                            </p:stCondLst>
                            <p:childTnLst>
                              <p:par>
                                <p:cTn id="22" presetID="26" presetClass="entr" presetSubtype="0" fill="hold" grpId="0" nodeType="afterEffect">
                                  <p:stCondLst>
                                    <p:cond delay="0"/>
                                  </p:stCondLst>
                                  <p:childTnLst>
                                    <p:set>
                                      <p:cBhvr>
                                        <p:cTn id="23" dur="1" fill="hold">
                                          <p:stCondLst>
                                            <p:cond delay="0"/>
                                          </p:stCondLst>
                                        </p:cTn>
                                        <p:tgtEl>
                                          <p:spTgt spid="16"/>
                                        </p:tgtEl>
                                        <p:attrNameLst>
                                          <p:attrName>style.visibility</p:attrName>
                                        </p:attrNameLst>
                                      </p:cBhvr>
                                      <p:to>
                                        <p:strVal val="visible"/>
                                      </p:to>
                                    </p:set>
                                    <p:animEffect transition="in" filter="wipe(down)">
                                      <p:cBhvr>
                                        <p:cTn id="24" dur="214">
                                          <p:stCondLst>
                                            <p:cond delay="0"/>
                                          </p:stCondLst>
                                        </p:cTn>
                                        <p:tgtEl>
                                          <p:spTgt spid="16"/>
                                        </p:tgtEl>
                                      </p:cBhvr>
                                    </p:animEffect>
                                    <p:anim calcmode="lin" valueType="num">
                                      <p:cBhvr>
                                        <p:cTn id="25" dur="672" tmFilter="0,0; 0.14,0.36; 0.43,0.73; 0.71,0.91; 1.0,1.0">
                                          <p:stCondLst>
                                            <p:cond delay="0"/>
                                          </p:stCondLst>
                                        </p:cTn>
                                        <p:tgtEl>
                                          <p:spTgt spid="16"/>
                                        </p:tgtEl>
                                        <p:attrNameLst>
                                          <p:attrName>ppt_x</p:attrName>
                                        </p:attrNameLst>
                                      </p:cBhvr>
                                      <p:tavLst>
                                        <p:tav tm="0">
                                          <p:val>
                                            <p:strVal val="#ppt_x-0.25"/>
                                          </p:val>
                                        </p:tav>
                                        <p:tav tm="100000">
                                          <p:val>
                                            <p:strVal val="#ppt_x"/>
                                          </p:val>
                                        </p:tav>
                                      </p:tavLst>
                                    </p:anim>
                                    <p:anim calcmode="lin" valueType="num">
                                      <p:cBhvr>
                                        <p:cTn id="26" dur="245" tmFilter="0.0,0.0; 0.25,0.07; 0.50,0.2; 0.75,0.467; 1.0,1.0">
                                          <p:stCondLst>
                                            <p:cond delay="0"/>
                                          </p:stCondLst>
                                        </p:cTn>
                                        <p:tgtEl>
                                          <p:spTgt spid="16"/>
                                        </p:tgtEl>
                                        <p:attrNameLst>
                                          <p:attrName>ppt_y</p:attrName>
                                        </p:attrNameLst>
                                      </p:cBhvr>
                                      <p:tavLst>
                                        <p:tav tm="0" fmla="#ppt_y-sin(pi*$)/3">
                                          <p:val>
                                            <p:fltVal val="0.5"/>
                                          </p:val>
                                        </p:tav>
                                        <p:tav tm="100000">
                                          <p:val>
                                            <p:fltVal val="1"/>
                                          </p:val>
                                        </p:tav>
                                      </p:tavLst>
                                    </p:anim>
                                    <p:anim calcmode="lin" valueType="num">
                                      <p:cBhvr>
                                        <p:cTn id="27" dur="245" tmFilter="0, 0; 0.125,0.2665; 0.25,0.4; 0.375,0.465; 0.5,0.5;  0.625,0.535; 0.75,0.6; 0.875,0.7335; 1,1">
                                          <p:stCondLst>
                                            <p:cond delay="245"/>
                                          </p:stCondLst>
                                        </p:cTn>
                                        <p:tgtEl>
                                          <p:spTgt spid="16"/>
                                        </p:tgtEl>
                                        <p:attrNameLst>
                                          <p:attrName>ppt_y</p:attrName>
                                        </p:attrNameLst>
                                      </p:cBhvr>
                                      <p:tavLst>
                                        <p:tav tm="0" fmla="#ppt_y-sin(pi*$)/9">
                                          <p:val>
                                            <p:fltVal val="0"/>
                                          </p:val>
                                        </p:tav>
                                        <p:tav tm="100000">
                                          <p:val>
                                            <p:fltVal val="1"/>
                                          </p:val>
                                        </p:tav>
                                      </p:tavLst>
                                    </p:anim>
                                    <p:anim calcmode="lin" valueType="num">
                                      <p:cBhvr>
                                        <p:cTn id="28" dur="2" tmFilter="0, 0; 0.125,0.2665; 0.25,0.4; 0.375,0.465; 0.5,0.5;  0.625,0.535; 0.75,0.6; 0.875,0.7335; 1,1">
                                          <p:stCondLst>
                                            <p:cond delay="488"/>
                                          </p:stCondLst>
                                        </p:cTn>
                                        <p:tgtEl>
                                          <p:spTgt spid="16"/>
                                        </p:tgtEl>
                                        <p:attrNameLst>
                                          <p:attrName>ppt_y</p:attrName>
                                        </p:attrNameLst>
                                      </p:cBhvr>
                                      <p:tavLst>
                                        <p:tav tm="0" fmla="#ppt_y-sin(pi*$)/27">
                                          <p:val>
                                            <p:fltVal val="0"/>
                                          </p:val>
                                        </p:tav>
                                        <p:tav tm="100000">
                                          <p:val>
                                            <p:fltVal val="1"/>
                                          </p:val>
                                        </p:tav>
                                      </p:tavLst>
                                    </p:anim>
                                    <p:anim calcmode="lin" valueType="num">
                                      <p:cBhvr>
                                        <p:cTn id="29" dur="1" tmFilter="0, 0; 0.125,0.2665; 0.25,0.4; 0.375,0.465; 0.5,0.5;  0.625,0.535; 0.75,0.6; 0.875,0.7335; 1,1">
                                          <p:stCondLst>
                                            <p:cond delay="749"/>
                                          </p:stCondLst>
                                        </p:cTn>
                                        <p:tgtEl>
                                          <p:spTgt spid="16"/>
                                        </p:tgtEl>
                                        <p:attrNameLst>
                                          <p:attrName>ppt_y</p:attrName>
                                        </p:attrNameLst>
                                      </p:cBhvr>
                                      <p:tavLst>
                                        <p:tav tm="0" fmla="#ppt_y-sin(pi*$)/81">
                                          <p:val>
                                            <p:fltVal val="0"/>
                                          </p:val>
                                        </p:tav>
                                        <p:tav tm="100000">
                                          <p:val>
                                            <p:fltVal val="1"/>
                                          </p:val>
                                        </p:tav>
                                      </p:tavLst>
                                    </p:anim>
                                    <p:animScale>
                                      <p:cBhvr>
                                        <p:cTn id="30" dur="1">
                                          <p:stCondLst>
                                            <p:cond delay="240"/>
                                          </p:stCondLst>
                                        </p:cTn>
                                        <p:tgtEl>
                                          <p:spTgt spid="16"/>
                                        </p:tgtEl>
                                      </p:cBhvr>
                                      <p:to x="100000" y="60000"/>
                                    </p:animScale>
                                    <p:animScale>
                                      <p:cBhvr>
                                        <p:cTn id="31" dur="1" decel="50000">
                                          <p:stCondLst>
                                            <p:cond delay="249"/>
                                          </p:stCondLst>
                                        </p:cTn>
                                        <p:tgtEl>
                                          <p:spTgt spid="16"/>
                                        </p:tgtEl>
                                      </p:cBhvr>
                                      <p:to x="100000" y="100000"/>
                                    </p:animScale>
                                    <p:animScale>
                                      <p:cBhvr>
                                        <p:cTn id="32" dur="1">
                                          <p:stCondLst>
                                            <p:cond delay="484"/>
                                          </p:stCondLst>
                                        </p:cTn>
                                        <p:tgtEl>
                                          <p:spTgt spid="16"/>
                                        </p:tgtEl>
                                      </p:cBhvr>
                                      <p:to x="100000" y="80000"/>
                                    </p:animScale>
                                    <p:animScale>
                                      <p:cBhvr>
                                        <p:cTn id="33" dur="1" decel="50000">
                                          <p:stCondLst>
                                            <p:cond delay="493"/>
                                          </p:stCondLst>
                                        </p:cTn>
                                        <p:tgtEl>
                                          <p:spTgt spid="16"/>
                                        </p:tgtEl>
                                      </p:cBhvr>
                                      <p:to x="100000" y="100000"/>
                                    </p:animScale>
                                    <p:animScale>
                                      <p:cBhvr>
                                        <p:cTn id="34" dur="1">
                                          <p:stCondLst>
                                            <p:cond delay="749"/>
                                          </p:stCondLst>
                                        </p:cTn>
                                        <p:tgtEl>
                                          <p:spTgt spid="16"/>
                                        </p:tgtEl>
                                      </p:cBhvr>
                                      <p:to x="100000" y="90000"/>
                                    </p:animScale>
                                    <p:animScale>
                                      <p:cBhvr>
                                        <p:cTn id="35" dur="1" decel="50000">
                                          <p:stCondLst>
                                            <p:cond delay="749"/>
                                          </p:stCondLst>
                                        </p:cTn>
                                        <p:tgtEl>
                                          <p:spTgt spid="16"/>
                                        </p:tgtEl>
                                      </p:cBhvr>
                                      <p:to x="100000" y="100000"/>
                                    </p:animScale>
                                    <p:animScale>
                                      <p:cBhvr>
                                        <p:cTn id="36" dur="1">
                                          <p:stCondLst>
                                            <p:cond delay="749"/>
                                          </p:stCondLst>
                                        </p:cTn>
                                        <p:tgtEl>
                                          <p:spTgt spid="16"/>
                                        </p:tgtEl>
                                      </p:cBhvr>
                                      <p:to x="100000" y="95000"/>
                                    </p:animScale>
                                    <p:animScale>
                                      <p:cBhvr>
                                        <p:cTn id="37" dur="1" decel="50000">
                                          <p:stCondLst>
                                            <p:cond delay="749"/>
                                          </p:stCondLst>
                                        </p:cTn>
                                        <p:tgtEl>
                                          <p:spTgt spid="16"/>
                                        </p:tgtEl>
                                      </p:cBhvr>
                                      <p:to x="100000" y="100000"/>
                                    </p:animScale>
                                  </p:childTnLst>
                                </p:cTn>
                              </p:par>
                            </p:childTnLst>
                          </p:cTn>
                        </p:par>
                      </p:childTnLst>
                    </p:cTn>
                  </p:par>
                  <p:par>
                    <p:cTn id="38" fill="hold">
                      <p:stCondLst>
                        <p:cond delay="indefinite"/>
                      </p:stCondLst>
                      <p:childTnLst>
                        <p:par>
                          <p:cTn id="39" fill="hold">
                            <p:stCondLst>
                              <p:cond delay="0"/>
                            </p:stCondLst>
                            <p:childTnLst>
                              <p:par>
                                <p:cTn id="40" presetID="16" presetClass="entr" presetSubtype="37" fill="hold" nodeType="clickEffect">
                                  <p:stCondLst>
                                    <p:cond delay="0"/>
                                  </p:stCondLst>
                                  <p:childTnLst>
                                    <p:set>
                                      <p:cBhvr>
                                        <p:cTn id="41" dur="1" fill="hold">
                                          <p:stCondLst>
                                            <p:cond delay="0"/>
                                          </p:stCondLst>
                                        </p:cTn>
                                        <p:tgtEl>
                                          <p:spTgt spid="18"/>
                                        </p:tgtEl>
                                        <p:attrNameLst>
                                          <p:attrName>style.visibility</p:attrName>
                                        </p:attrNameLst>
                                      </p:cBhvr>
                                      <p:to>
                                        <p:strVal val="visible"/>
                                      </p:to>
                                    </p:set>
                                    <p:animEffect transition="in" filter="barn(outVertical)">
                                      <p:cBhvr>
                                        <p:cTn id="42" dur="500"/>
                                        <p:tgtEl>
                                          <p:spTgt spid="18"/>
                                        </p:tgtEl>
                                      </p:cBhvr>
                                    </p:animEffect>
                                  </p:childTnLst>
                                </p:cTn>
                              </p:par>
                              <p:par>
                                <p:cTn id="43" presetID="14" presetClass="entr" presetSubtype="10" fill="hold" grpId="0" nodeType="withEffect">
                                  <p:stCondLst>
                                    <p:cond delay="300"/>
                                  </p:stCondLst>
                                  <p:childTnLst>
                                    <p:set>
                                      <p:cBhvr>
                                        <p:cTn id="44" dur="1" fill="hold">
                                          <p:stCondLst>
                                            <p:cond delay="0"/>
                                          </p:stCondLst>
                                        </p:cTn>
                                        <p:tgtEl>
                                          <p:spTgt spid="39"/>
                                        </p:tgtEl>
                                        <p:attrNameLst>
                                          <p:attrName>style.visibility</p:attrName>
                                        </p:attrNameLst>
                                      </p:cBhvr>
                                      <p:to>
                                        <p:strVal val="visible"/>
                                      </p:to>
                                    </p:set>
                                    <p:animEffect>
                                      <p:cBhvr>
                                        <p:cTn id="45" dur="400"/>
                                        <p:tgtEl>
                                          <p:spTgt spid="39"/>
                                        </p:tgtEl>
                                      </p:cBhvr>
                                    </p:animEffect>
                                  </p:childTnLst>
                                </p:cTn>
                              </p:par>
                              <p:par>
                                <p:cTn id="46" presetID="14" presetClass="entr" presetSubtype="10" fill="hold" grpId="0" nodeType="withEffect">
                                  <p:stCondLst>
                                    <p:cond delay="500"/>
                                  </p:stCondLst>
                                  <p:childTnLst>
                                    <p:set>
                                      <p:cBhvr>
                                        <p:cTn id="47" dur="1" fill="hold">
                                          <p:stCondLst>
                                            <p:cond delay="0"/>
                                          </p:stCondLst>
                                        </p:cTn>
                                        <p:tgtEl>
                                          <p:spTgt spid="40"/>
                                        </p:tgtEl>
                                        <p:attrNameLst>
                                          <p:attrName>style.visibility</p:attrName>
                                        </p:attrNameLst>
                                      </p:cBhvr>
                                      <p:to>
                                        <p:strVal val="visible"/>
                                      </p:to>
                                    </p:set>
                                    <p:animEffect>
                                      <p:cBhvr>
                                        <p:cTn id="48" dur="400"/>
                                        <p:tgtEl>
                                          <p:spTgt spid="40"/>
                                        </p:tgtEl>
                                      </p:cBhvr>
                                    </p:animEffect>
                                  </p:childTnLst>
                                </p:cTn>
                              </p:par>
                              <p:par>
                                <p:cTn id="49" presetID="14" presetClass="entr" presetSubtype="10" fill="hold" grpId="0" nodeType="withEffect">
                                  <p:stCondLst>
                                    <p:cond delay="600"/>
                                  </p:stCondLst>
                                  <p:childTnLst>
                                    <p:set>
                                      <p:cBhvr>
                                        <p:cTn id="50" dur="1" fill="hold">
                                          <p:stCondLst>
                                            <p:cond delay="0"/>
                                          </p:stCondLst>
                                        </p:cTn>
                                        <p:tgtEl>
                                          <p:spTgt spid="41"/>
                                        </p:tgtEl>
                                        <p:attrNameLst>
                                          <p:attrName>style.visibility</p:attrName>
                                        </p:attrNameLst>
                                      </p:cBhvr>
                                      <p:to>
                                        <p:strVal val="visible"/>
                                      </p:to>
                                    </p:set>
                                    <p:animEffect>
                                      <p:cBhvr>
                                        <p:cTn id="51" dur="400"/>
                                        <p:tgtEl>
                                          <p:spTgt spid="41"/>
                                        </p:tgtEl>
                                      </p:cBhvr>
                                    </p:animEffect>
                                  </p:childTnLst>
                                </p:cTn>
                              </p:par>
                              <p:par>
                                <p:cTn id="52" presetID="14" presetClass="entr" presetSubtype="10" fill="hold" grpId="0" nodeType="withEffect">
                                  <p:stCondLst>
                                    <p:cond delay="800"/>
                                  </p:stCondLst>
                                  <p:childTnLst>
                                    <p:set>
                                      <p:cBhvr>
                                        <p:cTn id="53" dur="1" fill="hold">
                                          <p:stCondLst>
                                            <p:cond delay="0"/>
                                          </p:stCondLst>
                                        </p:cTn>
                                        <p:tgtEl>
                                          <p:spTgt spid="42"/>
                                        </p:tgtEl>
                                        <p:attrNameLst>
                                          <p:attrName>style.visibility</p:attrName>
                                        </p:attrNameLst>
                                      </p:cBhvr>
                                      <p:to>
                                        <p:strVal val="visible"/>
                                      </p:to>
                                    </p:set>
                                    <p:animEffect>
                                      <p:cBhvr>
                                        <p:cTn id="54" dur="400"/>
                                        <p:tgtEl>
                                          <p:spTgt spid="42"/>
                                        </p:tgtEl>
                                      </p:cBhvr>
                                    </p:animEffect>
                                  </p:childTnLst>
                                </p:cTn>
                              </p:par>
                              <p:par>
                                <p:cTn id="55" presetID="14" presetClass="entr" presetSubtype="10" fill="hold" grpId="0" nodeType="withEffect">
                                  <p:stCondLst>
                                    <p:cond delay="900"/>
                                  </p:stCondLst>
                                  <p:childTnLst>
                                    <p:set>
                                      <p:cBhvr>
                                        <p:cTn id="56" dur="1" fill="hold">
                                          <p:stCondLst>
                                            <p:cond delay="0"/>
                                          </p:stCondLst>
                                        </p:cTn>
                                        <p:tgtEl>
                                          <p:spTgt spid="45"/>
                                        </p:tgtEl>
                                        <p:attrNameLst>
                                          <p:attrName>style.visibility</p:attrName>
                                        </p:attrNameLst>
                                      </p:cBhvr>
                                      <p:to>
                                        <p:strVal val="visible"/>
                                      </p:to>
                                    </p:set>
                                    <p:animEffect>
                                      <p:cBhvr>
                                        <p:cTn id="57" dur="400"/>
                                        <p:tgtEl>
                                          <p:spTgt spid="45"/>
                                        </p:tgtEl>
                                      </p:cBhvr>
                                    </p:animEffect>
                                  </p:childTnLst>
                                </p:cTn>
                              </p:par>
                              <p:par>
                                <p:cTn id="58" presetID="14" presetClass="entr" presetSubtype="10" fill="hold" grpId="0" nodeType="withEffect">
                                  <p:stCondLst>
                                    <p:cond delay="1100"/>
                                  </p:stCondLst>
                                  <p:childTnLst>
                                    <p:set>
                                      <p:cBhvr>
                                        <p:cTn id="59" dur="1" fill="hold">
                                          <p:stCondLst>
                                            <p:cond delay="0"/>
                                          </p:stCondLst>
                                        </p:cTn>
                                        <p:tgtEl>
                                          <p:spTgt spid="46"/>
                                        </p:tgtEl>
                                        <p:attrNameLst>
                                          <p:attrName>style.visibility</p:attrName>
                                        </p:attrNameLst>
                                      </p:cBhvr>
                                      <p:to>
                                        <p:strVal val="visible"/>
                                      </p:to>
                                    </p:set>
                                    <p:animEffect>
                                      <p:cBhvr>
                                        <p:cTn id="60" dur="400"/>
                                        <p:tgtEl>
                                          <p:spTgt spid="46"/>
                                        </p:tgtEl>
                                      </p:cBhvr>
                                    </p:animEffect>
                                  </p:childTnLst>
                                </p:cTn>
                              </p:par>
                              <p:par>
                                <p:cTn id="61" presetID="14" presetClass="entr" presetSubtype="10" fill="hold" grpId="0" nodeType="withEffect">
                                  <p:stCondLst>
                                    <p:cond delay="1200"/>
                                  </p:stCondLst>
                                  <p:childTnLst>
                                    <p:set>
                                      <p:cBhvr>
                                        <p:cTn id="62" dur="1" fill="hold">
                                          <p:stCondLst>
                                            <p:cond delay="0"/>
                                          </p:stCondLst>
                                        </p:cTn>
                                        <p:tgtEl>
                                          <p:spTgt spid="43"/>
                                        </p:tgtEl>
                                        <p:attrNameLst>
                                          <p:attrName>style.visibility</p:attrName>
                                        </p:attrNameLst>
                                      </p:cBhvr>
                                      <p:to>
                                        <p:strVal val="visible"/>
                                      </p:to>
                                    </p:set>
                                    <p:animEffect>
                                      <p:cBhvr>
                                        <p:cTn id="63" dur="400"/>
                                        <p:tgtEl>
                                          <p:spTgt spid="43"/>
                                        </p:tgtEl>
                                      </p:cBhvr>
                                    </p:animEffect>
                                  </p:childTnLst>
                                </p:cTn>
                              </p:par>
                              <p:par>
                                <p:cTn id="64" presetID="14" presetClass="entr" presetSubtype="10" fill="hold" grpId="0" nodeType="withEffect">
                                  <p:stCondLst>
                                    <p:cond delay="1400"/>
                                  </p:stCondLst>
                                  <p:childTnLst>
                                    <p:set>
                                      <p:cBhvr>
                                        <p:cTn id="65" dur="1" fill="hold">
                                          <p:stCondLst>
                                            <p:cond delay="0"/>
                                          </p:stCondLst>
                                        </p:cTn>
                                        <p:tgtEl>
                                          <p:spTgt spid="44"/>
                                        </p:tgtEl>
                                        <p:attrNameLst>
                                          <p:attrName>style.visibility</p:attrName>
                                        </p:attrNameLst>
                                      </p:cBhvr>
                                      <p:to>
                                        <p:strVal val="visible"/>
                                      </p:to>
                                    </p:set>
                                    <p:animEffect>
                                      <p:cBhvr>
                                        <p:cTn id="66" dur="4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39" grpId="0" bldLvl="0" autoUpdateAnimBg="0"/>
      <p:bldP spid="40" grpId="0" bldLvl="0" autoUpdateAnimBg="0"/>
      <p:bldP spid="41" grpId="0" bldLvl="0" autoUpdateAnimBg="0"/>
      <p:bldP spid="42" grpId="0" bldLvl="0" autoUpdateAnimBg="0"/>
      <p:bldP spid="43" grpId="0" bldLvl="0" autoUpdateAnimBg="0"/>
      <p:bldP spid="44" grpId="0" bldLvl="0" autoUpdateAnimBg="0"/>
      <p:bldP spid="45" grpId="0" bldLvl="0" autoUpdateAnimBg="0"/>
      <p:bldP spid="46" grpId="0" bldLvl="0" autoUpdateAnimBg="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矩形 27">
            <a:extLst>
              <a:ext uri="{FF2B5EF4-FFF2-40B4-BE49-F238E27FC236}">
                <a16:creationId xmlns:a16="http://schemas.microsoft.com/office/drawing/2014/main" xmlns="" id="{16FC4C99-C872-42DB-B835-C5FCDDBA902E}"/>
              </a:ext>
            </a:extLst>
          </p:cNvPr>
          <p:cNvSpPr/>
          <p:nvPr/>
        </p:nvSpPr>
        <p:spPr>
          <a:xfrm>
            <a:off x="3168013" y="0"/>
            <a:ext cx="5863408" cy="6858000"/>
          </a:xfrm>
          <a:prstGeom prst="rect">
            <a:avLst/>
          </a:prstGeom>
          <a:solidFill>
            <a:srgbClr val="824100">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9" name="矩形 28">
            <a:extLst>
              <a:ext uri="{FF2B5EF4-FFF2-40B4-BE49-F238E27FC236}">
                <a16:creationId xmlns:a16="http://schemas.microsoft.com/office/drawing/2014/main" xmlns="" id="{7AB97B6E-6D77-4D8D-82A7-B77200E30F5F}"/>
              </a:ext>
            </a:extLst>
          </p:cNvPr>
          <p:cNvSpPr/>
          <p:nvPr/>
        </p:nvSpPr>
        <p:spPr>
          <a:xfrm>
            <a:off x="681789" y="613611"/>
            <a:ext cx="10828421" cy="5654842"/>
          </a:xfrm>
          <a:prstGeom prst="rect">
            <a:avLst/>
          </a:prstGeom>
          <a:solidFill>
            <a:srgbClr val="FFF9F3"/>
          </a:solidFill>
          <a:ln>
            <a:noFill/>
          </a:ln>
          <a:effectLst>
            <a:outerShdw blurRad="63500" sx="102000" sy="102000" algn="c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30" name="图片 29">
            <a:extLst>
              <a:ext uri="{FF2B5EF4-FFF2-40B4-BE49-F238E27FC236}">
                <a16:creationId xmlns:a16="http://schemas.microsoft.com/office/drawing/2014/main" xmlns="" id="{EB9BEA3A-ED9D-4416-9070-1A946775C8E0}"/>
              </a:ext>
            </a:extLst>
          </p:cNvPr>
          <p:cNvPicPr>
            <a:picLocks noChangeAspect="1"/>
          </p:cNvPicPr>
          <p:nvPr/>
        </p:nvPicPr>
        <p:blipFill>
          <a:blip r:embed="rId2" cstate="screen">
            <a:extLst>
              <a:ext uri="{28A0092B-C50C-407E-A947-70E740481C1C}">
                <a14:useLocalDpi xmlns:a14="http://schemas.microsoft.com/office/drawing/2010/main"/>
              </a:ext>
            </a:extLst>
          </a:blip>
          <a:srcRect/>
          <a:stretch/>
        </p:blipFill>
        <p:spPr>
          <a:xfrm>
            <a:off x="5257274" y="-761895"/>
            <a:ext cx="7006284" cy="7006284"/>
          </a:xfrm>
          <a:prstGeom prst="rect">
            <a:avLst/>
          </a:prstGeom>
        </p:spPr>
      </p:pic>
      <p:pic>
        <p:nvPicPr>
          <p:cNvPr id="31" name="图片 30">
            <a:extLst>
              <a:ext uri="{FF2B5EF4-FFF2-40B4-BE49-F238E27FC236}">
                <a16:creationId xmlns:a16="http://schemas.microsoft.com/office/drawing/2014/main" xmlns="" id="{E18ED29A-F73C-46D6-8A63-4F717292992B}"/>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365584" y="76200"/>
            <a:ext cx="7156460" cy="5054248"/>
          </a:xfrm>
          <a:prstGeom prst="rect">
            <a:avLst/>
          </a:prstGeom>
        </p:spPr>
      </p:pic>
      <p:sp>
        <p:nvSpPr>
          <p:cNvPr id="32" name="文本框 31">
            <a:extLst>
              <a:ext uri="{FF2B5EF4-FFF2-40B4-BE49-F238E27FC236}">
                <a16:creationId xmlns:a16="http://schemas.microsoft.com/office/drawing/2014/main" xmlns="" id="{E1D4AB1B-43D0-4935-A2AE-4710BBB79D24}"/>
              </a:ext>
            </a:extLst>
          </p:cNvPr>
          <p:cNvSpPr txBox="1"/>
          <p:nvPr/>
        </p:nvSpPr>
        <p:spPr>
          <a:xfrm>
            <a:off x="864278" y="4472437"/>
            <a:ext cx="6471920" cy="1200329"/>
          </a:xfrm>
          <a:prstGeom prst="rect">
            <a:avLst/>
          </a:prstGeom>
          <a:noFill/>
        </p:spPr>
        <p:txBody>
          <a:bodyPr wrap="square" rtlCol="0">
            <a:spAutoFit/>
          </a:bodyPr>
          <a:lstStyle/>
          <a:p>
            <a:pPr algn="ctr">
              <a:lnSpc>
                <a:spcPct val="150000"/>
              </a:lnSpc>
            </a:pPr>
            <a:r>
              <a:rPr lang="zh-CN" altLang="en-US" sz="1200" spc="300" dirty="0">
                <a:solidFill>
                  <a:srgbClr val="824100"/>
                </a:solidFill>
                <a:cs typeface="+mn-ea"/>
                <a:sym typeface="+mn-lt"/>
              </a:rPr>
              <a:t>恐惧时，父爱是一块踏脚的石；黑暗时，父爱是一盏照明的灯；枯竭时，父爱是一湾生命之水；努力时，父爱是精神上的支柱；成功时，父爱又是鼓励与警钟。</a:t>
            </a:r>
          </a:p>
          <a:p>
            <a:pPr algn="ctr">
              <a:lnSpc>
                <a:spcPct val="150000"/>
              </a:lnSpc>
            </a:pPr>
            <a:endParaRPr lang="zh-CN" altLang="en-US" sz="1200" spc="300" dirty="0">
              <a:solidFill>
                <a:srgbClr val="824100"/>
              </a:solidFill>
              <a:cs typeface="+mn-ea"/>
              <a:sym typeface="+mn-lt"/>
            </a:endParaRPr>
          </a:p>
        </p:txBody>
      </p:sp>
      <p:sp>
        <p:nvSpPr>
          <p:cNvPr id="33" name="文本框 32">
            <a:extLst>
              <a:ext uri="{FF2B5EF4-FFF2-40B4-BE49-F238E27FC236}">
                <a16:creationId xmlns:a16="http://schemas.microsoft.com/office/drawing/2014/main" xmlns="" id="{49FF5E05-2015-4F60-85D6-21C6C0897C4F}"/>
              </a:ext>
            </a:extLst>
          </p:cNvPr>
          <p:cNvSpPr txBox="1"/>
          <p:nvPr/>
        </p:nvSpPr>
        <p:spPr>
          <a:xfrm>
            <a:off x="1846182" y="5486241"/>
            <a:ext cx="1774446" cy="307777"/>
          </a:xfrm>
          <a:prstGeom prst="rect">
            <a:avLst/>
          </a:prstGeom>
          <a:noFill/>
        </p:spPr>
        <p:txBody>
          <a:bodyPr wrap="square" rtlCol="0">
            <a:spAutoFit/>
          </a:bodyPr>
          <a:lstStyle/>
          <a:p>
            <a:pPr algn="dist"/>
            <a:r>
              <a:rPr lang="zh-CN" altLang="en-US" sz="1400" dirty="0">
                <a:solidFill>
                  <a:srgbClr val="824100"/>
                </a:solidFill>
                <a:cs typeface="+mn-ea"/>
                <a:sym typeface="+mn-lt"/>
              </a:rPr>
              <a:t>汇报人</a:t>
            </a:r>
            <a:r>
              <a:rPr lang="zh-CN" altLang="en-US" sz="1400" dirty="0" smtClean="0">
                <a:solidFill>
                  <a:srgbClr val="824100"/>
                </a:solidFill>
                <a:cs typeface="+mn-ea"/>
                <a:sym typeface="+mn-lt"/>
              </a:rPr>
              <a:t>：</a:t>
            </a:r>
            <a:r>
              <a:rPr lang="zh-CN" altLang="en-US" sz="1400" dirty="0">
                <a:solidFill>
                  <a:srgbClr val="824100"/>
                </a:solidFill>
                <a:cs typeface="+mn-ea"/>
                <a:sym typeface="+mn-lt"/>
              </a:rPr>
              <a:t>优品</a:t>
            </a:r>
            <a:r>
              <a:rPr lang="en-US" altLang="zh-CN" sz="1400" dirty="0" smtClean="0">
                <a:solidFill>
                  <a:srgbClr val="824100"/>
                </a:solidFill>
                <a:cs typeface="+mn-ea"/>
                <a:sym typeface="+mn-lt"/>
              </a:rPr>
              <a:t>PPT</a:t>
            </a:r>
            <a:endParaRPr lang="zh-CN" altLang="en-US" sz="1400" dirty="0">
              <a:solidFill>
                <a:srgbClr val="824100"/>
              </a:solidFill>
              <a:cs typeface="+mn-ea"/>
              <a:sym typeface="+mn-lt"/>
            </a:endParaRPr>
          </a:p>
        </p:txBody>
      </p:sp>
      <p:sp>
        <p:nvSpPr>
          <p:cNvPr id="34" name="文本框 33">
            <a:extLst>
              <a:ext uri="{FF2B5EF4-FFF2-40B4-BE49-F238E27FC236}">
                <a16:creationId xmlns:a16="http://schemas.microsoft.com/office/drawing/2014/main" xmlns="" id="{9B8BE3F6-271A-4C93-9E24-F38E8344332F}"/>
              </a:ext>
            </a:extLst>
          </p:cNvPr>
          <p:cNvSpPr txBox="1"/>
          <p:nvPr/>
        </p:nvSpPr>
        <p:spPr>
          <a:xfrm>
            <a:off x="3799106" y="5486241"/>
            <a:ext cx="3386200" cy="307777"/>
          </a:xfrm>
          <a:prstGeom prst="rect">
            <a:avLst/>
          </a:prstGeom>
          <a:noFill/>
        </p:spPr>
        <p:txBody>
          <a:bodyPr wrap="square" rtlCol="0">
            <a:spAutoFit/>
          </a:bodyPr>
          <a:lstStyle/>
          <a:p>
            <a:r>
              <a:rPr lang="zh-CN" altLang="en-US" sz="1400" spc="300" dirty="0">
                <a:solidFill>
                  <a:srgbClr val="824100"/>
                </a:solidFill>
                <a:cs typeface="+mn-ea"/>
                <a:sym typeface="+mn-lt"/>
              </a:rPr>
              <a:t>汇报时间：</a:t>
            </a:r>
            <a:r>
              <a:rPr lang="en-US" altLang="zh-CN" sz="1400" spc="300" dirty="0">
                <a:solidFill>
                  <a:srgbClr val="824100"/>
                </a:solidFill>
                <a:cs typeface="+mn-ea"/>
                <a:sym typeface="+mn-lt"/>
              </a:rPr>
              <a:t>20XX</a:t>
            </a:r>
            <a:r>
              <a:rPr lang="zh-CN" altLang="en-US" sz="1400" spc="300" dirty="0">
                <a:solidFill>
                  <a:srgbClr val="824100"/>
                </a:solidFill>
                <a:cs typeface="+mn-ea"/>
                <a:sym typeface="+mn-lt"/>
              </a:rPr>
              <a:t>年</a:t>
            </a:r>
            <a:r>
              <a:rPr lang="en-US" altLang="zh-CN" sz="1400" spc="300" dirty="0">
                <a:solidFill>
                  <a:srgbClr val="824100"/>
                </a:solidFill>
                <a:cs typeface="+mn-ea"/>
                <a:sym typeface="+mn-lt"/>
              </a:rPr>
              <a:t>XX</a:t>
            </a:r>
            <a:r>
              <a:rPr lang="zh-CN" altLang="en-US" sz="1400" spc="300" dirty="0">
                <a:solidFill>
                  <a:srgbClr val="824100"/>
                </a:solidFill>
                <a:cs typeface="+mn-ea"/>
                <a:sym typeface="+mn-lt"/>
              </a:rPr>
              <a:t>月</a:t>
            </a:r>
            <a:r>
              <a:rPr lang="en-US" altLang="zh-CN" sz="1400" spc="300" dirty="0">
                <a:solidFill>
                  <a:srgbClr val="824100"/>
                </a:solidFill>
                <a:cs typeface="+mn-ea"/>
                <a:sym typeface="+mn-lt"/>
              </a:rPr>
              <a:t>XX</a:t>
            </a:r>
            <a:r>
              <a:rPr lang="zh-CN" altLang="en-US" sz="1400" spc="300" dirty="0">
                <a:solidFill>
                  <a:srgbClr val="824100"/>
                </a:solidFill>
                <a:cs typeface="+mn-ea"/>
                <a:sym typeface="+mn-lt"/>
              </a:rPr>
              <a:t>日</a:t>
            </a:r>
          </a:p>
        </p:txBody>
      </p:sp>
    </p:spTree>
    <p:extLst>
      <p:ext uri="{BB962C8B-B14F-4D97-AF65-F5344CB8AC3E}">
        <p14:creationId xmlns:p14="http://schemas.microsoft.com/office/powerpoint/2010/main" val="1042965218"/>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randombar(horizontal)">
                                      <p:cBhvr>
                                        <p:cTn id="7" dur="1000"/>
                                        <p:tgtEl>
                                          <p:spTgt spid="29"/>
                                        </p:tgtEl>
                                      </p:cBhvr>
                                    </p:animEffect>
                                  </p:childTnLst>
                                </p:cTn>
                              </p:par>
                            </p:childTnLst>
                          </p:cTn>
                        </p:par>
                        <p:par>
                          <p:cTn id="8" fill="hold">
                            <p:stCondLst>
                              <p:cond delay="1000"/>
                            </p:stCondLst>
                            <p:childTnLst>
                              <p:par>
                                <p:cTn id="9" presetID="2" presetClass="entr" presetSubtype="12" fill="hold" nodeType="after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1000" fill="hold"/>
                                        <p:tgtEl>
                                          <p:spTgt spid="30"/>
                                        </p:tgtEl>
                                        <p:attrNameLst>
                                          <p:attrName>ppt_x</p:attrName>
                                        </p:attrNameLst>
                                      </p:cBhvr>
                                      <p:tavLst>
                                        <p:tav tm="0">
                                          <p:val>
                                            <p:strVal val="0-#ppt_w/2"/>
                                          </p:val>
                                        </p:tav>
                                        <p:tav tm="100000">
                                          <p:val>
                                            <p:strVal val="#ppt_x"/>
                                          </p:val>
                                        </p:tav>
                                      </p:tavLst>
                                    </p:anim>
                                    <p:anim calcmode="lin" valueType="num">
                                      <p:cBhvr additive="base">
                                        <p:cTn id="12" dur="1000" fill="hold"/>
                                        <p:tgtEl>
                                          <p:spTgt spid="30"/>
                                        </p:tgtEl>
                                        <p:attrNameLst>
                                          <p:attrName>ppt_y</p:attrName>
                                        </p:attrNameLst>
                                      </p:cBhvr>
                                      <p:tavLst>
                                        <p:tav tm="0">
                                          <p:val>
                                            <p:strVal val="1+#ppt_h/2"/>
                                          </p:val>
                                        </p:tav>
                                        <p:tav tm="100000">
                                          <p:val>
                                            <p:strVal val="#ppt_y"/>
                                          </p:val>
                                        </p:tav>
                                      </p:tavLst>
                                    </p:anim>
                                  </p:childTnLst>
                                </p:cTn>
                              </p:par>
                            </p:childTnLst>
                          </p:cTn>
                        </p:par>
                        <p:par>
                          <p:cTn id="13" fill="hold">
                            <p:stCondLst>
                              <p:cond delay="2000"/>
                            </p:stCondLst>
                            <p:childTnLst>
                              <p:par>
                                <p:cTn id="14" presetID="26" presetClass="entr" presetSubtype="0" fill="hold" nodeType="afterEffect">
                                  <p:stCondLst>
                                    <p:cond delay="0"/>
                                  </p:stCondLst>
                                  <p:childTnLst>
                                    <p:set>
                                      <p:cBhvr>
                                        <p:cTn id="15" dur="1" fill="hold">
                                          <p:stCondLst>
                                            <p:cond delay="0"/>
                                          </p:stCondLst>
                                        </p:cTn>
                                        <p:tgtEl>
                                          <p:spTgt spid="31"/>
                                        </p:tgtEl>
                                        <p:attrNameLst>
                                          <p:attrName>style.visibility</p:attrName>
                                        </p:attrNameLst>
                                      </p:cBhvr>
                                      <p:to>
                                        <p:strVal val="visible"/>
                                      </p:to>
                                    </p:set>
                                    <p:animEffect transition="in" filter="wipe(down)">
                                      <p:cBhvr>
                                        <p:cTn id="16" dur="285">
                                          <p:stCondLst>
                                            <p:cond delay="0"/>
                                          </p:stCondLst>
                                        </p:cTn>
                                        <p:tgtEl>
                                          <p:spTgt spid="31"/>
                                        </p:tgtEl>
                                      </p:cBhvr>
                                    </p:animEffect>
                                    <p:anim calcmode="lin" valueType="num">
                                      <p:cBhvr>
                                        <p:cTn id="17" dur="896" tmFilter="0,0; 0.14,0.36; 0.43,0.73; 0.71,0.91; 1.0,1.0">
                                          <p:stCondLst>
                                            <p:cond delay="0"/>
                                          </p:stCondLst>
                                        </p:cTn>
                                        <p:tgtEl>
                                          <p:spTgt spid="31"/>
                                        </p:tgtEl>
                                        <p:attrNameLst>
                                          <p:attrName>ppt_x</p:attrName>
                                        </p:attrNameLst>
                                      </p:cBhvr>
                                      <p:tavLst>
                                        <p:tav tm="0">
                                          <p:val>
                                            <p:strVal val="#ppt_x-0.25"/>
                                          </p:val>
                                        </p:tav>
                                        <p:tav tm="100000">
                                          <p:val>
                                            <p:strVal val="#ppt_x"/>
                                          </p:val>
                                        </p:tav>
                                      </p:tavLst>
                                    </p:anim>
                                    <p:anim calcmode="lin" valueType="num">
                                      <p:cBhvr>
                                        <p:cTn id="18" dur="326" tmFilter="0.0,0.0; 0.25,0.07; 0.50,0.2; 0.75,0.467; 1.0,1.0">
                                          <p:stCondLst>
                                            <p:cond delay="0"/>
                                          </p:stCondLst>
                                        </p:cTn>
                                        <p:tgtEl>
                                          <p:spTgt spid="31"/>
                                        </p:tgtEl>
                                        <p:attrNameLst>
                                          <p:attrName>ppt_y</p:attrName>
                                        </p:attrNameLst>
                                      </p:cBhvr>
                                      <p:tavLst>
                                        <p:tav tm="0" fmla="#ppt_y-sin(pi*$)/3">
                                          <p:val>
                                            <p:fltVal val="0.5"/>
                                          </p:val>
                                        </p:tav>
                                        <p:tav tm="100000">
                                          <p:val>
                                            <p:fltVal val="1"/>
                                          </p:val>
                                        </p:tav>
                                      </p:tavLst>
                                    </p:anim>
                                    <p:anim calcmode="lin" valueType="num">
                                      <p:cBhvr>
                                        <p:cTn id="19" dur="326" tmFilter="0, 0; 0.125,0.2665; 0.25,0.4; 0.375,0.465; 0.5,0.5;  0.625,0.535; 0.75,0.6; 0.875,0.7335; 1,1">
                                          <p:stCondLst>
                                            <p:cond delay="326"/>
                                          </p:stCondLst>
                                        </p:cTn>
                                        <p:tgtEl>
                                          <p:spTgt spid="31"/>
                                        </p:tgtEl>
                                        <p:attrNameLst>
                                          <p:attrName>ppt_y</p:attrName>
                                        </p:attrNameLst>
                                      </p:cBhvr>
                                      <p:tavLst>
                                        <p:tav tm="0" fmla="#ppt_y-sin(pi*$)/9">
                                          <p:val>
                                            <p:fltVal val="0"/>
                                          </p:val>
                                        </p:tav>
                                        <p:tav tm="100000">
                                          <p:val>
                                            <p:fltVal val="1"/>
                                          </p:val>
                                        </p:tav>
                                      </p:tavLst>
                                    </p:anim>
                                    <p:anim calcmode="lin" valueType="num">
                                      <p:cBhvr>
                                        <p:cTn id="20" dur="2" tmFilter="0, 0; 0.125,0.2665; 0.25,0.4; 0.375,0.465; 0.5,0.5;  0.625,0.535; 0.75,0.6; 0.875,0.7335; 1,1">
                                          <p:stCondLst>
                                            <p:cond delay="651"/>
                                          </p:stCondLst>
                                        </p:cTn>
                                        <p:tgtEl>
                                          <p:spTgt spid="31"/>
                                        </p:tgtEl>
                                        <p:attrNameLst>
                                          <p:attrName>ppt_y</p:attrName>
                                        </p:attrNameLst>
                                      </p:cBhvr>
                                      <p:tavLst>
                                        <p:tav tm="0" fmla="#ppt_y-sin(pi*$)/27">
                                          <p:val>
                                            <p:fltVal val="0"/>
                                          </p:val>
                                        </p:tav>
                                        <p:tav tm="100000">
                                          <p:val>
                                            <p:fltVal val="1"/>
                                          </p:val>
                                        </p:tav>
                                      </p:tavLst>
                                    </p:anim>
                                    <p:anim calcmode="lin" valueType="num">
                                      <p:cBhvr>
                                        <p:cTn id="21" dur="1" tmFilter="0, 0; 0.125,0.2665; 0.25,0.4; 0.375,0.465; 0.5,0.5;  0.625,0.535; 0.75,0.6; 0.875,0.7335; 1,1">
                                          <p:stCondLst>
                                            <p:cond delay="999"/>
                                          </p:stCondLst>
                                        </p:cTn>
                                        <p:tgtEl>
                                          <p:spTgt spid="31"/>
                                        </p:tgtEl>
                                        <p:attrNameLst>
                                          <p:attrName>ppt_y</p:attrName>
                                        </p:attrNameLst>
                                      </p:cBhvr>
                                      <p:tavLst>
                                        <p:tav tm="0" fmla="#ppt_y-sin(pi*$)/81">
                                          <p:val>
                                            <p:fltVal val="0"/>
                                          </p:val>
                                        </p:tav>
                                        <p:tav tm="100000">
                                          <p:val>
                                            <p:fltVal val="1"/>
                                          </p:val>
                                        </p:tav>
                                      </p:tavLst>
                                    </p:anim>
                                    <p:animScale>
                                      <p:cBhvr>
                                        <p:cTn id="22" dur="1">
                                          <p:stCondLst>
                                            <p:cond delay="320"/>
                                          </p:stCondLst>
                                        </p:cTn>
                                        <p:tgtEl>
                                          <p:spTgt spid="31"/>
                                        </p:tgtEl>
                                      </p:cBhvr>
                                      <p:to x="100000" y="60000"/>
                                    </p:animScale>
                                    <p:animScale>
                                      <p:cBhvr>
                                        <p:cTn id="23" dur="1" decel="50000">
                                          <p:stCondLst>
                                            <p:cond delay="332"/>
                                          </p:stCondLst>
                                        </p:cTn>
                                        <p:tgtEl>
                                          <p:spTgt spid="31"/>
                                        </p:tgtEl>
                                      </p:cBhvr>
                                      <p:to x="100000" y="100000"/>
                                    </p:animScale>
                                    <p:animScale>
                                      <p:cBhvr>
                                        <p:cTn id="24" dur="1">
                                          <p:stCondLst>
                                            <p:cond delay="645"/>
                                          </p:stCondLst>
                                        </p:cTn>
                                        <p:tgtEl>
                                          <p:spTgt spid="31"/>
                                        </p:tgtEl>
                                      </p:cBhvr>
                                      <p:to x="100000" y="80000"/>
                                    </p:animScale>
                                    <p:animScale>
                                      <p:cBhvr>
                                        <p:cTn id="25" dur="1" decel="50000">
                                          <p:stCondLst>
                                            <p:cond delay="658"/>
                                          </p:stCondLst>
                                        </p:cTn>
                                        <p:tgtEl>
                                          <p:spTgt spid="31"/>
                                        </p:tgtEl>
                                      </p:cBhvr>
                                      <p:to x="100000" y="100000"/>
                                    </p:animScale>
                                    <p:animScale>
                                      <p:cBhvr>
                                        <p:cTn id="26" dur="1">
                                          <p:stCondLst>
                                            <p:cond delay="999"/>
                                          </p:stCondLst>
                                        </p:cTn>
                                        <p:tgtEl>
                                          <p:spTgt spid="31"/>
                                        </p:tgtEl>
                                      </p:cBhvr>
                                      <p:to x="100000" y="90000"/>
                                    </p:animScale>
                                    <p:animScale>
                                      <p:cBhvr>
                                        <p:cTn id="27" dur="1" decel="50000">
                                          <p:stCondLst>
                                            <p:cond delay="999"/>
                                          </p:stCondLst>
                                        </p:cTn>
                                        <p:tgtEl>
                                          <p:spTgt spid="31"/>
                                        </p:tgtEl>
                                      </p:cBhvr>
                                      <p:to x="100000" y="100000"/>
                                    </p:animScale>
                                    <p:animScale>
                                      <p:cBhvr>
                                        <p:cTn id="28" dur="1">
                                          <p:stCondLst>
                                            <p:cond delay="999"/>
                                          </p:stCondLst>
                                        </p:cTn>
                                        <p:tgtEl>
                                          <p:spTgt spid="31"/>
                                        </p:tgtEl>
                                      </p:cBhvr>
                                      <p:to x="100000" y="95000"/>
                                    </p:animScale>
                                    <p:animScale>
                                      <p:cBhvr>
                                        <p:cTn id="29" dur="1" decel="50000">
                                          <p:stCondLst>
                                            <p:cond delay="999"/>
                                          </p:stCondLst>
                                        </p:cTn>
                                        <p:tgtEl>
                                          <p:spTgt spid="31"/>
                                        </p:tgtEl>
                                      </p:cBhvr>
                                      <p:to x="100000" y="100000"/>
                                    </p:animScale>
                                  </p:childTnLst>
                                </p:cTn>
                              </p:par>
                            </p:childTnLst>
                          </p:cTn>
                        </p:par>
                        <p:par>
                          <p:cTn id="30" fill="hold">
                            <p:stCondLst>
                              <p:cond delay="3000"/>
                            </p:stCondLst>
                            <p:childTnLst>
                              <p:par>
                                <p:cTn id="31" presetID="14" presetClass="entr" presetSubtype="10" fill="hold" grpId="0" nodeType="afterEffect">
                                  <p:stCondLst>
                                    <p:cond delay="0"/>
                                  </p:stCondLst>
                                  <p:childTnLst>
                                    <p:set>
                                      <p:cBhvr>
                                        <p:cTn id="32" dur="1" fill="hold">
                                          <p:stCondLst>
                                            <p:cond delay="0"/>
                                          </p:stCondLst>
                                        </p:cTn>
                                        <p:tgtEl>
                                          <p:spTgt spid="32"/>
                                        </p:tgtEl>
                                        <p:attrNameLst>
                                          <p:attrName>style.visibility</p:attrName>
                                        </p:attrNameLst>
                                      </p:cBhvr>
                                      <p:to>
                                        <p:strVal val="visible"/>
                                      </p:to>
                                    </p:set>
                                    <p:animEffect transition="in" filter="randombar(horizontal)">
                                      <p:cBhvr>
                                        <p:cTn id="33" dur="1000"/>
                                        <p:tgtEl>
                                          <p:spTgt spid="32"/>
                                        </p:tgtEl>
                                      </p:cBhvr>
                                    </p:animEffect>
                                  </p:childTnLst>
                                </p:cTn>
                              </p:par>
                            </p:childTnLst>
                          </p:cTn>
                        </p:par>
                        <p:par>
                          <p:cTn id="34" fill="hold">
                            <p:stCondLst>
                              <p:cond delay="4000"/>
                            </p:stCondLst>
                            <p:childTnLst>
                              <p:par>
                                <p:cTn id="35" presetID="22" presetClass="entr" presetSubtype="4" fill="hold" grpId="0" nodeType="afterEffect">
                                  <p:stCondLst>
                                    <p:cond delay="0"/>
                                  </p:stCondLst>
                                  <p:childTnLst>
                                    <p:set>
                                      <p:cBhvr>
                                        <p:cTn id="36" dur="1" fill="hold">
                                          <p:stCondLst>
                                            <p:cond delay="0"/>
                                          </p:stCondLst>
                                        </p:cTn>
                                        <p:tgtEl>
                                          <p:spTgt spid="33"/>
                                        </p:tgtEl>
                                        <p:attrNameLst>
                                          <p:attrName>style.visibility</p:attrName>
                                        </p:attrNameLst>
                                      </p:cBhvr>
                                      <p:to>
                                        <p:strVal val="visible"/>
                                      </p:to>
                                    </p:set>
                                    <p:animEffect transition="in" filter="wipe(down)">
                                      <p:cBhvr>
                                        <p:cTn id="37" dur="1000"/>
                                        <p:tgtEl>
                                          <p:spTgt spid="33"/>
                                        </p:tgtEl>
                                      </p:cBhvr>
                                    </p:animEffect>
                                  </p:childTnLst>
                                </p:cTn>
                              </p:par>
                            </p:childTnLst>
                          </p:cTn>
                        </p:par>
                        <p:par>
                          <p:cTn id="38" fill="hold">
                            <p:stCondLst>
                              <p:cond delay="5000"/>
                            </p:stCondLst>
                            <p:childTnLst>
                              <p:par>
                                <p:cTn id="39" presetID="22" presetClass="entr" presetSubtype="4" fill="hold" grpId="0" nodeType="afterEffect">
                                  <p:stCondLst>
                                    <p:cond delay="0"/>
                                  </p:stCondLst>
                                  <p:childTnLst>
                                    <p:set>
                                      <p:cBhvr>
                                        <p:cTn id="40" dur="1" fill="hold">
                                          <p:stCondLst>
                                            <p:cond delay="0"/>
                                          </p:stCondLst>
                                        </p:cTn>
                                        <p:tgtEl>
                                          <p:spTgt spid="34"/>
                                        </p:tgtEl>
                                        <p:attrNameLst>
                                          <p:attrName>style.visibility</p:attrName>
                                        </p:attrNameLst>
                                      </p:cBhvr>
                                      <p:to>
                                        <p:strVal val="visible"/>
                                      </p:to>
                                    </p:set>
                                    <p:animEffect transition="in" filter="wipe(down)">
                                      <p:cBhvr>
                                        <p:cTn id="41" dur="10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2" grpId="0"/>
      <p:bldP spid="33" grpId="0"/>
      <p:bldP spid="34"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949865"/>
            <a:ext cx="12191999"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dirty="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0" y="2182092"/>
            <a:ext cx="12191999"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defRPr/>
            </a:pP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课件：</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92421389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a:extLst>
              <a:ext uri="{FF2B5EF4-FFF2-40B4-BE49-F238E27FC236}">
                <a16:creationId xmlns:a16="http://schemas.microsoft.com/office/drawing/2014/main" xmlns="" id="{AF442435-386B-49C4-BBFD-91EF067F1311}"/>
              </a:ext>
            </a:extLst>
          </p:cNvPr>
          <p:cNvSpPr/>
          <p:nvPr/>
        </p:nvSpPr>
        <p:spPr>
          <a:xfrm>
            <a:off x="685800" y="589547"/>
            <a:ext cx="10828421" cy="5654842"/>
          </a:xfrm>
          <a:prstGeom prst="rect">
            <a:avLst/>
          </a:prstGeom>
          <a:solidFill>
            <a:srgbClr val="FFF9F3"/>
          </a:solidFill>
          <a:ln>
            <a:noFill/>
          </a:ln>
          <a:effectLst>
            <a:outerShdw blurRad="63500" sx="102000" sy="102000" algn="c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 name="文本框 5">
            <a:extLst>
              <a:ext uri="{FF2B5EF4-FFF2-40B4-BE49-F238E27FC236}">
                <a16:creationId xmlns:a16="http://schemas.microsoft.com/office/drawing/2014/main" xmlns="" id="{6AA97221-68F6-4C95-AE76-2B4CF0EF86AC}"/>
              </a:ext>
            </a:extLst>
          </p:cNvPr>
          <p:cNvSpPr txBox="1"/>
          <p:nvPr/>
        </p:nvSpPr>
        <p:spPr>
          <a:xfrm>
            <a:off x="4794868" y="2475688"/>
            <a:ext cx="923330" cy="2960637"/>
          </a:xfrm>
          <a:prstGeom prst="rect">
            <a:avLst/>
          </a:prstGeom>
          <a:noFill/>
        </p:spPr>
        <p:txBody>
          <a:bodyPr vert="eaVert" wrap="square" rtlCol="0">
            <a:spAutoFit/>
          </a:bodyPr>
          <a:lstStyle/>
          <a:p>
            <a:r>
              <a:rPr lang="zh-CN" altLang="en-US" sz="4800" spc="300" dirty="0">
                <a:solidFill>
                  <a:srgbClr val="824100"/>
                </a:solidFill>
                <a:cs typeface="+mn-ea"/>
                <a:sym typeface="+mn-lt"/>
              </a:rPr>
              <a:t>目  录</a:t>
            </a:r>
          </a:p>
        </p:txBody>
      </p:sp>
      <p:sp>
        <p:nvSpPr>
          <p:cNvPr id="7" name="文本框 6">
            <a:extLst>
              <a:ext uri="{FF2B5EF4-FFF2-40B4-BE49-F238E27FC236}">
                <a16:creationId xmlns:a16="http://schemas.microsoft.com/office/drawing/2014/main" xmlns="" id="{DA60191C-7DE4-411C-82EF-E0765CE57F7C}"/>
              </a:ext>
            </a:extLst>
          </p:cNvPr>
          <p:cNvSpPr txBox="1"/>
          <p:nvPr/>
        </p:nvSpPr>
        <p:spPr>
          <a:xfrm>
            <a:off x="6100011" y="1601567"/>
            <a:ext cx="5791200" cy="461665"/>
          </a:xfrm>
          <a:prstGeom prst="rect">
            <a:avLst/>
          </a:prstGeom>
          <a:noFill/>
        </p:spPr>
        <p:txBody>
          <a:bodyPr wrap="square" rtlCol="0">
            <a:spAutoFit/>
          </a:bodyPr>
          <a:lstStyle/>
          <a:p>
            <a:r>
              <a:rPr lang="zh-CN" altLang="en-US" sz="2400" spc="300" dirty="0">
                <a:solidFill>
                  <a:srgbClr val="824100"/>
                </a:solidFill>
                <a:cs typeface="+mn-ea"/>
                <a:sym typeface="+mn-lt"/>
              </a:rPr>
              <a:t>第一章  父亲节的节日来由</a:t>
            </a:r>
          </a:p>
        </p:txBody>
      </p:sp>
      <p:sp>
        <p:nvSpPr>
          <p:cNvPr id="8" name="文本框 7">
            <a:extLst>
              <a:ext uri="{FF2B5EF4-FFF2-40B4-BE49-F238E27FC236}">
                <a16:creationId xmlns:a16="http://schemas.microsoft.com/office/drawing/2014/main" xmlns="" id="{711E638D-9DBF-4618-85C8-1419DDE225E8}"/>
              </a:ext>
            </a:extLst>
          </p:cNvPr>
          <p:cNvSpPr txBox="1"/>
          <p:nvPr/>
        </p:nvSpPr>
        <p:spPr>
          <a:xfrm>
            <a:off x="6100011" y="2597610"/>
            <a:ext cx="5791200" cy="461665"/>
          </a:xfrm>
          <a:prstGeom prst="rect">
            <a:avLst/>
          </a:prstGeom>
          <a:noFill/>
        </p:spPr>
        <p:txBody>
          <a:bodyPr wrap="square" rtlCol="0">
            <a:spAutoFit/>
          </a:bodyPr>
          <a:lstStyle/>
          <a:p>
            <a:r>
              <a:rPr lang="zh-CN" altLang="en-US" sz="2400" spc="300" dirty="0">
                <a:solidFill>
                  <a:srgbClr val="824100"/>
                </a:solidFill>
                <a:cs typeface="+mn-ea"/>
                <a:sym typeface="+mn-lt"/>
              </a:rPr>
              <a:t>第二章  父亲节的节日活动</a:t>
            </a:r>
          </a:p>
        </p:txBody>
      </p:sp>
      <p:sp>
        <p:nvSpPr>
          <p:cNvPr id="9" name="文本框 8">
            <a:extLst>
              <a:ext uri="{FF2B5EF4-FFF2-40B4-BE49-F238E27FC236}">
                <a16:creationId xmlns:a16="http://schemas.microsoft.com/office/drawing/2014/main" xmlns="" id="{417D7E30-C5EB-4A5C-95D5-20B8CF244A2B}"/>
              </a:ext>
            </a:extLst>
          </p:cNvPr>
          <p:cNvSpPr txBox="1"/>
          <p:nvPr/>
        </p:nvSpPr>
        <p:spPr>
          <a:xfrm>
            <a:off x="6096000" y="3737777"/>
            <a:ext cx="5791200" cy="461665"/>
          </a:xfrm>
          <a:prstGeom prst="rect">
            <a:avLst/>
          </a:prstGeom>
          <a:noFill/>
        </p:spPr>
        <p:txBody>
          <a:bodyPr wrap="square" rtlCol="0">
            <a:spAutoFit/>
          </a:bodyPr>
          <a:lstStyle/>
          <a:p>
            <a:r>
              <a:rPr lang="zh-CN" altLang="en-US" sz="2400" spc="300" dirty="0">
                <a:solidFill>
                  <a:srgbClr val="824100"/>
                </a:solidFill>
                <a:cs typeface="+mn-ea"/>
                <a:sym typeface="+mn-lt"/>
              </a:rPr>
              <a:t>第三章  父亲节的节日意义</a:t>
            </a:r>
          </a:p>
        </p:txBody>
      </p:sp>
      <p:sp>
        <p:nvSpPr>
          <p:cNvPr id="10" name="文本框 9">
            <a:extLst>
              <a:ext uri="{FF2B5EF4-FFF2-40B4-BE49-F238E27FC236}">
                <a16:creationId xmlns:a16="http://schemas.microsoft.com/office/drawing/2014/main" xmlns="" id="{9C481796-D137-4F65-8D16-14F7FB5D29E6}"/>
              </a:ext>
            </a:extLst>
          </p:cNvPr>
          <p:cNvSpPr txBox="1"/>
          <p:nvPr/>
        </p:nvSpPr>
        <p:spPr>
          <a:xfrm>
            <a:off x="6096000" y="4846558"/>
            <a:ext cx="5791200" cy="461665"/>
          </a:xfrm>
          <a:prstGeom prst="rect">
            <a:avLst/>
          </a:prstGeom>
          <a:noFill/>
        </p:spPr>
        <p:txBody>
          <a:bodyPr wrap="square" rtlCol="0">
            <a:spAutoFit/>
          </a:bodyPr>
          <a:lstStyle/>
          <a:p>
            <a:r>
              <a:rPr lang="zh-CN" altLang="en-US" sz="2400" spc="300" dirty="0">
                <a:solidFill>
                  <a:srgbClr val="824100"/>
                </a:solidFill>
                <a:cs typeface="+mn-ea"/>
                <a:sym typeface="+mn-lt"/>
              </a:rPr>
              <a:t>第四章  父亲节的节日总结</a:t>
            </a:r>
          </a:p>
        </p:txBody>
      </p:sp>
      <p:pic>
        <p:nvPicPr>
          <p:cNvPr id="16" name="图片 15">
            <a:extLst>
              <a:ext uri="{FF2B5EF4-FFF2-40B4-BE49-F238E27FC236}">
                <a16:creationId xmlns:a16="http://schemas.microsoft.com/office/drawing/2014/main" xmlns="" id="{7DBFCDAD-0FEA-4B9D-9ADB-3F981A8BFD84}"/>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975047" y="613611"/>
            <a:ext cx="3889234" cy="5765276"/>
          </a:xfrm>
          <a:prstGeom prst="rect">
            <a:avLst/>
          </a:prstGeom>
        </p:spPr>
      </p:pic>
      <p:grpSp>
        <p:nvGrpSpPr>
          <p:cNvPr id="22" name="组合 21">
            <a:extLst>
              <a:ext uri="{FF2B5EF4-FFF2-40B4-BE49-F238E27FC236}">
                <a16:creationId xmlns:a16="http://schemas.microsoft.com/office/drawing/2014/main" xmlns="" id="{BCAC48DA-C8EF-445B-82F8-A015C6A52087}"/>
              </a:ext>
            </a:extLst>
          </p:cNvPr>
          <p:cNvGrpSpPr/>
          <p:nvPr/>
        </p:nvGrpSpPr>
        <p:grpSpPr>
          <a:xfrm>
            <a:off x="6181983" y="2114550"/>
            <a:ext cx="4239126" cy="105545"/>
            <a:chOff x="5438274" y="2079726"/>
            <a:chExt cx="5522494" cy="140369"/>
          </a:xfrm>
        </p:grpSpPr>
        <p:cxnSp>
          <p:nvCxnSpPr>
            <p:cNvPr id="20" name="直接连接符 19">
              <a:extLst>
                <a:ext uri="{FF2B5EF4-FFF2-40B4-BE49-F238E27FC236}">
                  <a16:creationId xmlns:a16="http://schemas.microsoft.com/office/drawing/2014/main" xmlns="" id="{C23C5A6A-3039-4D3C-9761-7A8738201A7E}"/>
                </a:ext>
              </a:extLst>
            </p:cNvPr>
            <p:cNvCxnSpPr/>
            <p:nvPr/>
          </p:nvCxnSpPr>
          <p:spPr>
            <a:xfrm>
              <a:off x="5438274" y="2079726"/>
              <a:ext cx="5522494" cy="0"/>
            </a:xfrm>
            <a:prstGeom prst="line">
              <a:avLst/>
            </a:prstGeom>
            <a:ln w="28575">
              <a:solidFill>
                <a:srgbClr val="C06000"/>
              </a:solidFill>
              <a:prstDash val="sysDash"/>
            </a:ln>
          </p:spPr>
          <p:style>
            <a:lnRef idx="1">
              <a:schemeClr val="accent1"/>
            </a:lnRef>
            <a:fillRef idx="0">
              <a:schemeClr val="accent1"/>
            </a:fillRef>
            <a:effectRef idx="0">
              <a:schemeClr val="accent1"/>
            </a:effectRef>
            <a:fontRef idx="minor">
              <a:schemeClr val="tx1"/>
            </a:fontRef>
          </p:style>
        </p:cxnSp>
        <p:cxnSp>
          <p:nvCxnSpPr>
            <p:cNvPr id="21" name="直接连接符 20">
              <a:extLst>
                <a:ext uri="{FF2B5EF4-FFF2-40B4-BE49-F238E27FC236}">
                  <a16:creationId xmlns:a16="http://schemas.microsoft.com/office/drawing/2014/main" xmlns="" id="{621971B0-2CE7-4B64-A081-89871D0F4FDC}"/>
                </a:ext>
              </a:extLst>
            </p:cNvPr>
            <p:cNvCxnSpPr/>
            <p:nvPr/>
          </p:nvCxnSpPr>
          <p:spPr>
            <a:xfrm>
              <a:off x="5438274" y="2220095"/>
              <a:ext cx="5522494" cy="0"/>
            </a:xfrm>
            <a:prstGeom prst="line">
              <a:avLst/>
            </a:prstGeom>
            <a:ln w="28575">
              <a:solidFill>
                <a:srgbClr val="C06000"/>
              </a:solidFill>
              <a:prstDash val="sysDash"/>
            </a:ln>
          </p:spPr>
          <p:style>
            <a:lnRef idx="1">
              <a:schemeClr val="accent1"/>
            </a:lnRef>
            <a:fillRef idx="0">
              <a:schemeClr val="accent1"/>
            </a:fillRef>
            <a:effectRef idx="0">
              <a:schemeClr val="accent1"/>
            </a:effectRef>
            <a:fontRef idx="minor">
              <a:schemeClr val="tx1"/>
            </a:fontRef>
          </p:style>
        </p:cxnSp>
      </p:grpSp>
      <p:grpSp>
        <p:nvGrpSpPr>
          <p:cNvPr id="23" name="组合 22">
            <a:extLst>
              <a:ext uri="{FF2B5EF4-FFF2-40B4-BE49-F238E27FC236}">
                <a16:creationId xmlns:a16="http://schemas.microsoft.com/office/drawing/2014/main" xmlns="" id="{D7607495-CF66-4A00-A273-EA10D03D346D}"/>
              </a:ext>
            </a:extLst>
          </p:cNvPr>
          <p:cNvGrpSpPr/>
          <p:nvPr/>
        </p:nvGrpSpPr>
        <p:grpSpPr>
          <a:xfrm>
            <a:off x="6181983" y="3147003"/>
            <a:ext cx="4239126" cy="136965"/>
            <a:chOff x="5438274" y="2079726"/>
            <a:chExt cx="5522494" cy="140369"/>
          </a:xfrm>
        </p:grpSpPr>
        <p:cxnSp>
          <p:nvCxnSpPr>
            <p:cNvPr id="24" name="直接连接符 23">
              <a:extLst>
                <a:ext uri="{FF2B5EF4-FFF2-40B4-BE49-F238E27FC236}">
                  <a16:creationId xmlns:a16="http://schemas.microsoft.com/office/drawing/2014/main" xmlns="" id="{3104B12E-8F52-461F-A804-B2657B42C180}"/>
                </a:ext>
              </a:extLst>
            </p:cNvPr>
            <p:cNvCxnSpPr/>
            <p:nvPr/>
          </p:nvCxnSpPr>
          <p:spPr>
            <a:xfrm>
              <a:off x="5438274" y="2079726"/>
              <a:ext cx="5522494" cy="0"/>
            </a:xfrm>
            <a:prstGeom prst="line">
              <a:avLst/>
            </a:prstGeom>
            <a:ln w="28575">
              <a:solidFill>
                <a:srgbClr val="C06000"/>
              </a:solidFill>
              <a:prstDash val="sysDash"/>
            </a:ln>
          </p:spPr>
          <p:style>
            <a:lnRef idx="1">
              <a:schemeClr val="accent1"/>
            </a:lnRef>
            <a:fillRef idx="0">
              <a:schemeClr val="accent1"/>
            </a:fillRef>
            <a:effectRef idx="0">
              <a:schemeClr val="accent1"/>
            </a:effectRef>
            <a:fontRef idx="minor">
              <a:schemeClr val="tx1"/>
            </a:fontRef>
          </p:style>
        </p:cxnSp>
        <p:cxnSp>
          <p:nvCxnSpPr>
            <p:cNvPr id="25" name="直接连接符 24">
              <a:extLst>
                <a:ext uri="{FF2B5EF4-FFF2-40B4-BE49-F238E27FC236}">
                  <a16:creationId xmlns:a16="http://schemas.microsoft.com/office/drawing/2014/main" xmlns="" id="{960DF321-7BCA-4C90-9F57-DAD99942DBA4}"/>
                </a:ext>
              </a:extLst>
            </p:cNvPr>
            <p:cNvCxnSpPr/>
            <p:nvPr/>
          </p:nvCxnSpPr>
          <p:spPr>
            <a:xfrm>
              <a:off x="5438274" y="2220095"/>
              <a:ext cx="5522494" cy="0"/>
            </a:xfrm>
            <a:prstGeom prst="line">
              <a:avLst/>
            </a:prstGeom>
            <a:ln w="28575">
              <a:solidFill>
                <a:srgbClr val="C06000"/>
              </a:solidFill>
              <a:prstDash val="sysDash"/>
            </a:ln>
          </p:spPr>
          <p:style>
            <a:lnRef idx="1">
              <a:schemeClr val="accent1"/>
            </a:lnRef>
            <a:fillRef idx="0">
              <a:schemeClr val="accent1"/>
            </a:fillRef>
            <a:effectRef idx="0">
              <a:schemeClr val="accent1"/>
            </a:effectRef>
            <a:fontRef idx="minor">
              <a:schemeClr val="tx1"/>
            </a:fontRef>
          </p:style>
        </p:cxnSp>
      </p:grpSp>
      <p:grpSp>
        <p:nvGrpSpPr>
          <p:cNvPr id="26" name="组合 25">
            <a:extLst>
              <a:ext uri="{FF2B5EF4-FFF2-40B4-BE49-F238E27FC236}">
                <a16:creationId xmlns:a16="http://schemas.microsoft.com/office/drawing/2014/main" xmlns="" id="{731D42E1-8068-499A-BFD7-722F47326953}"/>
              </a:ext>
            </a:extLst>
          </p:cNvPr>
          <p:cNvGrpSpPr/>
          <p:nvPr/>
        </p:nvGrpSpPr>
        <p:grpSpPr>
          <a:xfrm>
            <a:off x="6181983" y="4273984"/>
            <a:ext cx="4239126" cy="153556"/>
            <a:chOff x="5438274" y="2079726"/>
            <a:chExt cx="5522494" cy="140369"/>
          </a:xfrm>
        </p:grpSpPr>
        <p:cxnSp>
          <p:nvCxnSpPr>
            <p:cNvPr id="27" name="直接连接符 26">
              <a:extLst>
                <a:ext uri="{FF2B5EF4-FFF2-40B4-BE49-F238E27FC236}">
                  <a16:creationId xmlns:a16="http://schemas.microsoft.com/office/drawing/2014/main" xmlns="" id="{A3119504-ADBD-4313-A052-4CB4AC7A7D84}"/>
                </a:ext>
              </a:extLst>
            </p:cNvPr>
            <p:cNvCxnSpPr/>
            <p:nvPr/>
          </p:nvCxnSpPr>
          <p:spPr>
            <a:xfrm>
              <a:off x="5438274" y="2079726"/>
              <a:ext cx="5522494" cy="0"/>
            </a:xfrm>
            <a:prstGeom prst="line">
              <a:avLst/>
            </a:prstGeom>
            <a:ln w="28575">
              <a:solidFill>
                <a:srgbClr val="C06000"/>
              </a:solidFill>
              <a:prstDash val="sysDash"/>
            </a:ln>
          </p:spPr>
          <p:style>
            <a:lnRef idx="1">
              <a:schemeClr val="accent1"/>
            </a:lnRef>
            <a:fillRef idx="0">
              <a:schemeClr val="accent1"/>
            </a:fillRef>
            <a:effectRef idx="0">
              <a:schemeClr val="accent1"/>
            </a:effectRef>
            <a:fontRef idx="minor">
              <a:schemeClr val="tx1"/>
            </a:fontRef>
          </p:style>
        </p:cxnSp>
        <p:cxnSp>
          <p:nvCxnSpPr>
            <p:cNvPr id="28" name="直接连接符 27">
              <a:extLst>
                <a:ext uri="{FF2B5EF4-FFF2-40B4-BE49-F238E27FC236}">
                  <a16:creationId xmlns:a16="http://schemas.microsoft.com/office/drawing/2014/main" xmlns="" id="{1F056D5F-6B5C-4049-B773-86A2FB875816}"/>
                </a:ext>
              </a:extLst>
            </p:cNvPr>
            <p:cNvCxnSpPr/>
            <p:nvPr/>
          </p:nvCxnSpPr>
          <p:spPr>
            <a:xfrm>
              <a:off x="5438274" y="2220095"/>
              <a:ext cx="5522494" cy="0"/>
            </a:xfrm>
            <a:prstGeom prst="line">
              <a:avLst/>
            </a:prstGeom>
            <a:ln w="28575">
              <a:solidFill>
                <a:srgbClr val="C06000"/>
              </a:solidFill>
              <a:prstDash val="sysDash"/>
            </a:ln>
          </p:spPr>
          <p:style>
            <a:lnRef idx="1">
              <a:schemeClr val="accent1"/>
            </a:lnRef>
            <a:fillRef idx="0">
              <a:schemeClr val="accent1"/>
            </a:fillRef>
            <a:effectRef idx="0">
              <a:schemeClr val="accent1"/>
            </a:effectRef>
            <a:fontRef idx="minor">
              <a:schemeClr val="tx1"/>
            </a:fontRef>
          </p:style>
        </p:cxnSp>
      </p:grpSp>
      <p:grpSp>
        <p:nvGrpSpPr>
          <p:cNvPr id="29" name="组合 28">
            <a:extLst>
              <a:ext uri="{FF2B5EF4-FFF2-40B4-BE49-F238E27FC236}">
                <a16:creationId xmlns:a16="http://schemas.microsoft.com/office/drawing/2014/main" xmlns="" id="{029403C5-7A0B-435B-954C-E6E94F47ECF5}"/>
              </a:ext>
            </a:extLst>
          </p:cNvPr>
          <p:cNvGrpSpPr/>
          <p:nvPr/>
        </p:nvGrpSpPr>
        <p:grpSpPr>
          <a:xfrm>
            <a:off x="6181983" y="5368326"/>
            <a:ext cx="4239126" cy="154807"/>
            <a:chOff x="5438274" y="2079726"/>
            <a:chExt cx="5522494" cy="140369"/>
          </a:xfrm>
        </p:grpSpPr>
        <p:cxnSp>
          <p:nvCxnSpPr>
            <p:cNvPr id="30" name="直接连接符 29">
              <a:extLst>
                <a:ext uri="{FF2B5EF4-FFF2-40B4-BE49-F238E27FC236}">
                  <a16:creationId xmlns:a16="http://schemas.microsoft.com/office/drawing/2014/main" xmlns="" id="{A9F7CCBB-8719-4C1C-9D2B-266CCAE7C66B}"/>
                </a:ext>
              </a:extLst>
            </p:cNvPr>
            <p:cNvCxnSpPr/>
            <p:nvPr/>
          </p:nvCxnSpPr>
          <p:spPr>
            <a:xfrm>
              <a:off x="5438274" y="2079726"/>
              <a:ext cx="5522494" cy="0"/>
            </a:xfrm>
            <a:prstGeom prst="line">
              <a:avLst/>
            </a:prstGeom>
            <a:ln w="28575">
              <a:solidFill>
                <a:srgbClr val="C06000"/>
              </a:solidFill>
              <a:prstDash val="sysDash"/>
            </a:ln>
          </p:spPr>
          <p:style>
            <a:lnRef idx="1">
              <a:schemeClr val="accent1"/>
            </a:lnRef>
            <a:fillRef idx="0">
              <a:schemeClr val="accent1"/>
            </a:fillRef>
            <a:effectRef idx="0">
              <a:schemeClr val="accent1"/>
            </a:effectRef>
            <a:fontRef idx="minor">
              <a:schemeClr val="tx1"/>
            </a:fontRef>
          </p:style>
        </p:cxnSp>
        <p:cxnSp>
          <p:nvCxnSpPr>
            <p:cNvPr id="31" name="直接连接符 30">
              <a:extLst>
                <a:ext uri="{FF2B5EF4-FFF2-40B4-BE49-F238E27FC236}">
                  <a16:creationId xmlns:a16="http://schemas.microsoft.com/office/drawing/2014/main" xmlns="" id="{0D9AA01E-3B7A-4F65-B38C-9CFCE6AA8A14}"/>
                </a:ext>
              </a:extLst>
            </p:cNvPr>
            <p:cNvCxnSpPr/>
            <p:nvPr/>
          </p:nvCxnSpPr>
          <p:spPr>
            <a:xfrm>
              <a:off x="5438274" y="2220095"/>
              <a:ext cx="5522494" cy="0"/>
            </a:xfrm>
            <a:prstGeom prst="line">
              <a:avLst/>
            </a:prstGeom>
            <a:ln w="28575">
              <a:solidFill>
                <a:srgbClr val="C06000"/>
              </a:solidFill>
              <a:prstDash val="sysDash"/>
            </a:ln>
          </p:spPr>
          <p:style>
            <a:lnRef idx="1">
              <a:schemeClr val="accent1"/>
            </a:lnRef>
            <a:fillRef idx="0">
              <a:schemeClr val="accent1"/>
            </a:fillRef>
            <a:effectRef idx="0">
              <a:schemeClr val="accent1"/>
            </a:effectRef>
            <a:fontRef idx="minor">
              <a:schemeClr val="tx1"/>
            </a:fontRef>
          </p:style>
        </p:cxnSp>
      </p:grpSp>
      <p:sp>
        <p:nvSpPr>
          <p:cNvPr id="32" name="矩形 31">
            <a:extLst>
              <a:ext uri="{FF2B5EF4-FFF2-40B4-BE49-F238E27FC236}">
                <a16:creationId xmlns:a16="http://schemas.microsoft.com/office/drawing/2014/main" xmlns="" id="{F5611173-AF38-40CC-ADE6-F8A8D5E97BE5}"/>
              </a:ext>
            </a:extLst>
          </p:cNvPr>
          <p:cNvSpPr/>
          <p:nvPr/>
        </p:nvSpPr>
        <p:spPr>
          <a:xfrm>
            <a:off x="5204720" y="589547"/>
            <a:ext cx="120316" cy="1490175"/>
          </a:xfrm>
          <a:prstGeom prst="rect">
            <a:avLst/>
          </a:prstGeom>
          <a:solidFill>
            <a:srgbClr val="C06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spc="300">
              <a:cs typeface="+mn-ea"/>
              <a:sym typeface="+mn-lt"/>
            </a:endParaRPr>
          </a:p>
        </p:txBody>
      </p:sp>
      <p:sp>
        <p:nvSpPr>
          <p:cNvPr id="33" name="矩形 32">
            <a:extLst>
              <a:ext uri="{FF2B5EF4-FFF2-40B4-BE49-F238E27FC236}">
                <a16:creationId xmlns:a16="http://schemas.microsoft.com/office/drawing/2014/main" xmlns="" id="{8DBDEA72-7A7F-4424-B746-A599CDDBAF4D}"/>
              </a:ext>
            </a:extLst>
          </p:cNvPr>
          <p:cNvSpPr/>
          <p:nvPr/>
        </p:nvSpPr>
        <p:spPr>
          <a:xfrm>
            <a:off x="5222785" y="4778278"/>
            <a:ext cx="120316" cy="1490175"/>
          </a:xfrm>
          <a:prstGeom prst="rect">
            <a:avLst/>
          </a:prstGeom>
          <a:solidFill>
            <a:srgbClr val="C06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spc="300">
              <a:cs typeface="+mn-ea"/>
              <a:sym typeface="+mn-lt"/>
            </a:endParaRPr>
          </a:p>
        </p:txBody>
      </p:sp>
      <p:sp>
        <p:nvSpPr>
          <p:cNvPr id="2" name="文本框 1"/>
          <p:cNvSpPr txBox="1"/>
          <p:nvPr/>
        </p:nvSpPr>
        <p:spPr>
          <a:xfrm>
            <a:off x="1145219" y="923278"/>
            <a:ext cx="1429305" cy="200055"/>
          </a:xfrm>
          <a:prstGeom prst="rect">
            <a:avLst/>
          </a:prstGeom>
          <a:noFill/>
        </p:spPr>
        <p:txBody>
          <a:bodyPr wrap="square" rtlCol="0">
            <a:spAutoFit/>
          </a:bodyPr>
          <a:lstStyle/>
          <a:p>
            <a:r>
              <a:rPr lang="en-US" altLang="zh-CN" sz="700" dirty="0">
                <a:solidFill>
                  <a:srgbClr val="FFF9F3"/>
                </a:solidFill>
              </a:rPr>
              <a:t>https://www.ypppt.com/</a:t>
            </a:r>
            <a:endParaRPr lang="zh-CN" altLang="en-US" sz="700" dirty="0">
              <a:solidFill>
                <a:srgbClr val="FFF9F3"/>
              </a:solidFill>
            </a:endParaRPr>
          </a:p>
        </p:txBody>
      </p:sp>
    </p:spTree>
    <p:extLst>
      <p:ext uri="{BB962C8B-B14F-4D97-AF65-F5344CB8AC3E}">
        <p14:creationId xmlns:p14="http://schemas.microsoft.com/office/powerpoint/2010/main" val="3438534467"/>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6"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750" fill="hold"/>
                                        <p:tgtEl>
                                          <p:spTgt spid="16"/>
                                        </p:tgtEl>
                                        <p:attrNameLst>
                                          <p:attrName>ppt_x</p:attrName>
                                        </p:attrNameLst>
                                      </p:cBhvr>
                                      <p:tavLst>
                                        <p:tav tm="0">
                                          <p:val>
                                            <p:strVal val="1+#ppt_w/2"/>
                                          </p:val>
                                        </p:tav>
                                        <p:tav tm="100000">
                                          <p:val>
                                            <p:strVal val="#ppt_x"/>
                                          </p:val>
                                        </p:tav>
                                      </p:tavLst>
                                    </p:anim>
                                    <p:anim calcmode="lin" valueType="num">
                                      <p:cBhvr additive="base">
                                        <p:cTn id="8" dur="750" fill="hold"/>
                                        <p:tgtEl>
                                          <p:spTgt spid="16"/>
                                        </p:tgtEl>
                                        <p:attrNameLst>
                                          <p:attrName>ppt_y</p:attrName>
                                        </p:attrNameLst>
                                      </p:cBhvr>
                                      <p:tavLst>
                                        <p:tav tm="0">
                                          <p:val>
                                            <p:strVal val="1+#ppt_h/2"/>
                                          </p:val>
                                        </p:tav>
                                        <p:tav tm="100000">
                                          <p:val>
                                            <p:strVal val="#ppt_y"/>
                                          </p:val>
                                        </p:tav>
                                      </p:tavLst>
                                    </p:anim>
                                  </p:childTnLst>
                                </p:cTn>
                              </p:par>
                            </p:childTnLst>
                          </p:cTn>
                        </p:par>
                        <p:par>
                          <p:cTn id="9" fill="hold">
                            <p:stCondLst>
                              <p:cond delay="750"/>
                            </p:stCondLst>
                            <p:childTnLst>
                              <p:par>
                                <p:cTn id="10" presetID="14" presetClass="entr" presetSubtype="10" fill="hold" grpId="0" nodeType="afterEffect">
                                  <p:stCondLst>
                                    <p:cond delay="0"/>
                                  </p:stCondLst>
                                  <p:childTnLst>
                                    <p:set>
                                      <p:cBhvr>
                                        <p:cTn id="11" dur="1" fill="hold">
                                          <p:stCondLst>
                                            <p:cond delay="0"/>
                                          </p:stCondLst>
                                        </p:cTn>
                                        <p:tgtEl>
                                          <p:spTgt spid="32"/>
                                        </p:tgtEl>
                                        <p:attrNameLst>
                                          <p:attrName>style.visibility</p:attrName>
                                        </p:attrNameLst>
                                      </p:cBhvr>
                                      <p:to>
                                        <p:strVal val="visible"/>
                                      </p:to>
                                    </p:set>
                                    <p:animEffect transition="in" filter="randombar(horizontal)">
                                      <p:cBhvr>
                                        <p:cTn id="12" dur="750"/>
                                        <p:tgtEl>
                                          <p:spTgt spid="32"/>
                                        </p:tgtEl>
                                      </p:cBhvr>
                                    </p:animEffect>
                                  </p:childTnLst>
                                </p:cTn>
                              </p:par>
                            </p:childTnLst>
                          </p:cTn>
                        </p:par>
                        <p:par>
                          <p:cTn id="13" fill="hold">
                            <p:stCondLst>
                              <p:cond delay="1500"/>
                            </p:stCondLst>
                            <p:childTnLst>
                              <p:par>
                                <p:cTn id="14" presetID="14" presetClass="entr" presetSubtype="10" fill="hold" grpId="0" nodeType="afterEffect">
                                  <p:stCondLst>
                                    <p:cond delay="0"/>
                                  </p:stCondLst>
                                  <p:childTnLst>
                                    <p:set>
                                      <p:cBhvr>
                                        <p:cTn id="15" dur="1" fill="hold">
                                          <p:stCondLst>
                                            <p:cond delay="0"/>
                                          </p:stCondLst>
                                        </p:cTn>
                                        <p:tgtEl>
                                          <p:spTgt spid="33"/>
                                        </p:tgtEl>
                                        <p:attrNameLst>
                                          <p:attrName>style.visibility</p:attrName>
                                        </p:attrNameLst>
                                      </p:cBhvr>
                                      <p:to>
                                        <p:strVal val="visible"/>
                                      </p:to>
                                    </p:set>
                                    <p:animEffect transition="in" filter="randombar(horizontal)">
                                      <p:cBhvr>
                                        <p:cTn id="16" dur="750"/>
                                        <p:tgtEl>
                                          <p:spTgt spid="33"/>
                                        </p:tgtEl>
                                      </p:cBhvr>
                                    </p:animEffect>
                                  </p:childTnLst>
                                </p:cTn>
                              </p:par>
                            </p:childTnLst>
                          </p:cTn>
                        </p:par>
                        <p:par>
                          <p:cTn id="17" fill="hold">
                            <p:stCondLst>
                              <p:cond delay="2250"/>
                            </p:stCondLst>
                            <p:childTnLst>
                              <p:par>
                                <p:cTn id="18" presetID="22" presetClass="entr" presetSubtype="4" fill="hold" grpId="0" nodeType="after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wipe(down)">
                                      <p:cBhvr>
                                        <p:cTn id="20" dur="750"/>
                                        <p:tgtEl>
                                          <p:spTgt spid="6"/>
                                        </p:tgtEl>
                                      </p:cBhvr>
                                    </p:animEffect>
                                  </p:childTnLst>
                                </p:cTn>
                              </p:par>
                            </p:childTnLst>
                          </p:cTn>
                        </p:par>
                        <p:par>
                          <p:cTn id="21" fill="hold">
                            <p:stCondLst>
                              <p:cond delay="3000"/>
                            </p:stCondLst>
                            <p:childTnLst>
                              <p:par>
                                <p:cTn id="22" presetID="22" presetClass="entr" presetSubtype="4" fill="hold" nodeType="afterEffect">
                                  <p:stCondLst>
                                    <p:cond delay="0"/>
                                  </p:stCondLst>
                                  <p:childTnLst>
                                    <p:set>
                                      <p:cBhvr>
                                        <p:cTn id="23" dur="1" fill="hold">
                                          <p:stCondLst>
                                            <p:cond delay="0"/>
                                          </p:stCondLst>
                                        </p:cTn>
                                        <p:tgtEl>
                                          <p:spTgt spid="22"/>
                                        </p:tgtEl>
                                        <p:attrNameLst>
                                          <p:attrName>style.visibility</p:attrName>
                                        </p:attrNameLst>
                                      </p:cBhvr>
                                      <p:to>
                                        <p:strVal val="visible"/>
                                      </p:to>
                                    </p:set>
                                    <p:animEffect transition="in" filter="wipe(down)">
                                      <p:cBhvr>
                                        <p:cTn id="24" dur="750"/>
                                        <p:tgtEl>
                                          <p:spTgt spid="22"/>
                                        </p:tgtEl>
                                      </p:cBhvr>
                                    </p:animEffect>
                                  </p:childTnLst>
                                </p:cTn>
                              </p:par>
                            </p:childTnLst>
                          </p:cTn>
                        </p:par>
                        <p:par>
                          <p:cTn id="25" fill="hold">
                            <p:stCondLst>
                              <p:cond delay="3750"/>
                            </p:stCondLst>
                            <p:childTnLst>
                              <p:par>
                                <p:cTn id="26" presetID="22" presetClass="entr" presetSubtype="4" fill="hold" grpId="0" nodeType="afterEffect">
                                  <p:stCondLst>
                                    <p:cond delay="0"/>
                                  </p:stCondLst>
                                  <p:childTnLst>
                                    <p:set>
                                      <p:cBhvr>
                                        <p:cTn id="27" dur="1" fill="hold">
                                          <p:stCondLst>
                                            <p:cond delay="0"/>
                                          </p:stCondLst>
                                        </p:cTn>
                                        <p:tgtEl>
                                          <p:spTgt spid="7"/>
                                        </p:tgtEl>
                                        <p:attrNameLst>
                                          <p:attrName>style.visibility</p:attrName>
                                        </p:attrNameLst>
                                      </p:cBhvr>
                                      <p:to>
                                        <p:strVal val="visible"/>
                                      </p:to>
                                    </p:set>
                                    <p:animEffect transition="in" filter="wipe(down)">
                                      <p:cBhvr>
                                        <p:cTn id="28" dur="750"/>
                                        <p:tgtEl>
                                          <p:spTgt spid="7"/>
                                        </p:tgtEl>
                                      </p:cBhvr>
                                    </p:animEffect>
                                  </p:childTnLst>
                                </p:cTn>
                              </p:par>
                            </p:childTnLst>
                          </p:cTn>
                        </p:par>
                        <p:par>
                          <p:cTn id="29" fill="hold">
                            <p:stCondLst>
                              <p:cond delay="4500"/>
                            </p:stCondLst>
                            <p:childTnLst>
                              <p:par>
                                <p:cTn id="30" presetID="22" presetClass="entr" presetSubtype="4" fill="hold" nodeType="afterEffect">
                                  <p:stCondLst>
                                    <p:cond delay="0"/>
                                  </p:stCondLst>
                                  <p:childTnLst>
                                    <p:set>
                                      <p:cBhvr>
                                        <p:cTn id="31" dur="1" fill="hold">
                                          <p:stCondLst>
                                            <p:cond delay="0"/>
                                          </p:stCondLst>
                                        </p:cTn>
                                        <p:tgtEl>
                                          <p:spTgt spid="23"/>
                                        </p:tgtEl>
                                        <p:attrNameLst>
                                          <p:attrName>style.visibility</p:attrName>
                                        </p:attrNameLst>
                                      </p:cBhvr>
                                      <p:to>
                                        <p:strVal val="visible"/>
                                      </p:to>
                                    </p:set>
                                    <p:animEffect transition="in" filter="wipe(down)">
                                      <p:cBhvr>
                                        <p:cTn id="32" dur="750"/>
                                        <p:tgtEl>
                                          <p:spTgt spid="23"/>
                                        </p:tgtEl>
                                      </p:cBhvr>
                                    </p:animEffect>
                                  </p:childTnLst>
                                </p:cTn>
                              </p:par>
                            </p:childTnLst>
                          </p:cTn>
                        </p:par>
                        <p:par>
                          <p:cTn id="33" fill="hold">
                            <p:stCondLst>
                              <p:cond delay="5250"/>
                            </p:stCondLst>
                            <p:childTnLst>
                              <p:par>
                                <p:cTn id="34" presetID="22" presetClass="entr" presetSubtype="4" fill="hold" grpId="0" nodeType="afterEffect">
                                  <p:stCondLst>
                                    <p:cond delay="0"/>
                                  </p:stCondLst>
                                  <p:childTnLst>
                                    <p:set>
                                      <p:cBhvr>
                                        <p:cTn id="35" dur="1" fill="hold">
                                          <p:stCondLst>
                                            <p:cond delay="0"/>
                                          </p:stCondLst>
                                        </p:cTn>
                                        <p:tgtEl>
                                          <p:spTgt spid="8"/>
                                        </p:tgtEl>
                                        <p:attrNameLst>
                                          <p:attrName>style.visibility</p:attrName>
                                        </p:attrNameLst>
                                      </p:cBhvr>
                                      <p:to>
                                        <p:strVal val="visible"/>
                                      </p:to>
                                    </p:set>
                                    <p:animEffect transition="in" filter="wipe(down)">
                                      <p:cBhvr>
                                        <p:cTn id="36" dur="750"/>
                                        <p:tgtEl>
                                          <p:spTgt spid="8"/>
                                        </p:tgtEl>
                                      </p:cBhvr>
                                    </p:animEffect>
                                  </p:childTnLst>
                                </p:cTn>
                              </p:par>
                            </p:childTnLst>
                          </p:cTn>
                        </p:par>
                        <p:par>
                          <p:cTn id="37" fill="hold">
                            <p:stCondLst>
                              <p:cond delay="6000"/>
                            </p:stCondLst>
                            <p:childTnLst>
                              <p:par>
                                <p:cTn id="38" presetID="22" presetClass="entr" presetSubtype="4" fill="hold" nodeType="afterEffect">
                                  <p:stCondLst>
                                    <p:cond delay="0"/>
                                  </p:stCondLst>
                                  <p:childTnLst>
                                    <p:set>
                                      <p:cBhvr>
                                        <p:cTn id="39" dur="1" fill="hold">
                                          <p:stCondLst>
                                            <p:cond delay="0"/>
                                          </p:stCondLst>
                                        </p:cTn>
                                        <p:tgtEl>
                                          <p:spTgt spid="26"/>
                                        </p:tgtEl>
                                        <p:attrNameLst>
                                          <p:attrName>style.visibility</p:attrName>
                                        </p:attrNameLst>
                                      </p:cBhvr>
                                      <p:to>
                                        <p:strVal val="visible"/>
                                      </p:to>
                                    </p:set>
                                    <p:animEffect transition="in" filter="wipe(down)">
                                      <p:cBhvr>
                                        <p:cTn id="40" dur="750"/>
                                        <p:tgtEl>
                                          <p:spTgt spid="26"/>
                                        </p:tgtEl>
                                      </p:cBhvr>
                                    </p:animEffect>
                                  </p:childTnLst>
                                </p:cTn>
                              </p:par>
                            </p:childTnLst>
                          </p:cTn>
                        </p:par>
                        <p:par>
                          <p:cTn id="41" fill="hold">
                            <p:stCondLst>
                              <p:cond delay="6750"/>
                            </p:stCondLst>
                            <p:childTnLst>
                              <p:par>
                                <p:cTn id="42" presetID="22" presetClass="entr" presetSubtype="4" fill="hold" grpId="0" nodeType="afterEffect">
                                  <p:stCondLst>
                                    <p:cond delay="0"/>
                                  </p:stCondLst>
                                  <p:childTnLst>
                                    <p:set>
                                      <p:cBhvr>
                                        <p:cTn id="43" dur="1" fill="hold">
                                          <p:stCondLst>
                                            <p:cond delay="0"/>
                                          </p:stCondLst>
                                        </p:cTn>
                                        <p:tgtEl>
                                          <p:spTgt spid="9"/>
                                        </p:tgtEl>
                                        <p:attrNameLst>
                                          <p:attrName>style.visibility</p:attrName>
                                        </p:attrNameLst>
                                      </p:cBhvr>
                                      <p:to>
                                        <p:strVal val="visible"/>
                                      </p:to>
                                    </p:set>
                                    <p:animEffect transition="in" filter="wipe(down)">
                                      <p:cBhvr>
                                        <p:cTn id="44" dur="750"/>
                                        <p:tgtEl>
                                          <p:spTgt spid="9"/>
                                        </p:tgtEl>
                                      </p:cBhvr>
                                    </p:animEffect>
                                  </p:childTnLst>
                                </p:cTn>
                              </p:par>
                            </p:childTnLst>
                          </p:cTn>
                        </p:par>
                        <p:par>
                          <p:cTn id="45" fill="hold">
                            <p:stCondLst>
                              <p:cond delay="7500"/>
                            </p:stCondLst>
                            <p:childTnLst>
                              <p:par>
                                <p:cTn id="46" presetID="22" presetClass="entr" presetSubtype="4" fill="hold" nodeType="afterEffect">
                                  <p:stCondLst>
                                    <p:cond delay="0"/>
                                  </p:stCondLst>
                                  <p:childTnLst>
                                    <p:set>
                                      <p:cBhvr>
                                        <p:cTn id="47" dur="1" fill="hold">
                                          <p:stCondLst>
                                            <p:cond delay="0"/>
                                          </p:stCondLst>
                                        </p:cTn>
                                        <p:tgtEl>
                                          <p:spTgt spid="29"/>
                                        </p:tgtEl>
                                        <p:attrNameLst>
                                          <p:attrName>style.visibility</p:attrName>
                                        </p:attrNameLst>
                                      </p:cBhvr>
                                      <p:to>
                                        <p:strVal val="visible"/>
                                      </p:to>
                                    </p:set>
                                    <p:animEffect transition="in" filter="wipe(down)">
                                      <p:cBhvr>
                                        <p:cTn id="48" dur="750"/>
                                        <p:tgtEl>
                                          <p:spTgt spid="29"/>
                                        </p:tgtEl>
                                      </p:cBhvr>
                                    </p:animEffect>
                                  </p:childTnLst>
                                </p:cTn>
                              </p:par>
                            </p:childTnLst>
                          </p:cTn>
                        </p:par>
                        <p:par>
                          <p:cTn id="49" fill="hold">
                            <p:stCondLst>
                              <p:cond delay="8250"/>
                            </p:stCondLst>
                            <p:childTnLst>
                              <p:par>
                                <p:cTn id="50" presetID="22" presetClass="entr" presetSubtype="4" fill="hold" grpId="0" nodeType="afterEffect">
                                  <p:stCondLst>
                                    <p:cond delay="0"/>
                                  </p:stCondLst>
                                  <p:childTnLst>
                                    <p:set>
                                      <p:cBhvr>
                                        <p:cTn id="51" dur="1" fill="hold">
                                          <p:stCondLst>
                                            <p:cond delay="0"/>
                                          </p:stCondLst>
                                        </p:cTn>
                                        <p:tgtEl>
                                          <p:spTgt spid="10"/>
                                        </p:tgtEl>
                                        <p:attrNameLst>
                                          <p:attrName>style.visibility</p:attrName>
                                        </p:attrNameLst>
                                      </p:cBhvr>
                                      <p:to>
                                        <p:strVal val="visible"/>
                                      </p:to>
                                    </p:set>
                                    <p:animEffect transition="in" filter="wipe(down)">
                                      <p:cBhvr>
                                        <p:cTn id="52" dur="75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9" grpId="0"/>
      <p:bldP spid="10" grpId="0"/>
      <p:bldP spid="32" grpId="0" animBg="1"/>
      <p:bldP spid="33"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a:extLst>
              <a:ext uri="{FF2B5EF4-FFF2-40B4-BE49-F238E27FC236}">
                <a16:creationId xmlns:a16="http://schemas.microsoft.com/office/drawing/2014/main" xmlns="" id="{AF442435-386B-49C4-BBFD-91EF067F1311}"/>
              </a:ext>
            </a:extLst>
          </p:cNvPr>
          <p:cNvSpPr/>
          <p:nvPr/>
        </p:nvSpPr>
        <p:spPr>
          <a:xfrm>
            <a:off x="685800" y="589547"/>
            <a:ext cx="10828421" cy="5654842"/>
          </a:xfrm>
          <a:prstGeom prst="rect">
            <a:avLst/>
          </a:prstGeom>
          <a:solidFill>
            <a:srgbClr val="FFF9F3"/>
          </a:solidFill>
          <a:ln>
            <a:noFill/>
          </a:ln>
          <a:effectLst>
            <a:outerShdw blurRad="63500" sx="102000" sy="102000" algn="c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文本框 3">
            <a:extLst>
              <a:ext uri="{FF2B5EF4-FFF2-40B4-BE49-F238E27FC236}">
                <a16:creationId xmlns:a16="http://schemas.microsoft.com/office/drawing/2014/main" xmlns="" id="{07089070-25AF-48E7-B66A-71F0DC24382E}"/>
              </a:ext>
            </a:extLst>
          </p:cNvPr>
          <p:cNvSpPr txBox="1"/>
          <p:nvPr/>
        </p:nvSpPr>
        <p:spPr>
          <a:xfrm>
            <a:off x="3991432" y="1651957"/>
            <a:ext cx="4209135" cy="830997"/>
          </a:xfrm>
          <a:prstGeom prst="rect">
            <a:avLst/>
          </a:prstGeom>
          <a:noFill/>
        </p:spPr>
        <p:txBody>
          <a:bodyPr wrap="square" rtlCol="0">
            <a:spAutoFit/>
          </a:bodyPr>
          <a:lstStyle/>
          <a:p>
            <a:pPr algn="ctr"/>
            <a:r>
              <a:rPr lang="zh-CN" altLang="en-US" sz="4800" b="1" dirty="0">
                <a:solidFill>
                  <a:srgbClr val="824100"/>
                </a:solidFill>
                <a:cs typeface="+mn-ea"/>
                <a:sym typeface="+mn-lt"/>
              </a:rPr>
              <a:t>第一章</a:t>
            </a:r>
          </a:p>
        </p:txBody>
      </p:sp>
      <p:sp>
        <p:nvSpPr>
          <p:cNvPr id="9" name="文本框 8">
            <a:extLst>
              <a:ext uri="{FF2B5EF4-FFF2-40B4-BE49-F238E27FC236}">
                <a16:creationId xmlns:a16="http://schemas.microsoft.com/office/drawing/2014/main" xmlns="" id="{3E4812D9-A594-490A-AC6C-FC7DE5B13415}"/>
              </a:ext>
            </a:extLst>
          </p:cNvPr>
          <p:cNvSpPr txBox="1"/>
          <p:nvPr/>
        </p:nvSpPr>
        <p:spPr>
          <a:xfrm>
            <a:off x="3281114" y="2647839"/>
            <a:ext cx="6097858" cy="923330"/>
          </a:xfrm>
          <a:prstGeom prst="rect">
            <a:avLst/>
          </a:prstGeom>
          <a:noFill/>
        </p:spPr>
        <p:txBody>
          <a:bodyPr wrap="square" rtlCol="0">
            <a:spAutoFit/>
          </a:bodyPr>
          <a:lstStyle/>
          <a:p>
            <a:r>
              <a:rPr lang="zh-CN" altLang="en-US" sz="5400" dirty="0">
                <a:solidFill>
                  <a:srgbClr val="824100"/>
                </a:solidFill>
                <a:cs typeface="+mn-ea"/>
                <a:sym typeface="+mn-lt"/>
              </a:rPr>
              <a:t>父亲节的节日来由</a:t>
            </a:r>
          </a:p>
        </p:txBody>
      </p:sp>
      <p:pic>
        <p:nvPicPr>
          <p:cNvPr id="11" name="图片 10">
            <a:extLst>
              <a:ext uri="{FF2B5EF4-FFF2-40B4-BE49-F238E27FC236}">
                <a16:creationId xmlns:a16="http://schemas.microsoft.com/office/drawing/2014/main" xmlns="" id="{0ACA1BCE-2E2F-4E2A-B013-C493C7DB0C51}"/>
              </a:ext>
            </a:extLst>
          </p:cNvPr>
          <p:cNvPicPr>
            <a:picLocks noChangeAspect="1"/>
          </p:cNvPicPr>
          <p:nvPr/>
        </p:nvPicPr>
        <p:blipFill>
          <a:blip r:embed="rId2" cstate="screen">
            <a:extLst>
              <a:ext uri="{28A0092B-C50C-407E-A947-70E740481C1C}">
                <a14:useLocalDpi xmlns:a14="http://schemas.microsoft.com/office/drawing/2010/main"/>
              </a:ext>
            </a:extLst>
          </a:blip>
          <a:srcRect/>
          <a:stretch/>
        </p:blipFill>
        <p:spPr>
          <a:xfrm>
            <a:off x="488534" y="202355"/>
            <a:ext cx="3340516" cy="3340516"/>
          </a:xfrm>
          <a:prstGeom prst="rect">
            <a:avLst/>
          </a:prstGeom>
        </p:spPr>
      </p:pic>
      <p:pic>
        <p:nvPicPr>
          <p:cNvPr id="13" name="图片 12">
            <a:extLst>
              <a:ext uri="{FF2B5EF4-FFF2-40B4-BE49-F238E27FC236}">
                <a16:creationId xmlns:a16="http://schemas.microsoft.com/office/drawing/2014/main" xmlns="" id="{F93E1708-4316-4A37-91A3-74A1447628C9}"/>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8679546" y="4142447"/>
            <a:ext cx="2834675" cy="2126006"/>
          </a:xfrm>
          <a:prstGeom prst="rect">
            <a:avLst/>
          </a:prstGeom>
        </p:spPr>
      </p:pic>
      <p:sp>
        <p:nvSpPr>
          <p:cNvPr id="5" name="文本框 4">
            <a:extLst>
              <a:ext uri="{FF2B5EF4-FFF2-40B4-BE49-F238E27FC236}">
                <a16:creationId xmlns:a16="http://schemas.microsoft.com/office/drawing/2014/main" xmlns="" id="{C05C991D-D81E-40BD-B7C9-FA753A24F790}"/>
              </a:ext>
            </a:extLst>
          </p:cNvPr>
          <p:cNvSpPr txBox="1"/>
          <p:nvPr/>
        </p:nvSpPr>
        <p:spPr>
          <a:xfrm>
            <a:off x="3281114" y="3925515"/>
            <a:ext cx="2162634" cy="369332"/>
          </a:xfrm>
          <a:prstGeom prst="rect">
            <a:avLst/>
          </a:prstGeom>
          <a:noFill/>
        </p:spPr>
        <p:txBody>
          <a:bodyPr wrap="square" rtlCol="0">
            <a:spAutoFit/>
          </a:bodyPr>
          <a:lstStyle/>
          <a:p>
            <a:pPr marL="285750" indent="-285750">
              <a:buFont typeface="Wingdings" panose="05000000000000000000" pitchFamily="2" charset="2"/>
              <a:buChar char="Ø"/>
            </a:pPr>
            <a:r>
              <a:rPr lang="zh-CN" altLang="en-US" dirty="0">
                <a:solidFill>
                  <a:srgbClr val="824100"/>
                </a:solidFill>
                <a:cs typeface="+mn-ea"/>
                <a:sym typeface="+mn-lt"/>
              </a:rPr>
              <a:t>添加第一节标题</a:t>
            </a:r>
          </a:p>
        </p:txBody>
      </p:sp>
      <p:sp>
        <p:nvSpPr>
          <p:cNvPr id="6" name="文本框 5">
            <a:extLst>
              <a:ext uri="{FF2B5EF4-FFF2-40B4-BE49-F238E27FC236}">
                <a16:creationId xmlns:a16="http://schemas.microsoft.com/office/drawing/2014/main" xmlns="" id="{AF157CEA-8DA7-4F8E-B60B-AFC3EEF8C578}"/>
              </a:ext>
            </a:extLst>
          </p:cNvPr>
          <p:cNvSpPr txBox="1"/>
          <p:nvPr/>
        </p:nvSpPr>
        <p:spPr>
          <a:xfrm>
            <a:off x="6800829" y="3925515"/>
            <a:ext cx="2162634" cy="369332"/>
          </a:xfrm>
          <a:prstGeom prst="rect">
            <a:avLst/>
          </a:prstGeom>
          <a:noFill/>
        </p:spPr>
        <p:txBody>
          <a:bodyPr wrap="square" rtlCol="0">
            <a:spAutoFit/>
          </a:bodyPr>
          <a:lstStyle/>
          <a:p>
            <a:pPr marL="285750" indent="-285750">
              <a:buFont typeface="Wingdings" panose="05000000000000000000" pitchFamily="2" charset="2"/>
              <a:buChar char="Ø"/>
            </a:pPr>
            <a:r>
              <a:rPr lang="zh-CN" altLang="en-US" dirty="0">
                <a:solidFill>
                  <a:srgbClr val="824100"/>
                </a:solidFill>
                <a:cs typeface="+mn-ea"/>
                <a:sym typeface="+mn-lt"/>
              </a:rPr>
              <a:t>添加第二节标题</a:t>
            </a:r>
          </a:p>
        </p:txBody>
      </p:sp>
      <p:sp>
        <p:nvSpPr>
          <p:cNvPr id="7" name="文本框 6">
            <a:extLst>
              <a:ext uri="{FF2B5EF4-FFF2-40B4-BE49-F238E27FC236}">
                <a16:creationId xmlns:a16="http://schemas.microsoft.com/office/drawing/2014/main" xmlns="" id="{96DC62F9-34A4-49FF-A633-5D8F2687E895}"/>
              </a:ext>
            </a:extLst>
          </p:cNvPr>
          <p:cNvSpPr txBox="1"/>
          <p:nvPr/>
        </p:nvSpPr>
        <p:spPr>
          <a:xfrm>
            <a:off x="3281116" y="4662642"/>
            <a:ext cx="2162634" cy="369332"/>
          </a:xfrm>
          <a:prstGeom prst="rect">
            <a:avLst/>
          </a:prstGeom>
          <a:noFill/>
        </p:spPr>
        <p:txBody>
          <a:bodyPr wrap="square" rtlCol="0">
            <a:spAutoFit/>
          </a:bodyPr>
          <a:lstStyle/>
          <a:p>
            <a:pPr marL="285750" indent="-285750">
              <a:buFont typeface="Wingdings" panose="05000000000000000000" pitchFamily="2" charset="2"/>
              <a:buChar char="Ø"/>
            </a:pPr>
            <a:r>
              <a:rPr lang="zh-CN" altLang="en-US" dirty="0">
                <a:solidFill>
                  <a:srgbClr val="824100"/>
                </a:solidFill>
                <a:cs typeface="+mn-ea"/>
                <a:sym typeface="+mn-lt"/>
              </a:rPr>
              <a:t>添加第三节标题</a:t>
            </a:r>
          </a:p>
        </p:txBody>
      </p:sp>
      <p:sp>
        <p:nvSpPr>
          <p:cNvPr id="8" name="文本框 7">
            <a:extLst>
              <a:ext uri="{FF2B5EF4-FFF2-40B4-BE49-F238E27FC236}">
                <a16:creationId xmlns:a16="http://schemas.microsoft.com/office/drawing/2014/main" xmlns="" id="{E2586369-FB2C-4860-B73C-AA6B8EBC48BC}"/>
              </a:ext>
            </a:extLst>
          </p:cNvPr>
          <p:cNvSpPr txBox="1"/>
          <p:nvPr/>
        </p:nvSpPr>
        <p:spPr>
          <a:xfrm>
            <a:off x="6800829" y="4662642"/>
            <a:ext cx="2162634" cy="369332"/>
          </a:xfrm>
          <a:prstGeom prst="rect">
            <a:avLst/>
          </a:prstGeom>
          <a:noFill/>
        </p:spPr>
        <p:txBody>
          <a:bodyPr wrap="square" rtlCol="0">
            <a:spAutoFit/>
          </a:bodyPr>
          <a:lstStyle/>
          <a:p>
            <a:pPr marL="285750" indent="-285750">
              <a:buFont typeface="Wingdings" panose="05000000000000000000" pitchFamily="2" charset="2"/>
              <a:buChar char="Ø"/>
            </a:pPr>
            <a:r>
              <a:rPr lang="zh-CN" altLang="en-US" dirty="0">
                <a:solidFill>
                  <a:srgbClr val="824100"/>
                </a:solidFill>
                <a:cs typeface="+mn-ea"/>
                <a:sym typeface="+mn-lt"/>
              </a:rPr>
              <a:t>添加第四节标题</a:t>
            </a:r>
          </a:p>
        </p:txBody>
      </p:sp>
    </p:spTree>
    <p:extLst>
      <p:ext uri="{BB962C8B-B14F-4D97-AF65-F5344CB8AC3E}">
        <p14:creationId xmlns:p14="http://schemas.microsoft.com/office/powerpoint/2010/main" val="1667399907"/>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750" fill="hold"/>
                                        <p:tgtEl>
                                          <p:spTgt spid="11"/>
                                        </p:tgtEl>
                                        <p:attrNameLst>
                                          <p:attrName>ppt_x</p:attrName>
                                        </p:attrNameLst>
                                      </p:cBhvr>
                                      <p:tavLst>
                                        <p:tav tm="0">
                                          <p:val>
                                            <p:strVal val="#ppt_x"/>
                                          </p:val>
                                        </p:tav>
                                        <p:tav tm="100000">
                                          <p:val>
                                            <p:strVal val="#ppt_x"/>
                                          </p:val>
                                        </p:tav>
                                      </p:tavLst>
                                    </p:anim>
                                    <p:anim calcmode="lin" valueType="num">
                                      <p:cBhvr additive="base">
                                        <p:cTn id="8" dur="750" fill="hold"/>
                                        <p:tgtEl>
                                          <p:spTgt spid="11"/>
                                        </p:tgtEl>
                                        <p:attrNameLst>
                                          <p:attrName>ppt_y</p:attrName>
                                        </p:attrNameLst>
                                      </p:cBhvr>
                                      <p:tavLst>
                                        <p:tav tm="0">
                                          <p:val>
                                            <p:strVal val="1+#ppt_h/2"/>
                                          </p:val>
                                        </p:tav>
                                        <p:tav tm="100000">
                                          <p:val>
                                            <p:strVal val="#ppt_y"/>
                                          </p:val>
                                        </p:tav>
                                      </p:tavLst>
                                    </p:anim>
                                  </p:childTnLst>
                                </p:cTn>
                              </p:par>
                            </p:childTnLst>
                          </p:cTn>
                        </p:par>
                        <p:par>
                          <p:cTn id="9" fill="hold">
                            <p:stCondLst>
                              <p:cond delay="750"/>
                            </p:stCondLst>
                            <p:childTnLst>
                              <p:par>
                                <p:cTn id="10" presetID="2" presetClass="entr" presetSubtype="8" fill="hold" nodeType="afterEffect">
                                  <p:stCondLst>
                                    <p:cond delay="0"/>
                                  </p:stCondLst>
                                  <p:childTnLst>
                                    <p:set>
                                      <p:cBhvr>
                                        <p:cTn id="11" dur="1" fill="hold">
                                          <p:stCondLst>
                                            <p:cond delay="0"/>
                                          </p:stCondLst>
                                        </p:cTn>
                                        <p:tgtEl>
                                          <p:spTgt spid="13"/>
                                        </p:tgtEl>
                                        <p:attrNameLst>
                                          <p:attrName>style.visibility</p:attrName>
                                        </p:attrNameLst>
                                      </p:cBhvr>
                                      <p:to>
                                        <p:strVal val="visible"/>
                                      </p:to>
                                    </p:set>
                                    <p:anim calcmode="lin" valueType="num">
                                      <p:cBhvr additive="base">
                                        <p:cTn id="12" dur="750" fill="hold"/>
                                        <p:tgtEl>
                                          <p:spTgt spid="13"/>
                                        </p:tgtEl>
                                        <p:attrNameLst>
                                          <p:attrName>ppt_x</p:attrName>
                                        </p:attrNameLst>
                                      </p:cBhvr>
                                      <p:tavLst>
                                        <p:tav tm="0">
                                          <p:val>
                                            <p:strVal val="0-#ppt_w/2"/>
                                          </p:val>
                                        </p:tav>
                                        <p:tav tm="100000">
                                          <p:val>
                                            <p:strVal val="#ppt_x"/>
                                          </p:val>
                                        </p:tav>
                                      </p:tavLst>
                                    </p:anim>
                                    <p:anim calcmode="lin" valueType="num">
                                      <p:cBhvr additive="base">
                                        <p:cTn id="13" dur="750" fill="hold"/>
                                        <p:tgtEl>
                                          <p:spTgt spid="13"/>
                                        </p:tgtEl>
                                        <p:attrNameLst>
                                          <p:attrName>ppt_y</p:attrName>
                                        </p:attrNameLst>
                                      </p:cBhvr>
                                      <p:tavLst>
                                        <p:tav tm="0">
                                          <p:val>
                                            <p:strVal val="#ppt_y"/>
                                          </p:val>
                                        </p:tav>
                                        <p:tav tm="100000">
                                          <p:val>
                                            <p:strVal val="#ppt_y"/>
                                          </p:val>
                                        </p:tav>
                                      </p:tavLst>
                                    </p:anim>
                                  </p:childTnLst>
                                </p:cTn>
                              </p:par>
                            </p:childTnLst>
                          </p:cTn>
                        </p:par>
                        <p:par>
                          <p:cTn id="14" fill="hold">
                            <p:stCondLst>
                              <p:cond delay="1500"/>
                            </p:stCondLst>
                            <p:childTnLst>
                              <p:par>
                                <p:cTn id="15" presetID="26" presetClass="entr" presetSubtype="0" fill="hold" grpId="0" nodeType="after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wipe(down)">
                                      <p:cBhvr>
                                        <p:cTn id="17" dur="214">
                                          <p:stCondLst>
                                            <p:cond delay="0"/>
                                          </p:stCondLst>
                                        </p:cTn>
                                        <p:tgtEl>
                                          <p:spTgt spid="4"/>
                                        </p:tgtEl>
                                      </p:cBhvr>
                                    </p:animEffect>
                                    <p:anim calcmode="lin" valueType="num">
                                      <p:cBhvr>
                                        <p:cTn id="18" dur="672"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19" dur="245"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20" dur="245" tmFilter="0, 0; 0.125,0.2665; 0.25,0.4; 0.375,0.465; 0.5,0.5;  0.625,0.535; 0.75,0.6; 0.875,0.7335; 1,1">
                                          <p:stCondLst>
                                            <p:cond delay="245"/>
                                          </p:stCondLst>
                                        </p:cTn>
                                        <p:tgtEl>
                                          <p:spTgt spid="4"/>
                                        </p:tgtEl>
                                        <p:attrNameLst>
                                          <p:attrName>ppt_y</p:attrName>
                                        </p:attrNameLst>
                                      </p:cBhvr>
                                      <p:tavLst>
                                        <p:tav tm="0" fmla="#ppt_y-sin(pi*$)/9">
                                          <p:val>
                                            <p:fltVal val="0"/>
                                          </p:val>
                                        </p:tav>
                                        <p:tav tm="100000">
                                          <p:val>
                                            <p:fltVal val="1"/>
                                          </p:val>
                                        </p:tav>
                                      </p:tavLst>
                                    </p:anim>
                                    <p:anim calcmode="lin" valueType="num">
                                      <p:cBhvr>
                                        <p:cTn id="21" dur="2" tmFilter="0, 0; 0.125,0.2665; 0.25,0.4; 0.375,0.465; 0.5,0.5;  0.625,0.535; 0.75,0.6; 0.875,0.7335; 1,1">
                                          <p:stCondLst>
                                            <p:cond delay="488"/>
                                          </p:stCondLst>
                                        </p:cTn>
                                        <p:tgtEl>
                                          <p:spTgt spid="4"/>
                                        </p:tgtEl>
                                        <p:attrNameLst>
                                          <p:attrName>ppt_y</p:attrName>
                                        </p:attrNameLst>
                                      </p:cBhvr>
                                      <p:tavLst>
                                        <p:tav tm="0" fmla="#ppt_y-sin(pi*$)/27">
                                          <p:val>
                                            <p:fltVal val="0"/>
                                          </p:val>
                                        </p:tav>
                                        <p:tav tm="100000">
                                          <p:val>
                                            <p:fltVal val="1"/>
                                          </p:val>
                                        </p:tav>
                                      </p:tavLst>
                                    </p:anim>
                                    <p:anim calcmode="lin" valueType="num">
                                      <p:cBhvr>
                                        <p:cTn id="22" dur="1" tmFilter="0, 0; 0.125,0.2665; 0.25,0.4; 0.375,0.465; 0.5,0.5;  0.625,0.535; 0.75,0.6; 0.875,0.7335; 1,1">
                                          <p:stCondLst>
                                            <p:cond delay="749"/>
                                          </p:stCondLst>
                                        </p:cTn>
                                        <p:tgtEl>
                                          <p:spTgt spid="4"/>
                                        </p:tgtEl>
                                        <p:attrNameLst>
                                          <p:attrName>ppt_y</p:attrName>
                                        </p:attrNameLst>
                                      </p:cBhvr>
                                      <p:tavLst>
                                        <p:tav tm="0" fmla="#ppt_y-sin(pi*$)/81">
                                          <p:val>
                                            <p:fltVal val="0"/>
                                          </p:val>
                                        </p:tav>
                                        <p:tav tm="100000">
                                          <p:val>
                                            <p:fltVal val="1"/>
                                          </p:val>
                                        </p:tav>
                                      </p:tavLst>
                                    </p:anim>
                                    <p:animScale>
                                      <p:cBhvr>
                                        <p:cTn id="23" dur="1">
                                          <p:stCondLst>
                                            <p:cond delay="240"/>
                                          </p:stCondLst>
                                        </p:cTn>
                                        <p:tgtEl>
                                          <p:spTgt spid="4"/>
                                        </p:tgtEl>
                                      </p:cBhvr>
                                      <p:to x="100000" y="60000"/>
                                    </p:animScale>
                                    <p:animScale>
                                      <p:cBhvr>
                                        <p:cTn id="24" dur="1" decel="50000">
                                          <p:stCondLst>
                                            <p:cond delay="249"/>
                                          </p:stCondLst>
                                        </p:cTn>
                                        <p:tgtEl>
                                          <p:spTgt spid="4"/>
                                        </p:tgtEl>
                                      </p:cBhvr>
                                      <p:to x="100000" y="100000"/>
                                    </p:animScale>
                                    <p:animScale>
                                      <p:cBhvr>
                                        <p:cTn id="25" dur="1">
                                          <p:stCondLst>
                                            <p:cond delay="484"/>
                                          </p:stCondLst>
                                        </p:cTn>
                                        <p:tgtEl>
                                          <p:spTgt spid="4"/>
                                        </p:tgtEl>
                                      </p:cBhvr>
                                      <p:to x="100000" y="80000"/>
                                    </p:animScale>
                                    <p:animScale>
                                      <p:cBhvr>
                                        <p:cTn id="26" dur="1" decel="50000">
                                          <p:stCondLst>
                                            <p:cond delay="493"/>
                                          </p:stCondLst>
                                        </p:cTn>
                                        <p:tgtEl>
                                          <p:spTgt spid="4"/>
                                        </p:tgtEl>
                                      </p:cBhvr>
                                      <p:to x="100000" y="100000"/>
                                    </p:animScale>
                                    <p:animScale>
                                      <p:cBhvr>
                                        <p:cTn id="27" dur="1">
                                          <p:stCondLst>
                                            <p:cond delay="749"/>
                                          </p:stCondLst>
                                        </p:cTn>
                                        <p:tgtEl>
                                          <p:spTgt spid="4"/>
                                        </p:tgtEl>
                                      </p:cBhvr>
                                      <p:to x="100000" y="90000"/>
                                    </p:animScale>
                                    <p:animScale>
                                      <p:cBhvr>
                                        <p:cTn id="28" dur="1" decel="50000">
                                          <p:stCondLst>
                                            <p:cond delay="749"/>
                                          </p:stCondLst>
                                        </p:cTn>
                                        <p:tgtEl>
                                          <p:spTgt spid="4"/>
                                        </p:tgtEl>
                                      </p:cBhvr>
                                      <p:to x="100000" y="100000"/>
                                    </p:animScale>
                                    <p:animScale>
                                      <p:cBhvr>
                                        <p:cTn id="29" dur="1">
                                          <p:stCondLst>
                                            <p:cond delay="749"/>
                                          </p:stCondLst>
                                        </p:cTn>
                                        <p:tgtEl>
                                          <p:spTgt spid="4"/>
                                        </p:tgtEl>
                                      </p:cBhvr>
                                      <p:to x="100000" y="95000"/>
                                    </p:animScale>
                                    <p:animScale>
                                      <p:cBhvr>
                                        <p:cTn id="30" dur="1" decel="50000">
                                          <p:stCondLst>
                                            <p:cond delay="749"/>
                                          </p:stCondLst>
                                        </p:cTn>
                                        <p:tgtEl>
                                          <p:spTgt spid="4"/>
                                        </p:tgtEl>
                                      </p:cBhvr>
                                      <p:to x="100000" y="100000"/>
                                    </p:animScale>
                                  </p:childTnLst>
                                </p:cTn>
                              </p:par>
                            </p:childTnLst>
                          </p:cTn>
                        </p:par>
                        <p:par>
                          <p:cTn id="31" fill="hold">
                            <p:stCondLst>
                              <p:cond delay="2250"/>
                            </p:stCondLst>
                            <p:childTnLst>
                              <p:par>
                                <p:cTn id="32" presetID="22" presetClass="entr" presetSubtype="4" fill="hold" grpId="0" nodeType="afterEffect">
                                  <p:stCondLst>
                                    <p:cond delay="0"/>
                                  </p:stCondLst>
                                  <p:childTnLst>
                                    <p:set>
                                      <p:cBhvr>
                                        <p:cTn id="33" dur="1" fill="hold">
                                          <p:stCondLst>
                                            <p:cond delay="0"/>
                                          </p:stCondLst>
                                        </p:cTn>
                                        <p:tgtEl>
                                          <p:spTgt spid="9"/>
                                        </p:tgtEl>
                                        <p:attrNameLst>
                                          <p:attrName>style.visibility</p:attrName>
                                        </p:attrNameLst>
                                      </p:cBhvr>
                                      <p:to>
                                        <p:strVal val="visible"/>
                                      </p:to>
                                    </p:set>
                                    <p:animEffect transition="in" filter="wipe(down)">
                                      <p:cBhvr>
                                        <p:cTn id="34" dur="750"/>
                                        <p:tgtEl>
                                          <p:spTgt spid="9"/>
                                        </p:tgtEl>
                                      </p:cBhvr>
                                    </p:animEffect>
                                  </p:childTnLst>
                                </p:cTn>
                              </p:par>
                            </p:childTnLst>
                          </p:cTn>
                        </p:par>
                        <p:par>
                          <p:cTn id="35" fill="hold">
                            <p:stCondLst>
                              <p:cond delay="3000"/>
                            </p:stCondLst>
                            <p:childTnLst>
                              <p:par>
                                <p:cTn id="36" presetID="22" presetClass="entr" presetSubtype="4" fill="hold" grpId="0" nodeType="afterEffect">
                                  <p:stCondLst>
                                    <p:cond delay="0"/>
                                  </p:stCondLst>
                                  <p:childTnLst>
                                    <p:set>
                                      <p:cBhvr>
                                        <p:cTn id="37" dur="1" fill="hold">
                                          <p:stCondLst>
                                            <p:cond delay="0"/>
                                          </p:stCondLst>
                                        </p:cTn>
                                        <p:tgtEl>
                                          <p:spTgt spid="5"/>
                                        </p:tgtEl>
                                        <p:attrNameLst>
                                          <p:attrName>style.visibility</p:attrName>
                                        </p:attrNameLst>
                                      </p:cBhvr>
                                      <p:to>
                                        <p:strVal val="visible"/>
                                      </p:to>
                                    </p:set>
                                    <p:animEffect transition="in" filter="wipe(down)">
                                      <p:cBhvr>
                                        <p:cTn id="38" dur="750"/>
                                        <p:tgtEl>
                                          <p:spTgt spid="5"/>
                                        </p:tgtEl>
                                      </p:cBhvr>
                                    </p:animEffect>
                                  </p:childTnLst>
                                </p:cTn>
                              </p:par>
                            </p:childTnLst>
                          </p:cTn>
                        </p:par>
                        <p:par>
                          <p:cTn id="39" fill="hold">
                            <p:stCondLst>
                              <p:cond delay="3750"/>
                            </p:stCondLst>
                            <p:childTnLst>
                              <p:par>
                                <p:cTn id="40" presetID="22" presetClass="entr" presetSubtype="4" fill="hold" grpId="0" nodeType="afterEffect">
                                  <p:stCondLst>
                                    <p:cond delay="0"/>
                                  </p:stCondLst>
                                  <p:childTnLst>
                                    <p:set>
                                      <p:cBhvr>
                                        <p:cTn id="41" dur="1" fill="hold">
                                          <p:stCondLst>
                                            <p:cond delay="0"/>
                                          </p:stCondLst>
                                        </p:cTn>
                                        <p:tgtEl>
                                          <p:spTgt spid="6"/>
                                        </p:tgtEl>
                                        <p:attrNameLst>
                                          <p:attrName>style.visibility</p:attrName>
                                        </p:attrNameLst>
                                      </p:cBhvr>
                                      <p:to>
                                        <p:strVal val="visible"/>
                                      </p:to>
                                    </p:set>
                                    <p:animEffect transition="in" filter="wipe(down)">
                                      <p:cBhvr>
                                        <p:cTn id="42" dur="750"/>
                                        <p:tgtEl>
                                          <p:spTgt spid="6"/>
                                        </p:tgtEl>
                                      </p:cBhvr>
                                    </p:animEffect>
                                  </p:childTnLst>
                                </p:cTn>
                              </p:par>
                            </p:childTnLst>
                          </p:cTn>
                        </p:par>
                        <p:par>
                          <p:cTn id="43" fill="hold">
                            <p:stCondLst>
                              <p:cond delay="4500"/>
                            </p:stCondLst>
                            <p:childTnLst>
                              <p:par>
                                <p:cTn id="44" presetID="22" presetClass="entr" presetSubtype="4" fill="hold" grpId="0" nodeType="afterEffect">
                                  <p:stCondLst>
                                    <p:cond delay="0"/>
                                  </p:stCondLst>
                                  <p:childTnLst>
                                    <p:set>
                                      <p:cBhvr>
                                        <p:cTn id="45" dur="1" fill="hold">
                                          <p:stCondLst>
                                            <p:cond delay="0"/>
                                          </p:stCondLst>
                                        </p:cTn>
                                        <p:tgtEl>
                                          <p:spTgt spid="7"/>
                                        </p:tgtEl>
                                        <p:attrNameLst>
                                          <p:attrName>style.visibility</p:attrName>
                                        </p:attrNameLst>
                                      </p:cBhvr>
                                      <p:to>
                                        <p:strVal val="visible"/>
                                      </p:to>
                                    </p:set>
                                    <p:animEffect transition="in" filter="wipe(down)">
                                      <p:cBhvr>
                                        <p:cTn id="46" dur="750"/>
                                        <p:tgtEl>
                                          <p:spTgt spid="7"/>
                                        </p:tgtEl>
                                      </p:cBhvr>
                                    </p:animEffect>
                                  </p:childTnLst>
                                </p:cTn>
                              </p:par>
                            </p:childTnLst>
                          </p:cTn>
                        </p:par>
                        <p:par>
                          <p:cTn id="47" fill="hold">
                            <p:stCondLst>
                              <p:cond delay="5250"/>
                            </p:stCondLst>
                            <p:childTnLst>
                              <p:par>
                                <p:cTn id="48" presetID="22" presetClass="entr" presetSubtype="4" fill="hold" grpId="0" nodeType="afterEffect">
                                  <p:stCondLst>
                                    <p:cond delay="0"/>
                                  </p:stCondLst>
                                  <p:childTnLst>
                                    <p:set>
                                      <p:cBhvr>
                                        <p:cTn id="49" dur="1" fill="hold">
                                          <p:stCondLst>
                                            <p:cond delay="0"/>
                                          </p:stCondLst>
                                        </p:cTn>
                                        <p:tgtEl>
                                          <p:spTgt spid="8"/>
                                        </p:tgtEl>
                                        <p:attrNameLst>
                                          <p:attrName>style.visibility</p:attrName>
                                        </p:attrNameLst>
                                      </p:cBhvr>
                                      <p:to>
                                        <p:strVal val="visible"/>
                                      </p:to>
                                    </p:set>
                                    <p:animEffect transition="in" filter="wipe(down)">
                                      <p:cBhvr>
                                        <p:cTn id="50" dur="75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9" grpId="0"/>
      <p:bldP spid="5" grpId="0"/>
      <p:bldP spid="6" grpId="0"/>
      <p:bldP spid="7" grpId="0"/>
      <p:bldP spid="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a:extLst>
              <a:ext uri="{FF2B5EF4-FFF2-40B4-BE49-F238E27FC236}">
                <a16:creationId xmlns:a16="http://schemas.microsoft.com/office/drawing/2014/main" xmlns="" id="{AF442435-386B-49C4-BBFD-91EF067F1311}"/>
              </a:ext>
            </a:extLst>
          </p:cNvPr>
          <p:cNvSpPr/>
          <p:nvPr/>
        </p:nvSpPr>
        <p:spPr>
          <a:xfrm>
            <a:off x="678366" y="589547"/>
            <a:ext cx="10828421" cy="5654842"/>
          </a:xfrm>
          <a:prstGeom prst="rect">
            <a:avLst/>
          </a:prstGeom>
          <a:solidFill>
            <a:srgbClr val="FFF9F3"/>
          </a:solidFill>
          <a:ln>
            <a:noFill/>
          </a:ln>
          <a:effectLst>
            <a:outerShdw blurRad="63500" sx="102000" sy="102000" algn="c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文本框 6">
            <a:extLst>
              <a:ext uri="{FF2B5EF4-FFF2-40B4-BE49-F238E27FC236}">
                <a16:creationId xmlns:a16="http://schemas.microsoft.com/office/drawing/2014/main" xmlns="" id="{570443D2-8C32-478F-AA55-67A2939837CD}"/>
              </a:ext>
            </a:extLst>
          </p:cNvPr>
          <p:cNvSpPr txBox="1"/>
          <p:nvPr/>
        </p:nvSpPr>
        <p:spPr>
          <a:xfrm>
            <a:off x="1426655" y="902521"/>
            <a:ext cx="3816952" cy="397083"/>
          </a:xfrm>
          <a:prstGeom prst="rect">
            <a:avLst/>
          </a:prstGeom>
          <a:noFill/>
        </p:spPr>
        <p:txBody>
          <a:bodyPr wrap="square" rtlCol="0">
            <a:spAutoFit/>
          </a:bodyPr>
          <a:lstStyle/>
          <a:p>
            <a:pPr algn="dist"/>
            <a:r>
              <a:rPr lang="zh-CN" altLang="en-US" sz="2000" dirty="0">
                <a:solidFill>
                  <a:srgbClr val="824100"/>
                </a:solidFill>
                <a:cs typeface="+mn-ea"/>
                <a:sym typeface="+mn-lt"/>
              </a:rPr>
              <a:t>单击此处添加第一节标题</a:t>
            </a:r>
          </a:p>
        </p:txBody>
      </p:sp>
      <p:sp>
        <p:nvSpPr>
          <p:cNvPr id="8" name="文本框 7">
            <a:extLst>
              <a:ext uri="{FF2B5EF4-FFF2-40B4-BE49-F238E27FC236}">
                <a16:creationId xmlns:a16="http://schemas.microsoft.com/office/drawing/2014/main" xmlns="" id="{2D210F75-036F-4072-BB5C-3236E4269B43}"/>
              </a:ext>
            </a:extLst>
          </p:cNvPr>
          <p:cNvSpPr txBox="1"/>
          <p:nvPr/>
        </p:nvSpPr>
        <p:spPr>
          <a:xfrm>
            <a:off x="1698315" y="2163247"/>
            <a:ext cx="7075715" cy="2246769"/>
          </a:xfrm>
          <a:prstGeom prst="rect">
            <a:avLst/>
          </a:prstGeom>
          <a:noFill/>
        </p:spPr>
        <p:txBody>
          <a:bodyPr wrap="square" rtlCol="0">
            <a:spAutoFit/>
          </a:bodyPr>
          <a:lstStyle/>
          <a:p>
            <a:pPr>
              <a:lnSpc>
                <a:spcPct val="200000"/>
              </a:lnSpc>
            </a:pPr>
            <a:r>
              <a:rPr lang="zh-CN" altLang="en-US" sz="1400" spc="300" dirty="0">
                <a:solidFill>
                  <a:srgbClr val="824100"/>
                </a:solidFill>
                <a:cs typeface="+mn-ea"/>
                <a:sym typeface="+mn-lt"/>
              </a:rPr>
              <a:t>单击此处添加标题，标题内容要与主要的内容相符，并且，在字体方面需要注意，可以直接复制粘贴文本。单击此处添加标题，标题内容要与主要的内容相符，并且，在字体方面需要注意，可以直接复制粘贴文本。</a:t>
            </a:r>
          </a:p>
          <a:p>
            <a:pPr>
              <a:lnSpc>
                <a:spcPct val="200000"/>
              </a:lnSpc>
            </a:pPr>
            <a:r>
              <a:rPr lang="zh-CN" altLang="en-US" sz="1400" spc="300" dirty="0">
                <a:solidFill>
                  <a:srgbClr val="824100"/>
                </a:solidFill>
                <a:cs typeface="+mn-ea"/>
                <a:sym typeface="+mn-lt"/>
              </a:rPr>
              <a:t>单击此处添加标题，标题内容要与主要的内容相符，并且，在字体方面需要注意，可以直接复制粘贴文本。</a:t>
            </a:r>
          </a:p>
        </p:txBody>
      </p:sp>
      <p:sp>
        <p:nvSpPr>
          <p:cNvPr id="9" name="矩形 8">
            <a:extLst>
              <a:ext uri="{FF2B5EF4-FFF2-40B4-BE49-F238E27FC236}">
                <a16:creationId xmlns:a16="http://schemas.microsoft.com/office/drawing/2014/main" xmlns="" id="{F83DA95C-B805-4F7D-A06D-3320519CC737}"/>
              </a:ext>
            </a:extLst>
          </p:cNvPr>
          <p:cNvSpPr/>
          <p:nvPr/>
        </p:nvSpPr>
        <p:spPr>
          <a:xfrm>
            <a:off x="1455234" y="1905161"/>
            <a:ext cx="7437864" cy="2789592"/>
          </a:xfrm>
          <a:prstGeom prst="rect">
            <a:avLst/>
          </a:prstGeom>
          <a:noFill/>
          <a:ln w="28575">
            <a:solidFill>
              <a:srgbClr val="C06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13" name="图片 12">
            <a:extLst>
              <a:ext uri="{FF2B5EF4-FFF2-40B4-BE49-F238E27FC236}">
                <a16:creationId xmlns:a16="http://schemas.microsoft.com/office/drawing/2014/main" xmlns="" id="{DC81BD2C-CC78-4408-8BA8-D7B393516CF2}"/>
              </a:ext>
            </a:extLst>
          </p:cNvPr>
          <p:cNvPicPr>
            <a:picLocks noChangeAspect="1"/>
          </p:cNvPicPr>
          <p:nvPr/>
        </p:nvPicPr>
        <p:blipFill>
          <a:blip r:embed="rId2" cstate="screen">
            <a:extLst>
              <a:ext uri="{28A0092B-C50C-407E-A947-70E740481C1C}">
                <a14:useLocalDpi xmlns:a14="http://schemas.microsoft.com/office/drawing/2010/main"/>
              </a:ext>
            </a:extLst>
          </a:blip>
          <a:srcRect/>
          <a:stretch/>
        </p:blipFill>
        <p:spPr>
          <a:xfrm>
            <a:off x="7539374" y="2589506"/>
            <a:ext cx="4210494" cy="4210494"/>
          </a:xfrm>
          <a:prstGeom prst="rect">
            <a:avLst/>
          </a:prstGeom>
        </p:spPr>
      </p:pic>
      <p:pic>
        <p:nvPicPr>
          <p:cNvPr id="15" name="图片 14">
            <a:extLst>
              <a:ext uri="{FF2B5EF4-FFF2-40B4-BE49-F238E27FC236}">
                <a16:creationId xmlns:a16="http://schemas.microsoft.com/office/drawing/2014/main" xmlns="" id="{E1B5BBFB-E24B-4583-94E5-E10E052470E5}"/>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685213" y="589547"/>
            <a:ext cx="887334" cy="887332"/>
          </a:xfrm>
          <a:prstGeom prst="rect">
            <a:avLst/>
          </a:prstGeom>
        </p:spPr>
      </p:pic>
    </p:spTree>
    <p:extLst>
      <p:ext uri="{BB962C8B-B14F-4D97-AF65-F5344CB8AC3E}">
        <p14:creationId xmlns:p14="http://schemas.microsoft.com/office/powerpoint/2010/main" val="3766771967"/>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down)">
                                      <p:cBhvr>
                                        <p:cTn id="7" dur="214">
                                          <p:stCondLst>
                                            <p:cond delay="0"/>
                                          </p:stCondLst>
                                        </p:cTn>
                                        <p:tgtEl>
                                          <p:spTgt spid="15"/>
                                        </p:tgtEl>
                                      </p:cBhvr>
                                    </p:animEffect>
                                    <p:anim calcmode="lin" valueType="num">
                                      <p:cBhvr>
                                        <p:cTn id="8" dur="672" tmFilter="0,0; 0.14,0.36; 0.43,0.73; 0.71,0.91; 1.0,1.0">
                                          <p:stCondLst>
                                            <p:cond delay="0"/>
                                          </p:stCondLst>
                                        </p:cTn>
                                        <p:tgtEl>
                                          <p:spTgt spid="15"/>
                                        </p:tgtEl>
                                        <p:attrNameLst>
                                          <p:attrName>ppt_x</p:attrName>
                                        </p:attrNameLst>
                                      </p:cBhvr>
                                      <p:tavLst>
                                        <p:tav tm="0">
                                          <p:val>
                                            <p:strVal val="#ppt_x-0.25"/>
                                          </p:val>
                                        </p:tav>
                                        <p:tav tm="100000">
                                          <p:val>
                                            <p:strVal val="#ppt_x"/>
                                          </p:val>
                                        </p:tav>
                                      </p:tavLst>
                                    </p:anim>
                                    <p:anim calcmode="lin" valueType="num">
                                      <p:cBhvr>
                                        <p:cTn id="9" dur="245" tmFilter="0.0,0.0; 0.25,0.07; 0.50,0.2; 0.75,0.467; 1.0,1.0">
                                          <p:stCondLst>
                                            <p:cond delay="0"/>
                                          </p:stCondLst>
                                        </p:cTn>
                                        <p:tgtEl>
                                          <p:spTgt spid="15"/>
                                        </p:tgtEl>
                                        <p:attrNameLst>
                                          <p:attrName>ppt_y</p:attrName>
                                        </p:attrNameLst>
                                      </p:cBhvr>
                                      <p:tavLst>
                                        <p:tav tm="0" fmla="#ppt_y-sin(pi*$)/3">
                                          <p:val>
                                            <p:fltVal val="0.5"/>
                                          </p:val>
                                        </p:tav>
                                        <p:tav tm="100000">
                                          <p:val>
                                            <p:fltVal val="1"/>
                                          </p:val>
                                        </p:tav>
                                      </p:tavLst>
                                    </p:anim>
                                    <p:anim calcmode="lin" valueType="num">
                                      <p:cBhvr>
                                        <p:cTn id="10" dur="245" tmFilter="0, 0; 0.125,0.2665; 0.25,0.4; 0.375,0.465; 0.5,0.5;  0.625,0.535; 0.75,0.6; 0.875,0.7335; 1,1">
                                          <p:stCondLst>
                                            <p:cond delay="245"/>
                                          </p:stCondLst>
                                        </p:cTn>
                                        <p:tgtEl>
                                          <p:spTgt spid="15"/>
                                        </p:tgtEl>
                                        <p:attrNameLst>
                                          <p:attrName>ppt_y</p:attrName>
                                        </p:attrNameLst>
                                      </p:cBhvr>
                                      <p:tavLst>
                                        <p:tav tm="0" fmla="#ppt_y-sin(pi*$)/9">
                                          <p:val>
                                            <p:fltVal val="0"/>
                                          </p:val>
                                        </p:tav>
                                        <p:tav tm="100000">
                                          <p:val>
                                            <p:fltVal val="1"/>
                                          </p:val>
                                        </p:tav>
                                      </p:tavLst>
                                    </p:anim>
                                    <p:anim calcmode="lin" valueType="num">
                                      <p:cBhvr>
                                        <p:cTn id="11" dur="2" tmFilter="0, 0; 0.125,0.2665; 0.25,0.4; 0.375,0.465; 0.5,0.5;  0.625,0.535; 0.75,0.6; 0.875,0.7335; 1,1">
                                          <p:stCondLst>
                                            <p:cond delay="488"/>
                                          </p:stCondLst>
                                        </p:cTn>
                                        <p:tgtEl>
                                          <p:spTgt spid="15"/>
                                        </p:tgtEl>
                                        <p:attrNameLst>
                                          <p:attrName>ppt_y</p:attrName>
                                        </p:attrNameLst>
                                      </p:cBhvr>
                                      <p:tavLst>
                                        <p:tav tm="0" fmla="#ppt_y-sin(pi*$)/27">
                                          <p:val>
                                            <p:fltVal val="0"/>
                                          </p:val>
                                        </p:tav>
                                        <p:tav tm="100000">
                                          <p:val>
                                            <p:fltVal val="1"/>
                                          </p:val>
                                        </p:tav>
                                      </p:tavLst>
                                    </p:anim>
                                    <p:anim calcmode="lin" valueType="num">
                                      <p:cBhvr>
                                        <p:cTn id="12" dur="1" tmFilter="0, 0; 0.125,0.2665; 0.25,0.4; 0.375,0.465; 0.5,0.5;  0.625,0.535; 0.75,0.6; 0.875,0.7335; 1,1">
                                          <p:stCondLst>
                                            <p:cond delay="749"/>
                                          </p:stCondLst>
                                        </p:cTn>
                                        <p:tgtEl>
                                          <p:spTgt spid="15"/>
                                        </p:tgtEl>
                                        <p:attrNameLst>
                                          <p:attrName>ppt_y</p:attrName>
                                        </p:attrNameLst>
                                      </p:cBhvr>
                                      <p:tavLst>
                                        <p:tav tm="0" fmla="#ppt_y-sin(pi*$)/81">
                                          <p:val>
                                            <p:fltVal val="0"/>
                                          </p:val>
                                        </p:tav>
                                        <p:tav tm="100000">
                                          <p:val>
                                            <p:fltVal val="1"/>
                                          </p:val>
                                        </p:tav>
                                      </p:tavLst>
                                    </p:anim>
                                    <p:animScale>
                                      <p:cBhvr>
                                        <p:cTn id="13" dur="1">
                                          <p:stCondLst>
                                            <p:cond delay="240"/>
                                          </p:stCondLst>
                                        </p:cTn>
                                        <p:tgtEl>
                                          <p:spTgt spid="15"/>
                                        </p:tgtEl>
                                      </p:cBhvr>
                                      <p:to x="100000" y="60000"/>
                                    </p:animScale>
                                    <p:animScale>
                                      <p:cBhvr>
                                        <p:cTn id="14" dur="1" decel="50000">
                                          <p:stCondLst>
                                            <p:cond delay="249"/>
                                          </p:stCondLst>
                                        </p:cTn>
                                        <p:tgtEl>
                                          <p:spTgt spid="15"/>
                                        </p:tgtEl>
                                      </p:cBhvr>
                                      <p:to x="100000" y="100000"/>
                                    </p:animScale>
                                    <p:animScale>
                                      <p:cBhvr>
                                        <p:cTn id="15" dur="1">
                                          <p:stCondLst>
                                            <p:cond delay="484"/>
                                          </p:stCondLst>
                                        </p:cTn>
                                        <p:tgtEl>
                                          <p:spTgt spid="15"/>
                                        </p:tgtEl>
                                      </p:cBhvr>
                                      <p:to x="100000" y="80000"/>
                                    </p:animScale>
                                    <p:animScale>
                                      <p:cBhvr>
                                        <p:cTn id="16" dur="1" decel="50000">
                                          <p:stCondLst>
                                            <p:cond delay="493"/>
                                          </p:stCondLst>
                                        </p:cTn>
                                        <p:tgtEl>
                                          <p:spTgt spid="15"/>
                                        </p:tgtEl>
                                      </p:cBhvr>
                                      <p:to x="100000" y="100000"/>
                                    </p:animScale>
                                    <p:animScale>
                                      <p:cBhvr>
                                        <p:cTn id="17" dur="1">
                                          <p:stCondLst>
                                            <p:cond delay="749"/>
                                          </p:stCondLst>
                                        </p:cTn>
                                        <p:tgtEl>
                                          <p:spTgt spid="15"/>
                                        </p:tgtEl>
                                      </p:cBhvr>
                                      <p:to x="100000" y="90000"/>
                                    </p:animScale>
                                    <p:animScale>
                                      <p:cBhvr>
                                        <p:cTn id="18" dur="1" decel="50000">
                                          <p:stCondLst>
                                            <p:cond delay="749"/>
                                          </p:stCondLst>
                                        </p:cTn>
                                        <p:tgtEl>
                                          <p:spTgt spid="15"/>
                                        </p:tgtEl>
                                      </p:cBhvr>
                                      <p:to x="100000" y="100000"/>
                                    </p:animScale>
                                    <p:animScale>
                                      <p:cBhvr>
                                        <p:cTn id="19" dur="1">
                                          <p:stCondLst>
                                            <p:cond delay="749"/>
                                          </p:stCondLst>
                                        </p:cTn>
                                        <p:tgtEl>
                                          <p:spTgt spid="15"/>
                                        </p:tgtEl>
                                      </p:cBhvr>
                                      <p:to x="100000" y="95000"/>
                                    </p:animScale>
                                    <p:animScale>
                                      <p:cBhvr>
                                        <p:cTn id="20" dur="1" decel="50000">
                                          <p:stCondLst>
                                            <p:cond delay="749"/>
                                          </p:stCondLst>
                                        </p:cTn>
                                        <p:tgtEl>
                                          <p:spTgt spid="15"/>
                                        </p:tgtEl>
                                      </p:cBhvr>
                                      <p:to x="100000" y="100000"/>
                                    </p:animScale>
                                  </p:childTnLst>
                                </p:cTn>
                              </p:par>
                            </p:childTnLst>
                          </p:cTn>
                        </p:par>
                        <p:par>
                          <p:cTn id="21" fill="hold">
                            <p:stCondLst>
                              <p:cond delay="750"/>
                            </p:stCondLst>
                            <p:childTnLst>
                              <p:par>
                                <p:cTn id="22" presetID="26" presetClass="entr" presetSubtype="0" fill="hold" grpId="0" nodeType="afterEffect">
                                  <p:stCondLst>
                                    <p:cond delay="0"/>
                                  </p:stCondLst>
                                  <p:childTnLst>
                                    <p:set>
                                      <p:cBhvr>
                                        <p:cTn id="23" dur="1" fill="hold">
                                          <p:stCondLst>
                                            <p:cond delay="0"/>
                                          </p:stCondLst>
                                        </p:cTn>
                                        <p:tgtEl>
                                          <p:spTgt spid="7"/>
                                        </p:tgtEl>
                                        <p:attrNameLst>
                                          <p:attrName>style.visibility</p:attrName>
                                        </p:attrNameLst>
                                      </p:cBhvr>
                                      <p:to>
                                        <p:strVal val="visible"/>
                                      </p:to>
                                    </p:set>
                                    <p:animEffect transition="in" filter="wipe(down)">
                                      <p:cBhvr>
                                        <p:cTn id="24" dur="214">
                                          <p:stCondLst>
                                            <p:cond delay="0"/>
                                          </p:stCondLst>
                                        </p:cTn>
                                        <p:tgtEl>
                                          <p:spTgt spid="7"/>
                                        </p:tgtEl>
                                      </p:cBhvr>
                                    </p:animEffect>
                                    <p:anim calcmode="lin" valueType="num">
                                      <p:cBhvr>
                                        <p:cTn id="25" dur="672" tmFilter="0,0; 0.14,0.36; 0.43,0.73; 0.71,0.91; 1.0,1.0">
                                          <p:stCondLst>
                                            <p:cond delay="0"/>
                                          </p:stCondLst>
                                        </p:cTn>
                                        <p:tgtEl>
                                          <p:spTgt spid="7"/>
                                        </p:tgtEl>
                                        <p:attrNameLst>
                                          <p:attrName>ppt_x</p:attrName>
                                        </p:attrNameLst>
                                      </p:cBhvr>
                                      <p:tavLst>
                                        <p:tav tm="0">
                                          <p:val>
                                            <p:strVal val="#ppt_x-0.25"/>
                                          </p:val>
                                        </p:tav>
                                        <p:tav tm="100000">
                                          <p:val>
                                            <p:strVal val="#ppt_x"/>
                                          </p:val>
                                        </p:tav>
                                      </p:tavLst>
                                    </p:anim>
                                    <p:anim calcmode="lin" valueType="num">
                                      <p:cBhvr>
                                        <p:cTn id="26" dur="245" tmFilter="0.0,0.0; 0.25,0.07; 0.50,0.2; 0.75,0.467; 1.0,1.0">
                                          <p:stCondLst>
                                            <p:cond delay="0"/>
                                          </p:stCondLst>
                                        </p:cTn>
                                        <p:tgtEl>
                                          <p:spTgt spid="7"/>
                                        </p:tgtEl>
                                        <p:attrNameLst>
                                          <p:attrName>ppt_y</p:attrName>
                                        </p:attrNameLst>
                                      </p:cBhvr>
                                      <p:tavLst>
                                        <p:tav tm="0" fmla="#ppt_y-sin(pi*$)/3">
                                          <p:val>
                                            <p:fltVal val="0.5"/>
                                          </p:val>
                                        </p:tav>
                                        <p:tav tm="100000">
                                          <p:val>
                                            <p:fltVal val="1"/>
                                          </p:val>
                                        </p:tav>
                                      </p:tavLst>
                                    </p:anim>
                                    <p:anim calcmode="lin" valueType="num">
                                      <p:cBhvr>
                                        <p:cTn id="27" dur="245" tmFilter="0, 0; 0.125,0.2665; 0.25,0.4; 0.375,0.465; 0.5,0.5;  0.625,0.535; 0.75,0.6; 0.875,0.7335; 1,1">
                                          <p:stCondLst>
                                            <p:cond delay="245"/>
                                          </p:stCondLst>
                                        </p:cTn>
                                        <p:tgtEl>
                                          <p:spTgt spid="7"/>
                                        </p:tgtEl>
                                        <p:attrNameLst>
                                          <p:attrName>ppt_y</p:attrName>
                                        </p:attrNameLst>
                                      </p:cBhvr>
                                      <p:tavLst>
                                        <p:tav tm="0" fmla="#ppt_y-sin(pi*$)/9">
                                          <p:val>
                                            <p:fltVal val="0"/>
                                          </p:val>
                                        </p:tav>
                                        <p:tav tm="100000">
                                          <p:val>
                                            <p:fltVal val="1"/>
                                          </p:val>
                                        </p:tav>
                                      </p:tavLst>
                                    </p:anim>
                                    <p:anim calcmode="lin" valueType="num">
                                      <p:cBhvr>
                                        <p:cTn id="28" dur="2" tmFilter="0, 0; 0.125,0.2665; 0.25,0.4; 0.375,0.465; 0.5,0.5;  0.625,0.535; 0.75,0.6; 0.875,0.7335; 1,1">
                                          <p:stCondLst>
                                            <p:cond delay="488"/>
                                          </p:stCondLst>
                                        </p:cTn>
                                        <p:tgtEl>
                                          <p:spTgt spid="7"/>
                                        </p:tgtEl>
                                        <p:attrNameLst>
                                          <p:attrName>ppt_y</p:attrName>
                                        </p:attrNameLst>
                                      </p:cBhvr>
                                      <p:tavLst>
                                        <p:tav tm="0" fmla="#ppt_y-sin(pi*$)/27">
                                          <p:val>
                                            <p:fltVal val="0"/>
                                          </p:val>
                                        </p:tav>
                                        <p:tav tm="100000">
                                          <p:val>
                                            <p:fltVal val="1"/>
                                          </p:val>
                                        </p:tav>
                                      </p:tavLst>
                                    </p:anim>
                                    <p:anim calcmode="lin" valueType="num">
                                      <p:cBhvr>
                                        <p:cTn id="29" dur="1" tmFilter="0, 0; 0.125,0.2665; 0.25,0.4; 0.375,0.465; 0.5,0.5;  0.625,0.535; 0.75,0.6; 0.875,0.7335; 1,1">
                                          <p:stCondLst>
                                            <p:cond delay="749"/>
                                          </p:stCondLst>
                                        </p:cTn>
                                        <p:tgtEl>
                                          <p:spTgt spid="7"/>
                                        </p:tgtEl>
                                        <p:attrNameLst>
                                          <p:attrName>ppt_y</p:attrName>
                                        </p:attrNameLst>
                                      </p:cBhvr>
                                      <p:tavLst>
                                        <p:tav tm="0" fmla="#ppt_y-sin(pi*$)/81">
                                          <p:val>
                                            <p:fltVal val="0"/>
                                          </p:val>
                                        </p:tav>
                                        <p:tav tm="100000">
                                          <p:val>
                                            <p:fltVal val="1"/>
                                          </p:val>
                                        </p:tav>
                                      </p:tavLst>
                                    </p:anim>
                                    <p:animScale>
                                      <p:cBhvr>
                                        <p:cTn id="30" dur="1">
                                          <p:stCondLst>
                                            <p:cond delay="240"/>
                                          </p:stCondLst>
                                        </p:cTn>
                                        <p:tgtEl>
                                          <p:spTgt spid="7"/>
                                        </p:tgtEl>
                                      </p:cBhvr>
                                      <p:to x="100000" y="60000"/>
                                    </p:animScale>
                                    <p:animScale>
                                      <p:cBhvr>
                                        <p:cTn id="31" dur="1" decel="50000">
                                          <p:stCondLst>
                                            <p:cond delay="249"/>
                                          </p:stCondLst>
                                        </p:cTn>
                                        <p:tgtEl>
                                          <p:spTgt spid="7"/>
                                        </p:tgtEl>
                                      </p:cBhvr>
                                      <p:to x="100000" y="100000"/>
                                    </p:animScale>
                                    <p:animScale>
                                      <p:cBhvr>
                                        <p:cTn id="32" dur="1">
                                          <p:stCondLst>
                                            <p:cond delay="484"/>
                                          </p:stCondLst>
                                        </p:cTn>
                                        <p:tgtEl>
                                          <p:spTgt spid="7"/>
                                        </p:tgtEl>
                                      </p:cBhvr>
                                      <p:to x="100000" y="80000"/>
                                    </p:animScale>
                                    <p:animScale>
                                      <p:cBhvr>
                                        <p:cTn id="33" dur="1" decel="50000">
                                          <p:stCondLst>
                                            <p:cond delay="493"/>
                                          </p:stCondLst>
                                        </p:cTn>
                                        <p:tgtEl>
                                          <p:spTgt spid="7"/>
                                        </p:tgtEl>
                                      </p:cBhvr>
                                      <p:to x="100000" y="100000"/>
                                    </p:animScale>
                                    <p:animScale>
                                      <p:cBhvr>
                                        <p:cTn id="34" dur="1">
                                          <p:stCondLst>
                                            <p:cond delay="749"/>
                                          </p:stCondLst>
                                        </p:cTn>
                                        <p:tgtEl>
                                          <p:spTgt spid="7"/>
                                        </p:tgtEl>
                                      </p:cBhvr>
                                      <p:to x="100000" y="90000"/>
                                    </p:animScale>
                                    <p:animScale>
                                      <p:cBhvr>
                                        <p:cTn id="35" dur="1" decel="50000">
                                          <p:stCondLst>
                                            <p:cond delay="749"/>
                                          </p:stCondLst>
                                        </p:cTn>
                                        <p:tgtEl>
                                          <p:spTgt spid="7"/>
                                        </p:tgtEl>
                                      </p:cBhvr>
                                      <p:to x="100000" y="100000"/>
                                    </p:animScale>
                                    <p:animScale>
                                      <p:cBhvr>
                                        <p:cTn id="36" dur="1">
                                          <p:stCondLst>
                                            <p:cond delay="749"/>
                                          </p:stCondLst>
                                        </p:cTn>
                                        <p:tgtEl>
                                          <p:spTgt spid="7"/>
                                        </p:tgtEl>
                                      </p:cBhvr>
                                      <p:to x="100000" y="95000"/>
                                    </p:animScale>
                                    <p:animScale>
                                      <p:cBhvr>
                                        <p:cTn id="37" dur="1" decel="50000">
                                          <p:stCondLst>
                                            <p:cond delay="749"/>
                                          </p:stCondLst>
                                        </p:cTn>
                                        <p:tgtEl>
                                          <p:spTgt spid="7"/>
                                        </p:tgtEl>
                                      </p:cBhvr>
                                      <p:to x="100000" y="100000"/>
                                    </p:animScale>
                                  </p:childTnLst>
                                </p:cTn>
                              </p:par>
                            </p:childTnLst>
                          </p:cTn>
                        </p:par>
                        <p:par>
                          <p:cTn id="38" fill="hold">
                            <p:stCondLst>
                              <p:cond delay="1500"/>
                            </p:stCondLst>
                            <p:childTnLst>
                              <p:par>
                                <p:cTn id="39" presetID="21" presetClass="entr" presetSubtype="1" fill="hold" nodeType="afterEffect">
                                  <p:stCondLst>
                                    <p:cond delay="0"/>
                                  </p:stCondLst>
                                  <p:childTnLst>
                                    <p:set>
                                      <p:cBhvr>
                                        <p:cTn id="40" dur="1" fill="hold">
                                          <p:stCondLst>
                                            <p:cond delay="0"/>
                                          </p:stCondLst>
                                        </p:cTn>
                                        <p:tgtEl>
                                          <p:spTgt spid="13"/>
                                        </p:tgtEl>
                                        <p:attrNameLst>
                                          <p:attrName>style.visibility</p:attrName>
                                        </p:attrNameLst>
                                      </p:cBhvr>
                                      <p:to>
                                        <p:strVal val="visible"/>
                                      </p:to>
                                    </p:set>
                                    <p:animEffect transition="in" filter="wheel(1)">
                                      <p:cBhvr>
                                        <p:cTn id="41" dur="750"/>
                                        <p:tgtEl>
                                          <p:spTgt spid="13"/>
                                        </p:tgtEl>
                                      </p:cBhvr>
                                    </p:animEffect>
                                  </p:childTnLst>
                                </p:cTn>
                              </p:par>
                            </p:childTnLst>
                          </p:cTn>
                        </p:par>
                        <p:par>
                          <p:cTn id="42" fill="hold">
                            <p:stCondLst>
                              <p:cond delay="2250"/>
                            </p:stCondLst>
                            <p:childTnLst>
                              <p:par>
                                <p:cTn id="43" presetID="22" presetClass="entr" presetSubtype="4" fill="hold" grpId="0" nodeType="afterEffect">
                                  <p:stCondLst>
                                    <p:cond delay="0"/>
                                  </p:stCondLst>
                                  <p:childTnLst>
                                    <p:set>
                                      <p:cBhvr>
                                        <p:cTn id="44" dur="1" fill="hold">
                                          <p:stCondLst>
                                            <p:cond delay="0"/>
                                          </p:stCondLst>
                                        </p:cTn>
                                        <p:tgtEl>
                                          <p:spTgt spid="9"/>
                                        </p:tgtEl>
                                        <p:attrNameLst>
                                          <p:attrName>style.visibility</p:attrName>
                                        </p:attrNameLst>
                                      </p:cBhvr>
                                      <p:to>
                                        <p:strVal val="visible"/>
                                      </p:to>
                                    </p:set>
                                    <p:animEffect transition="in" filter="wipe(down)">
                                      <p:cBhvr>
                                        <p:cTn id="45" dur="750"/>
                                        <p:tgtEl>
                                          <p:spTgt spid="9"/>
                                        </p:tgtEl>
                                      </p:cBhvr>
                                    </p:animEffect>
                                  </p:childTnLst>
                                </p:cTn>
                              </p:par>
                            </p:childTnLst>
                          </p:cTn>
                        </p:par>
                        <p:par>
                          <p:cTn id="46" fill="hold">
                            <p:stCondLst>
                              <p:cond delay="3000"/>
                            </p:stCondLst>
                            <p:childTnLst>
                              <p:par>
                                <p:cTn id="47" presetID="22" presetClass="entr" presetSubtype="4" fill="hold" grpId="0" nodeType="afterEffect">
                                  <p:stCondLst>
                                    <p:cond delay="0"/>
                                  </p:stCondLst>
                                  <p:childTnLst>
                                    <p:set>
                                      <p:cBhvr>
                                        <p:cTn id="48" dur="1" fill="hold">
                                          <p:stCondLst>
                                            <p:cond delay="0"/>
                                          </p:stCondLst>
                                        </p:cTn>
                                        <p:tgtEl>
                                          <p:spTgt spid="8"/>
                                        </p:tgtEl>
                                        <p:attrNameLst>
                                          <p:attrName>style.visibility</p:attrName>
                                        </p:attrNameLst>
                                      </p:cBhvr>
                                      <p:to>
                                        <p:strVal val="visible"/>
                                      </p:to>
                                    </p:set>
                                    <p:animEffect transition="in" filter="wipe(down)">
                                      <p:cBhvr>
                                        <p:cTn id="49" dur="75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a:extLst>
              <a:ext uri="{FF2B5EF4-FFF2-40B4-BE49-F238E27FC236}">
                <a16:creationId xmlns:a16="http://schemas.microsoft.com/office/drawing/2014/main" xmlns="" id="{AF442435-386B-49C4-BBFD-91EF067F1311}"/>
              </a:ext>
            </a:extLst>
          </p:cNvPr>
          <p:cNvSpPr/>
          <p:nvPr/>
        </p:nvSpPr>
        <p:spPr>
          <a:xfrm>
            <a:off x="685800" y="589547"/>
            <a:ext cx="10828421" cy="5654842"/>
          </a:xfrm>
          <a:prstGeom prst="rect">
            <a:avLst/>
          </a:prstGeom>
          <a:solidFill>
            <a:srgbClr val="FFF9F3"/>
          </a:solidFill>
          <a:ln>
            <a:noFill/>
          </a:ln>
          <a:effectLst>
            <a:outerShdw blurRad="63500" sx="102000" sy="102000" algn="c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矩形 12">
            <a:extLst>
              <a:ext uri="{FF2B5EF4-FFF2-40B4-BE49-F238E27FC236}">
                <a16:creationId xmlns:a16="http://schemas.microsoft.com/office/drawing/2014/main" xmlns="" id="{565FE58C-E6DA-4740-AD0C-09A5046AE8D2}"/>
              </a:ext>
            </a:extLst>
          </p:cNvPr>
          <p:cNvSpPr/>
          <p:nvPr/>
        </p:nvSpPr>
        <p:spPr>
          <a:xfrm>
            <a:off x="685800" y="3906698"/>
            <a:ext cx="10828421" cy="45719"/>
          </a:xfrm>
          <a:prstGeom prst="rect">
            <a:avLst/>
          </a:prstGeom>
          <a:solidFill>
            <a:srgbClr val="C06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 name="文本框 4">
            <a:extLst>
              <a:ext uri="{FF2B5EF4-FFF2-40B4-BE49-F238E27FC236}">
                <a16:creationId xmlns:a16="http://schemas.microsoft.com/office/drawing/2014/main" xmlns="" id="{9DB87C46-BF30-4599-BCB7-DDBF96AEFD2F}"/>
              </a:ext>
            </a:extLst>
          </p:cNvPr>
          <p:cNvSpPr txBox="1"/>
          <p:nvPr/>
        </p:nvSpPr>
        <p:spPr>
          <a:xfrm>
            <a:off x="1214788" y="1995634"/>
            <a:ext cx="1531258" cy="369332"/>
          </a:xfrm>
          <a:prstGeom prst="rect">
            <a:avLst/>
          </a:prstGeom>
          <a:noFill/>
        </p:spPr>
        <p:txBody>
          <a:bodyPr wrap="square" rtlCol="0">
            <a:spAutoFit/>
          </a:bodyPr>
          <a:lstStyle/>
          <a:p>
            <a:r>
              <a:rPr lang="zh-CN" altLang="en-US" spc="300" dirty="0">
                <a:solidFill>
                  <a:srgbClr val="824100"/>
                </a:solidFill>
                <a:cs typeface="+mn-ea"/>
                <a:sym typeface="+mn-lt"/>
              </a:rPr>
              <a:t>添加标题</a:t>
            </a:r>
          </a:p>
        </p:txBody>
      </p:sp>
      <p:sp>
        <p:nvSpPr>
          <p:cNvPr id="6" name="矩形 5">
            <a:extLst>
              <a:ext uri="{FF2B5EF4-FFF2-40B4-BE49-F238E27FC236}">
                <a16:creationId xmlns:a16="http://schemas.microsoft.com/office/drawing/2014/main" xmlns="" id="{C2DB0F18-54DF-4A40-B79A-22B4A62E3DAC}"/>
              </a:ext>
            </a:extLst>
          </p:cNvPr>
          <p:cNvSpPr/>
          <p:nvPr/>
        </p:nvSpPr>
        <p:spPr>
          <a:xfrm>
            <a:off x="1214788" y="2416838"/>
            <a:ext cx="3048000" cy="954107"/>
          </a:xfrm>
          <a:prstGeom prst="rect">
            <a:avLst/>
          </a:prstGeom>
        </p:spPr>
        <p:txBody>
          <a:bodyPr wrap="square">
            <a:spAutoFit/>
          </a:bodyPr>
          <a:lstStyle/>
          <a:p>
            <a:r>
              <a:rPr lang="zh-CN" altLang="en-US" sz="1400" spc="300" dirty="0">
                <a:solidFill>
                  <a:srgbClr val="824100"/>
                </a:solidFill>
                <a:cs typeface="+mn-ea"/>
                <a:sym typeface="+mn-lt"/>
              </a:rPr>
              <a:t>单击此处添加标题，标题内容要与主要的内容相符，并且，在字体方面需要注意，可以直接复制粘贴文本。</a:t>
            </a:r>
          </a:p>
        </p:txBody>
      </p:sp>
      <p:sp>
        <p:nvSpPr>
          <p:cNvPr id="7" name="文本框 6">
            <a:extLst>
              <a:ext uri="{FF2B5EF4-FFF2-40B4-BE49-F238E27FC236}">
                <a16:creationId xmlns:a16="http://schemas.microsoft.com/office/drawing/2014/main" xmlns="" id="{05056D54-56A7-43C9-83CE-17F4789FF6FB}"/>
              </a:ext>
            </a:extLst>
          </p:cNvPr>
          <p:cNvSpPr txBox="1"/>
          <p:nvPr/>
        </p:nvSpPr>
        <p:spPr>
          <a:xfrm>
            <a:off x="7901616" y="4363450"/>
            <a:ext cx="1531258" cy="369332"/>
          </a:xfrm>
          <a:prstGeom prst="rect">
            <a:avLst/>
          </a:prstGeom>
          <a:noFill/>
        </p:spPr>
        <p:txBody>
          <a:bodyPr wrap="square" rtlCol="0">
            <a:spAutoFit/>
          </a:bodyPr>
          <a:lstStyle/>
          <a:p>
            <a:r>
              <a:rPr lang="zh-CN" altLang="en-US" spc="300" dirty="0">
                <a:solidFill>
                  <a:srgbClr val="824100"/>
                </a:solidFill>
                <a:cs typeface="+mn-ea"/>
                <a:sym typeface="+mn-lt"/>
              </a:rPr>
              <a:t>添加标题</a:t>
            </a:r>
          </a:p>
        </p:txBody>
      </p:sp>
      <p:sp>
        <p:nvSpPr>
          <p:cNvPr id="8" name="矩形 7">
            <a:extLst>
              <a:ext uri="{FF2B5EF4-FFF2-40B4-BE49-F238E27FC236}">
                <a16:creationId xmlns:a16="http://schemas.microsoft.com/office/drawing/2014/main" xmlns="" id="{842E387E-C2D5-40C6-8ACD-AA254EFE7B93}"/>
              </a:ext>
            </a:extLst>
          </p:cNvPr>
          <p:cNvSpPr/>
          <p:nvPr/>
        </p:nvSpPr>
        <p:spPr>
          <a:xfrm>
            <a:off x="7910133" y="4732782"/>
            <a:ext cx="3048000" cy="954107"/>
          </a:xfrm>
          <a:prstGeom prst="rect">
            <a:avLst/>
          </a:prstGeom>
        </p:spPr>
        <p:txBody>
          <a:bodyPr wrap="square">
            <a:spAutoFit/>
          </a:bodyPr>
          <a:lstStyle/>
          <a:p>
            <a:r>
              <a:rPr lang="zh-CN" altLang="en-US" sz="1400" spc="300" dirty="0">
                <a:solidFill>
                  <a:srgbClr val="824100"/>
                </a:solidFill>
                <a:cs typeface="+mn-ea"/>
                <a:sym typeface="+mn-lt"/>
              </a:rPr>
              <a:t>单击此处添加标题，标题内容要与主要的内容相符，并且，在字体方面需要注意，可以直接复制粘贴文本。</a:t>
            </a:r>
          </a:p>
        </p:txBody>
      </p:sp>
      <p:sp>
        <p:nvSpPr>
          <p:cNvPr id="12" name="矩形 11">
            <a:extLst>
              <a:ext uri="{FF2B5EF4-FFF2-40B4-BE49-F238E27FC236}">
                <a16:creationId xmlns:a16="http://schemas.microsoft.com/office/drawing/2014/main" xmlns="" id="{68AF824A-41AF-4265-A066-6427D1D01F61}"/>
              </a:ext>
            </a:extLst>
          </p:cNvPr>
          <p:cNvSpPr>
            <a:spLocks noChangeAspect="1"/>
          </p:cNvSpPr>
          <p:nvPr/>
        </p:nvSpPr>
        <p:spPr>
          <a:xfrm>
            <a:off x="4552546" y="1955032"/>
            <a:ext cx="3059312" cy="3840074"/>
          </a:xfrm>
          <a:prstGeom prst="rect">
            <a:avLst/>
          </a:prstGeom>
          <a:blipFill dpi="0" rotWithShape="1">
            <a:blip r:embed="rId2" cstate="screen">
              <a:extLst>
                <a:ext uri="{28A0092B-C50C-407E-A947-70E740481C1C}">
                  <a14:useLocalDpi xmlns:a14="http://schemas.microsoft.com/office/drawing/2010/main"/>
                </a:ext>
              </a:extLst>
            </a:blip>
            <a:srcRect/>
            <a:stretch>
              <a:fillRect/>
            </a:stretch>
          </a:blipFill>
          <a:ln w="57150" cap="flat" cmpd="sng" algn="ctr">
            <a:solidFill>
              <a:srgbClr val="C06000"/>
            </a:solidFill>
            <a:prstDash val="solid"/>
            <a:miter lim="800000"/>
          </a:ln>
          <a:effectLst/>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dirty="0">
              <a:cs typeface="+mn-ea"/>
              <a:sym typeface="+mn-lt"/>
            </a:endParaRPr>
          </a:p>
        </p:txBody>
      </p:sp>
      <p:sp>
        <p:nvSpPr>
          <p:cNvPr id="16" name="文本框 15">
            <a:extLst>
              <a:ext uri="{FF2B5EF4-FFF2-40B4-BE49-F238E27FC236}">
                <a16:creationId xmlns:a16="http://schemas.microsoft.com/office/drawing/2014/main" xmlns="" id="{B837B2A7-FEFD-4B3C-8A22-9FBBF67489EE}"/>
              </a:ext>
            </a:extLst>
          </p:cNvPr>
          <p:cNvSpPr txBox="1"/>
          <p:nvPr/>
        </p:nvSpPr>
        <p:spPr>
          <a:xfrm>
            <a:off x="1426655" y="902521"/>
            <a:ext cx="3816952" cy="397083"/>
          </a:xfrm>
          <a:prstGeom prst="rect">
            <a:avLst/>
          </a:prstGeom>
          <a:noFill/>
        </p:spPr>
        <p:txBody>
          <a:bodyPr wrap="square" rtlCol="0">
            <a:spAutoFit/>
          </a:bodyPr>
          <a:lstStyle/>
          <a:p>
            <a:pPr algn="dist"/>
            <a:r>
              <a:rPr lang="zh-CN" altLang="en-US" sz="2000" dirty="0">
                <a:solidFill>
                  <a:srgbClr val="824100"/>
                </a:solidFill>
                <a:cs typeface="+mn-ea"/>
                <a:sym typeface="+mn-lt"/>
              </a:rPr>
              <a:t>单击此处添加第一节标题</a:t>
            </a:r>
          </a:p>
        </p:txBody>
      </p:sp>
      <p:pic>
        <p:nvPicPr>
          <p:cNvPr id="17" name="图片 16">
            <a:extLst>
              <a:ext uri="{FF2B5EF4-FFF2-40B4-BE49-F238E27FC236}">
                <a16:creationId xmlns:a16="http://schemas.microsoft.com/office/drawing/2014/main" xmlns="" id="{0ECB9039-B7A1-49C2-BC85-87E60F2DED09}"/>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685213" y="589547"/>
            <a:ext cx="887334" cy="887332"/>
          </a:xfrm>
          <a:prstGeom prst="rect">
            <a:avLst/>
          </a:prstGeom>
        </p:spPr>
      </p:pic>
      <p:pic>
        <p:nvPicPr>
          <p:cNvPr id="11" name="图片 10">
            <a:extLst>
              <a:ext uri="{FF2B5EF4-FFF2-40B4-BE49-F238E27FC236}">
                <a16:creationId xmlns:a16="http://schemas.microsoft.com/office/drawing/2014/main" xmlns="" id="{CAA8B55F-49FC-4666-BD22-6F05AFD2CA8F}"/>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342536" y="3236905"/>
            <a:ext cx="2833180" cy="2833180"/>
          </a:xfrm>
          <a:prstGeom prst="rect">
            <a:avLst/>
          </a:prstGeom>
        </p:spPr>
      </p:pic>
      <p:pic>
        <p:nvPicPr>
          <p:cNvPr id="19" name="图片 18">
            <a:extLst>
              <a:ext uri="{FF2B5EF4-FFF2-40B4-BE49-F238E27FC236}">
                <a16:creationId xmlns:a16="http://schemas.microsoft.com/office/drawing/2014/main" xmlns="" id="{C7ED8A70-3E53-4DE7-962E-E214D74D7A42}"/>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7709116" y="472148"/>
            <a:ext cx="3769488" cy="3769488"/>
          </a:xfrm>
          <a:prstGeom prst="rect">
            <a:avLst/>
          </a:prstGeom>
        </p:spPr>
      </p:pic>
    </p:spTree>
    <p:extLst>
      <p:ext uri="{BB962C8B-B14F-4D97-AF65-F5344CB8AC3E}">
        <p14:creationId xmlns:p14="http://schemas.microsoft.com/office/powerpoint/2010/main" val="1721025555"/>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wipe(down)">
                                      <p:cBhvr>
                                        <p:cTn id="7" dur="214">
                                          <p:stCondLst>
                                            <p:cond delay="0"/>
                                          </p:stCondLst>
                                        </p:cTn>
                                        <p:tgtEl>
                                          <p:spTgt spid="17"/>
                                        </p:tgtEl>
                                      </p:cBhvr>
                                    </p:animEffect>
                                    <p:anim calcmode="lin" valueType="num">
                                      <p:cBhvr>
                                        <p:cTn id="8" dur="672" tmFilter="0,0; 0.14,0.36; 0.43,0.73; 0.71,0.91; 1.0,1.0">
                                          <p:stCondLst>
                                            <p:cond delay="0"/>
                                          </p:stCondLst>
                                        </p:cTn>
                                        <p:tgtEl>
                                          <p:spTgt spid="17"/>
                                        </p:tgtEl>
                                        <p:attrNameLst>
                                          <p:attrName>ppt_x</p:attrName>
                                        </p:attrNameLst>
                                      </p:cBhvr>
                                      <p:tavLst>
                                        <p:tav tm="0">
                                          <p:val>
                                            <p:strVal val="#ppt_x-0.25"/>
                                          </p:val>
                                        </p:tav>
                                        <p:tav tm="100000">
                                          <p:val>
                                            <p:strVal val="#ppt_x"/>
                                          </p:val>
                                        </p:tav>
                                      </p:tavLst>
                                    </p:anim>
                                    <p:anim calcmode="lin" valueType="num">
                                      <p:cBhvr>
                                        <p:cTn id="9" dur="245" tmFilter="0.0,0.0; 0.25,0.07; 0.50,0.2; 0.75,0.467; 1.0,1.0">
                                          <p:stCondLst>
                                            <p:cond delay="0"/>
                                          </p:stCondLst>
                                        </p:cTn>
                                        <p:tgtEl>
                                          <p:spTgt spid="17"/>
                                        </p:tgtEl>
                                        <p:attrNameLst>
                                          <p:attrName>ppt_y</p:attrName>
                                        </p:attrNameLst>
                                      </p:cBhvr>
                                      <p:tavLst>
                                        <p:tav tm="0" fmla="#ppt_y-sin(pi*$)/3">
                                          <p:val>
                                            <p:fltVal val="0.5"/>
                                          </p:val>
                                        </p:tav>
                                        <p:tav tm="100000">
                                          <p:val>
                                            <p:fltVal val="1"/>
                                          </p:val>
                                        </p:tav>
                                      </p:tavLst>
                                    </p:anim>
                                    <p:anim calcmode="lin" valueType="num">
                                      <p:cBhvr>
                                        <p:cTn id="10" dur="245" tmFilter="0, 0; 0.125,0.2665; 0.25,0.4; 0.375,0.465; 0.5,0.5;  0.625,0.535; 0.75,0.6; 0.875,0.7335; 1,1">
                                          <p:stCondLst>
                                            <p:cond delay="245"/>
                                          </p:stCondLst>
                                        </p:cTn>
                                        <p:tgtEl>
                                          <p:spTgt spid="17"/>
                                        </p:tgtEl>
                                        <p:attrNameLst>
                                          <p:attrName>ppt_y</p:attrName>
                                        </p:attrNameLst>
                                      </p:cBhvr>
                                      <p:tavLst>
                                        <p:tav tm="0" fmla="#ppt_y-sin(pi*$)/9">
                                          <p:val>
                                            <p:fltVal val="0"/>
                                          </p:val>
                                        </p:tav>
                                        <p:tav tm="100000">
                                          <p:val>
                                            <p:fltVal val="1"/>
                                          </p:val>
                                        </p:tav>
                                      </p:tavLst>
                                    </p:anim>
                                    <p:anim calcmode="lin" valueType="num">
                                      <p:cBhvr>
                                        <p:cTn id="11" dur="2" tmFilter="0, 0; 0.125,0.2665; 0.25,0.4; 0.375,0.465; 0.5,0.5;  0.625,0.535; 0.75,0.6; 0.875,0.7335; 1,1">
                                          <p:stCondLst>
                                            <p:cond delay="488"/>
                                          </p:stCondLst>
                                        </p:cTn>
                                        <p:tgtEl>
                                          <p:spTgt spid="17"/>
                                        </p:tgtEl>
                                        <p:attrNameLst>
                                          <p:attrName>ppt_y</p:attrName>
                                        </p:attrNameLst>
                                      </p:cBhvr>
                                      <p:tavLst>
                                        <p:tav tm="0" fmla="#ppt_y-sin(pi*$)/27">
                                          <p:val>
                                            <p:fltVal val="0"/>
                                          </p:val>
                                        </p:tav>
                                        <p:tav tm="100000">
                                          <p:val>
                                            <p:fltVal val="1"/>
                                          </p:val>
                                        </p:tav>
                                      </p:tavLst>
                                    </p:anim>
                                    <p:anim calcmode="lin" valueType="num">
                                      <p:cBhvr>
                                        <p:cTn id="12" dur="1" tmFilter="0, 0; 0.125,0.2665; 0.25,0.4; 0.375,0.465; 0.5,0.5;  0.625,0.535; 0.75,0.6; 0.875,0.7335; 1,1">
                                          <p:stCondLst>
                                            <p:cond delay="749"/>
                                          </p:stCondLst>
                                        </p:cTn>
                                        <p:tgtEl>
                                          <p:spTgt spid="17"/>
                                        </p:tgtEl>
                                        <p:attrNameLst>
                                          <p:attrName>ppt_y</p:attrName>
                                        </p:attrNameLst>
                                      </p:cBhvr>
                                      <p:tavLst>
                                        <p:tav tm="0" fmla="#ppt_y-sin(pi*$)/81">
                                          <p:val>
                                            <p:fltVal val="0"/>
                                          </p:val>
                                        </p:tav>
                                        <p:tav tm="100000">
                                          <p:val>
                                            <p:fltVal val="1"/>
                                          </p:val>
                                        </p:tav>
                                      </p:tavLst>
                                    </p:anim>
                                    <p:animScale>
                                      <p:cBhvr>
                                        <p:cTn id="13" dur="1">
                                          <p:stCondLst>
                                            <p:cond delay="240"/>
                                          </p:stCondLst>
                                        </p:cTn>
                                        <p:tgtEl>
                                          <p:spTgt spid="17"/>
                                        </p:tgtEl>
                                      </p:cBhvr>
                                      <p:to x="100000" y="60000"/>
                                    </p:animScale>
                                    <p:animScale>
                                      <p:cBhvr>
                                        <p:cTn id="14" dur="1" decel="50000">
                                          <p:stCondLst>
                                            <p:cond delay="249"/>
                                          </p:stCondLst>
                                        </p:cTn>
                                        <p:tgtEl>
                                          <p:spTgt spid="17"/>
                                        </p:tgtEl>
                                      </p:cBhvr>
                                      <p:to x="100000" y="100000"/>
                                    </p:animScale>
                                    <p:animScale>
                                      <p:cBhvr>
                                        <p:cTn id="15" dur="1">
                                          <p:stCondLst>
                                            <p:cond delay="484"/>
                                          </p:stCondLst>
                                        </p:cTn>
                                        <p:tgtEl>
                                          <p:spTgt spid="17"/>
                                        </p:tgtEl>
                                      </p:cBhvr>
                                      <p:to x="100000" y="80000"/>
                                    </p:animScale>
                                    <p:animScale>
                                      <p:cBhvr>
                                        <p:cTn id="16" dur="1" decel="50000">
                                          <p:stCondLst>
                                            <p:cond delay="493"/>
                                          </p:stCondLst>
                                        </p:cTn>
                                        <p:tgtEl>
                                          <p:spTgt spid="17"/>
                                        </p:tgtEl>
                                      </p:cBhvr>
                                      <p:to x="100000" y="100000"/>
                                    </p:animScale>
                                    <p:animScale>
                                      <p:cBhvr>
                                        <p:cTn id="17" dur="1">
                                          <p:stCondLst>
                                            <p:cond delay="749"/>
                                          </p:stCondLst>
                                        </p:cTn>
                                        <p:tgtEl>
                                          <p:spTgt spid="17"/>
                                        </p:tgtEl>
                                      </p:cBhvr>
                                      <p:to x="100000" y="90000"/>
                                    </p:animScale>
                                    <p:animScale>
                                      <p:cBhvr>
                                        <p:cTn id="18" dur="1" decel="50000">
                                          <p:stCondLst>
                                            <p:cond delay="749"/>
                                          </p:stCondLst>
                                        </p:cTn>
                                        <p:tgtEl>
                                          <p:spTgt spid="17"/>
                                        </p:tgtEl>
                                      </p:cBhvr>
                                      <p:to x="100000" y="100000"/>
                                    </p:animScale>
                                    <p:animScale>
                                      <p:cBhvr>
                                        <p:cTn id="19" dur="1">
                                          <p:stCondLst>
                                            <p:cond delay="749"/>
                                          </p:stCondLst>
                                        </p:cTn>
                                        <p:tgtEl>
                                          <p:spTgt spid="17"/>
                                        </p:tgtEl>
                                      </p:cBhvr>
                                      <p:to x="100000" y="95000"/>
                                    </p:animScale>
                                    <p:animScale>
                                      <p:cBhvr>
                                        <p:cTn id="20" dur="1" decel="50000">
                                          <p:stCondLst>
                                            <p:cond delay="749"/>
                                          </p:stCondLst>
                                        </p:cTn>
                                        <p:tgtEl>
                                          <p:spTgt spid="17"/>
                                        </p:tgtEl>
                                      </p:cBhvr>
                                      <p:to x="100000" y="100000"/>
                                    </p:animScale>
                                  </p:childTnLst>
                                </p:cTn>
                              </p:par>
                            </p:childTnLst>
                          </p:cTn>
                        </p:par>
                        <p:par>
                          <p:cTn id="21" fill="hold">
                            <p:stCondLst>
                              <p:cond delay="750"/>
                            </p:stCondLst>
                            <p:childTnLst>
                              <p:par>
                                <p:cTn id="22" presetID="26" presetClass="entr" presetSubtype="0" fill="hold" grpId="0" nodeType="afterEffect">
                                  <p:stCondLst>
                                    <p:cond delay="0"/>
                                  </p:stCondLst>
                                  <p:childTnLst>
                                    <p:set>
                                      <p:cBhvr>
                                        <p:cTn id="23" dur="1" fill="hold">
                                          <p:stCondLst>
                                            <p:cond delay="0"/>
                                          </p:stCondLst>
                                        </p:cTn>
                                        <p:tgtEl>
                                          <p:spTgt spid="16"/>
                                        </p:tgtEl>
                                        <p:attrNameLst>
                                          <p:attrName>style.visibility</p:attrName>
                                        </p:attrNameLst>
                                      </p:cBhvr>
                                      <p:to>
                                        <p:strVal val="visible"/>
                                      </p:to>
                                    </p:set>
                                    <p:animEffect transition="in" filter="wipe(down)">
                                      <p:cBhvr>
                                        <p:cTn id="24" dur="214">
                                          <p:stCondLst>
                                            <p:cond delay="0"/>
                                          </p:stCondLst>
                                        </p:cTn>
                                        <p:tgtEl>
                                          <p:spTgt spid="16"/>
                                        </p:tgtEl>
                                      </p:cBhvr>
                                    </p:animEffect>
                                    <p:anim calcmode="lin" valueType="num">
                                      <p:cBhvr>
                                        <p:cTn id="25" dur="672" tmFilter="0,0; 0.14,0.36; 0.43,0.73; 0.71,0.91; 1.0,1.0">
                                          <p:stCondLst>
                                            <p:cond delay="0"/>
                                          </p:stCondLst>
                                        </p:cTn>
                                        <p:tgtEl>
                                          <p:spTgt spid="16"/>
                                        </p:tgtEl>
                                        <p:attrNameLst>
                                          <p:attrName>ppt_x</p:attrName>
                                        </p:attrNameLst>
                                      </p:cBhvr>
                                      <p:tavLst>
                                        <p:tav tm="0">
                                          <p:val>
                                            <p:strVal val="#ppt_x-0.25"/>
                                          </p:val>
                                        </p:tav>
                                        <p:tav tm="100000">
                                          <p:val>
                                            <p:strVal val="#ppt_x"/>
                                          </p:val>
                                        </p:tav>
                                      </p:tavLst>
                                    </p:anim>
                                    <p:anim calcmode="lin" valueType="num">
                                      <p:cBhvr>
                                        <p:cTn id="26" dur="245" tmFilter="0.0,0.0; 0.25,0.07; 0.50,0.2; 0.75,0.467; 1.0,1.0">
                                          <p:stCondLst>
                                            <p:cond delay="0"/>
                                          </p:stCondLst>
                                        </p:cTn>
                                        <p:tgtEl>
                                          <p:spTgt spid="16"/>
                                        </p:tgtEl>
                                        <p:attrNameLst>
                                          <p:attrName>ppt_y</p:attrName>
                                        </p:attrNameLst>
                                      </p:cBhvr>
                                      <p:tavLst>
                                        <p:tav tm="0" fmla="#ppt_y-sin(pi*$)/3">
                                          <p:val>
                                            <p:fltVal val="0.5"/>
                                          </p:val>
                                        </p:tav>
                                        <p:tav tm="100000">
                                          <p:val>
                                            <p:fltVal val="1"/>
                                          </p:val>
                                        </p:tav>
                                      </p:tavLst>
                                    </p:anim>
                                    <p:anim calcmode="lin" valueType="num">
                                      <p:cBhvr>
                                        <p:cTn id="27" dur="245" tmFilter="0, 0; 0.125,0.2665; 0.25,0.4; 0.375,0.465; 0.5,0.5;  0.625,0.535; 0.75,0.6; 0.875,0.7335; 1,1">
                                          <p:stCondLst>
                                            <p:cond delay="245"/>
                                          </p:stCondLst>
                                        </p:cTn>
                                        <p:tgtEl>
                                          <p:spTgt spid="16"/>
                                        </p:tgtEl>
                                        <p:attrNameLst>
                                          <p:attrName>ppt_y</p:attrName>
                                        </p:attrNameLst>
                                      </p:cBhvr>
                                      <p:tavLst>
                                        <p:tav tm="0" fmla="#ppt_y-sin(pi*$)/9">
                                          <p:val>
                                            <p:fltVal val="0"/>
                                          </p:val>
                                        </p:tav>
                                        <p:tav tm="100000">
                                          <p:val>
                                            <p:fltVal val="1"/>
                                          </p:val>
                                        </p:tav>
                                      </p:tavLst>
                                    </p:anim>
                                    <p:anim calcmode="lin" valueType="num">
                                      <p:cBhvr>
                                        <p:cTn id="28" dur="2" tmFilter="0, 0; 0.125,0.2665; 0.25,0.4; 0.375,0.465; 0.5,0.5;  0.625,0.535; 0.75,0.6; 0.875,0.7335; 1,1">
                                          <p:stCondLst>
                                            <p:cond delay="488"/>
                                          </p:stCondLst>
                                        </p:cTn>
                                        <p:tgtEl>
                                          <p:spTgt spid="16"/>
                                        </p:tgtEl>
                                        <p:attrNameLst>
                                          <p:attrName>ppt_y</p:attrName>
                                        </p:attrNameLst>
                                      </p:cBhvr>
                                      <p:tavLst>
                                        <p:tav tm="0" fmla="#ppt_y-sin(pi*$)/27">
                                          <p:val>
                                            <p:fltVal val="0"/>
                                          </p:val>
                                        </p:tav>
                                        <p:tav tm="100000">
                                          <p:val>
                                            <p:fltVal val="1"/>
                                          </p:val>
                                        </p:tav>
                                      </p:tavLst>
                                    </p:anim>
                                    <p:anim calcmode="lin" valueType="num">
                                      <p:cBhvr>
                                        <p:cTn id="29" dur="1" tmFilter="0, 0; 0.125,0.2665; 0.25,0.4; 0.375,0.465; 0.5,0.5;  0.625,0.535; 0.75,0.6; 0.875,0.7335; 1,1">
                                          <p:stCondLst>
                                            <p:cond delay="749"/>
                                          </p:stCondLst>
                                        </p:cTn>
                                        <p:tgtEl>
                                          <p:spTgt spid="16"/>
                                        </p:tgtEl>
                                        <p:attrNameLst>
                                          <p:attrName>ppt_y</p:attrName>
                                        </p:attrNameLst>
                                      </p:cBhvr>
                                      <p:tavLst>
                                        <p:tav tm="0" fmla="#ppt_y-sin(pi*$)/81">
                                          <p:val>
                                            <p:fltVal val="0"/>
                                          </p:val>
                                        </p:tav>
                                        <p:tav tm="100000">
                                          <p:val>
                                            <p:fltVal val="1"/>
                                          </p:val>
                                        </p:tav>
                                      </p:tavLst>
                                    </p:anim>
                                    <p:animScale>
                                      <p:cBhvr>
                                        <p:cTn id="30" dur="1">
                                          <p:stCondLst>
                                            <p:cond delay="240"/>
                                          </p:stCondLst>
                                        </p:cTn>
                                        <p:tgtEl>
                                          <p:spTgt spid="16"/>
                                        </p:tgtEl>
                                      </p:cBhvr>
                                      <p:to x="100000" y="60000"/>
                                    </p:animScale>
                                    <p:animScale>
                                      <p:cBhvr>
                                        <p:cTn id="31" dur="1" decel="50000">
                                          <p:stCondLst>
                                            <p:cond delay="249"/>
                                          </p:stCondLst>
                                        </p:cTn>
                                        <p:tgtEl>
                                          <p:spTgt spid="16"/>
                                        </p:tgtEl>
                                      </p:cBhvr>
                                      <p:to x="100000" y="100000"/>
                                    </p:animScale>
                                    <p:animScale>
                                      <p:cBhvr>
                                        <p:cTn id="32" dur="1">
                                          <p:stCondLst>
                                            <p:cond delay="484"/>
                                          </p:stCondLst>
                                        </p:cTn>
                                        <p:tgtEl>
                                          <p:spTgt spid="16"/>
                                        </p:tgtEl>
                                      </p:cBhvr>
                                      <p:to x="100000" y="80000"/>
                                    </p:animScale>
                                    <p:animScale>
                                      <p:cBhvr>
                                        <p:cTn id="33" dur="1" decel="50000">
                                          <p:stCondLst>
                                            <p:cond delay="493"/>
                                          </p:stCondLst>
                                        </p:cTn>
                                        <p:tgtEl>
                                          <p:spTgt spid="16"/>
                                        </p:tgtEl>
                                      </p:cBhvr>
                                      <p:to x="100000" y="100000"/>
                                    </p:animScale>
                                    <p:animScale>
                                      <p:cBhvr>
                                        <p:cTn id="34" dur="1">
                                          <p:stCondLst>
                                            <p:cond delay="749"/>
                                          </p:stCondLst>
                                        </p:cTn>
                                        <p:tgtEl>
                                          <p:spTgt spid="16"/>
                                        </p:tgtEl>
                                      </p:cBhvr>
                                      <p:to x="100000" y="90000"/>
                                    </p:animScale>
                                    <p:animScale>
                                      <p:cBhvr>
                                        <p:cTn id="35" dur="1" decel="50000">
                                          <p:stCondLst>
                                            <p:cond delay="749"/>
                                          </p:stCondLst>
                                        </p:cTn>
                                        <p:tgtEl>
                                          <p:spTgt spid="16"/>
                                        </p:tgtEl>
                                      </p:cBhvr>
                                      <p:to x="100000" y="100000"/>
                                    </p:animScale>
                                    <p:animScale>
                                      <p:cBhvr>
                                        <p:cTn id="36" dur="1">
                                          <p:stCondLst>
                                            <p:cond delay="749"/>
                                          </p:stCondLst>
                                        </p:cTn>
                                        <p:tgtEl>
                                          <p:spTgt spid="16"/>
                                        </p:tgtEl>
                                      </p:cBhvr>
                                      <p:to x="100000" y="95000"/>
                                    </p:animScale>
                                    <p:animScale>
                                      <p:cBhvr>
                                        <p:cTn id="37" dur="1" decel="50000">
                                          <p:stCondLst>
                                            <p:cond delay="749"/>
                                          </p:stCondLst>
                                        </p:cTn>
                                        <p:tgtEl>
                                          <p:spTgt spid="16"/>
                                        </p:tgtEl>
                                      </p:cBhvr>
                                      <p:to x="100000" y="100000"/>
                                    </p:animScale>
                                  </p:childTnLst>
                                </p:cTn>
                              </p:par>
                            </p:childTnLst>
                          </p:cTn>
                        </p:par>
                        <p:par>
                          <p:cTn id="38" fill="hold">
                            <p:stCondLst>
                              <p:cond delay="1500"/>
                            </p:stCondLst>
                            <p:childTnLst>
                              <p:par>
                                <p:cTn id="39" presetID="21" presetClass="entr" presetSubtype="1" fill="hold" grpId="0" nodeType="afterEffect">
                                  <p:stCondLst>
                                    <p:cond delay="0"/>
                                  </p:stCondLst>
                                  <p:childTnLst>
                                    <p:set>
                                      <p:cBhvr>
                                        <p:cTn id="40" dur="1" fill="hold">
                                          <p:stCondLst>
                                            <p:cond delay="0"/>
                                          </p:stCondLst>
                                        </p:cTn>
                                        <p:tgtEl>
                                          <p:spTgt spid="12"/>
                                        </p:tgtEl>
                                        <p:attrNameLst>
                                          <p:attrName>style.visibility</p:attrName>
                                        </p:attrNameLst>
                                      </p:cBhvr>
                                      <p:to>
                                        <p:strVal val="visible"/>
                                      </p:to>
                                    </p:set>
                                    <p:animEffect transition="in" filter="wheel(1)">
                                      <p:cBhvr>
                                        <p:cTn id="41" dur="750"/>
                                        <p:tgtEl>
                                          <p:spTgt spid="12"/>
                                        </p:tgtEl>
                                      </p:cBhvr>
                                    </p:animEffect>
                                  </p:childTnLst>
                                </p:cTn>
                              </p:par>
                            </p:childTnLst>
                          </p:cTn>
                        </p:par>
                        <p:par>
                          <p:cTn id="42" fill="hold">
                            <p:stCondLst>
                              <p:cond delay="2250"/>
                            </p:stCondLst>
                            <p:childTnLst>
                              <p:par>
                                <p:cTn id="43" presetID="22" presetClass="entr" presetSubtype="8" fill="hold" grpId="0" nodeType="afterEffect">
                                  <p:stCondLst>
                                    <p:cond delay="0"/>
                                  </p:stCondLst>
                                  <p:childTnLst>
                                    <p:set>
                                      <p:cBhvr>
                                        <p:cTn id="44" dur="1" fill="hold">
                                          <p:stCondLst>
                                            <p:cond delay="0"/>
                                          </p:stCondLst>
                                        </p:cTn>
                                        <p:tgtEl>
                                          <p:spTgt spid="13"/>
                                        </p:tgtEl>
                                        <p:attrNameLst>
                                          <p:attrName>style.visibility</p:attrName>
                                        </p:attrNameLst>
                                      </p:cBhvr>
                                      <p:to>
                                        <p:strVal val="visible"/>
                                      </p:to>
                                    </p:set>
                                    <p:animEffect transition="in" filter="wipe(left)">
                                      <p:cBhvr>
                                        <p:cTn id="45" dur="750"/>
                                        <p:tgtEl>
                                          <p:spTgt spid="13"/>
                                        </p:tgtEl>
                                      </p:cBhvr>
                                    </p:animEffect>
                                  </p:childTnLst>
                                </p:cTn>
                              </p:par>
                            </p:childTnLst>
                          </p:cTn>
                        </p:par>
                        <p:par>
                          <p:cTn id="46" fill="hold">
                            <p:stCondLst>
                              <p:cond delay="3000"/>
                            </p:stCondLst>
                            <p:childTnLst>
                              <p:par>
                                <p:cTn id="47" presetID="14" presetClass="entr" presetSubtype="10" fill="hold" grpId="0" nodeType="afterEffect">
                                  <p:stCondLst>
                                    <p:cond delay="0"/>
                                  </p:stCondLst>
                                  <p:childTnLst>
                                    <p:set>
                                      <p:cBhvr>
                                        <p:cTn id="48" dur="1" fill="hold">
                                          <p:stCondLst>
                                            <p:cond delay="0"/>
                                          </p:stCondLst>
                                        </p:cTn>
                                        <p:tgtEl>
                                          <p:spTgt spid="5"/>
                                        </p:tgtEl>
                                        <p:attrNameLst>
                                          <p:attrName>style.visibility</p:attrName>
                                        </p:attrNameLst>
                                      </p:cBhvr>
                                      <p:to>
                                        <p:strVal val="visible"/>
                                      </p:to>
                                    </p:set>
                                    <p:animEffect transition="in" filter="randombar(horizontal)">
                                      <p:cBhvr>
                                        <p:cTn id="49" dur="750"/>
                                        <p:tgtEl>
                                          <p:spTgt spid="5"/>
                                        </p:tgtEl>
                                      </p:cBhvr>
                                    </p:animEffect>
                                  </p:childTnLst>
                                </p:cTn>
                              </p:par>
                            </p:childTnLst>
                          </p:cTn>
                        </p:par>
                        <p:par>
                          <p:cTn id="50" fill="hold">
                            <p:stCondLst>
                              <p:cond delay="3750"/>
                            </p:stCondLst>
                            <p:childTnLst>
                              <p:par>
                                <p:cTn id="51" presetID="14" presetClass="entr" presetSubtype="10" fill="hold" grpId="0" nodeType="afterEffect">
                                  <p:stCondLst>
                                    <p:cond delay="0"/>
                                  </p:stCondLst>
                                  <p:childTnLst>
                                    <p:set>
                                      <p:cBhvr>
                                        <p:cTn id="52" dur="1" fill="hold">
                                          <p:stCondLst>
                                            <p:cond delay="0"/>
                                          </p:stCondLst>
                                        </p:cTn>
                                        <p:tgtEl>
                                          <p:spTgt spid="6"/>
                                        </p:tgtEl>
                                        <p:attrNameLst>
                                          <p:attrName>style.visibility</p:attrName>
                                        </p:attrNameLst>
                                      </p:cBhvr>
                                      <p:to>
                                        <p:strVal val="visible"/>
                                      </p:to>
                                    </p:set>
                                    <p:animEffect transition="in" filter="randombar(horizontal)">
                                      <p:cBhvr>
                                        <p:cTn id="53" dur="750"/>
                                        <p:tgtEl>
                                          <p:spTgt spid="6"/>
                                        </p:tgtEl>
                                      </p:cBhvr>
                                    </p:animEffect>
                                  </p:childTnLst>
                                </p:cTn>
                              </p:par>
                            </p:childTnLst>
                          </p:cTn>
                        </p:par>
                      </p:childTnLst>
                    </p:cTn>
                  </p:par>
                  <p:par>
                    <p:cTn id="54" fill="hold">
                      <p:stCondLst>
                        <p:cond delay="indefinite"/>
                      </p:stCondLst>
                      <p:childTnLst>
                        <p:par>
                          <p:cTn id="55" fill="hold">
                            <p:stCondLst>
                              <p:cond delay="0"/>
                            </p:stCondLst>
                            <p:childTnLst>
                              <p:par>
                                <p:cTn id="56" presetID="2" presetClass="entr" presetSubtype="4" fill="hold" nodeType="clickEffect">
                                  <p:stCondLst>
                                    <p:cond delay="0"/>
                                  </p:stCondLst>
                                  <p:childTnLst>
                                    <p:set>
                                      <p:cBhvr>
                                        <p:cTn id="57" dur="1" fill="hold">
                                          <p:stCondLst>
                                            <p:cond delay="0"/>
                                          </p:stCondLst>
                                        </p:cTn>
                                        <p:tgtEl>
                                          <p:spTgt spid="11"/>
                                        </p:tgtEl>
                                        <p:attrNameLst>
                                          <p:attrName>style.visibility</p:attrName>
                                        </p:attrNameLst>
                                      </p:cBhvr>
                                      <p:to>
                                        <p:strVal val="visible"/>
                                      </p:to>
                                    </p:set>
                                    <p:anim calcmode="lin" valueType="num">
                                      <p:cBhvr additive="base">
                                        <p:cTn id="58" dur="500" fill="hold"/>
                                        <p:tgtEl>
                                          <p:spTgt spid="11"/>
                                        </p:tgtEl>
                                        <p:attrNameLst>
                                          <p:attrName>ppt_x</p:attrName>
                                        </p:attrNameLst>
                                      </p:cBhvr>
                                      <p:tavLst>
                                        <p:tav tm="0">
                                          <p:val>
                                            <p:strVal val="#ppt_x"/>
                                          </p:val>
                                        </p:tav>
                                        <p:tav tm="100000">
                                          <p:val>
                                            <p:strVal val="#ppt_x"/>
                                          </p:val>
                                        </p:tav>
                                      </p:tavLst>
                                    </p:anim>
                                    <p:anim calcmode="lin" valueType="num">
                                      <p:cBhvr additive="base">
                                        <p:cTn id="59"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60" fill="hold">
                      <p:stCondLst>
                        <p:cond delay="indefinite"/>
                      </p:stCondLst>
                      <p:childTnLst>
                        <p:par>
                          <p:cTn id="61" fill="hold">
                            <p:stCondLst>
                              <p:cond delay="0"/>
                            </p:stCondLst>
                            <p:childTnLst>
                              <p:par>
                                <p:cTn id="62" presetID="53" presetClass="entr" presetSubtype="16" fill="hold" nodeType="clickEffect">
                                  <p:stCondLst>
                                    <p:cond delay="0"/>
                                  </p:stCondLst>
                                  <p:childTnLst>
                                    <p:set>
                                      <p:cBhvr>
                                        <p:cTn id="63" dur="1" fill="hold">
                                          <p:stCondLst>
                                            <p:cond delay="0"/>
                                          </p:stCondLst>
                                        </p:cTn>
                                        <p:tgtEl>
                                          <p:spTgt spid="19"/>
                                        </p:tgtEl>
                                        <p:attrNameLst>
                                          <p:attrName>style.visibility</p:attrName>
                                        </p:attrNameLst>
                                      </p:cBhvr>
                                      <p:to>
                                        <p:strVal val="visible"/>
                                      </p:to>
                                    </p:set>
                                    <p:anim calcmode="lin" valueType="num">
                                      <p:cBhvr>
                                        <p:cTn id="64" dur="500" fill="hold"/>
                                        <p:tgtEl>
                                          <p:spTgt spid="19"/>
                                        </p:tgtEl>
                                        <p:attrNameLst>
                                          <p:attrName>ppt_w</p:attrName>
                                        </p:attrNameLst>
                                      </p:cBhvr>
                                      <p:tavLst>
                                        <p:tav tm="0">
                                          <p:val>
                                            <p:fltVal val="0"/>
                                          </p:val>
                                        </p:tav>
                                        <p:tav tm="100000">
                                          <p:val>
                                            <p:strVal val="#ppt_w"/>
                                          </p:val>
                                        </p:tav>
                                      </p:tavLst>
                                    </p:anim>
                                    <p:anim calcmode="lin" valueType="num">
                                      <p:cBhvr>
                                        <p:cTn id="65" dur="500" fill="hold"/>
                                        <p:tgtEl>
                                          <p:spTgt spid="19"/>
                                        </p:tgtEl>
                                        <p:attrNameLst>
                                          <p:attrName>ppt_h</p:attrName>
                                        </p:attrNameLst>
                                      </p:cBhvr>
                                      <p:tavLst>
                                        <p:tav tm="0">
                                          <p:val>
                                            <p:fltVal val="0"/>
                                          </p:val>
                                        </p:tav>
                                        <p:tav tm="100000">
                                          <p:val>
                                            <p:strVal val="#ppt_h"/>
                                          </p:val>
                                        </p:tav>
                                      </p:tavLst>
                                    </p:anim>
                                    <p:animEffect transition="in" filter="fade">
                                      <p:cBhvr>
                                        <p:cTn id="66" dur="500"/>
                                        <p:tgtEl>
                                          <p:spTgt spid="19"/>
                                        </p:tgtEl>
                                      </p:cBhvr>
                                    </p:animEffect>
                                  </p:childTnLst>
                                </p:cTn>
                              </p:par>
                            </p:childTnLst>
                          </p:cTn>
                        </p:par>
                        <p:par>
                          <p:cTn id="67" fill="hold">
                            <p:stCondLst>
                              <p:cond delay="500"/>
                            </p:stCondLst>
                            <p:childTnLst>
                              <p:par>
                                <p:cTn id="68" presetID="14" presetClass="entr" presetSubtype="10" fill="hold" grpId="0" nodeType="afterEffect">
                                  <p:stCondLst>
                                    <p:cond delay="0"/>
                                  </p:stCondLst>
                                  <p:childTnLst>
                                    <p:set>
                                      <p:cBhvr>
                                        <p:cTn id="69" dur="1" fill="hold">
                                          <p:stCondLst>
                                            <p:cond delay="0"/>
                                          </p:stCondLst>
                                        </p:cTn>
                                        <p:tgtEl>
                                          <p:spTgt spid="7"/>
                                        </p:tgtEl>
                                        <p:attrNameLst>
                                          <p:attrName>style.visibility</p:attrName>
                                        </p:attrNameLst>
                                      </p:cBhvr>
                                      <p:to>
                                        <p:strVal val="visible"/>
                                      </p:to>
                                    </p:set>
                                    <p:animEffect transition="in" filter="randombar(horizontal)">
                                      <p:cBhvr>
                                        <p:cTn id="70" dur="750"/>
                                        <p:tgtEl>
                                          <p:spTgt spid="7"/>
                                        </p:tgtEl>
                                      </p:cBhvr>
                                    </p:animEffect>
                                  </p:childTnLst>
                                </p:cTn>
                              </p:par>
                            </p:childTnLst>
                          </p:cTn>
                        </p:par>
                        <p:par>
                          <p:cTn id="71" fill="hold">
                            <p:stCondLst>
                              <p:cond delay="1250"/>
                            </p:stCondLst>
                            <p:childTnLst>
                              <p:par>
                                <p:cTn id="72" presetID="14" presetClass="entr" presetSubtype="10" fill="hold" grpId="0" nodeType="afterEffect">
                                  <p:stCondLst>
                                    <p:cond delay="0"/>
                                  </p:stCondLst>
                                  <p:childTnLst>
                                    <p:set>
                                      <p:cBhvr>
                                        <p:cTn id="73" dur="1" fill="hold">
                                          <p:stCondLst>
                                            <p:cond delay="0"/>
                                          </p:stCondLst>
                                        </p:cTn>
                                        <p:tgtEl>
                                          <p:spTgt spid="8"/>
                                        </p:tgtEl>
                                        <p:attrNameLst>
                                          <p:attrName>style.visibility</p:attrName>
                                        </p:attrNameLst>
                                      </p:cBhvr>
                                      <p:to>
                                        <p:strVal val="visible"/>
                                      </p:to>
                                    </p:set>
                                    <p:animEffect transition="in" filter="randombar(horizontal)">
                                      <p:cBhvr>
                                        <p:cTn id="74" dur="75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5" grpId="0"/>
      <p:bldP spid="6" grpId="0"/>
      <p:bldP spid="7" grpId="0"/>
      <p:bldP spid="8" grpId="0"/>
      <p:bldP spid="12" grpId="0" animBg="1"/>
      <p:bldP spid="1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a:extLst>
              <a:ext uri="{FF2B5EF4-FFF2-40B4-BE49-F238E27FC236}">
                <a16:creationId xmlns:a16="http://schemas.microsoft.com/office/drawing/2014/main" xmlns="" id="{AF442435-386B-49C4-BBFD-91EF067F1311}"/>
              </a:ext>
            </a:extLst>
          </p:cNvPr>
          <p:cNvSpPr/>
          <p:nvPr/>
        </p:nvSpPr>
        <p:spPr>
          <a:xfrm>
            <a:off x="685800" y="589547"/>
            <a:ext cx="10828421" cy="5654842"/>
          </a:xfrm>
          <a:prstGeom prst="rect">
            <a:avLst/>
          </a:prstGeom>
          <a:solidFill>
            <a:srgbClr val="FFF9F3"/>
          </a:solidFill>
          <a:ln>
            <a:noFill/>
          </a:ln>
          <a:effectLst>
            <a:outerShdw blurRad="63500" sx="102000" sy="102000" algn="c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等腰三角形 3">
            <a:extLst>
              <a:ext uri="{FF2B5EF4-FFF2-40B4-BE49-F238E27FC236}">
                <a16:creationId xmlns:a16="http://schemas.microsoft.com/office/drawing/2014/main" xmlns="" id="{780E01E1-58BB-49A9-86AB-51D5C44B0025}"/>
              </a:ext>
            </a:extLst>
          </p:cNvPr>
          <p:cNvSpPr>
            <a:spLocks noChangeAspect="1"/>
          </p:cNvSpPr>
          <p:nvPr/>
        </p:nvSpPr>
        <p:spPr>
          <a:xfrm>
            <a:off x="3712331" y="2887045"/>
            <a:ext cx="4424438" cy="2872429"/>
          </a:xfrm>
          <a:prstGeom prst="triangle">
            <a:avLst/>
          </a:prstGeom>
          <a:blipFill dpi="0" rotWithShape="1">
            <a:blip r:embed="rId2" cstate="screen">
              <a:extLst>
                <a:ext uri="{28A0092B-C50C-407E-A947-70E740481C1C}">
                  <a14:useLocalDpi xmlns:a14="http://schemas.microsoft.com/office/drawing/2010/main"/>
                </a:ext>
              </a:extLst>
            </a:blip>
            <a:srcRect/>
            <a:stretch>
              <a:fillRect/>
            </a:stretch>
          </a:blipFill>
          <a:ln w="57150" cap="flat" cmpd="sng" algn="ctr">
            <a:solidFill>
              <a:srgbClr val="C06000"/>
            </a:solidFill>
            <a:prstDash val="solid"/>
            <a:miter lim="800000"/>
          </a:ln>
          <a:effectLst/>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a:cs typeface="+mn-ea"/>
              <a:sym typeface="+mn-lt"/>
            </a:endParaRPr>
          </a:p>
        </p:txBody>
      </p:sp>
      <p:sp>
        <p:nvSpPr>
          <p:cNvPr id="5" name="矩形 4">
            <a:extLst>
              <a:ext uri="{FF2B5EF4-FFF2-40B4-BE49-F238E27FC236}">
                <a16:creationId xmlns:a16="http://schemas.microsoft.com/office/drawing/2014/main" xmlns="" id="{602CC541-63A4-4903-A85B-3B9FC6E43E75}"/>
              </a:ext>
            </a:extLst>
          </p:cNvPr>
          <p:cNvSpPr/>
          <p:nvPr/>
        </p:nvSpPr>
        <p:spPr>
          <a:xfrm>
            <a:off x="1128880" y="1859167"/>
            <a:ext cx="10203543" cy="700576"/>
          </a:xfrm>
          <a:prstGeom prst="rect">
            <a:avLst/>
          </a:prstGeom>
        </p:spPr>
        <p:txBody>
          <a:bodyPr wrap="square">
            <a:spAutoFit/>
          </a:bodyPr>
          <a:lstStyle/>
          <a:p>
            <a:pPr>
              <a:lnSpc>
                <a:spcPct val="150000"/>
              </a:lnSpc>
            </a:pPr>
            <a:r>
              <a:rPr lang="zh-CN" altLang="en-US" sz="1400" spc="300" dirty="0">
                <a:solidFill>
                  <a:srgbClr val="824100"/>
                </a:solidFill>
                <a:cs typeface="+mn-ea"/>
                <a:sym typeface="+mn-lt"/>
              </a:rPr>
              <a:t>单击此处添加标题，标题内容要与主要的内容相符，并且，在字体方面需要注意，可以直接复制粘贴文本。单击此处添加标题，标题内容要与主要的内容相符，并且，在字体方面需要注意，可以直接复制粘贴文本。</a:t>
            </a:r>
          </a:p>
        </p:txBody>
      </p:sp>
      <p:sp>
        <p:nvSpPr>
          <p:cNvPr id="6" name="文本框 5">
            <a:extLst>
              <a:ext uri="{FF2B5EF4-FFF2-40B4-BE49-F238E27FC236}">
                <a16:creationId xmlns:a16="http://schemas.microsoft.com/office/drawing/2014/main" xmlns="" id="{59C32ABC-5903-4568-9FB3-ED36614FC58D}"/>
              </a:ext>
            </a:extLst>
          </p:cNvPr>
          <p:cNvSpPr txBox="1"/>
          <p:nvPr/>
        </p:nvSpPr>
        <p:spPr>
          <a:xfrm>
            <a:off x="1128880" y="3601097"/>
            <a:ext cx="1531258" cy="369332"/>
          </a:xfrm>
          <a:prstGeom prst="rect">
            <a:avLst/>
          </a:prstGeom>
          <a:noFill/>
        </p:spPr>
        <p:txBody>
          <a:bodyPr wrap="square" rtlCol="0">
            <a:spAutoFit/>
          </a:bodyPr>
          <a:lstStyle/>
          <a:p>
            <a:pPr algn="ctr"/>
            <a:r>
              <a:rPr lang="zh-CN" altLang="en-US" spc="300" dirty="0">
                <a:solidFill>
                  <a:srgbClr val="824100"/>
                </a:solidFill>
                <a:cs typeface="+mn-ea"/>
                <a:sym typeface="+mn-lt"/>
              </a:rPr>
              <a:t>添加标题</a:t>
            </a:r>
          </a:p>
        </p:txBody>
      </p:sp>
      <p:sp>
        <p:nvSpPr>
          <p:cNvPr id="7" name="矩形 6">
            <a:extLst>
              <a:ext uri="{FF2B5EF4-FFF2-40B4-BE49-F238E27FC236}">
                <a16:creationId xmlns:a16="http://schemas.microsoft.com/office/drawing/2014/main" xmlns="" id="{BA3CABA4-A569-43F5-8B27-05EB66FEAF16}"/>
              </a:ext>
            </a:extLst>
          </p:cNvPr>
          <p:cNvSpPr/>
          <p:nvPr/>
        </p:nvSpPr>
        <p:spPr>
          <a:xfrm>
            <a:off x="1257530" y="4037742"/>
            <a:ext cx="3048000" cy="954107"/>
          </a:xfrm>
          <a:prstGeom prst="rect">
            <a:avLst/>
          </a:prstGeom>
        </p:spPr>
        <p:txBody>
          <a:bodyPr wrap="square">
            <a:spAutoFit/>
          </a:bodyPr>
          <a:lstStyle/>
          <a:p>
            <a:r>
              <a:rPr lang="zh-CN" altLang="en-US" sz="1400" spc="300" dirty="0">
                <a:solidFill>
                  <a:srgbClr val="824100"/>
                </a:solidFill>
                <a:cs typeface="+mn-ea"/>
                <a:sym typeface="+mn-lt"/>
              </a:rPr>
              <a:t>单击此处添加标题，标题内容要与主要的内容相符，并且，在字体方面需要注意，可以直接复制粘贴文本。</a:t>
            </a:r>
          </a:p>
        </p:txBody>
      </p:sp>
      <p:sp>
        <p:nvSpPr>
          <p:cNvPr id="12" name="文本框 11">
            <a:extLst>
              <a:ext uri="{FF2B5EF4-FFF2-40B4-BE49-F238E27FC236}">
                <a16:creationId xmlns:a16="http://schemas.microsoft.com/office/drawing/2014/main" xmlns="" id="{281F116E-B51E-481A-B1BA-A159C86D16A5}"/>
              </a:ext>
            </a:extLst>
          </p:cNvPr>
          <p:cNvSpPr txBox="1"/>
          <p:nvPr/>
        </p:nvSpPr>
        <p:spPr>
          <a:xfrm>
            <a:off x="1426655" y="902521"/>
            <a:ext cx="3816952" cy="397083"/>
          </a:xfrm>
          <a:prstGeom prst="rect">
            <a:avLst/>
          </a:prstGeom>
          <a:noFill/>
        </p:spPr>
        <p:txBody>
          <a:bodyPr wrap="square" rtlCol="0">
            <a:spAutoFit/>
          </a:bodyPr>
          <a:lstStyle/>
          <a:p>
            <a:pPr algn="dist"/>
            <a:r>
              <a:rPr lang="zh-CN" altLang="en-US" sz="2000" dirty="0">
                <a:solidFill>
                  <a:srgbClr val="824100"/>
                </a:solidFill>
                <a:cs typeface="+mn-ea"/>
                <a:sym typeface="+mn-lt"/>
              </a:rPr>
              <a:t>单击此处添加第一节标题</a:t>
            </a:r>
          </a:p>
        </p:txBody>
      </p:sp>
      <p:pic>
        <p:nvPicPr>
          <p:cNvPr id="13" name="图片 12">
            <a:extLst>
              <a:ext uri="{FF2B5EF4-FFF2-40B4-BE49-F238E27FC236}">
                <a16:creationId xmlns:a16="http://schemas.microsoft.com/office/drawing/2014/main" xmlns="" id="{3C21A53B-65EB-44F4-B5DF-4A196814D381}"/>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685213" y="589547"/>
            <a:ext cx="887334" cy="887332"/>
          </a:xfrm>
          <a:prstGeom prst="rect">
            <a:avLst/>
          </a:prstGeom>
        </p:spPr>
      </p:pic>
      <p:sp>
        <p:nvSpPr>
          <p:cNvPr id="14" name="文本框 13">
            <a:extLst>
              <a:ext uri="{FF2B5EF4-FFF2-40B4-BE49-F238E27FC236}">
                <a16:creationId xmlns:a16="http://schemas.microsoft.com/office/drawing/2014/main" xmlns="" id="{DA47AACB-6A70-4B63-8E25-1E25BAE64B6C}"/>
              </a:ext>
            </a:extLst>
          </p:cNvPr>
          <p:cNvSpPr txBox="1"/>
          <p:nvPr/>
        </p:nvSpPr>
        <p:spPr>
          <a:xfrm>
            <a:off x="7862189" y="3601097"/>
            <a:ext cx="1531258" cy="369332"/>
          </a:xfrm>
          <a:prstGeom prst="rect">
            <a:avLst/>
          </a:prstGeom>
          <a:noFill/>
        </p:spPr>
        <p:txBody>
          <a:bodyPr wrap="square" rtlCol="0">
            <a:spAutoFit/>
          </a:bodyPr>
          <a:lstStyle/>
          <a:p>
            <a:pPr algn="ctr"/>
            <a:r>
              <a:rPr lang="zh-CN" altLang="en-US" spc="300" dirty="0">
                <a:solidFill>
                  <a:srgbClr val="824100"/>
                </a:solidFill>
                <a:cs typeface="+mn-ea"/>
                <a:sym typeface="+mn-lt"/>
              </a:rPr>
              <a:t>添加标题</a:t>
            </a:r>
          </a:p>
        </p:txBody>
      </p:sp>
      <p:sp>
        <p:nvSpPr>
          <p:cNvPr id="15" name="矩形 14">
            <a:extLst>
              <a:ext uri="{FF2B5EF4-FFF2-40B4-BE49-F238E27FC236}">
                <a16:creationId xmlns:a16="http://schemas.microsoft.com/office/drawing/2014/main" xmlns="" id="{C191E99F-812D-4A44-9C6A-BAFD99138AC5}"/>
              </a:ext>
            </a:extLst>
          </p:cNvPr>
          <p:cNvSpPr/>
          <p:nvPr/>
        </p:nvSpPr>
        <p:spPr>
          <a:xfrm>
            <a:off x="7990839" y="4037742"/>
            <a:ext cx="3048000" cy="954107"/>
          </a:xfrm>
          <a:prstGeom prst="rect">
            <a:avLst/>
          </a:prstGeom>
        </p:spPr>
        <p:txBody>
          <a:bodyPr wrap="square">
            <a:spAutoFit/>
          </a:bodyPr>
          <a:lstStyle/>
          <a:p>
            <a:r>
              <a:rPr lang="zh-CN" altLang="en-US" sz="1400" spc="300" dirty="0">
                <a:solidFill>
                  <a:srgbClr val="824100"/>
                </a:solidFill>
                <a:cs typeface="+mn-ea"/>
                <a:sym typeface="+mn-lt"/>
              </a:rPr>
              <a:t>单击此处添加标题，标题内容要与主要的内容相符，并且，在字体方面需要注意，可以直接复制粘贴文本。</a:t>
            </a:r>
          </a:p>
        </p:txBody>
      </p:sp>
      <p:sp>
        <p:nvSpPr>
          <p:cNvPr id="16" name="TextBox 15"/>
          <p:cNvSpPr txBox="1"/>
          <p:nvPr/>
        </p:nvSpPr>
        <p:spPr>
          <a:xfrm>
            <a:off x="238561" y="6574573"/>
            <a:ext cx="1440159" cy="123111"/>
          </a:xfrm>
          <a:prstGeom prst="rect">
            <a:avLst/>
          </a:prstGeom>
          <a:noFill/>
        </p:spPr>
        <p:txBody>
          <a:bodyPr wrap="square" rtlCol="0">
            <a:spAutoFit/>
          </a:bodyPr>
          <a:lstStyle/>
          <a:p>
            <a:pPr marL="0" marR="0" lvl="0" indent="0" defTabSz="914400" eaLnBrk="1" fontAlgn="auto" latinLnBrk="0" hangingPunct="1">
              <a:lnSpc>
                <a:spcPct val="2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bg1"/>
                </a:solidFill>
                <a:effectLst/>
                <a:uLnTx/>
                <a:uFillTx/>
              </a:rPr>
              <a:t>节日</a:t>
            </a:r>
            <a:r>
              <a:rPr kumimoji="0" lang="en-US" altLang="zh-CN" sz="100" b="0" i="0" u="none" strike="noStrike" kern="0" cap="none" spc="0" normalizeH="0" baseline="0" noProof="0" dirty="0" smtClean="0">
                <a:ln>
                  <a:noFill/>
                </a:ln>
                <a:solidFill>
                  <a:schemeClr val="bg1"/>
                </a:solidFill>
                <a:effectLst/>
                <a:uLnTx/>
                <a:uFillTx/>
              </a:rPr>
              <a:t>PPT</a:t>
            </a:r>
            <a:r>
              <a:rPr kumimoji="0" lang="zh-CN" altLang="en-US" sz="100" b="0" i="0" u="none" strike="noStrike" kern="0" cap="none" spc="0" normalizeH="0" baseline="0" noProof="0" dirty="0" smtClean="0">
                <a:ln>
                  <a:noFill/>
                </a:ln>
                <a:solidFill>
                  <a:schemeClr val="bg1"/>
                </a:solidFill>
                <a:effectLst/>
                <a:uLnTx/>
                <a:uFillTx/>
              </a:rPr>
              <a:t>模板 </a:t>
            </a:r>
            <a:r>
              <a:rPr kumimoji="0" lang="en-US" altLang="zh-CN" sz="100" b="0" i="0" u="none" strike="noStrike" kern="0" cap="none" spc="0" normalizeH="0" baseline="0" noProof="0" dirty="0" smtClean="0">
                <a:ln>
                  <a:noFill/>
                </a:ln>
                <a:solidFill>
                  <a:schemeClr val="bg1"/>
                </a:solidFill>
                <a:effectLst/>
                <a:uLnTx/>
                <a:uFillTx/>
              </a:rPr>
              <a:t>http://www.ypppt.com/jieri/</a:t>
            </a:r>
          </a:p>
        </p:txBody>
      </p:sp>
    </p:spTree>
    <p:extLst>
      <p:ext uri="{BB962C8B-B14F-4D97-AF65-F5344CB8AC3E}">
        <p14:creationId xmlns:p14="http://schemas.microsoft.com/office/powerpoint/2010/main" val="1335494262"/>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down)">
                                      <p:cBhvr>
                                        <p:cTn id="7" dur="214">
                                          <p:stCondLst>
                                            <p:cond delay="0"/>
                                          </p:stCondLst>
                                        </p:cTn>
                                        <p:tgtEl>
                                          <p:spTgt spid="13"/>
                                        </p:tgtEl>
                                      </p:cBhvr>
                                    </p:animEffect>
                                    <p:anim calcmode="lin" valueType="num">
                                      <p:cBhvr>
                                        <p:cTn id="8" dur="672" tmFilter="0,0; 0.14,0.36; 0.43,0.73; 0.71,0.91; 1.0,1.0">
                                          <p:stCondLst>
                                            <p:cond delay="0"/>
                                          </p:stCondLst>
                                        </p:cTn>
                                        <p:tgtEl>
                                          <p:spTgt spid="13"/>
                                        </p:tgtEl>
                                        <p:attrNameLst>
                                          <p:attrName>ppt_x</p:attrName>
                                        </p:attrNameLst>
                                      </p:cBhvr>
                                      <p:tavLst>
                                        <p:tav tm="0">
                                          <p:val>
                                            <p:strVal val="#ppt_x-0.25"/>
                                          </p:val>
                                        </p:tav>
                                        <p:tav tm="100000">
                                          <p:val>
                                            <p:strVal val="#ppt_x"/>
                                          </p:val>
                                        </p:tav>
                                      </p:tavLst>
                                    </p:anim>
                                    <p:anim calcmode="lin" valueType="num">
                                      <p:cBhvr>
                                        <p:cTn id="9" dur="245" tmFilter="0.0,0.0; 0.25,0.07; 0.50,0.2; 0.75,0.467; 1.0,1.0">
                                          <p:stCondLst>
                                            <p:cond delay="0"/>
                                          </p:stCondLst>
                                        </p:cTn>
                                        <p:tgtEl>
                                          <p:spTgt spid="13"/>
                                        </p:tgtEl>
                                        <p:attrNameLst>
                                          <p:attrName>ppt_y</p:attrName>
                                        </p:attrNameLst>
                                      </p:cBhvr>
                                      <p:tavLst>
                                        <p:tav tm="0" fmla="#ppt_y-sin(pi*$)/3">
                                          <p:val>
                                            <p:fltVal val="0.5"/>
                                          </p:val>
                                        </p:tav>
                                        <p:tav tm="100000">
                                          <p:val>
                                            <p:fltVal val="1"/>
                                          </p:val>
                                        </p:tav>
                                      </p:tavLst>
                                    </p:anim>
                                    <p:anim calcmode="lin" valueType="num">
                                      <p:cBhvr>
                                        <p:cTn id="10" dur="245" tmFilter="0, 0; 0.125,0.2665; 0.25,0.4; 0.375,0.465; 0.5,0.5;  0.625,0.535; 0.75,0.6; 0.875,0.7335; 1,1">
                                          <p:stCondLst>
                                            <p:cond delay="245"/>
                                          </p:stCondLst>
                                        </p:cTn>
                                        <p:tgtEl>
                                          <p:spTgt spid="13"/>
                                        </p:tgtEl>
                                        <p:attrNameLst>
                                          <p:attrName>ppt_y</p:attrName>
                                        </p:attrNameLst>
                                      </p:cBhvr>
                                      <p:tavLst>
                                        <p:tav tm="0" fmla="#ppt_y-sin(pi*$)/9">
                                          <p:val>
                                            <p:fltVal val="0"/>
                                          </p:val>
                                        </p:tav>
                                        <p:tav tm="100000">
                                          <p:val>
                                            <p:fltVal val="1"/>
                                          </p:val>
                                        </p:tav>
                                      </p:tavLst>
                                    </p:anim>
                                    <p:anim calcmode="lin" valueType="num">
                                      <p:cBhvr>
                                        <p:cTn id="11" dur="2" tmFilter="0, 0; 0.125,0.2665; 0.25,0.4; 0.375,0.465; 0.5,0.5;  0.625,0.535; 0.75,0.6; 0.875,0.7335; 1,1">
                                          <p:stCondLst>
                                            <p:cond delay="488"/>
                                          </p:stCondLst>
                                        </p:cTn>
                                        <p:tgtEl>
                                          <p:spTgt spid="13"/>
                                        </p:tgtEl>
                                        <p:attrNameLst>
                                          <p:attrName>ppt_y</p:attrName>
                                        </p:attrNameLst>
                                      </p:cBhvr>
                                      <p:tavLst>
                                        <p:tav tm="0" fmla="#ppt_y-sin(pi*$)/27">
                                          <p:val>
                                            <p:fltVal val="0"/>
                                          </p:val>
                                        </p:tav>
                                        <p:tav tm="100000">
                                          <p:val>
                                            <p:fltVal val="1"/>
                                          </p:val>
                                        </p:tav>
                                      </p:tavLst>
                                    </p:anim>
                                    <p:anim calcmode="lin" valueType="num">
                                      <p:cBhvr>
                                        <p:cTn id="12" dur="1" tmFilter="0, 0; 0.125,0.2665; 0.25,0.4; 0.375,0.465; 0.5,0.5;  0.625,0.535; 0.75,0.6; 0.875,0.7335; 1,1">
                                          <p:stCondLst>
                                            <p:cond delay="749"/>
                                          </p:stCondLst>
                                        </p:cTn>
                                        <p:tgtEl>
                                          <p:spTgt spid="13"/>
                                        </p:tgtEl>
                                        <p:attrNameLst>
                                          <p:attrName>ppt_y</p:attrName>
                                        </p:attrNameLst>
                                      </p:cBhvr>
                                      <p:tavLst>
                                        <p:tav tm="0" fmla="#ppt_y-sin(pi*$)/81">
                                          <p:val>
                                            <p:fltVal val="0"/>
                                          </p:val>
                                        </p:tav>
                                        <p:tav tm="100000">
                                          <p:val>
                                            <p:fltVal val="1"/>
                                          </p:val>
                                        </p:tav>
                                      </p:tavLst>
                                    </p:anim>
                                    <p:animScale>
                                      <p:cBhvr>
                                        <p:cTn id="13" dur="1">
                                          <p:stCondLst>
                                            <p:cond delay="240"/>
                                          </p:stCondLst>
                                        </p:cTn>
                                        <p:tgtEl>
                                          <p:spTgt spid="13"/>
                                        </p:tgtEl>
                                      </p:cBhvr>
                                      <p:to x="100000" y="60000"/>
                                    </p:animScale>
                                    <p:animScale>
                                      <p:cBhvr>
                                        <p:cTn id="14" dur="1" decel="50000">
                                          <p:stCondLst>
                                            <p:cond delay="249"/>
                                          </p:stCondLst>
                                        </p:cTn>
                                        <p:tgtEl>
                                          <p:spTgt spid="13"/>
                                        </p:tgtEl>
                                      </p:cBhvr>
                                      <p:to x="100000" y="100000"/>
                                    </p:animScale>
                                    <p:animScale>
                                      <p:cBhvr>
                                        <p:cTn id="15" dur="1">
                                          <p:stCondLst>
                                            <p:cond delay="484"/>
                                          </p:stCondLst>
                                        </p:cTn>
                                        <p:tgtEl>
                                          <p:spTgt spid="13"/>
                                        </p:tgtEl>
                                      </p:cBhvr>
                                      <p:to x="100000" y="80000"/>
                                    </p:animScale>
                                    <p:animScale>
                                      <p:cBhvr>
                                        <p:cTn id="16" dur="1" decel="50000">
                                          <p:stCondLst>
                                            <p:cond delay="493"/>
                                          </p:stCondLst>
                                        </p:cTn>
                                        <p:tgtEl>
                                          <p:spTgt spid="13"/>
                                        </p:tgtEl>
                                      </p:cBhvr>
                                      <p:to x="100000" y="100000"/>
                                    </p:animScale>
                                    <p:animScale>
                                      <p:cBhvr>
                                        <p:cTn id="17" dur="1">
                                          <p:stCondLst>
                                            <p:cond delay="749"/>
                                          </p:stCondLst>
                                        </p:cTn>
                                        <p:tgtEl>
                                          <p:spTgt spid="13"/>
                                        </p:tgtEl>
                                      </p:cBhvr>
                                      <p:to x="100000" y="90000"/>
                                    </p:animScale>
                                    <p:animScale>
                                      <p:cBhvr>
                                        <p:cTn id="18" dur="1" decel="50000">
                                          <p:stCondLst>
                                            <p:cond delay="749"/>
                                          </p:stCondLst>
                                        </p:cTn>
                                        <p:tgtEl>
                                          <p:spTgt spid="13"/>
                                        </p:tgtEl>
                                      </p:cBhvr>
                                      <p:to x="100000" y="100000"/>
                                    </p:animScale>
                                    <p:animScale>
                                      <p:cBhvr>
                                        <p:cTn id="19" dur="1">
                                          <p:stCondLst>
                                            <p:cond delay="749"/>
                                          </p:stCondLst>
                                        </p:cTn>
                                        <p:tgtEl>
                                          <p:spTgt spid="13"/>
                                        </p:tgtEl>
                                      </p:cBhvr>
                                      <p:to x="100000" y="95000"/>
                                    </p:animScale>
                                    <p:animScale>
                                      <p:cBhvr>
                                        <p:cTn id="20" dur="1" decel="50000">
                                          <p:stCondLst>
                                            <p:cond delay="749"/>
                                          </p:stCondLst>
                                        </p:cTn>
                                        <p:tgtEl>
                                          <p:spTgt spid="13"/>
                                        </p:tgtEl>
                                      </p:cBhvr>
                                      <p:to x="100000" y="100000"/>
                                    </p:animScale>
                                  </p:childTnLst>
                                </p:cTn>
                              </p:par>
                            </p:childTnLst>
                          </p:cTn>
                        </p:par>
                        <p:par>
                          <p:cTn id="21" fill="hold">
                            <p:stCondLst>
                              <p:cond delay="750"/>
                            </p:stCondLst>
                            <p:childTnLst>
                              <p:par>
                                <p:cTn id="22" presetID="26" presetClass="entr" presetSubtype="0" fill="hold" grpId="0" nodeType="afterEffect">
                                  <p:stCondLst>
                                    <p:cond delay="0"/>
                                  </p:stCondLst>
                                  <p:childTnLst>
                                    <p:set>
                                      <p:cBhvr>
                                        <p:cTn id="23" dur="1" fill="hold">
                                          <p:stCondLst>
                                            <p:cond delay="0"/>
                                          </p:stCondLst>
                                        </p:cTn>
                                        <p:tgtEl>
                                          <p:spTgt spid="12"/>
                                        </p:tgtEl>
                                        <p:attrNameLst>
                                          <p:attrName>style.visibility</p:attrName>
                                        </p:attrNameLst>
                                      </p:cBhvr>
                                      <p:to>
                                        <p:strVal val="visible"/>
                                      </p:to>
                                    </p:set>
                                    <p:animEffect transition="in" filter="wipe(down)">
                                      <p:cBhvr>
                                        <p:cTn id="24" dur="214">
                                          <p:stCondLst>
                                            <p:cond delay="0"/>
                                          </p:stCondLst>
                                        </p:cTn>
                                        <p:tgtEl>
                                          <p:spTgt spid="12"/>
                                        </p:tgtEl>
                                      </p:cBhvr>
                                    </p:animEffect>
                                    <p:anim calcmode="lin" valueType="num">
                                      <p:cBhvr>
                                        <p:cTn id="25" dur="672" tmFilter="0,0; 0.14,0.36; 0.43,0.73; 0.71,0.91; 1.0,1.0">
                                          <p:stCondLst>
                                            <p:cond delay="0"/>
                                          </p:stCondLst>
                                        </p:cTn>
                                        <p:tgtEl>
                                          <p:spTgt spid="12"/>
                                        </p:tgtEl>
                                        <p:attrNameLst>
                                          <p:attrName>ppt_x</p:attrName>
                                        </p:attrNameLst>
                                      </p:cBhvr>
                                      <p:tavLst>
                                        <p:tav tm="0">
                                          <p:val>
                                            <p:strVal val="#ppt_x-0.25"/>
                                          </p:val>
                                        </p:tav>
                                        <p:tav tm="100000">
                                          <p:val>
                                            <p:strVal val="#ppt_x"/>
                                          </p:val>
                                        </p:tav>
                                      </p:tavLst>
                                    </p:anim>
                                    <p:anim calcmode="lin" valueType="num">
                                      <p:cBhvr>
                                        <p:cTn id="26" dur="245" tmFilter="0.0,0.0; 0.25,0.07; 0.50,0.2; 0.75,0.467; 1.0,1.0">
                                          <p:stCondLst>
                                            <p:cond delay="0"/>
                                          </p:stCondLst>
                                        </p:cTn>
                                        <p:tgtEl>
                                          <p:spTgt spid="12"/>
                                        </p:tgtEl>
                                        <p:attrNameLst>
                                          <p:attrName>ppt_y</p:attrName>
                                        </p:attrNameLst>
                                      </p:cBhvr>
                                      <p:tavLst>
                                        <p:tav tm="0" fmla="#ppt_y-sin(pi*$)/3">
                                          <p:val>
                                            <p:fltVal val="0.5"/>
                                          </p:val>
                                        </p:tav>
                                        <p:tav tm="100000">
                                          <p:val>
                                            <p:fltVal val="1"/>
                                          </p:val>
                                        </p:tav>
                                      </p:tavLst>
                                    </p:anim>
                                    <p:anim calcmode="lin" valueType="num">
                                      <p:cBhvr>
                                        <p:cTn id="27" dur="245" tmFilter="0, 0; 0.125,0.2665; 0.25,0.4; 0.375,0.465; 0.5,0.5;  0.625,0.535; 0.75,0.6; 0.875,0.7335; 1,1">
                                          <p:stCondLst>
                                            <p:cond delay="245"/>
                                          </p:stCondLst>
                                        </p:cTn>
                                        <p:tgtEl>
                                          <p:spTgt spid="12"/>
                                        </p:tgtEl>
                                        <p:attrNameLst>
                                          <p:attrName>ppt_y</p:attrName>
                                        </p:attrNameLst>
                                      </p:cBhvr>
                                      <p:tavLst>
                                        <p:tav tm="0" fmla="#ppt_y-sin(pi*$)/9">
                                          <p:val>
                                            <p:fltVal val="0"/>
                                          </p:val>
                                        </p:tav>
                                        <p:tav tm="100000">
                                          <p:val>
                                            <p:fltVal val="1"/>
                                          </p:val>
                                        </p:tav>
                                      </p:tavLst>
                                    </p:anim>
                                    <p:anim calcmode="lin" valueType="num">
                                      <p:cBhvr>
                                        <p:cTn id="28" dur="2" tmFilter="0, 0; 0.125,0.2665; 0.25,0.4; 0.375,0.465; 0.5,0.5;  0.625,0.535; 0.75,0.6; 0.875,0.7335; 1,1">
                                          <p:stCondLst>
                                            <p:cond delay="488"/>
                                          </p:stCondLst>
                                        </p:cTn>
                                        <p:tgtEl>
                                          <p:spTgt spid="12"/>
                                        </p:tgtEl>
                                        <p:attrNameLst>
                                          <p:attrName>ppt_y</p:attrName>
                                        </p:attrNameLst>
                                      </p:cBhvr>
                                      <p:tavLst>
                                        <p:tav tm="0" fmla="#ppt_y-sin(pi*$)/27">
                                          <p:val>
                                            <p:fltVal val="0"/>
                                          </p:val>
                                        </p:tav>
                                        <p:tav tm="100000">
                                          <p:val>
                                            <p:fltVal val="1"/>
                                          </p:val>
                                        </p:tav>
                                      </p:tavLst>
                                    </p:anim>
                                    <p:anim calcmode="lin" valueType="num">
                                      <p:cBhvr>
                                        <p:cTn id="29" dur="1" tmFilter="0, 0; 0.125,0.2665; 0.25,0.4; 0.375,0.465; 0.5,0.5;  0.625,0.535; 0.75,0.6; 0.875,0.7335; 1,1">
                                          <p:stCondLst>
                                            <p:cond delay="749"/>
                                          </p:stCondLst>
                                        </p:cTn>
                                        <p:tgtEl>
                                          <p:spTgt spid="12"/>
                                        </p:tgtEl>
                                        <p:attrNameLst>
                                          <p:attrName>ppt_y</p:attrName>
                                        </p:attrNameLst>
                                      </p:cBhvr>
                                      <p:tavLst>
                                        <p:tav tm="0" fmla="#ppt_y-sin(pi*$)/81">
                                          <p:val>
                                            <p:fltVal val="0"/>
                                          </p:val>
                                        </p:tav>
                                        <p:tav tm="100000">
                                          <p:val>
                                            <p:fltVal val="1"/>
                                          </p:val>
                                        </p:tav>
                                      </p:tavLst>
                                    </p:anim>
                                    <p:animScale>
                                      <p:cBhvr>
                                        <p:cTn id="30" dur="1">
                                          <p:stCondLst>
                                            <p:cond delay="240"/>
                                          </p:stCondLst>
                                        </p:cTn>
                                        <p:tgtEl>
                                          <p:spTgt spid="12"/>
                                        </p:tgtEl>
                                      </p:cBhvr>
                                      <p:to x="100000" y="60000"/>
                                    </p:animScale>
                                    <p:animScale>
                                      <p:cBhvr>
                                        <p:cTn id="31" dur="1" decel="50000">
                                          <p:stCondLst>
                                            <p:cond delay="249"/>
                                          </p:stCondLst>
                                        </p:cTn>
                                        <p:tgtEl>
                                          <p:spTgt spid="12"/>
                                        </p:tgtEl>
                                      </p:cBhvr>
                                      <p:to x="100000" y="100000"/>
                                    </p:animScale>
                                    <p:animScale>
                                      <p:cBhvr>
                                        <p:cTn id="32" dur="1">
                                          <p:stCondLst>
                                            <p:cond delay="484"/>
                                          </p:stCondLst>
                                        </p:cTn>
                                        <p:tgtEl>
                                          <p:spTgt spid="12"/>
                                        </p:tgtEl>
                                      </p:cBhvr>
                                      <p:to x="100000" y="80000"/>
                                    </p:animScale>
                                    <p:animScale>
                                      <p:cBhvr>
                                        <p:cTn id="33" dur="1" decel="50000">
                                          <p:stCondLst>
                                            <p:cond delay="493"/>
                                          </p:stCondLst>
                                        </p:cTn>
                                        <p:tgtEl>
                                          <p:spTgt spid="12"/>
                                        </p:tgtEl>
                                      </p:cBhvr>
                                      <p:to x="100000" y="100000"/>
                                    </p:animScale>
                                    <p:animScale>
                                      <p:cBhvr>
                                        <p:cTn id="34" dur="1">
                                          <p:stCondLst>
                                            <p:cond delay="749"/>
                                          </p:stCondLst>
                                        </p:cTn>
                                        <p:tgtEl>
                                          <p:spTgt spid="12"/>
                                        </p:tgtEl>
                                      </p:cBhvr>
                                      <p:to x="100000" y="90000"/>
                                    </p:animScale>
                                    <p:animScale>
                                      <p:cBhvr>
                                        <p:cTn id="35" dur="1" decel="50000">
                                          <p:stCondLst>
                                            <p:cond delay="749"/>
                                          </p:stCondLst>
                                        </p:cTn>
                                        <p:tgtEl>
                                          <p:spTgt spid="12"/>
                                        </p:tgtEl>
                                      </p:cBhvr>
                                      <p:to x="100000" y="100000"/>
                                    </p:animScale>
                                    <p:animScale>
                                      <p:cBhvr>
                                        <p:cTn id="36" dur="1">
                                          <p:stCondLst>
                                            <p:cond delay="749"/>
                                          </p:stCondLst>
                                        </p:cTn>
                                        <p:tgtEl>
                                          <p:spTgt spid="12"/>
                                        </p:tgtEl>
                                      </p:cBhvr>
                                      <p:to x="100000" y="95000"/>
                                    </p:animScale>
                                    <p:animScale>
                                      <p:cBhvr>
                                        <p:cTn id="37" dur="1" decel="50000">
                                          <p:stCondLst>
                                            <p:cond delay="749"/>
                                          </p:stCondLst>
                                        </p:cTn>
                                        <p:tgtEl>
                                          <p:spTgt spid="12"/>
                                        </p:tgtEl>
                                      </p:cBhvr>
                                      <p:to x="100000" y="100000"/>
                                    </p:animScale>
                                  </p:childTnLst>
                                </p:cTn>
                              </p:par>
                            </p:childTnLst>
                          </p:cTn>
                        </p:par>
                        <p:par>
                          <p:cTn id="38" fill="hold">
                            <p:stCondLst>
                              <p:cond delay="1500"/>
                            </p:stCondLst>
                            <p:childTnLst>
                              <p:par>
                                <p:cTn id="39" presetID="14" presetClass="entr" presetSubtype="10" fill="hold" grpId="0" nodeType="afterEffect">
                                  <p:stCondLst>
                                    <p:cond delay="0"/>
                                  </p:stCondLst>
                                  <p:childTnLst>
                                    <p:set>
                                      <p:cBhvr>
                                        <p:cTn id="40" dur="1" fill="hold">
                                          <p:stCondLst>
                                            <p:cond delay="0"/>
                                          </p:stCondLst>
                                        </p:cTn>
                                        <p:tgtEl>
                                          <p:spTgt spid="5"/>
                                        </p:tgtEl>
                                        <p:attrNameLst>
                                          <p:attrName>style.visibility</p:attrName>
                                        </p:attrNameLst>
                                      </p:cBhvr>
                                      <p:to>
                                        <p:strVal val="visible"/>
                                      </p:to>
                                    </p:set>
                                    <p:animEffect transition="in" filter="randombar(horizontal)">
                                      <p:cBhvr>
                                        <p:cTn id="41" dur="750"/>
                                        <p:tgtEl>
                                          <p:spTgt spid="5"/>
                                        </p:tgtEl>
                                      </p:cBhvr>
                                    </p:animEffect>
                                  </p:childTnLst>
                                </p:cTn>
                              </p:par>
                            </p:childTnLst>
                          </p:cTn>
                        </p:par>
                        <p:par>
                          <p:cTn id="42" fill="hold">
                            <p:stCondLst>
                              <p:cond delay="2250"/>
                            </p:stCondLst>
                            <p:childTnLst>
                              <p:par>
                                <p:cTn id="43" presetID="21" presetClass="entr" presetSubtype="1" fill="hold" grpId="0" nodeType="afterEffect">
                                  <p:stCondLst>
                                    <p:cond delay="0"/>
                                  </p:stCondLst>
                                  <p:childTnLst>
                                    <p:set>
                                      <p:cBhvr>
                                        <p:cTn id="44" dur="1" fill="hold">
                                          <p:stCondLst>
                                            <p:cond delay="0"/>
                                          </p:stCondLst>
                                        </p:cTn>
                                        <p:tgtEl>
                                          <p:spTgt spid="4"/>
                                        </p:tgtEl>
                                        <p:attrNameLst>
                                          <p:attrName>style.visibility</p:attrName>
                                        </p:attrNameLst>
                                      </p:cBhvr>
                                      <p:to>
                                        <p:strVal val="visible"/>
                                      </p:to>
                                    </p:set>
                                    <p:animEffect transition="in" filter="wheel(1)">
                                      <p:cBhvr>
                                        <p:cTn id="45" dur="750"/>
                                        <p:tgtEl>
                                          <p:spTgt spid="4"/>
                                        </p:tgtEl>
                                      </p:cBhvr>
                                    </p:animEffect>
                                  </p:childTnLst>
                                </p:cTn>
                              </p:par>
                            </p:childTnLst>
                          </p:cTn>
                        </p:par>
                        <p:par>
                          <p:cTn id="46" fill="hold">
                            <p:stCondLst>
                              <p:cond delay="3000"/>
                            </p:stCondLst>
                            <p:childTnLst>
                              <p:par>
                                <p:cTn id="47" presetID="22" presetClass="entr" presetSubtype="4" fill="hold" grpId="0" nodeType="afterEffect">
                                  <p:stCondLst>
                                    <p:cond delay="0"/>
                                  </p:stCondLst>
                                  <p:childTnLst>
                                    <p:set>
                                      <p:cBhvr>
                                        <p:cTn id="48" dur="1" fill="hold">
                                          <p:stCondLst>
                                            <p:cond delay="0"/>
                                          </p:stCondLst>
                                        </p:cTn>
                                        <p:tgtEl>
                                          <p:spTgt spid="6"/>
                                        </p:tgtEl>
                                        <p:attrNameLst>
                                          <p:attrName>style.visibility</p:attrName>
                                        </p:attrNameLst>
                                      </p:cBhvr>
                                      <p:to>
                                        <p:strVal val="visible"/>
                                      </p:to>
                                    </p:set>
                                    <p:animEffect transition="in" filter="wipe(down)">
                                      <p:cBhvr>
                                        <p:cTn id="49" dur="750"/>
                                        <p:tgtEl>
                                          <p:spTgt spid="6"/>
                                        </p:tgtEl>
                                      </p:cBhvr>
                                    </p:animEffect>
                                  </p:childTnLst>
                                </p:cTn>
                              </p:par>
                            </p:childTnLst>
                          </p:cTn>
                        </p:par>
                        <p:par>
                          <p:cTn id="50" fill="hold">
                            <p:stCondLst>
                              <p:cond delay="3750"/>
                            </p:stCondLst>
                            <p:childTnLst>
                              <p:par>
                                <p:cTn id="51" presetID="22" presetClass="entr" presetSubtype="4" fill="hold" grpId="0" nodeType="afterEffect">
                                  <p:stCondLst>
                                    <p:cond delay="0"/>
                                  </p:stCondLst>
                                  <p:childTnLst>
                                    <p:set>
                                      <p:cBhvr>
                                        <p:cTn id="52" dur="1" fill="hold">
                                          <p:stCondLst>
                                            <p:cond delay="0"/>
                                          </p:stCondLst>
                                        </p:cTn>
                                        <p:tgtEl>
                                          <p:spTgt spid="7"/>
                                        </p:tgtEl>
                                        <p:attrNameLst>
                                          <p:attrName>style.visibility</p:attrName>
                                        </p:attrNameLst>
                                      </p:cBhvr>
                                      <p:to>
                                        <p:strVal val="visible"/>
                                      </p:to>
                                    </p:set>
                                    <p:animEffect transition="in" filter="wipe(down)">
                                      <p:cBhvr>
                                        <p:cTn id="53" dur="750"/>
                                        <p:tgtEl>
                                          <p:spTgt spid="7"/>
                                        </p:tgtEl>
                                      </p:cBhvr>
                                    </p:animEffect>
                                  </p:childTnLst>
                                </p:cTn>
                              </p:par>
                            </p:childTnLst>
                          </p:cTn>
                        </p:par>
                        <p:par>
                          <p:cTn id="54" fill="hold">
                            <p:stCondLst>
                              <p:cond delay="4500"/>
                            </p:stCondLst>
                            <p:childTnLst>
                              <p:par>
                                <p:cTn id="55" presetID="22" presetClass="entr" presetSubtype="4" fill="hold" grpId="0" nodeType="afterEffect">
                                  <p:stCondLst>
                                    <p:cond delay="0"/>
                                  </p:stCondLst>
                                  <p:childTnLst>
                                    <p:set>
                                      <p:cBhvr>
                                        <p:cTn id="56" dur="1" fill="hold">
                                          <p:stCondLst>
                                            <p:cond delay="0"/>
                                          </p:stCondLst>
                                        </p:cTn>
                                        <p:tgtEl>
                                          <p:spTgt spid="14"/>
                                        </p:tgtEl>
                                        <p:attrNameLst>
                                          <p:attrName>style.visibility</p:attrName>
                                        </p:attrNameLst>
                                      </p:cBhvr>
                                      <p:to>
                                        <p:strVal val="visible"/>
                                      </p:to>
                                    </p:set>
                                    <p:animEffect transition="in" filter="wipe(down)">
                                      <p:cBhvr>
                                        <p:cTn id="57" dur="750"/>
                                        <p:tgtEl>
                                          <p:spTgt spid="14"/>
                                        </p:tgtEl>
                                      </p:cBhvr>
                                    </p:animEffect>
                                  </p:childTnLst>
                                </p:cTn>
                              </p:par>
                            </p:childTnLst>
                          </p:cTn>
                        </p:par>
                        <p:par>
                          <p:cTn id="58" fill="hold">
                            <p:stCondLst>
                              <p:cond delay="5250"/>
                            </p:stCondLst>
                            <p:childTnLst>
                              <p:par>
                                <p:cTn id="59" presetID="22" presetClass="entr" presetSubtype="4" fill="hold" grpId="0" nodeType="afterEffect">
                                  <p:stCondLst>
                                    <p:cond delay="0"/>
                                  </p:stCondLst>
                                  <p:childTnLst>
                                    <p:set>
                                      <p:cBhvr>
                                        <p:cTn id="60" dur="1" fill="hold">
                                          <p:stCondLst>
                                            <p:cond delay="0"/>
                                          </p:stCondLst>
                                        </p:cTn>
                                        <p:tgtEl>
                                          <p:spTgt spid="15"/>
                                        </p:tgtEl>
                                        <p:attrNameLst>
                                          <p:attrName>style.visibility</p:attrName>
                                        </p:attrNameLst>
                                      </p:cBhvr>
                                      <p:to>
                                        <p:strVal val="visible"/>
                                      </p:to>
                                    </p:set>
                                    <p:animEffect transition="in" filter="wipe(down)">
                                      <p:cBhvr>
                                        <p:cTn id="61" dur="75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6" grpId="0"/>
      <p:bldP spid="7" grpId="0"/>
      <p:bldP spid="12" grpId="0"/>
      <p:bldP spid="14" grpId="0"/>
      <p:bldP spid="1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a:extLst>
              <a:ext uri="{FF2B5EF4-FFF2-40B4-BE49-F238E27FC236}">
                <a16:creationId xmlns:a16="http://schemas.microsoft.com/office/drawing/2014/main" xmlns="" id="{AF442435-386B-49C4-BBFD-91EF067F1311}"/>
              </a:ext>
            </a:extLst>
          </p:cNvPr>
          <p:cNvSpPr/>
          <p:nvPr/>
        </p:nvSpPr>
        <p:spPr>
          <a:xfrm>
            <a:off x="685800" y="589547"/>
            <a:ext cx="10828421" cy="5654842"/>
          </a:xfrm>
          <a:prstGeom prst="rect">
            <a:avLst/>
          </a:prstGeom>
          <a:solidFill>
            <a:srgbClr val="FFF9F3"/>
          </a:solidFill>
          <a:ln>
            <a:noFill/>
          </a:ln>
          <a:effectLst>
            <a:outerShdw blurRad="63500" sx="102000" sy="102000" algn="c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文本框 3">
            <a:extLst>
              <a:ext uri="{FF2B5EF4-FFF2-40B4-BE49-F238E27FC236}">
                <a16:creationId xmlns:a16="http://schemas.microsoft.com/office/drawing/2014/main" xmlns="" id="{FF7D5D57-8E5E-4C94-9B7F-A1EE8AD5FED2}"/>
              </a:ext>
            </a:extLst>
          </p:cNvPr>
          <p:cNvSpPr txBox="1"/>
          <p:nvPr/>
        </p:nvSpPr>
        <p:spPr>
          <a:xfrm>
            <a:off x="1644716" y="2440544"/>
            <a:ext cx="1531258" cy="400110"/>
          </a:xfrm>
          <a:prstGeom prst="rect">
            <a:avLst/>
          </a:prstGeom>
          <a:noFill/>
        </p:spPr>
        <p:txBody>
          <a:bodyPr wrap="square" rtlCol="0">
            <a:spAutoFit/>
          </a:bodyPr>
          <a:lstStyle/>
          <a:p>
            <a:pPr algn="ctr"/>
            <a:r>
              <a:rPr lang="zh-CN" altLang="en-US" sz="2000" spc="600" dirty="0">
                <a:solidFill>
                  <a:srgbClr val="824100"/>
                </a:solidFill>
                <a:cs typeface="+mn-ea"/>
                <a:sym typeface="+mn-lt"/>
              </a:rPr>
              <a:t>添加标题</a:t>
            </a:r>
          </a:p>
        </p:txBody>
      </p:sp>
      <p:sp>
        <p:nvSpPr>
          <p:cNvPr id="5" name="矩形 4">
            <a:extLst>
              <a:ext uri="{FF2B5EF4-FFF2-40B4-BE49-F238E27FC236}">
                <a16:creationId xmlns:a16="http://schemas.microsoft.com/office/drawing/2014/main" xmlns="" id="{A331F6E3-2AD9-405F-A0AC-79B1C0C3E72F}"/>
              </a:ext>
            </a:extLst>
          </p:cNvPr>
          <p:cNvSpPr/>
          <p:nvPr/>
        </p:nvSpPr>
        <p:spPr>
          <a:xfrm>
            <a:off x="991573" y="3124591"/>
            <a:ext cx="3048000" cy="1938992"/>
          </a:xfrm>
          <a:prstGeom prst="rect">
            <a:avLst/>
          </a:prstGeom>
        </p:spPr>
        <p:txBody>
          <a:bodyPr wrap="square">
            <a:spAutoFit/>
          </a:bodyPr>
          <a:lstStyle/>
          <a:p>
            <a:pPr algn="ctr">
              <a:lnSpc>
                <a:spcPct val="150000"/>
              </a:lnSpc>
            </a:pPr>
            <a:r>
              <a:rPr lang="zh-CN" altLang="en-US" sz="1600" spc="600" dirty="0">
                <a:solidFill>
                  <a:srgbClr val="824100"/>
                </a:solidFill>
                <a:cs typeface="+mn-ea"/>
                <a:sym typeface="+mn-lt"/>
              </a:rPr>
              <a:t>单击此处添加标题，标题内容要与主要的内容相符，并且，在字体方面需要注意，可以直接复制粘贴文本。</a:t>
            </a:r>
          </a:p>
        </p:txBody>
      </p:sp>
      <p:sp>
        <p:nvSpPr>
          <p:cNvPr id="6" name="文本框 5">
            <a:extLst>
              <a:ext uri="{FF2B5EF4-FFF2-40B4-BE49-F238E27FC236}">
                <a16:creationId xmlns:a16="http://schemas.microsoft.com/office/drawing/2014/main" xmlns="" id="{1E4A53A3-4CD9-4A69-9635-13589388F4E9}"/>
              </a:ext>
            </a:extLst>
          </p:cNvPr>
          <p:cNvSpPr txBox="1"/>
          <p:nvPr/>
        </p:nvSpPr>
        <p:spPr>
          <a:xfrm>
            <a:off x="8805572" y="2425401"/>
            <a:ext cx="1531258" cy="400110"/>
          </a:xfrm>
          <a:prstGeom prst="rect">
            <a:avLst/>
          </a:prstGeom>
          <a:noFill/>
        </p:spPr>
        <p:txBody>
          <a:bodyPr wrap="square" rtlCol="0">
            <a:spAutoFit/>
          </a:bodyPr>
          <a:lstStyle/>
          <a:p>
            <a:pPr algn="ctr"/>
            <a:r>
              <a:rPr lang="zh-CN" altLang="en-US" sz="2000" spc="600" dirty="0">
                <a:solidFill>
                  <a:srgbClr val="824100"/>
                </a:solidFill>
                <a:cs typeface="+mn-ea"/>
                <a:sym typeface="+mn-lt"/>
              </a:rPr>
              <a:t>添加标题</a:t>
            </a:r>
          </a:p>
        </p:txBody>
      </p:sp>
      <p:sp>
        <p:nvSpPr>
          <p:cNvPr id="7" name="矩形 6">
            <a:extLst>
              <a:ext uri="{FF2B5EF4-FFF2-40B4-BE49-F238E27FC236}">
                <a16:creationId xmlns:a16="http://schemas.microsoft.com/office/drawing/2014/main" xmlns="" id="{A6A0C4D9-0CD4-4A92-8917-5F415C1839CB}"/>
              </a:ext>
            </a:extLst>
          </p:cNvPr>
          <p:cNvSpPr/>
          <p:nvPr/>
        </p:nvSpPr>
        <p:spPr>
          <a:xfrm>
            <a:off x="8152429" y="3109448"/>
            <a:ext cx="3048000" cy="1938992"/>
          </a:xfrm>
          <a:prstGeom prst="rect">
            <a:avLst/>
          </a:prstGeom>
        </p:spPr>
        <p:txBody>
          <a:bodyPr wrap="square">
            <a:spAutoFit/>
          </a:bodyPr>
          <a:lstStyle/>
          <a:p>
            <a:pPr algn="ctr">
              <a:lnSpc>
                <a:spcPct val="150000"/>
              </a:lnSpc>
            </a:pPr>
            <a:r>
              <a:rPr lang="zh-CN" altLang="en-US" sz="1600" spc="600" dirty="0">
                <a:solidFill>
                  <a:srgbClr val="824100"/>
                </a:solidFill>
                <a:cs typeface="+mn-ea"/>
                <a:sym typeface="+mn-lt"/>
              </a:rPr>
              <a:t>单击此处添加标题，标题内容要与主要的内容相符，并且，在字体方面需要注意，可以直接复制粘贴文本。</a:t>
            </a:r>
          </a:p>
        </p:txBody>
      </p:sp>
      <p:pic>
        <p:nvPicPr>
          <p:cNvPr id="11" name="图片 10">
            <a:extLst>
              <a:ext uri="{FF2B5EF4-FFF2-40B4-BE49-F238E27FC236}">
                <a16:creationId xmlns:a16="http://schemas.microsoft.com/office/drawing/2014/main" xmlns="" id="{055ADD9F-35CD-4A07-984B-4425149EF033}"/>
              </a:ext>
            </a:extLst>
          </p:cNvPr>
          <p:cNvPicPr>
            <a:picLocks noChangeAspect="1"/>
          </p:cNvPicPr>
          <p:nvPr/>
        </p:nvPicPr>
        <p:blipFill>
          <a:blip r:embed="rId2" cstate="screen">
            <a:extLst>
              <a:ext uri="{28A0092B-C50C-407E-A947-70E740481C1C}">
                <a14:useLocalDpi xmlns:a14="http://schemas.microsoft.com/office/drawing/2010/main"/>
              </a:ext>
            </a:extLst>
          </a:blip>
          <a:srcRect/>
          <a:stretch/>
        </p:blipFill>
        <p:spPr>
          <a:xfrm>
            <a:off x="3976857" y="1476879"/>
            <a:ext cx="4310152" cy="4310150"/>
          </a:xfrm>
          <a:prstGeom prst="rect">
            <a:avLst/>
          </a:prstGeom>
        </p:spPr>
      </p:pic>
      <p:sp>
        <p:nvSpPr>
          <p:cNvPr id="12" name="矩形 11">
            <a:extLst>
              <a:ext uri="{FF2B5EF4-FFF2-40B4-BE49-F238E27FC236}">
                <a16:creationId xmlns:a16="http://schemas.microsoft.com/office/drawing/2014/main" xmlns="" id="{92FD7F97-DAEF-4EFF-A4C8-9046A8AB1B7E}"/>
              </a:ext>
            </a:extLst>
          </p:cNvPr>
          <p:cNvSpPr/>
          <p:nvPr/>
        </p:nvSpPr>
        <p:spPr>
          <a:xfrm>
            <a:off x="685213" y="5675217"/>
            <a:ext cx="4833257" cy="45719"/>
          </a:xfrm>
          <a:prstGeom prst="rect">
            <a:avLst/>
          </a:prstGeom>
          <a:solidFill>
            <a:srgbClr val="C06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矩形 12">
            <a:extLst>
              <a:ext uri="{FF2B5EF4-FFF2-40B4-BE49-F238E27FC236}">
                <a16:creationId xmlns:a16="http://schemas.microsoft.com/office/drawing/2014/main" xmlns="" id="{6AA3392E-8288-4680-AF6B-1BDA60994A71}"/>
              </a:ext>
            </a:extLst>
          </p:cNvPr>
          <p:cNvSpPr/>
          <p:nvPr/>
        </p:nvSpPr>
        <p:spPr>
          <a:xfrm>
            <a:off x="6669701" y="1868934"/>
            <a:ext cx="4833257" cy="45719"/>
          </a:xfrm>
          <a:prstGeom prst="rect">
            <a:avLst/>
          </a:prstGeom>
          <a:solidFill>
            <a:srgbClr val="C06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4" name="文本框 13">
            <a:extLst>
              <a:ext uri="{FF2B5EF4-FFF2-40B4-BE49-F238E27FC236}">
                <a16:creationId xmlns:a16="http://schemas.microsoft.com/office/drawing/2014/main" xmlns="" id="{A8B8FFB8-EAA4-4065-9DAA-DE0C316F7ADA}"/>
              </a:ext>
            </a:extLst>
          </p:cNvPr>
          <p:cNvSpPr txBox="1"/>
          <p:nvPr/>
        </p:nvSpPr>
        <p:spPr>
          <a:xfrm>
            <a:off x="1426655" y="902521"/>
            <a:ext cx="3816952" cy="397083"/>
          </a:xfrm>
          <a:prstGeom prst="rect">
            <a:avLst/>
          </a:prstGeom>
          <a:noFill/>
        </p:spPr>
        <p:txBody>
          <a:bodyPr wrap="square" rtlCol="0">
            <a:spAutoFit/>
          </a:bodyPr>
          <a:lstStyle/>
          <a:p>
            <a:pPr algn="dist"/>
            <a:r>
              <a:rPr lang="zh-CN" altLang="en-US" sz="2000" dirty="0">
                <a:solidFill>
                  <a:srgbClr val="824100"/>
                </a:solidFill>
                <a:cs typeface="+mn-ea"/>
                <a:sym typeface="+mn-lt"/>
              </a:rPr>
              <a:t>单击此处添加第一节标题</a:t>
            </a:r>
          </a:p>
        </p:txBody>
      </p:sp>
      <p:pic>
        <p:nvPicPr>
          <p:cNvPr id="15" name="图片 14">
            <a:extLst>
              <a:ext uri="{FF2B5EF4-FFF2-40B4-BE49-F238E27FC236}">
                <a16:creationId xmlns:a16="http://schemas.microsoft.com/office/drawing/2014/main" xmlns="" id="{DF32D18F-FA6B-4D4A-90B7-BABD354786A5}"/>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685213" y="589547"/>
            <a:ext cx="887334" cy="887332"/>
          </a:xfrm>
          <a:prstGeom prst="rect">
            <a:avLst/>
          </a:prstGeom>
        </p:spPr>
      </p:pic>
    </p:spTree>
    <p:extLst>
      <p:ext uri="{BB962C8B-B14F-4D97-AF65-F5344CB8AC3E}">
        <p14:creationId xmlns:p14="http://schemas.microsoft.com/office/powerpoint/2010/main" val="3378726138"/>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down)">
                                      <p:cBhvr>
                                        <p:cTn id="7" dur="214">
                                          <p:stCondLst>
                                            <p:cond delay="0"/>
                                          </p:stCondLst>
                                        </p:cTn>
                                        <p:tgtEl>
                                          <p:spTgt spid="15"/>
                                        </p:tgtEl>
                                      </p:cBhvr>
                                    </p:animEffect>
                                    <p:anim calcmode="lin" valueType="num">
                                      <p:cBhvr>
                                        <p:cTn id="8" dur="672" tmFilter="0,0; 0.14,0.36; 0.43,0.73; 0.71,0.91; 1.0,1.0">
                                          <p:stCondLst>
                                            <p:cond delay="0"/>
                                          </p:stCondLst>
                                        </p:cTn>
                                        <p:tgtEl>
                                          <p:spTgt spid="15"/>
                                        </p:tgtEl>
                                        <p:attrNameLst>
                                          <p:attrName>ppt_x</p:attrName>
                                        </p:attrNameLst>
                                      </p:cBhvr>
                                      <p:tavLst>
                                        <p:tav tm="0">
                                          <p:val>
                                            <p:strVal val="#ppt_x-0.25"/>
                                          </p:val>
                                        </p:tav>
                                        <p:tav tm="100000">
                                          <p:val>
                                            <p:strVal val="#ppt_x"/>
                                          </p:val>
                                        </p:tav>
                                      </p:tavLst>
                                    </p:anim>
                                    <p:anim calcmode="lin" valueType="num">
                                      <p:cBhvr>
                                        <p:cTn id="9" dur="245" tmFilter="0.0,0.0; 0.25,0.07; 0.50,0.2; 0.75,0.467; 1.0,1.0">
                                          <p:stCondLst>
                                            <p:cond delay="0"/>
                                          </p:stCondLst>
                                        </p:cTn>
                                        <p:tgtEl>
                                          <p:spTgt spid="15"/>
                                        </p:tgtEl>
                                        <p:attrNameLst>
                                          <p:attrName>ppt_y</p:attrName>
                                        </p:attrNameLst>
                                      </p:cBhvr>
                                      <p:tavLst>
                                        <p:tav tm="0" fmla="#ppt_y-sin(pi*$)/3">
                                          <p:val>
                                            <p:fltVal val="0.5"/>
                                          </p:val>
                                        </p:tav>
                                        <p:tav tm="100000">
                                          <p:val>
                                            <p:fltVal val="1"/>
                                          </p:val>
                                        </p:tav>
                                      </p:tavLst>
                                    </p:anim>
                                    <p:anim calcmode="lin" valueType="num">
                                      <p:cBhvr>
                                        <p:cTn id="10" dur="245" tmFilter="0, 0; 0.125,0.2665; 0.25,0.4; 0.375,0.465; 0.5,0.5;  0.625,0.535; 0.75,0.6; 0.875,0.7335; 1,1">
                                          <p:stCondLst>
                                            <p:cond delay="245"/>
                                          </p:stCondLst>
                                        </p:cTn>
                                        <p:tgtEl>
                                          <p:spTgt spid="15"/>
                                        </p:tgtEl>
                                        <p:attrNameLst>
                                          <p:attrName>ppt_y</p:attrName>
                                        </p:attrNameLst>
                                      </p:cBhvr>
                                      <p:tavLst>
                                        <p:tav tm="0" fmla="#ppt_y-sin(pi*$)/9">
                                          <p:val>
                                            <p:fltVal val="0"/>
                                          </p:val>
                                        </p:tav>
                                        <p:tav tm="100000">
                                          <p:val>
                                            <p:fltVal val="1"/>
                                          </p:val>
                                        </p:tav>
                                      </p:tavLst>
                                    </p:anim>
                                    <p:anim calcmode="lin" valueType="num">
                                      <p:cBhvr>
                                        <p:cTn id="11" dur="2" tmFilter="0, 0; 0.125,0.2665; 0.25,0.4; 0.375,0.465; 0.5,0.5;  0.625,0.535; 0.75,0.6; 0.875,0.7335; 1,1">
                                          <p:stCondLst>
                                            <p:cond delay="488"/>
                                          </p:stCondLst>
                                        </p:cTn>
                                        <p:tgtEl>
                                          <p:spTgt spid="15"/>
                                        </p:tgtEl>
                                        <p:attrNameLst>
                                          <p:attrName>ppt_y</p:attrName>
                                        </p:attrNameLst>
                                      </p:cBhvr>
                                      <p:tavLst>
                                        <p:tav tm="0" fmla="#ppt_y-sin(pi*$)/27">
                                          <p:val>
                                            <p:fltVal val="0"/>
                                          </p:val>
                                        </p:tav>
                                        <p:tav tm="100000">
                                          <p:val>
                                            <p:fltVal val="1"/>
                                          </p:val>
                                        </p:tav>
                                      </p:tavLst>
                                    </p:anim>
                                    <p:anim calcmode="lin" valueType="num">
                                      <p:cBhvr>
                                        <p:cTn id="12" dur="1" tmFilter="0, 0; 0.125,0.2665; 0.25,0.4; 0.375,0.465; 0.5,0.5;  0.625,0.535; 0.75,0.6; 0.875,0.7335; 1,1">
                                          <p:stCondLst>
                                            <p:cond delay="749"/>
                                          </p:stCondLst>
                                        </p:cTn>
                                        <p:tgtEl>
                                          <p:spTgt spid="15"/>
                                        </p:tgtEl>
                                        <p:attrNameLst>
                                          <p:attrName>ppt_y</p:attrName>
                                        </p:attrNameLst>
                                      </p:cBhvr>
                                      <p:tavLst>
                                        <p:tav tm="0" fmla="#ppt_y-sin(pi*$)/81">
                                          <p:val>
                                            <p:fltVal val="0"/>
                                          </p:val>
                                        </p:tav>
                                        <p:tav tm="100000">
                                          <p:val>
                                            <p:fltVal val="1"/>
                                          </p:val>
                                        </p:tav>
                                      </p:tavLst>
                                    </p:anim>
                                    <p:animScale>
                                      <p:cBhvr>
                                        <p:cTn id="13" dur="1">
                                          <p:stCondLst>
                                            <p:cond delay="240"/>
                                          </p:stCondLst>
                                        </p:cTn>
                                        <p:tgtEl>
                                          <p:spTgt spid="15"/>
                                        </p:tgtEl>
                                      </p:cBhvr>
                                      <p:to x="100000" y="60000"/>
                                    </p:animScale>
                                    <p:animScale>
                                      <p:cBhvr>
                                        <p:cTn id="14" dur="1" decel="50000">
                                          <p:stCondLst>
                                            <p:cond delay="249"/>
                                          </p:stCondLst>
                                        </p:cTn>
                                        <p:tgtEl>
                                          <p:spTgt spid="15"/>
                                        </p:tgtEl>
                                      </p:cBhvr>
                                      <p:to x="100000" y="100000"/>
                                    </p:animScale>
                                    <p:animScale>
                                      <p:cBhvr>
                                        <p:cTn id="15" dur="1">
                                          <p:stCondLst>
                                            <p:cond delay="484"/>
                                          </p:stCondLst>
                                        </p:cTn>
                                        <p:tgtEl>
                                          <p:spTgt spid="15"/>
                                        </p:tgtEl>
                                      </p:cBhvr>
                                      <p:to x="100000" y="80000"/>
                                    </p:animScale>
                                    <p:animScale>
                                      <p:cBhvr>
                                        <p:cTn id="16" dur="1" decel="50000">
                                          <p:stCondLst>
                                            <p:cond delay="493"/>
                                          </p:stCondLst>
                                        </p:cTn>
                                        <p:tgtEl>
                                          <p:spTgt spid="15"/>
                                        </p:tgtEl>
                                      </p:cBhvr>
                                      <p:to x="100000" y="100000"/>
                                    </p:animScale>
                                    <p:animScale>
                                      <p:cBhvr>
                                        <p:cTn id="17" dur="1">
                                          <p:stCondLst>
                                            <p:cond delay="749"/>
                                          </p:stCondLst>
                                        </p:cTn>
                                        <p:tgtEl>
                                          <p:spTgt spid="15"/>
                                        </p:tgtEl>
                                      </p:cBhvr>
                                      <p:to x="100000" y="90000"/>
                                    </p:animScale>
                                    <p:animScale>
                                      <p:cBhvr>
                                        <p:cTn id="18" dur="1" decel="50000">
                                          <p:stCondLst>
                                            <p:cond delay="749"/>
                                          </p:stCondLst>
                                        </p:cTn>
                                        <p:tgtEl>
                                          <p:spTgt spid="15"/>
                                        </p:tgtEl>
                                      </p:cBhvr>
                                      <p:to x="100000" y="100000"/>
                                    </p:animScale>
                                    <p:animScale>
                                      <p:cBhvr>
                                        <p:cTn id="19" dur="1">
                                          <p:stCondLst>
                                            <p:cond delay="749"/>
                                          </p:stCondLst>
                                        </p:cTn>
                                        <p:tgtEl>
                                          <p:spTgt spid="15"/>
                                        </p:tgtEl>
                                      </p:cBhvr>
                                      <p:to x="100000" y="95000"/>
                                    </p:animScale>
                                    <p:animScale>
                                      <p:cBhvr>
                                        <p:cTn id="20" dur="1" decel="50000">
                                          <p:stCondLst>
                                            <p:cond delay="749"/>
                                          </p:stCondLst>
                                        </p:cTn>
                                        <p:tgtEl>
                                          <p:spTgt spid="15"/>
                                        </p:tgtEl>
                                      </p:cBhvr>
                                      <p:to x="100000" y="100000"/>
                                    </p:animScale>
                                  </p:childTnLst>
                                </p:cTn>
                              </p:par>
                            </p:childTnLst>
                          </p:cTn>
                        </p:par>
                        <p:par>
                          <p:cTn id="21" fill="hold">
                            <p:stCondLst>
                              <p:cond delay="750"/>
                            </p:stCondLst>
                            <p:childTnLst>
                              <p:par>
                                <p:cTn id="22" presetID="26" presetClass="entr" presetSubtype="0" fill="hold" grpId="0" nodeType="afterEffect">
                                  <p:stCondLst>
                                    <p:cond delay="0"/>
                                  </p:stCondLst>
                                  <p:childTnLst>
                                    <p:set>
                                      <p:cBhvr>
                                        <p:cTn id="23" dur="1" fill="hold">
                                          <p:stCondLst>
                                            <p:cond delay="0"/>
                                          </p:stCondLst>
                                        </p:cTn>
                                        <p:tgtEl>
                                          <p:spTgt spid="14"/>
                                        </p:tgtEl>
                                        <p:attrNameLst>
                                          <p:attrName>style.visibility</p:attrName>
                                        </p:attrNameLst>
                                      </p:cBhvr>
                                      <p:to>
                                        <p:strVal val="visible"/>
                                      </p:to>
                                    </p:set>
                                    <p:animEffect transition="in" filter="wipe(down)">
                                      <p:cBhvr>
                                        <p:cTn id="24" dur="214">
                                          <p:stCondLst>
                                            <p:cond delay="0"/>
                                          </p:stCondLst>
                                        </p:cTn>
                                        <p:tgtEl>
                                          <p:spTgt spid="14"/>
                                        </p:tgtEl>
                                      </p:cBhvr>
                                    </p:animEffect>
                                    <p:anim calcmode="lin" valueType="num">
                                      <p:cBhvr>
                                        <p:cTn id="25" dur="672" tmFilter="0,0; 0.14,0.36; 0.43,0.73; 0.71,0.91; 1.0,1.0">
                                          <p:stCondLst>
                                            <p:cond delay="0"/>
                                          </p:stCondLst>
                                        </p:cTn>
                                        <p:tgtEl>
                                          <p:spTgt spid="14"/>
                                        </p:tgtEl>
                                        <p:attrNameLst>
                                          <p:attrName>ppt_x</p:attrName>
                                        </p:attrNameLst>
                                      </p:cBhvr>
                                      <p:tavLst>
                                        <p:tav tm="0">
                                          <p:val>
                                            <p:strVal val="#ppt_x-0.25"/>
                                          </p:val>
                                        </p:tav>
                                        <p:tav tm="100000">
                                          <p:val>
                                            <p:strVal val="#ppt_x"/>
                                          </p:val>
                                        </p:tav>
                                      </p:tavLst>
                                    </p:anim>
                                    <p:anim calcmode="lin" valueType="num">
                                      <p:cBhvr>
                                        <p:cTn id="26" dur="245" tmFilter="0.0,0.0; 0.25,0.07; 0.50,0.2; 0.75,0.467; 1.0,1.0">
                                          <p:stCondLst>
                                            <p:cond delay="0"/>
                                          </p:stCondLst>
                                        </p:cTn>
                                        <p:tgtEl>
                                          <p:spTgt spid="14"/>
                                        </p:tgtEl>
                                        <p:attrNameLst>
                                          <p:attrName>ppt_y</p:attrName>
                                        </p:attrNameLst>
                                      </p:cBhvr>
                                      <p:tavLst>
                                        <p:tav tm="0" fmla="#ppt_y-sin(pi*$)/3">
                                          <p:val>
                                            <p:fltVal val="0.5"/>
                                          </p:val>
                                        </p:tav>
                                        <p:tav tm="100000">
                                          <p:val>
                                            <p:fltVal val="1"/>
                                          </p:val>
                                        </p:tav>
                                      </p:tavLst>
                                    </p:anim>
                                    <p:anim calcmode="lin" valueType="num">
                                      <p:cBhvr>
                                        <p:cTn id="27" dur="245" tmFilter="0, 0; 0.125,0.2665; 0.25,0.4; 0.375,0.465; 0.5,0.5;  0.625,0.535; 0.75,0.6; 0.875,0.7335; 1,1">
                                          <p:stCondLst>
                                            <p:cond delay="245"/>
                                          </p:stCondLst>
                                        </p:cTn>
                                        <p:tgtEl>
                                          <p:spTgt spid="14"/>
                                        </p:tgtEl>
                                        <p:attrNameLst>
                                          <p:attrName>ppt_y</p:attrName>
                                        </p:attrNameLst>
                                      </p:cBhvr>
                                      <p:tavLst>
                                        <p:tav tm="0" fmla="#ppt_y-sin(pi*$)/9">
                                          <p:val>
                                            <p:fltVal val="0"/>
                                          </p:val>
                                        </p:tav>
                                        <p:tav tm="100000">
                                          <p:val>
                                            <p:fltVal val="1"/>
                                          </p:val>
                                        </p:tav>
                                      </p:tavLst>
                                    </p:anim>
                                    <p:anim calcmode="lin" valueType="num">
                                      <p:cBhvr>
                                        <p:cTn id="28" dur="2" tmFilter="0, 0; 0.125,0.2665; 0.25,0.4; 0.375,0.465; 0.5,0.5;  0.625,0.535; 0.75,0.6; 0.875,0.7335; 1,1">
                                          <p:stCondLst>
                                            <p:cond delay="488"/>
                                          </p:stCondLst>
                                        </p:cTn>
                                        <p:tgtEl>
                                          <p:spTgt spid="14"/>
                                        </p:tgtEl>
                                        <p:attrNameLst>
                                          <p:attrName>ppt_y</p:attrName>
                                        </p:attrNameLst>
                                      </p:cBhvr>
                                      <p:tavLst>
                                        <p:tav tm="0" fmla="#ppt_y-sin(pi*$)/27">
                                          <p:val>
                                            <p:fltVal val="0"/>
                                          </p:val>
                                        </p:tav>
                                        <p:tav tm="100000">
                                          <p:val>
                                            <p:fltVal val="1"/>
                                          </p:val>
                                        </p:tav>
                                      </p:tavLst>
                                    </p:anim>
                                    <p:anim calcmode="lin" valueType="num">
                                      <p:cBhvr>
                                        <p:cTn id="29" dur="1" tmFilter="0, 0; 0.125,0.2665; 0.25,0.4; 0.375,0.465; 0.5,0.5;  0.625,0.535; 0.75,0.6; 0.875,0.7335; 1,1">
                                          <p:stCondLst>
                                            <p:cond delay="749"/>
                                          </p:stCondLst>
                                        </p:cTn>
                                        <p:tgtEl>
                                          <p:spTgt spid="14"/>
                                        </p:tgtEl>
                                        <p:attrNameLst>
                                          <p:attrName>ppt_y</p:attrName>
                                        </p:attrNameLst>
                                      </p:cBhvr>
                                      <p:tavLst>
                                        <p:tav tm="0" fmla="#ppt_y-sin(pi*$)/81">
                                          <p:val>
                                            <p:fltVal val="0"/>
                                          </p:val>
                                        </p:tav>
                                        <p:tav tm="100000">
                                          <p:val>
                                            <p:fltVal val="1"/>
                                          </p:val>
                                        </p:tav>
                                      </p:tavLst>
                                    </p:anim>
                                    <p:animScale>
                                      <p:cBhvr>
                                        <p:cTn id="30" dur="1">
                                          <p:stCondLst>
                                            <p:cond delay="240"/>
                                          </p:stCondLst>
                                        </p:cTn>
                                        <p:tgtEl>
                                          <p:spTgt spid="14"/>
                                        </p:tgtEl>
                                      </p:cBhvr>
                                      <p:to x="100000" y="60000"/>
                                    </p:animScale>
                                    <p:animScale>
                                      <p:cBhvr>
                                        <p:cTn id="31" dur="1" decel="50000">
                                          <p:stCondLst>
                                            <p:cond delay="249"/>
                                          </p:stCondLst>
                                        </p:cTn>
                                        <p:tgtEl>
                                          <p:spTgt spid="14"/>
                                        </p:tgtEl>
                                      </p:cBhvr>
                                      <p:to x="100000" y="100000"/>
                                    </p:animScale>
                                    <p:animScale>
                                      <p:cBhvr>
                                        <p:cTn id="32" dur="1">
                                          <p:stCondLst>
                                            <p:cond delay="484"/>
                                          </p:stCondLst>
                                        </p:cTn>
                                        <p:tgtEl>
                                          <p:spTgt spid="14"/>
                                        </p:tgtEl>
                                      </p:cBhvr>
                                      <p:to x="100000" y="80000"/>
                                    </p:animScale>
                                    <p:animScale>
                                      <p:cBhvr>
                                        <p:cTn id="33" dur="1" decel="50000">
                                          <p:stCondLst>
                                            <p:cond delay="493"/>
                                          </p:stCondLst>
                                        </p:cTn>
                                        <p:tgtEl>
                                          <p:spTgt spid="14"/>
                                        </p:tgtEl>
                                      </p:cBhvr>
                                      <p:to x="100000" y="100000"/>
                                    </p:animScale>
                                    <p:animScale>
                                      <p:cBhvr>
                                        <p:cTn id="34" dur="1">
                                          <p:stCondLst>
                                            <p:cond delay="749"/>
                                          </p:stCondLst>
                                        </p:cTn>
                                        <p:tgtEl>
                                          <p:spTgt spid="14"/>
                                        </p:tgtEl>
                                      </p:cBhvr>
                                      <p:to x="100000" y="90000"/>
                                    </p:animScale>
                                    <p:animScale>
                                      <p:cBhvr>
                                        <p:cTn id="35" dur="1" decel="50000">
                                          <p:stCondLst>
                                            <p:cond delay="749"/>
                                          </p:stCondLst>
                                        </p:cTn>
                                        <p:tgtEl>
                                          <p:spTgt spid="14"/>
                                        </p:tgtEl>
                                      </p:cBhvr>
                                      <p:to x="100000" y="100000"/>
                                    </p:animScale>
                                    <p:animScale>
                                      <p:cBhvr>
                                        <p:cTn id="36" dur="1">
                                          <p:stCondLst>
                                            <p:cond delay="749"/>
                                          </p:stCondLst>
                                        </p:cTn>
                                        <p:tgtEl>
                                          <p:spTgt spid="14"/>
                                        </p:tgtEl>
                                      </p:cBhvr>
                                      <p:to x="100000" y="95000"/>
                                    </p:animScale>
                                    <p:animScale>
                                      <p:cBhvr>
                                        <p:cTn id="37" dur="1" decel="50000">
                                          <p:stCondLst>
                                            <p:cond delay="749"/>
                                          </p:stCondLst>
                                        </p:cTn>
                                        <p:tgtEl>
                                          <p:spTgt spid="14"/>
                                        </p:tgtEl>
                                      </p:cBhvr>
                                      <p:to x="100000" y="100000"/>
                                    </p:animScale>
                                  </p:childTnLst>
                                </p:cTn>
                              </p:par>
                            </p:childTnLst>
                          </p:cTn>
                        </p:par>
                        <p:par>
                          <p:cTn id="38" fill="hold">
                            <p:stCondLst>
                              <p:cond delay="1500"/>
                            </p:stCondLst>
                            <p:childTnLst>
                              <p:par>
                                <p:cTn id="39" presetID="21" presetClass="entr" presetSubtype="1" fill="hold" nodeType="afterEffect">
                                  <p:stCondLst>
                                    <p:cond delay="0"/>
                                  </p:stCondLst>
                                  <p:childTnLst>
                                    <p:set>
                                      <p:cBhvr>
                                        <p:cTn id="40" dur="1" fill="hold">
                                          <p:stCondLst>
                                            <p:cond delay="0"/>
                                          </p:stCondLst>
                                        </p:cTn>
                                        <p:tgtEl>
                                          <p:spTgt spid="11"/>
                                        </p:tgtEl>
                                        <p:attrNameLst>
                                          <p:attrName>style.visibility</p:attrName>
                                        </p:attrNameLst>
                                      </p:cBhvr>
                                      <p:to>
                                        <p:strVal val="visible"/>
                                      </p:to>
                                    </p:set>
                                    <p:animEffect transition="in" filter="wheel(1)">
                                      <p:cBhvr>
                                        <p:cTn id="41" dur="750"/>
                                        <p:tgtEl>
                                          <p:spTgt spid="11"/>
                                        </p:tgtEl>
                                      </p:cBhvr>
                                    </p:animEffect>
                                  </p:childTnLst>
                                </p:cTn>
                              </p:par>
                            </p:childTnLst>
                          </p:cTn>
                        </p:par>
                        <p:par>
                          <p:cTn id="42" fill="hold">
                            <p:stCondLst>
                              <p:cond delay="2250"/>
                            </p:stCondLst>
                            <p:childTnLst>
                              <p:par>
                                <p:cTn id="43" presetID="14" presetClass="entr" presetSubtype="10" fill="hold" grpId="0" nodeType="afterEffect">
                                  <p:stCondLst>
                                    <p:cond delay="0"/>
                                  </p:stCondLst>
                                  <p:childTnLst>
                                    <p:set>
                                      <p:cBhvr>
                                        <p:cTn id="44" dur="1" fill="hold">
                                          <p:stCondLst>
                                            <p:cond delay="0"/>
                                          </p:stCondLst>
                                        </p:cTn>
                                        <p:tgtEl>
                                          <p:spTgt spid="13"/>
                                        </p:tgtEl>
                                        <p:attrNameLst>
                                          <p:attrName>style.visibility</p:attrName>
                                        </p:attrNameLst>
                                      </p:cBhvr>
                                      <p:to>
                                        <p:strVal val="visible"/>
                                      </p:to>
                                    </p:set>
                                    <p:animEffect transition="in" filter="randombar(horizontal)">
                                      <p:cBhvr>
                                        <p:cTn id="45" dur="750"/>
                                        <p:tgtEl>
                                          <p:spTgt spid="13"/>
                                        </p:tgtEl>
                                      </p:cBhvr>
                                    </p:animEffect>
                                  </p:childTnLst>
                                </p:cTn>
                              </p:par>
                            </p:childTnLst>
                          </p:cTn>
                        </p:par>
                        <p:par>
                          <p:cTn id="46" fill="hold">
                            <p:stCondLst>
                              <p:cond delay="3000"/>
                            </p:stCondLst>
                            <p:childTnLst>
                              <p:par>
                                <p:cTn id="47" presetID="14" presetClass="entr" presetSubtype="10" fill="hold" grpId="0" nodeType="afterEffect">
                                  <p:stCondLst>
                                    <p:cond delay="0"/>
                                  </p:stCondLst>
                                  <p:childTnLst>
                                    <p:set>
                                      <p:cBhvr>
                                        <p:cTn id="48" dur="1" fill="hold">
                                          <p:stCondLst>
                                            <p:cond delay="0"/>
                                          </p:stCondLst>
                                        </p:cTn>
                                        <p:tgtEl>
                                          <p:spTgt spid="12"/>
                                        </p:tgtEl>
                                        <p:attrNameLst>
                                          <p:attrName>style.visibility</p:attrName>
                                        </p:attrNameLst>
                                      </p:cBhvr>
                                      <p:to>
                                        <p:strVal val="visible"/>
                                      </p:to>
                                    </p:set>
                                    <p:animEffect transition="in" filter="randombar(horizontal)">
                                      <p:cBhvr>
                                        <p:cTn id="49" dur="750"/>
                                        <p:tgtEl>
                                          <p:spTgt spid="12"/>
                                        </p:tgtEl>
                                      </p:cBhvr>
                                    </p:animEffect>
                                  </p:childTnLst>
                                </p:cTn>
                              </p:par>
                            </p:childTnLst>
                          </p:cTn>
                        </p:par>
                        <p:par>
                          <p:cTn id="50" fill="hold">
                            <p:stCondLst>
                              <p:cond delay="3750"/>
                            </p:stCondLst>
                            <p:childTnLst>
                              <p:par>
                                <p:cTn id="51" presetID="22" presetClass="entr" presetSubtype="4" fill="hold" grpId="0" nodeType="afterEffect">
                                  <p:stCondLst>
                                    <p:cond delay="0"/>
                                  </p:stCondLst>
                                  <p:childTnLst>
                                    <p:set>
                                      <p:cBhvr>
                                        <p:cTn id="52" dur="1" fill="hold">
                                          <p:stCondLst>
                                            <p:cond delay="0"/>
                                          </p:stCondLst>
                                        </p:cTn>
                                        <p:tgtEl>
                                          <p:spTgt spid="4"/>
                                        </p:tgtEl>
                                        <p:attrNameLst>
                                          <p:attrName>style.visibility</p:attrName>
                                        </p:attrNameLst>
                                      </p:cBhvr>
                                      <p:to>
                                        <p:strVal val="visible"/>
                                      </p:to>
                                    </p:set>
                                    <p:animEffect transition="in" filter="wipe(down)">
                                      <p:cBhvr>
                                        <p:cTn id="53" dur="750"/>
                                        <p:tgtEl>
                                          <p:spTgt spid="4"/>
                                        </p:tgtEl>
                                      </p:cBhvr>
                                    </p:animEffect>
                                  </p:childTnLst>
                                </p:cTn>
                              </p:par>
                            </p:childTnLst>
                          </p:cTn>
                        </p:par>
                        <p:par>
                          <p:cTn id="54" fill="hold">
                            <p:stCondLst>
                              <p:cond delay="4500"/>
                            </p:stCondLst>
                            <p:childTnLst>
                              <p:par>
                                <p:cTn id="55" presetID="22" presetClass="entr" presetSubtype="4" fill="hold" grpId="0" nodeType="afterEffect">
                                  <p:stCondLst>
                                    <p:cond delay="0"/>
                                  </p:stCondLst>
                                  <p:childTnLst>
                                    <p:set>
                                      <p:cBhvr>
                                        <p:cTn id="56" dur="1" fill="hold">
                                          <p:stCondLst>
                                            <p:cond delay="0"/>
                                          </p:stCondLst>
                                        </p:cTn>
                                        <p:tgtEl>
                                          <p:spTgt spid="5"/>
                                        </p:tgtEl>
                                        <p:attrNameLst>
                                          <p:attrName>style.visibility</p:attrName>
                                        </p:attrNameLst>
                                      </p:cBhvr>
                                      <p:to>
                                        <p:strVal val="visible"/>
                                      </p:to>
                                    </p:set>
                                    <p:animEffect transition="in" filter="wipe(down)">
                                      <p:cBhvr>
                                        <p:cTn id="57" dur="750"/>
                                        <p:tgtEl>
                                          <p:spTgt spid="5"/>
                                        </p:tgtEl>
                                      </p:cBhvr>
                                    </p:animEffect>
                                  </p:childTnLst>
                                </p:cTn>
                              </p:par>
                            </p:childTnLst>
                          </p:cTn>
                        </p:par>
                        <p:par>
                          <p:cTn id="58" fill="hold">
                            <p:stCondLst>
                              <p:cond delay="5250"/>
                            </p:stCondLst>
                            <p:childTnLst>
                              <p:par>
                                <p:cTn id="59" presetID="22" presetClass="entr" presetSubtype="4" fill="hold" grpId="0" nodeType="afterEffect">
                                  <p:stCondLst>
                                    <p:cond delay="0"/>
                                  </p:stCondLst>
                                  <p:childTnLst>
                                    <p:set>
                                      <p:cBhvr>
                                        <p:cTn id="60" dur="1" fill="hold">
                                          <p:stCondLst>
                                            <p:cond delay="0"/>
                                          </p:stCondLst>
                                        </p:cTn>
                                        <p:tgtEl>
                                          <p:spTgt spid="6"/>
                                        </p:tgtEl>
                                        <p:attrNameLst>
                                          <p:attrName>style.visibility</p:attrName>
                                        </p:attrNameLst>
                                      </p:cBhvr>
                                      <p:to>
                                        <p:strVal val="visible"/>
                                      </p:to>
                                    </p:set>
                                    <p:animEffect transition="in" filter="wipe(down)">
                                      <p:cBhvr>
                                        <p:cTn id="61" dur="750"/>
                                        <p:tgtEl>
                                          <p:spTgt spid="6"/>
                                        </p:tgtEl>
                                      </p:cBhvr>
                                    </p:animEffect>
                                  </p:childTnLst>
                                </p:cTn>
                              </p:par>
                            </p:childTnLst>
                          </p:cTn>
                        </p:par>
                        <p:par>
                          <p:cTn id="62" fill="hold">
                            <p:stCondLst>
                              <p:cond delay="6000"/>
                            </p:stCondLst>
                            <p:childTnLst>
                              <p:par>
                                <p:cTn id="63" presetID="22" presetClass="entr" presetSubtype="4" fill="hold" grpId="0" nodeType="afterEffect">
                                  <p:stCondLst>
                                    <p:cond delay="0"/>
                                  </p:stCondLst>
                                  <p:childTnLst>
                                    <p:set>
                                      <p:cBhvr>
                                        <p:cTn id="64" dur="1" fill="hold">
                                          <p:stCondLst>
                                            <p:cond delay="0"/>
                                          </p:stCondLst>
                                        </p:cTn>
                                        <p:tgtEl>
                                          <p:spTgt spid="7"/>
                                        </p:tgtEl>
                                        <p:attrNameLst>
                                          <p:attrName>style.visibility</p:attrName>
                                        </p:attrNameLst>
                                      </p:cBhvr>
                                      <p:to>
                                        <p:strVal val="visible"/>
                                      </p:to>
                                    </p:set>
                                    <p:animEffect transition="in" filter="wipe(down)">
                                      <p:cBhvr>
                                        <p:cTn id="65" dur="75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12" grpId="0" animBg="1"/>
      <p:bldP spid="13" grpId="0" animBg="1"/>
      <p:bldP spid="1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矩形 11">
            <a:extLst>
              <a:ext uri="{FF2B5EF4-FFF2-40B4-BE49-F238E27FC236}">
                <a16:creationId xmlns:a16="http://schemas.microsoft.com/office/drawing/2014/main" xmlns="" id="{53B0916A-74CB-4099-98D4-A37F241CEF60}"/>
              </a:ext>
            </a:extLst>
          </p:cNvPr>
          <p:cNvSpPr/>
          <p:nvPr/>
        </p:nvSpPr>
        <p:spPr>
          <a:xfrm>
            <a:off x="685800" y="589547"/>
            <a:ext cx="10828421" cy="5654842"/>
          </a:xfrm>
          <a:prstGeom prst="rect">
            <a:avLst/>
          </a:prstGeom>
          <a:solidFill>
            <a:srgbClr val="FFF9F3"/>
          </a:solidFill>
          <a:ln>
            <a:noFill/>
          </a:ln>
          <a:effectLst>
            <a:outerShdw blurRad="63500" sx="102000" sy="102000" algn="c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4" name="文本框 13">
            <a:extLst>
              <a:ext uri="{FF2B5EF4-FFF2-40B4-BE49-F238E27FC236}">
                <a16:creationId xmlns:a16="http://schemas.microsoft.com/office/drawing/2014/main" xmlns="" id="{3E91927E-3D4D-4792-92E8-60C031870743}"/>
              </a:ext>
            </a:extLst>
          </p:cNvPr>
          <p:cNvSpPr txBox="1"/>
          <p:nvPr/>
        </p:nvSpPr>
        <p:spPr>
          <a:xfrm>
            <a:off x="3991432" y="1651957"/>
            <a:ext cx="4209135" cy="830997"/>
          </a:xfrm>
          <a:prstGeom prst="rect">
            <a:avLst/>
          </a:prstGeom>
          <a:noFill/>
        </p:spPr>
        <p:txBody>
          <a:bodyPr wrap="square" rtlCol="0">
            <a:spAutoFit/>
          </a:bodyPr>
          <a:lstStyle/>
          <a:p>
            <a:pPr algn="ctr"/>
            <a:r>
              <a:rPr lang="zh-CN" altLang="en-US" sz="4800" b="1" dirty="0">
                <a:solidFill>
                  <a:srgbClr val="824100"/>
                </a:solidFill>
                <a:cs typeface="+mn-ea"/>
                <a:sym typeface="+mn-lt"/>
              </a:rPr>
              <a:t>第二章</a:t>
            </a:r>
          </a:p>
        </p:txBody>
      </p:sp>
      <p:sp>
        <p:nvSpPr>
          <p:cNvPr id="15" name="文本框 14">
            <a:extLst>
              <a:ext uri="{FF2B5EF4-FFF2-40B4-BE49-F238E27FC236}">
                <a16:creationId xmlns:a16="http://schemas.microsoft.com/office/drawing/2014/main" xmlns="" id="{849BCB0A-09BA-4016-A382-67848CFD40DD}"/>
              </a:ext>
            </a:extLst>
          </p:cNvPr>
          <p:cNvSpPr txBox="1"/>
          <p:nvPr/>
        </p:nvSpPr>
        <p:spPr>
          <a:xfrm>
            <a:off x="3281114" y="2647839"/>
            <a:ext cx="6097858" cy="923330"/>
          </a:xfrm>
          <a:prstGeom prst="rect">
            <a:avLst/>
          </a:prstGeom>
          <a:noFill/>
        </p:spPr>
        <p:txBody>
          <a:bodyPr wrap="square" rtlCol="0">
            <a:spAutoFit/>
          </a:bodyPr>
          <a:lstStyle/>
          <a:p>
            <a:r>
              <a:rPr lang="zh-CN" altLang="en-US" sz="5400" dirty="0">
                <a:solidFill>
                  <a:srgbClr val="824100"/>
                </a:solidFill>
                <a:cs typeface="+mn-ea"/>
                <a:sym typeface="+mn-lt"/>
              </a:rPr>
              <a:t>父亲节的节日活动</a:t>
            </a:r>
          </a:p>
        </p:txBody>
      </p:sp>
      <p:pic>
        <p:nvPicPr>
          <p:cNvPr id="16" name="图片 15">
            <a:extLst>
              <a:ext uri="{FF2B5EF4-FFF2-40B4-BE49-F238E27FC236}">
                <a16:creationId xmlns:a16="http://schemas.microsoft.com/office/drawing/2014/main" xmlns="" id="{01E1E494-9D58-47E2-AC60-AC8791A8BA2B}"/>
              </a:ext>
            </a:extLst>
          </p:cNvPr>
          <p:cNvPicPr>
            <a:picLocks noChangeAspect="1"/>
          </p:cNvPicPr>
          <p:nvPr/>
        </p:nvPicPr>
        <p:blipFill>
          <a:blip r:embed="rId2" cstate="screen">
            <a:extLst>
              <a:ext uri="{28A0092B-C50C-407E-A947-70E740481C1C}">
                <a14:useLocalDpi xmlns:a14="http://schemas.microsoft.com/office/drawing/2010/main"/>
              </a:ext>
            </a:extLst>
          </a:blip>
          <a:srcRect/>
          <a:stretch/>
        </p:blipFill>
        <p:spPr>
          <a:xfrm>
            <a:off x="488534" y="202355"/>
            <a:ext cx="3340516" cy="3340516"/>
          </a:xfrm>
          <a:prstGeom prst="rect">
            <a:avLst/>
          </a:prstGeom>
        </p:spPr>
      </p:pic>
      <p:pic>
        <p:nvPicPr>
          <p:cNvPr id="17" name="图片 16">
            <a:extLst>
              <a:ext uri="{FF2B5EF4-FFF2-40B4-BE49-F238E27FC236}">
                <a16:creationId xmlns:a16="http://schemas.microsoft.com/office/drawing/2014/main" xmlns="" id="{B0007D79-37AE-4851-8DF0-DF7B939C4B3D}"/>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8679546" y="4142447"/>
            <a:ext cx="2834675" cy="2126006"/>
          </a:xfrm>
          <a:prstGeom prst="rect">
            <a:avLst/>
          </a:prstGeom>
        </p:spPr>
      </p:pic>
      <p:sp>
        <p:nvSpPr>
          <p:cNvPr id="18" name="文本框 17">
            <a:extLst>
              <a:ext uri="{FF2B5EF4-FFF2-40B4-BE49-F238E27FC236}">
                <a16:creationId xmlns:a16="http://schemas.microsoft.com/office/drawing/2014/main" xmlns="" id="{D550FB46-513E-4129-B38D-AB291E0C1D94}"/>
              </a:ext>
            </a:extLst>
          </p:cNvPr>
          <p:cNvSpPr txBox="1"/>
          <p:nvPr/>
        </p:nvSpPr>
        <p:spPr>
          <a:xfrm>
            <a:off x="3281114" y="3925515"/>
            <a:ext cx="2162634" cy="369332"/>
          </a:xfrm>
          <a:prstGeom prst="rect">
            <a:avLst/>
          </a:prstGeom>
          <a:noFill/>
        </p:spPr>
        <p:txBody>
          <a:bodyPr wrap="square" rtlCol="0">
            <a:spAutoFit/>
          </a:bodyPr>
          <a:lstStyle/>
          <a:p>
            <a:pPr marL="285750" indent="-285750">
              <a:buFont typeface="Wingdings" panose="05000000000000000000" pitchFamily="2" charset="2"/>
              <a:buChar char="Ø"/>
            </a:pPr>
            <a:r>
              <a:rPr lang="zh-CN" altLang="en-US" dirty="0">
                <a:solidFill>
                  <a:srgbClr val="824100"/>
                </a:solidFill>
                <a:cs typeface="+mn-ea"/>
                <a:sym typeface="+mn-lt"/>
              </a:rPr>
              <a:t>添加第一节标题</a:t>
            </a:r>
          </a:p>
        </p:txBody>
      </p:sp>
      <p:sp>
        <p:nvSpPr>
          <p:cNvPr id="19" name="文本框 18">
            <a:extLst>
              <a:ext uri="{FF2B5EF4-FFF2-40B4-BE49-F238E27FC236}">
                <a16:creationId xmlns:a16="http://schemas.microsoft.com/office/drawing/2014/main" xmlns="" id="{9F22CF98-0DED-468C-908E-030C19E02061}"/>
              </a:ext>
            </a:extLst>
          </p:cNvPr>
          <p:cNvSpPr txBox="1"/>
          <p:nvPr/>
        </p:nvSpPr>
        <p:spPr>
          <a:xfrm>
            <a:off x="6800829" y="3925515"/>
            <a:ext cx="2162634" cy="369332"/>
          </a:xfrm>
          <a:prstGeom prst="rect">
            <a:avLst/>
          </a:prstGeom>
          <a:noFill/>
        </p:spPr>
        <p:txBody>
          <a:bodyPr wrap="square" rtlCol="0">
            <a:spAutoFit/>
          </a:bodyPr>
          <a:lstStyle/>
          <a:p>
            <a:pPr marL="285750" indent="-285750">
              <a:buFont typeface="Wingdings" panose="05000000000000000000" pitchFamily="2" charset="2"/>
              <a:buChar char="Ø"/>
            </a:pPr>
            <a:r>
              <a:rPr lang="zh-CN" altLang="en-US" dirty="0">
                <a:solidFill>
                  <a:srgbClr val="824100"/>
                </a:solidFill>
                <a:cs typeface="+mn-ea"/>
                <a:sym typeface="+mn-lt"/>
              </a:rPr>
              <a:t>添加第二节标题</a:t>
            </a:r>
          </a:p>
        </p:txBody>
      </p:sp>
      <p:sp>
        <p:nvSpPr>
          <p:cNvPr id="20" name="文本框 19">
            <a:extLst>
              <a:ext uri="{FF2B5EF4-FFF2-40B4-BE49-F238E27FC236}">
                <a16:creationId xmlns:a16="http://schemas.microsoft.com/office/drawing/2014/main" xmlns="" id="{8034B9B2-5041-46FD-9FDF-78C3106BCF01}"/>
              </a:ext>
            </a:extLst>
          </p:cNvPr>
          <p:cNvSpPr txBox="1"/>
          <p:nvPr/>
        </p:nvSpPr>
        <p:spPr>
          <a:xfrm>
            <a:off x="3281116" y="4662642"/>
            <a:ext cx="2162634" cy="369332"/>
          </a:xfrm>
          <a:prstGeom prst="rect">
            <a:avLst/>
          </a:prstGeom>
          <a:noFill/>
        </p:spPr>
        <p:txBody>
          <a:bodyPr wrap="square" rtlCol="0">
            <a:spAutoFit/>
          </a:bodyPr>
          <a:lstStyle/>
          <a:p>
            <a:pPr marL="285750" indent="-285750">
              <a:buFont typeface="Wingdings" panose="05000000000000000000" pitchFamily="2" charset="2"/>
              <a:buChar char="Ø"/>
            </a:pPr>
            <a:r>
              <a:rPr lang="zh-CN" altLang="en-US" dirty="0">
                <a:solidFill>
                  <a:srgbClr val="824100"/>
                </a:solidFill>
                <a:cs typeface="+mn-ea"/>
                <a:sym typeface="+mn-lt"/>
              </a:rPr>
              <a:t>添加第三节标题</a:t>
            </a:r>
          </a:p>
        </p:txBody>
      </p:sp>
      <p:sp>
        <p:nvSpPr>
          <p:cNvPr id="21" name="文本框 20">
            <a:extLst>
              <a:ext uri="{FF2B5EF4-FFF2-40B4-BE49-F238E27FC236}">
                <a16:creationId xmlns:a16="http://schemas.microsoft.com/office/drawing/2014/main" xmlns="" id="{41507F38-2510-41C9-9105-53077C5E5C34}"/>
              </a:ext>
            </a:extLst>
          </p:cNvPr>
          <p:cNvSpPr txBox="1"/>
          <p:nvPr/>
        </p:nvSpPr>
        <p:spPr>
          <a:xfrm>
            <a:off x="6800829" y="4662642"/>
            <a:ext cx="2162634" cy="369332"/>
          </a:xfrm>
          <a:prstGeom prst="rect">
            <a:avLst/>
          </a:prstGeom>
          <a:noFill/>
        </p:spPr>
        <p:txBody>
          <a:bodyPr wrap="square" rtlCol="0">
            <a:spAutoFit/>
          </a:bodyPr>
          <a:lstStyle/>
          <a:p>
            <a:pPr marL="285750" indent="-285750">
              <a:buFont typeface="Wingdings" panose="05000000000000000000" pitchFamily="2" charset="2"/>
              <a:buChar char="Ø"/>
            </a:pPr>
            <a:r>
              <a:rPr lang="zh-CN" altLang="en-US" dirty="0">
                <a:solidFill>
                  <a:srgbClr val="824100"/>
                </a:solidFill>
                <a:cs typeface="+mn-ea"/>
                <a:sym typeface="+mn-lt"/>
              </a:rPr>
              <a:t>添加第四节标题</a:t>
            </a:r>
          </a:p>
        </p:txBody>
      </p:sp>
    </p:spTree>
    <p:extLst>
      <p:ext uri="{BB962C8B-B14F-4D97-AF65-F5344CB8AC3E}">
        <p14:creationId xmlns:p14="http://schemas.microsoft.com/office/powerpoint/2010/main" val="972179035"/>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750" fill="hold"/>
                                        <p:tgtEl>
                                          <p:spTgt spid="16"/>
                                        </p:tgtEl>
                                        <p:attrNameLst>
                                          <p:attrName>ppt_x</p:attrName>
                                        </p:attrNameLst>
                                      </p:cBhvr>
                                      <p:tavLst>
                                        <p:tav tm="0">
                                          <p:val>
                                            <p:strVal val="#ppt_x"/>
                                          </p:val>
                                        </p:tav>
                                        <p:tav tm="100000">
                                          <p:val>
                                            <p:strVal val="#ppt_x"/>
                                          </p:val>
                                        </p:tav>
                                      </p:tavLst>
                                    </p:anim>
                                    <p:anim calcmode="lin" valueType="num">
                                      <p:cBhvr additive="base">
                                        <p:cTn id="8" dur="750" fill="hold"/>
                                        <p:tgtEl>
                                          <p:spTgt spid="16"/>
                                        </p:tgtEl>
                                        <p:attrNameLst>
                                          <p:attrName>ppt_y</p:attrName>
                                        </p:attrNameLst>
                                      </p:cBhvr>
                                      <p:tavLst>
                                        <p:tav tm="0">
                                          <p:val>
                                            <p:strVal val="1+#ppt_h/2"/>
                                          </p:val>
                                        </p:tav>
                                        <p:tav tm="100000">
                                          <p:val>
                                            <p:strVal val="#ppt_y"/>
                                          </p:val>
                                        </p:tav>
                                      </p:tavLst>
                                    </p:anim>
                                  </p:childTnLst>
                                </p:cTn>
                              </p:par>
                            </p:childTnLst>
                          </p:cTn>
                        </p:par>
                        <p:par>
                          <p:cTn id="9" fill="hold">
                            <p:stCondLst>
                              <p:cond delay="750"/>
                            </p:stCondLst>
                            <p:childTnLst>
                              <p:par>
                                <p:cTn id="10" presetID="2" presetClass="entr" presetSubtype="8" fill="hold" nodeType="afterEffect">
                                  <p:stCondLst>
                                    <p:cond delay="0"/>
                                  </p:stCondLst>
                                  <p:childTnLst>
                                    <p:set>
                                      <p:cBhvr>
                                        <p:cTn id="11" dur="1" fill="hold">
                                          <p:stCondLst>
                                            <p:cond delay="0"/>
                                          </p:stCondLst>
                                        </p:cTn>
                                        <p:tgtEl>
                                          <p:spTgt spid="17"/>
                                        </p:tgtEl>
                                        <p:attrNameLst>
                                          <p:attrName>style.visibility</p:attrName>
                                        </p:attrNameLst>
                                      </p:cBhvr>
                                      <p:to>
                                        <p:strVal val="visible"/>
                                      </p:to>
                                    </p:set>
                                    <p:anim calcmode="lin" valueType="num">
                                      <p:cBhvr additive="base">
                                        <p:cTn id="12" dur="750" fill="hold"/>
                                        <p:tgtEl>
                                          <p:spTgt spid="17"/>
                                        </p:tgtEl>
                                        <p:attrNameLst>
                                          <p:attrName>ppt_x</p:attrName>
                                        </p:attrNameLst>
                                      </p:cBhvr>
                                      <p:tavLst>
                                        <p:tav tm="0">
                                          <p:val>
                                            <p:strVal val="0-#ppt_w/2"/>
                                          </p:val>
                                        </p:tav>
                                        <p:tav tm="100000">
                                          <p:val>
                                            <p:strVal val="#ppt_x"/>
                                          </p:val>
                                        </p:tav>
                                      </p:tavLst>
                                    </p:anim>
                                    <p:anim calcmode="lin" valueType="num">
                                      <p:cBhvr additive="base">
                                        <p:cTn id="13" dur="750" fill="hold"/>
                                        <p:tgtEl>
                                          <p:spTgt spid="17"/>
                                        </p:tgtEl>
                                        <p:attrNameLst>
                                          <p:attrName>ppt_y</p:attrName>
                                        </p:attrNameLst>
                                      </p:cBhvr>
                                      <p:tavLst>
                                        <p:tav tm="0">
                                          <p:val>
                                            <p:strVal val="#ppt_y"/>
                                          </p:val>
                                        </p:tav>
                                        <p:tav tm="100000">
                                          <p:val>
                                            <p:strVal val="#ppt_y"/>
                                          </p:val>
                                        </p:tav>
                                      </p:tavLst>
                                    </p:anim>
                                  </p:childTnLst>
                                </p:cTn>
                              </p:par>
                            </p:childTnLst>
                          </p:cTn>
                        </p:par>
                        <p:par>
                          <p:cTn id="14" fill="hold">
                            <p:stCondLst>
                              <p:cond delay="1500"/>
                            </p:stCondLst>
                            <p:childTnLst>
                              <p:par>
                                <p:cTn id="15" presetID="26" presetClass="entr" presetSubtype="0" fill="hold" grpId="0" nodeType="after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wipe(down)">
                                      <p:cBhvr>
                                        <p:cTn id="17" dur="214">
                                          <p:stCondLst>
                                            <p:cond delay="0"/>
                                          </p:stCondLst>
                                        </p:cTn>
                                        <p:tgtEl>
                                          <p:spTgt spid="14"/>
                                        </p:tgtEl>
                                      </p:cBhvr>
                                    </p:animEffect>
                                    <p:anim calcmode="lin" valueType="num">
                                      <p:cBhvr>
                                        <p:cTn id="18" dur="672" tmFilter="0,0; 0.14,0.36; 0.43,0.73; 0.71,0.91; 1.0,1.0">
                                          <p:stCondLst>
                                            <p:cond delay="0"/>
                                          </p:stCondLst>
                                        </p:cTn>
                                        <p:tgtEl>
                                          <p:spTgt spid="14"/>
                                        </p:tgtEl>
                                        <p:attrNameLst>
                                          <p:attrName>ppt_x</p:attrName>
                                        </p:attrNameLst>
                                      </p:cBhvr>
                                      <p:tavLst>
                                        <p:tav tm="0">
                                          <p:val>
                                            <p:strVal val="#ppt_x-0.25"/>
                                          </p:val>
                                        </p:tav>
                                        <p:tav tm="100000">
                                          <p:val>
                                            <p:strVal val="#ppt_x"/>
                                          </p:val>
                                        </p:tav>
                                      </p:tavLst>
                                    </p:anim>
                                    <p:anim calcmode="lin" valueType="num">
                                      <p:cBhvr>
                                        <p:cTn id="19" dur="245" tmFilter="0.0,0.0; 0.25,0.07; 0.50,0.2; 0.75,0.467; 1.0,1.0">
                                          <p:stCondLst>
                                            <p:cond delay="0"/>
                                          </p:stCondLst>
                                        </p:cTn>
                                        <p:tgtEl>
                                          <p:spTgt spid="14"/>
                                        </p:tgtEl>
                                        <p:attrNameLst>
                                          <p:attrName>ppt_y</p:attrName>
                                        </p:attrNameLst>
                                      </p:cBhvr>
                                      <p:tavLst>
                                        <p:tav tm="0" fmla="#ppt_y-sin(pi*$)/3">
                                          <p:val>
                                            <p:fltVal val="0.5"/>
                                          </p:val>
                                        </p:tav>
                                        <p:tav tm="100000">
                                          <p:val>
                                            <p:fltVal val="1"/>
                                          </p:val>
                                        </p:tav>
                                      </p:tavLst>
                                    </p:anim>
                                    <p:anim calcmode="lin" valueType="num">
                                      <p:cBhvr>
                                        <p:cTn id="20" dur="245" tmFilter="0, 0; 0.125,0.2665; 0.25,0.4; 0.375,0.465; 0.5,0.5;  0.625,0.535; 0.75,0.6; 0.875,0.7335; 1,1">
                                          <p:stCondLst>
                                            <p:cond delay="245"/>
                                          </p:stCondLst>
                                        </p:cTn>
                                        <p:tgtEl>
                                          <p:spTgt spid="14"/>
                                        </p:tgtEl>
                                        <p:attrNameLst>
                                          <p:attrName>ppt_y</p:attrName>
                                        </p:attrNameLst>
                                      </p:cBhvr>
                                      <p:tavLst>
                                        <p:tav tm="0" fmla="#ppt_y-sin(pi*$)/9">
                                          <p:val>
                                            <p:fltVal val="0"/>
                                          </p:val>
                                        </p:tav>
                                        <p:tav tm="100000">
                                          <p:val>
                                            <p:fltVal val="1"/>
                                          </p:val>
                                        </p:tav>
                                      </p:tavLst>
                                    </p:anim>
                                    <p:anim calcmode="lin" valueType="num">
                                      <p:cBhvr>
                                        <p:cTn id="21" dur="2" tmFilter="0, 0; 0.125,0.2665; 0.25,0.4; 0.375,0.465; 0.5,0.5;  0.625,0.535; 0.75,0.6; 0.875,0.7335; 1,1">
                                          <p:stCondLst>
                                            <p:cond delay="488"/>
                                          </p:stCondLst>
                                        </p:cTn>
                                        <p:tgtEl>
                                          <p:spTgt spid="14"/>
                                        </p:tgtEl>
                                        <p:attrNameLst>
                                          <p:attrName>ppt_y</p:attrName>
                                        </p:attrNameLst>
                                      </p:cBhvr>
                                      <p:tavLst>
                                        <p:tav tm="0" fmla="#ppt_y-sin(pi*$)/27">
                                          <p:val>
                                            <p:fltVal val="0"/>
                                          </p:val>
                                        </p:tav>
                                        <p:tav tm="100000">
                                          <p:val>
                                            <p:fltVal val="1"/>
                                          </p:val>
                                        </p:tav>
                                      </p:tavLst>
                                    </p:anim>
                                    <p:anim calcmode="lin" valueType="num">
                                      <p:cBhvr>
                                        <p:cTn id="22" dur="1" tmFilter="0, 0; 0.125,0.2665; 0.25,0.4; 0.375,0.465; 0.5,0.5;  0.625,0.535; 0.75,0.6; 0.875,0.7335; 1,1">
                                          <p:stCondLst>
                                            <p:cond delay="749"/>
                                          </p:stCondLst>
                                        </p:cTn>
                                        <p:tgtEl>
                                          <p:spTgt spid="14"/>
                                        </p:tgtEl>
                                        <p:attrNameLst>
                                          <p:attrName>ppt_y</p:attrName>
                                        </p:attrNameLst>
                                      </p:cBhvr>
                                      <p:tavLst>
                                        <p:tav tm="0" fmla="#ppt_y-sin(pi*$)/81">
                                          <p:val>
                                            <p:fltVal val="0"/>
                                          </p:val>
                                        </p:tav>
                                        <p:tav tm="100000">
                                          <p:val>
                                            <p:fltVal val="1"/>
                                          </p:val>
                                        </p:tav>
                                      </p:tavLst>
                                    </p:anim>
                                    <p:animScale>
                                      <p:cBhvr>
                                        <p:cTn id="23" dur="1">
                                          <p:stCondLst>
                                            <p:cond delay="240"/>
                                          </p:stCondLst>
                                        </p:cTn>
                                        <p:tgtEl>
                                          <p:spTgt spid="14"/>
                                        </p:tgtEl>
                                      </p:cBhvr>
                                      <p:to x="100000" y="60000"/>
                                    </p:animScale>
                                    <p:animScale>
                                      <p:cBhvr>
                                        <p:cTn id="24" dur="1" decel="50000">
                                          <p:stCondLst>
                                            <p:cond delay="249"/>
                                          </p:stCondLst>
                                        </p:cTn>
                                        <p:tgtEl>
                                          <p:spTgt spid="14"/>
                                        </p:tgtEl>
                                      </p:cBhvr>
                                      <p:to x="100000" y="100000"/>
                                    </p:animScale>
                                    <p:animScale>
                                      <p:cBhvr>
                                        <p:cTn id="25" dur="1">
                                          <p:stCondLst>
                                            <p:cond delay="484"/>
                                          </p:stCondLst>
                                        </p:cTn>
                                        <p:tgtEl>
                                          <p:spTgt spid="14"/>
                                        </p:tgtEl>
                                      </p:cBhvr>
                                      <p:to x="100000" y="80000"/>
                                    </p:animScale>
                                    <p:animScale>
                                      <p:cBhvr>
                                        <p:cTn id="26" dur="1" decel="50000">
                                          <p:stCondLst>
                                            <p:cond delay="493"/>
                                          </p:stCondLst>
                                        </p:cTn>
                                        <p:tgtEl>
                                          <p:spTgt spid="14"/>
                                        </p:tgtEl>
                                      </p:cBhvr>
                                      <p:to x="100000" y="100000"/>
                                    </p:animScale>
                                    <p:animScale>
                                      <p:cBhvr>
                                        <p:cTn id="27" dur="1">
                                          <p:stCondLst>
                                            <p:cond delay="749"/>
                                          </p:stCondLst>
                                        </p:cTn>
                                        <p:tgtEl>
                                          <p:spTgt spid="14"/>
                                        </p:tgtEl>
                                      </p:cBhvr>
                                      <p:to x="100000" y="90000"/>
                                    </p:animScale>
                                    <p:animScale>
                                      <p:cBhvr>
                                        <p:cTn id="28" dur="1" decel="50000">
                                          <p:stCondLst>
                                            <p:cond delay="749"/>
                                          </p:stCondLst>
                                        </p:cTn>
                                        <p:tgtEl>
                                          <p:spTgt spid="14"/>
                                        </p:tgtEl>
                                      </p:cBhvr>
                                      <p:to x="100000" y="100000"/>
                                    </p:animScale>
                                    <p:animScale>
                                      <p:cBhvr>
                                        <p:cTn id="29" dur="1">
                                          <p:stCondLst>
                                            <p:cond delay="749"/>
                                          </p:stCondLst>
                                        </p:cTn>
                                        <p:tgtEl>
                                          <p:spTgt spid="14"/>
                                        </p:tgtEl>
                                      </p:cBhvr>
                                      <p:to x="100000" y="95000"/>
                                    </p:animScale>
                                    <p:animScale>
                                      <p:cBhvr>
                                        <p:cTn id="30" dur="1" decel="50000">
                                          <p:stCondLst>
                                            <p:cond delay="749"/>
                                          </p:stCondLst>
                                        </p:cTn>
                                        <p:tgtEl>
                                          <p:spTgt spid="14"/>
                                        </p:tgtEl>
                                      </p:cBhvr>
                                      <p:to x="100000" y="100000"/>
                                    </p:animScale>
                                  </p:childTnLst>
                                </p:cTn>
                              </p:par>
                            </p:childTnLst>
                          </p:cTn>
                        </p:par>
                        <p:par>
                          <p:cTn id="31" fill="hold">
                            <p:stCondLst>
                              <p:cond delay="2250"/>
                            </p:stCondLst>
                            <p:childTnLst>
                              <p:par>
                                <p:cTn id="32" presetID="22" presetClass="entr" presetSubtype="4" fill="hold" grpId="0" nodeType="afterEffect">
                                  <p:stCondLst>
                                    <p:cond delay="0"/>
                                  </p:stCondLst>
                                  <p:childTnLst>
                                    <p:set>
                                      <p:cBhvr>
                                        <p:cTn id="33" dur="1" fill="hold">
                                          <p:stCondLst>
                                            <p:cond delay="0"/>
                                          </p:stCondLst>
                                        </p:cTn>
                                        <p:tgtEl>
                                          <p:spTgt spid="15"/>
                                        </p:tgtEl>
                                        <p:attrNameLst>
                                          <p:attrName>style.visibility</p:attrName>
                                        </p:attrNameLst>
                                      </p:cBhvr>
                                      <p:to>
                                        <p:strVal val="visible"/>
                                      </p:to>
                                    </p:set>
                                    <p:animEffect transition="in" filter="wipe(down)">
                                      <p:cBhvr>
                                        <p:cTn id="34" dur="750"/>
                                        <p:tgtEl>
                                          <p:spTgt spid="15"/>
                                        </p:tgtEl>
                                      </p:cBhvr>
                                    </p:animEffect>
                                  </p:childTnLst>
                                </p:cTn>
                              </p:par>
                            </p:childTnLst>
                          </p:cTn>
                        </p:par>
                        <p:par>
                          <p:cTn id="35" fill="hold">
                            <p:stCondLst>
                              <p:cond delay="3000"/>
                            </p:stCondLst>
                            <p:childTnLst>
                              <p:par>
                                <p:cTn id="36" presetID="22" presetClass="entr" presetSubtype="4" fill="hold" grpId="0" nodeType="afterEffect">
                                  <p:stCondLst>
                                    <p:cond delay="0"/>
                                  </p:stCondLst>
                                  <p:childTnLst>
                                    <p:set>
                                      <p:cBhvr>
                                        <p:cTn id="37" dur="1" fill="hold">
                                          <p:stCondLst>
                                            <p:cond delay="0"/>
                                          </p:stCondLst>
                                        </p:cTn>
                                        <p:tgtEl>
                                          <p:spTgt spid="18"/>
                                        </p:tgtEl>
                                        <p:attrNameLst>
                                          <p:attrName>style.visibility</p:attrName>
                                        </p:attrNameLst>
                                      </p:cBhvr>
                                      <p:to>
                                        <p:strVal val="visible"/>
                                      </p:to>
                                    </p:set>
                                    <p:animEffect transition="in" filter="wipe(down)">
                                      <p:cBhvr>
                                        <p:cTn id="38" dur="750"/>
                                        <p:tgtEl>
                                          <p:spTgt spid="18"/>
                                        </p:tgtEl>
                                      </p:cBhvr>
                                    </p:animEffect>
                                  </p:childTnLst>
                                </p:cTn>
                              </p:par>
                            </p:childTnLst>
                          </p:cTn>
                        </p:par>
                        <p:par>
                          <p:cTn id="39" fill="hold">
                            <p:stCondLst>
                              <p:cond delay="3750"/>
                            </p:stCondLst>
                            <p:childTnLst>
                              <p:par>
                                <p:cTn id="40" presetID="22" presetClass="entr" presetSubtype="4" fill="hold" grpId="0" nodeType="afterEffect">
                                  <p:stCondLst>
                                    <p:cond delay="0"/>
                                  </p:stCondLst>
                                  <p:childTnLst>
                                    <p:set>
                                      <p:cBhvr>
                                        <p:cTn id="41" dur="1" fill="hold">
                                          <p:stCondLst>
                                            <p:cond delay="0"/>
                                          </p:stCondLst>
                                        </p:cTn>
                                        <p:tgtEl>
                                          <p:spTgt spid="19"/>
                                        </p:tgtEl>
                                        <p:attrNameLst>
                                          <p:attrName>style.visibility</p:attrName>
                                        </p:attrNameLst>
                                      </p:cBhvr>
                                      <p:to>
                                        <p:strVal val="visible"/>
                                      </p:to>
                                    </p:set>
                                    <p:animEffect transition="in" filter="wipe(down)">
                                      <p:cBhvr>
                                        <p:cTn id="42" dur="750"/>
                                        <p:tgtEl>
                                          <p:spTgt spid="19"/>
                                        </p:tgtEl>
                                      </p:cBhvr>
                                    </p:animEffect>
                                  </p:childTnLst>
                                </p:cTn>
                              </p:par>
                            </p:childTnLst>
                          </p:cTn>
                        </p:par>
                        <p:par>
                          <p:cTn id="43" fill="hold">
                            <p:stCondLst>
                              <p:cond delay="4500"/>
                            </p:stCondLst>
                            <p:childTnLst>
                              <p:par>
                                <p:cTn id="44" presetID="22" presetClass="entr" presetSubtype="4" fill="hold" grpId="0" nodeType="afterEffect">
                                  <p:stCondLst>
                                    <p:cond delay="0"/>
                                  </p:stCondLst>
                                  <p:childTnLst>
                                    <p:set>
                                      <p:cBhvr>
                                        <p:cTn id="45" dur="1" fill="hold">
                                          <p:stCondLst>
                                            <p:cond delay="0"/>
                                          </p:stCondLst>
                                        </p:cTn>
                                        <p:tgtEl>
                                          <p:spTgt spid="20"/>
                                        </p:tgtEl>
                                        <p:attrNameLst>
                                          <p:attrName>style.visibility</p:attrName>
                                        </p:attrNameLst>
                                      </p:cBhvr>
                                      <p:to>
                                        <p:strVal val="visible"/>
                                      </p:to>
                                    </p:set>
                                    <p:animEffect transition="in" filter="wipe(down)">
                                      <p:cBhvr>
                                        <p:cTn id="46" dur="750"/>
                                        <p:tgtEl>
                                          <p:spTgt spid="20"/>
                                        </p:tgtEl>
                                      </p:cBhvr>
                                    </p:animEffect>
                                  </p:childTnLst>
                                </p:cTn>
                              </p:par>
                            </p:childTnLst>
                          </p:cTn>
                        </p:par>
                        <p:par>
                          <p:cTn id="47" fill="hold">
                            <p:stCondLst>
                              <p:cond delay="5250"/>
                            </p:stCondLst>
                            <p:childTnLst>
                              <p:par>
                                <p:cTn id="48" presetID="22" presetClass="entr" presetSubtype="4" fill="hold" grpId="0" nodeType="afterEffect">
                                  <p:stCondLst>
                                    <p:cond delay="0"/>
                                  </p:stCondLst>
                                  <p:childTnLst>
                                    <p:set>
                                      <p:cBhvr>
                                        <p:cTn id="49" dur="1" fill="hold">
                                          <p:stCondLst>
                                            <p:cond delay="0"/>
                                          </p:stCondLst>
                                        </p:cTn>
                                        <p:tgtEl>
                                          <p:spTgt spid="21"/>
                                        </p:tgtEl>
                                        <p:attrNameLst>
                                          <p:attrName>style.visibility</p:attrName>
                                        </p:attrNameLst>
                                      </p:cBhvr>
                                      <p:to>
                                        <p:strVal val="visible"/>
                                      </p:to>
                                    </p:set>
                                    <p:animEffect transition="in" filter="wipe(down)">
                                      <p:cBhvr>
                                        <p:cTn id="50" dur="75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P spid="18" grpId="0"/>
      <p:bldP spid="19" grpId="0"/>
      <p:bldP spid="20" grpId="0"/>
      <p:bldP spid="21" grpId="0"/>
    </p:bldLst>
  </p:timing>
</p:sld>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ybblqf02">
      <a:majorFont>
        <a:latin typeface="微软雅黑" panose="020F0302020204030204"/>
        <a:ea typeface="微软雅黑"/>
        <a:cs typeface=""/>
      </a:majorFont>
      <a:minorFont>
        <a:latin typeface="微软雅黑" panose="020F0502020204030204"/>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512</TotalTime>
  <Words>1980</Words>
  <Application>Microsoft Office PowerPoint</Application>
  <PresentationFormat>宽屏</PresentationFormat>
  <Paragraphs>160</Paragraphs>
  <Slides>25</Slides>
  <Notes>2</Notes>
  <HiddenSlides>0</HiddenSlides>
  <MMClips>0</MMClips>
  <ScaleCrop>false</ScaleCrop>
  <HeadingPairs>
    <vt:vector size="6" baseType="variant">
      <vt:variant>
        <vt:lpstr>已用的字体</vt:lpstr>
      </vt:variant>
      <vt:variant>
        <vt:i4>8</vt:i4>
      </vt:variant>
      <vt:variant>
        <vt:lpstr>主题</vt:lpstr>
      </vt:variant>
      <vt:variant>
        <vt:i4>3</vt:i4>
      </vt:variant>
      <vt:variant>
        <vt:lpstr>幻灯片标题</vt:lpstr>
      </vt:variant>
      <vt:variant>
        <vt:i4>25</vt:i4>
      </vt:variant>
    </vt:vector>
  </HeadingPairs>
  <TitlesOfParts>
    <vt:vector size="36" baseType="lpstr">
      <vt:lpstr>Meiryo</vt:lpstr>
      <vt:lpstr>等线</vt:lpstr>
      <vt:lpstr>宋体</vt:lpstr>
      <vt:lpstr>微软雅黑</vt:lpstr>
      <vt:lpstr>Arial</vt:lpstr>
      <vt:lpstr>Calibri</vt:lpstr>
      <vt:lpstr>Calibri Light</vt:lpstr>
      <vt:lpstr>Wingdings</vt:lpstr>
      <vt:lpstr>第一PPT，www.1ppt.com</vt:lpstr>
      <vt:lpstr>自定义设计方案</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优品PPT</dc:creator>
  <cp:keywords/>
  <dc:description/>
  <cp:lastModifiedBy>kan</cp:lastModifiedBy>
  <cp:revision>56</cp:revision>
  <dcterms:created xsi:type="dcterms:W3CDTF">2018-04-18T06:17:00Z</dcterms:created>
  <dcterms:modified xsi:type="dcterms:W3CDTF">2023-05-27T02:07:27Z</dcterms:modified>
</cp:coreProperties>
</file>