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16"/>
  </p:notesMasterIdLst>
  <p:sldIdLst>
    <p:sldId id="256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E64E62"/>
    <a:srgbClr val="F7A9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0A238-64AF-46A6-8A1D-E25FEE9B011C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90F9F-1E85-4071-B4F1-9E21A91FA1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29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90F9F-1E85-4071-B4F1-9E21A91FA11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9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0035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74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74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753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06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94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83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72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13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86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153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555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957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58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24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26973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384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40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7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3.jpe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12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9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12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4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7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A628DDF-C070-43DF-8F12-3B04AC033589}"/>
              </a:ext>
            </a:extLst>
          </p:cNvPr>
          <p:cNvGrpSpPr/>
          <p:nvPr/>
        </p:nvGrpSpPr>
        <p:grpSpPr>
          <a:xfrm>
            <a:off x="1410470" y="253937"/>
            <a:ext cx="8757889" cy="5786624"/>
            <a:chOff x="950976" y="438912"/>
            <a:chExt cx="9375648" cy="6194798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9151D674-B3C4-4B68-AB03-AC150A15A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950976" y="438912"/>
              <a:ext cx="9375648" cy="6194798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F5735A2-916C-4198-9FC8-91BDF46B1EE2}"/>
                </a:ext>
              </a:extLst>
            </p:cNvPr>
            <p:cNvSpPr/>
            <p:nvPr/>
          </p:nvSpPr>
          <p:spPr>
            <a:xfrm rot="21204196">
              <a:off x="1739330" y="1516764"/>
              <a:ext cx="7868710" cy="4155574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C4B07C7-FC57-4FBB-A10C-3D08C230F4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5C30F6BF-8DCE-45FE-9DD9-4DF9F564FB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31" y="1971781"/>
            <a:ext cx="3688938" cy="49185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88B1C70-BB36-4293-B05B-C2862DE758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8793" y="2461005"/>
            <a:ext cx="5571328" cy="447696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8937310" y="4260003"/>
            <a:ext cx="3519417" cy="278379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94E294C-A115-493D-BA4D-E20986351F46}"/>
              </a:ext>
            </a:extLst>
          </p:cNvPr>
          <p:cNvSpPr/>
          <p:nvPr/>
        </p:nvSpPr>
        <p:spPr>
          <a:xfrm>
            <a:off x="4289993" y="3186263"/>
            <a:ext cx="32672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rgbClr val="E64E62"/>
                </a:solidFill>
                <a:cs typeface="+mn-ea"/>
                <a:sym typeface="+mn-lt"/>
              </a:rPr>
              <a:t>邀请函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2D293D75-F9E3-49E3-A95C-CADF986F4BAC}"/>
              </a:ext>
            </a:extLst>
          </p:cNvPr>
          <p:cNvGrpSpPr/>
          <p:nvPr/>
        </p:nvGrpSpPr>
        <p:grpSpPr>
          <a:xfrm>
            <a:off x="3669679" y="1362487"/>
            <a:ext cx="4076431" cy="2295658"/>
            <a:chOff x="2371310" y="1867432"/>
            <a:chExt cx="4076431" cy="2295658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F30653C0-4C94-4BD4-805B-2BC36A1012D2}"/>
                </a:ext>
              </a:extLst>
            </p:cNvPr>
            <p:cNvSpPr/>
            <p:nvPr/>
          </p:nvSpPr>
          <p:spPr>
            <a:xfrm>
              <a:off x="2371310" y="1947099"/>
              <a:ext cx="1955985" cy="22159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800" b="1" dirty="0">
                  <a:solidFill>
                    <a:srgbClr val="E64E62"/>
                  </a:solidFill>
                  <a:cs typeface="+mn-ea"/>
                  <a:sym typeface="+mn-lt"/>
                </a:rPr>
                <a:t>母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0BEE2A7E-7CB7-4569-AA4A-B2262E604836}"/>
                </a:ext>
              </a:extLst>
            </p:cNvPr>
            <p:cNvSpPr/>
            <p:nvPr/>
          </p:nvSpPr>
          <p:spPr>
            <a:xfrm>
              <a:off x="3754947" y="2136937"/>
              <a:ext cx="1417376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600" b="1" dirty="0">
                  <a:solidFill>
                    <a:srgbClr val="E64E62"/>
                  </a:solidFill>
                  <a:cs typeface="+mn-ea"/>
                  <a:sym typeface="+mn-lt"/>
                </a:rPr>
                <a:t>亲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B031AC4D-3EC2-46D6-BED8-693E117EFFA6}"/>
                </a:ext>
              </a:extLst>
            </p:cNvPr>
            <p:cNvSpPr/>
            <p:nvPr/>
          </p:nvSpPr>
          <p:spPr>
            <a:xfrm>
              <a:off x="4491756" y="1867432"/>
              <a:ext cx="1955985" cy="22159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800" b="1" dirty="0">
                  <a:solidFill>
                    <a:srgbClr val="E64E62"/>
                  </a:solidFill>
                  <a:cs typeface="+mn-ea"/>
                  <a:sym typeface="+mn-lt"/>
                </a:rPr>
                <a:t>节</a:t>
              </a: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2710348" y="2236268"/>
            <a:ext cx="1299646" cy="129964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1EF8CB9-7D51-4FB1-AB88-EDBFFE2ADA8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21142">
            <a:off x="7262484" y="2604106"/>
            <a:ext cx="793562" cy="79356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9613BCE0-DC91-4284-94F6-942399CD12C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77499" flipH="1">
            <a:off x="788795" y="185967"/>
            <a:ext cx="908425" cy="908425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19E0A0BE-DFE4-40B1-93EA-5444E1049D9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8252">
            <a:off x="7710035" y="2310960"/>
            <a:ext cx="489037" cy="4890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824D610F-DC87-47AD-BC28-6F6EABF18B2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8252">
            <a:off x="7886648" y="1959432"/>
            <a:ext cx="222715" cy="222715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402261">
            <a:off x="4174158" y="4530387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幼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儿园母亲节活动邀请函</a:t>
            </a:r>
          </a:p>
        </p:txBody>
      </p:sp>
    </p:spTree>
    <p:extLst>
      <p:ext uri="{BB962C8B-B14F-4D97-AF65-F5344CB8AC3E}">
        <p14:creationId xmlns:p14="http://schemas.microsoft.com/office/powerpoint/2010/main" val="4153555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2A76FAD-E827-4959-BB20-72086F58E194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9151D674-B3C4-4B68-AB03-AC150A15A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BB4A08B7-F573-4D3C-A562-5FCB5A076524}"/>
                </a:ext>
              </a:extLst>
            </p:cNvPr>
            <p:cNvSpPr/>
            <p:nvPr/>
          </p:nvSpPr>
          <p:spPr>
            <a:xfrm rot="21204196">
              <a:off x="1539847" y="1122486"/>
              <a:ext cx="8950437" cy="4871325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4C51CF1-EDE9-4F0A-97DF-43B5F7427777}"/>
              </a:ext>
            </a:extLst>
          </p:cNvPr>
          <p:cNvSpPr txBox="1"/>
          <p:nvPr/>
        </p:nvSpPr>
        <p:spPr>
          <a:xfrm rot="21399721">
            <a:off x="2525686" y="1635144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E64E62"/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温馨提示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1812117-ED6E-4C64-88C6-BEDD8A198C60}"/>
              </a:ext>
            </a:extLst>
          </p:cNvPr>
          <p:cNvSpPr/>
          <p:nvPr/>
        </p:nvSpPr>
        <p:spPr>
          <a:xfrm rot="21292750">
            <a:off x="2039140" y="2299966"/>
            <a:ext cx="8412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、活动当天，幼儿照常入园，请家长在当天下午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00—14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来园参加活动。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C9EF95AD-689C-4475-B780-E2AFF124A1C6}"/>
              </a:ext>
            </a:extLst>
          </p:cNvPr>
          <p:cNvSpPr/>
          <p:nvPr/>
        </p:nvSpPr>
        <p:spPr>
          <a:xfrm rot="21292750">
            <a:off x="2064586" y="2854105"/>
            <a:ext cx="8051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、根据主题活动的需求，请尽量做到幼儿母亲或女性长辈参与，在活动前要与孩子沟通好，准时参加开放日活动，并能坚持到最后，但同时教育孩子要配合老师积极参与活动。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31D572AD-5CE0-41EC-AA20-4ED68E4B5CEE}"/>
              </a:ext>
            </a:extLst>
          </p:cNvPr>
          <p:cNvSpPr/>
          <p:nvPr/>
        </p:nvSpPr>
        <p:spPr>
          <a:xfrm rot="21279658">
            <a:off x="2135569" y="3654938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4C2C468-0A06-4EAA-A0CE-AAD786F6A532}"/>
              </a:ext>
            </a:extLst>
          </p:cNvPr>
          <p:cNvSpPr/>
          <p:nvPr/>
        </p:nvSpPr>
        <p:spPr>
          <a:xfrm rot="21254548">
            <a:off x="2253105" y="4188430"/>
            <a:ext cx="6320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6219F191-D66D-4BFD-BEEA-B94B88FDD4D5}"/>
              </a:ext>
            </a:extLst>
          </p:cNvPr>
          <p:cNvSpPr/>
          <p:nvPr/>
        </p:nvSpPr>
        <p:spPr>
          <a:xfrm rot="21067648">
            <a:off x="5410449" y="53447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2D026281-1828-4C91-83BE-605F84073C69}"/>
              </a:ext>
            </a:extLst>
          </p:cNvPr>
          <p:cNvSpPr/>
          <p:nvPr/>
        </p:nvSpPr>
        <p:spPr>
          <a:xfrm rot="21292750">
            <a:off x="2039862" y="3654466"/>
            <a:ext cx="80510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、请提前准备一个脸盆交给班级老师（脸盆大小适中）。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FD99CCA8-9A80-4D2F-ADC2-CEFF68A385A1}"/>
              </a:ext>
            </a:extLst>
          </p:cNvPr>
          <p:cNvSpPr/>
          <p:nvPr/>
        </p:nvSpPr>
        <p:spPr>
          <a:xfrm rot="21292750">
            <a:off x="2052224" y="4070106"/>
            <a:ext cx="8051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、进入班级后，请您把手机关机或调到静音状态，不要在教室内接听电话；如果要拍照，请关闭闪光灯。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1844B6CB-BA92-498D-A919-F24F768F81D2}"/>
              </a:ext>
            </a:extLst>
          </p:cNvPr>
          <p:cNvSpPr/>
          <p:nvPr/>
        </p:nvSpPr>
        <p:spPr>
          <a:xfrm rot="21292750">
            <a:off x="2039862" y="4731967"/>
            <a:ext cx="80510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、活动人数较多，因此园内不设停车位，建议大家绿色出行。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705BAD1-376D-4E1C-8639-4D0CF96E7EFE}"/>
              </a:ext>
            </a:extLst>
          </p:cNvPr>
          <p:cNvGrpSpPr/>
          <p:nvPr/>
        </p:nvGrpSpPr>
        <p:grpSpPr>
          <a:xfrm>
            <a:off x="2102011" y="2357281"/>
            <a:ext cx="7347067" cy="3130745"/>
            <a:chOff x="2102011" y="2357281"/>
            <a:chExt cx="7347067" cy="3130745"/>
          </a:xfrm>
        </p:grpSpPr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0AE792F8-1C7C-41FC-8A38-57887040E60B}"/>
                </a:ext>
              </a:extLst>
            </p:cNvPr>
            <p:cNvCxnSpPr/>
            <p:nvPr/>
          </p:nvCxnSpPr>
          <p:spPr>
            <a:xfrm flipV="1">
              <a:off x="2131609" y="2357281"/>
              <a:ext cx="7317469" cy="7384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1F03F09A-2091-4137-B61F-5583E9FD1B20}"/>
                </a:ext>
              </a:extLst>
            </p:cNvPr>
            <p:cNvCxnSpPr/>
            <p:nvPr/>
          </p:nvCxnSpPr>
          <p:spPr>
            <a:xfrm flipV="1">
              <a:off x="2102011" y="3158607"/>
              <a:ext cx="7317469" cy="7384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3FCA2A46-EC9C-4593-A047-2C38F9ED6C45}"/>
                </a:ext>
              </a:extLst>
            </p:cNvPr>
            <p:cNvCxnSpPr/>
            <p:nvPr/>
          </p:nvCxnSpPr>
          <p:spPr>
            <a:xfrm flipV="1">
              <a:off x="2102011" y="3623579"/>
              <a:ext cx="7317469" cy="7384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459A34AF-72B6-4C54-A52E-FAE2A55CD137}"/>
                </a:ext>
              </a:extLst>
            </p:cNvPr>
            <p:cNvCxnSpPr/>
            <p:nvPr/>
          </p:nvCxnSpPr>
          <p:spPr>
            <a:xfrm flipV="1">
              <a:off x="2102011" y="4274064"/>
              <a:ext cx="7317469" cy="7384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C6C37680-4F63-44CA-9EF7-1E16CD23035F}"/>
                </a:ext>
              </a:extLst>
            </p:cNvPr>
            <p:cNvCxnSpPr/>
            <p:nvPr/>
          </p:nvCxnSpPr>
          <p:spPr>
            <a:xfrm flipV="1">
              <a:off x="2102011" y="4749534"/>
              <a:ext cx="7317469" cy="7384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8189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  <p:bldP spid="2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A628DDF-C070-43DF-8F12-3B04AC033589}"/>
              </a:ext>
            </a:extLst>
          </p:cNvPr>
          <p:cNvGrpSpPr/>
          <p:nvPr/>
        </p:nvGrpSpPr>
        <p:grpSpPr>
          <a:xfrm>
            <a:off x="1410470" y="253937"/>
            <a:ext cx="8757889" cy="5786624"/>
            <a:chOff x="950976" y="438912"/>
            <a:chExt cx="9375648" cy="6194798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9151D674-B3C4-4B68-AB03-AC150A15A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950976" y="438912"/>
              <a:ext cx="9375648" cy="6194798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F5735A2-916C-4198-9FC8-91BDF46B1EE2}"/>
                </a:ext>
              </a:extLst>
            </p:cNvPr>
            <p:cNvSpPr/>
            <p:nvPr/>
          </p:nvSpPr>
          <p:spPr>
            <a:xfrm rot="21204196">
              <a:off x="1739330" y="1516764"/>
              <a:ext cx="7868710" cy="4155574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C4B07C7-FC57-4FBB-A10C-3D08C230F4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5C30F6BF-8DCE-45FE-9DD9-4DF9F564FB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31" y="1971781"/>
            <a:ext cx="3688938" cy="49185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88B1C70-BB36-4293-B05B-C2862DE758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8793" y="2461005"/>
            <a:ext cx="5571328" cy="447696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8937310" y="4260003"/>
            <a:ext cx="3519417" cy="278379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94E294C-A115-493D-BA4D-E20986351F46}"/>
              </a:ext>
            </a:extLst>
          </p:cNvPr>
          <p:cNvSpPr/>
          <p:nvPr/>
        </p:nvSpPr>
        <p:spPr>
          <a:xfrm rot="21179057">
            <a:off x="3609269" y="2321039"/>
            <a:ext cx="47131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spc="-150" dirty="0">
                <a:solidFill>
                  <a:srgbClr val="E64E62"/>
                </a:solidFill>
                <a:cs typeface="+mn-ea"/>
                <a:sym typeface="+mn-lt"/>
              </a:rPr>
              <a:t>期待您参加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2590054" y="1626504"/>
            <a:ext cx="1299646" cy="129964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1EF8CB9-7D51-4FB1-AB88-EDBFFE2ADA8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21142">
            <a:off x="8519071" y="2028119"/>
            <a:ext cx="793562" cy="79356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9613BCE0-DC91-4284-94F6-942399CD12C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77499" flipH="1">
            <a:off x="788795" y="185967"/>
            <a:ext cx="908425" cy="908425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19E0A0BE-DFE4-40B1-93EA-5444E1049D9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8252">
            <a:off x="8232501" y="1624682"/>
            <a:ext cx="489037" cy="4890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824D610F-DC87-47AD-BC28-6F6EABF18B2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8252">
            <a:off x="8607870" y="1277003"/>
            <a:ext cx="222715" cy="222715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147996">
            <a:off x="4183893" y="3728142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幼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儿园母亲节活动邀请函</a:t>
            </a:r>
          </a:p>
        </p:txBody>
      </p:sp>
    </p:spTree>
    <p:extLst>
      <p:ext uri="{BB962C8B-B14F-4D97-AF65-F5344CB8AC3E}">
        <p14:creationId xmlns:p14="http://schemas.microsoft.com/office/powerpoint/2010/main" val="1870174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33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992D227F-BC7B-42B6-97BB-F1B77FB934B6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A4024B6C-8E9F-403B-9DF5-DD5E8AD30A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FE378D8F-1968-4A2E-B42F-9083F1855A45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289243">
            <a:off x="2593124" y="2005080"/>
            <a:ext cx="6693888" cy="1844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妈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妈，是世界上最伟大的人。五月，阳光灿烂，暖风拂面，在这亲情融融的季节里，德爱幼儿园的宝贝们有很多心里话想对妈妈您说：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94E294C-A115-493D-BA4D-E20986351F46}"/>
              </a:ext>
            </a:extLst>
          </p:cNvPr>
          <p:cNvSpPr/>
          <p:nvPr/>
        </p:nvSpPr>
        <p:spPr>
          <a:xfrm rot="21360828">
            <a:off x="6083636" y="3788306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E64E62"/>
                </a:solidFill>
                <a:cs typeface="+mn-ea"/>
                <a:sym typeface="+mn-lt"/>
              </a:rPr>
              <a:t>妈妈我爱你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3AB5F59-32BA-48A6-BF5B-8301DAD91C2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6274" y="2640854"/>
            <a:ext cx="3673432" cy="489790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568244" y="1127464"/>
            <a:ext cx="13908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AFAFA"/>
                </a:solidFill>
              </a:rPr>
              <a:t>https://www.ypppt.com/</a:t>
            </a:r>
            <a:endParaRPr lang="zh-CN" altLang="en-US" sz="700" dirty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1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7FA81C9-7F0A-41FF-8F2E-60A86CF67212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48897AC-2263-40FB-8FD9-8D2A958DE0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30E0D622-925C-437A-9C57-B63AB5964B22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348328">
            <a:off x="4246083" y="1858349"/>
            <a:ext cx="497804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您在怀我的时候，肚子成了累赘，睡觉不能翻身，走路看不清脚下。生我的时候，您大汗淋漓，拼命嘶喊经历着人生的第十二级疼痛。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94E294C-A115-493D-BA4D-E20986351F46}"/>
              </a:ext>
            </a:extLst>
          </p:cNvPr>
          <p:cNvSpPr/>
          <p:nvPr/>
        </p:nvSpPr>
        <p:spPr>
          <a:xfrm rot="21360828">
            <a:off x="3653267" y="1547575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E64E62"/>
                </a:solidFill>
                <a:cs typeface="+mn-ea"/>
                <a:sym typeface="+mn-lt"/>
              </a:rPr>
              <a:t>妈妈：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48280D7-7E73-49AA-9D57-7013CCABDB1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39" y="2196224"/>
            <a:ext cx="5229098" cy="522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381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2BD651C5-5692-487C-9C08-48A8E8129C47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82EBE381-89F7-41A4-9F04-6FAC184860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F9194E78-EA49-4BD0-A769-3ECFE1C9D897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348328">
            <a:off x="2861705" y="2126775"/>
            <a:ext cx="3845260" cy="49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我出生了，你一切围着我转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FB3F0628-F487-4BB4-9950-703C03BA74B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2189" y="3203880"/>
            <a:ext cx="1621431" cy="1860658"/>
          </a:xfrm>
          <a:prstGeom prst="rect">
            <a:avLst/>
          </a:prstGeom>
          <a:ln w="82550" cap="sq" cmpd="thickThin">
            <a:solidFill>
              <a:srgbClr val="F7A9B1"/>
            </a:solidFill>
            <a:prstDash val="solid"/>
            <a:miter lim="800000"/>
          </a:ln>
          <a:effectLst/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937C3F4-F3AB-4C53-856F-24077BED0A4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6865" y="2983510"/>
            <a:ext cx="2080995" cy="1748779"/>
          </a:xfrm>
          <a:prstGeom prst="rect">
            <a:avLst/>
          </a:prstGeom>
          <a:ln w="82550" cap="sq" cmpd="thickThin">
            <a:solidFill>
              <a:srgbClr val="F7A9B1"/>
            </a:solidFill>
            <a:prstDash val="solid"/>
            <a:miter lim="800000"/>
          </a:ln>
          <a:effectLst/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727467E-9468-48C9-8665-621F5DB1B83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714703">
            <a:off x="7483094" y="2190975"/>
            <a:ext cx="2391331" cy="2384902"/>
          </a:xfrm>
          <a:prstGeom prst="rect">
            <a:avLst/>
          </a:prstGeom>
          <a:ln w="82550" cap="sq" cmpd="thickThin">
            <a:solidFill>
              <a:srgbClr val="F7A9B1"/>
            </a:solidFill>
            <a:prstDash val="solid"/>
            <a:miter lim="800000"/>
          </a:ln>
          <a:effectLst/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1621B2C-CFC7-4F20-9B08-6FC647756739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602744" y="146304"/>
            <a:ext cx="6856" cy="3413760"/>
          </a:xfrm>
          <a:custGeom>
            <a:avLst/>
            <a:gdLst>
              <a:gd name="connsiteX0" fmla="*/ 0 w 6856"/>
              <a:gd name="connsiteY0" fmla="*/ 0 h 3413760"/>
              <a:gd name="connsiteX1" fmla="*/ 6856 w 6856"/>
              <a:gd name="connsiteY1" fmla="*/ 0 h 3413760"/>
              <a:gd name="connsiteX2" fmla="*/ 6856 w 6856"/>
              <a:gd name="connsiteY2" fmla="*/ 3413760 h 3413760"/>
              <a:gd name="connsiteX3" fmla="*/ 0 w 6856"/>
              <a:gd name="connsiteY3" fmla="*/ 3413760 h 3413760"/>
              <a:gd name="connsiteX4" fmla="*/ 0 w 6856"/>
              <a:gd name="connsiteY4" fmla="*/ 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6" h="3413760">
                <a:moveTo>
                  <a:pt x="0" y="0"/>
                </a:moveTo>
                <a:lnTo>
                  <a:pt x="6856" y="0"/>
                </a:lnTo>
                <a:lnTo>
                  <a:pt x="6856" y="3413760"/>
                </a:lnTo>
                <a:lnTo>
                  <a:pt x="0" y="341376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2564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7464F18-D1FC-4670-AF5F-D0B5A4EBA123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59C1EFFC-8E7B-4050-AD95-AB46718AF9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7F931DB4-353C-446F-BDBD-2DFEC1CEA858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348328">
            <a:off x="4938482" y="2522009"/>
            <a:ext cx="3662189" cy="1228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我来到幼儿园上学了，我会快乐成长，好好长大！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94E294C-A115-493D-BA4D-E20986351F46}"/>
              </a:ext>
            </a:extLst>
          </p:cNvPr>
          <p:cNvSpPr/>
          <p:nvPr/>
        </p:nvSpPr>
        <p:spPr>
          <a:xfrm rot="21360828">
            <a:off x="4734601" y="1505626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E64E62"/>
                </a:solidFill>
                <a:cs typeface="+mn-ea"/>
                <a:sym typeface="+mn-lt"/>
              </a:rPr>
              <a:t>现在：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D145384-E73C-4B72-9377-A1C1139A0A1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886034" y="1941004"/>
            <a:ext cx="2427053" cy="527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4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461ADA01-9532-44D3-904E-8D10298E7219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94EDE43B-216E-42BA-98C4-A9F6DA9B0F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C842E7E6-B080-47D4-B2F0-A0DAD9CD7A4A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1621B2C-CFC7-4F20-9B08-6FC647756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02744" y="146304"/>
            <a:ext cx="6856" cy="3413760"/>
          </a:xfrm>
          <a:custGeom>
            <a:avLst/>
            <a:gdLst>
              <a:gd name="connsiteX0" fmla="*/ 0 w 6856"/>
              <a:gd name="connsiteY0" fmla="*/ 0 h 3413760"/>
              <a:gd name="connsiteX1" fmla="*/ 6856 w 6856"/>
              <a:gd name="connsiteY1" fmla="*/ 0 h 3413760"/>
              <a:gd name="connsiteX2" fmla="*/ 6856 w 6856"/>
              <a:gd name="connsiteY2" fmla="*/ 3413760 h 3413760"/>
              <a:gd name="connsiteX3" fmla="*/ 0 w 6856"/>
              <a:gd name="connsiteY3" fmla="*/ 3413760 h 3413760"/>
              <a:gd name="connsiteX4" fmla="*/ 0 w 6856"/>
              <a:gd name="connsiteY4" fmla="*/ 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6" h="3413760">
                <a:moveTo>
                  <a:pt x="0" y="0"/>
                </a:moveTo>
                <a:lnTo>
                  <a:pt x="6856" y="0"/>
                </a:lnTo>
                <a:lnTo>
                  <a:pt x="6856" y="3413760"/>
                </a:lnTo>
                <a:lnTo>
                  <a:pt x="0" y="34137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D9FC612-4D62-4FA0-9C35-35F4A845189D}"/>
              </a:ext>
            </a:extLst>
          </p:cNvPr>
          <p:cNvSpPr/>
          <p:nvPr/>
        </p:nvSpPr>
        <p:spPr>
          <a:xfrm rot="21262528">
            <a:off x="2514017" y="1569481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E64E62"/>
                </a:solidFill>
                <a:cs typeface="+mn-ea"/>
                <a:sym typeface="+mn-lt"/>
              </a:rPr>
              <a:t>妈妈感谢你的付出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348328">
            <a:off x="2425679" y="2274999"/>
            <a:ext cx="46607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母亲节到了，我和老师准备了温馨的母亲节活动，请您暂时放下手上的工作，来到德爱幼儿园，让我好好感谢您，让您渡过一个难忘的母亲节！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D49C030-F147-46ED-89B9-CFEA00BA784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449" y="2377775"/>
            <a:ext cx="6067796" cy="455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97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02745" y="4430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cs typeface="+mn-ea"/>
                <a:sym typeface="+mn-lt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cs typeface="+mn-ea"/>
                <a:sym typeface="+mn-lt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cs typeface="+mn-ea"/>
                <a:sym typeface="+mn-lt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cs typeface="+mn-ea"/>
                <a:sym typeface="+mn-lt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endParaRPr lang="en-US" altLang="zh-CN" sz="1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624E9BD-5CE4-4F77-9437-F0C3923938B4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1C935B17-3F12-46CD-811C-727B120453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DC7F0C24-5DE9-4780-A198-F14C985EE77A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7187E29-C568-44E5-83E2-1860B39A010E}"/>
              </a:ext>
            </a:extLst>
          </p:cNvPr>
          <p:cNvSpPr/>
          <p:nvPr/>
        </p:nvSpPr>
        <p:spPr>
          <a:xfrm rot="21247460">
            <a:off x="1955541" y="1774246"/>
            <a:ext cx="80543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20XX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-10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，幼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儿园以</a:t>
            </a:r>
            <a:r>
              <a:rPr lang="zh-CN" altLang="en-US" sz="2800" b="1" dirty="0">
                <a:solidFill>
                  <a:srgbClr val="E64E62"/>
                </a:solidFill>
                <a:cs typeface="+mn-ea"/>
                <a:sym typeface="+mn-lt"/>
              </a:rPr>
              <a:t>“感恩有你”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为主题举办一场母亲节活动，诚挚邀请宝宝妈妈能在百忙之中抽出时间，来见证孩子们的成长！记录宝贝们成长的印记，享受孩子感恩瞬间！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 我们坚信有您的参与，活动会更精彩；有您的参与，孩子会更幸福。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42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C2C70CD-6C00-47BC-A8FB-1AC036CFE7BD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FFB09E30-CE18-4976-95EC-5B1DA95AB1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506AAEEB-84D1-48E4-807D-E1832C10D849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4C51CF1-EDE9-4F0A-97DF-43B5F7427777}"/>
              </a:ext>
            </a:extLst>
          </p:cNvPr>
          <p:cNvSpPr txBox="1"/>
          <p:nvPr/>
        </p:nvSpPr>
        <p:spPr>
          <a:xfrm rot="21399721">
            <a:off x="2542893" y="1536586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E64E62"/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活动具体安排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7A74EEE-E4A3-4B73-AA49-0D7D882C1942}"/>
              </a:ext>
            </a:extLst>
          </p:cNvPr>
          <p:cNvSpPr/>
          <p:nvPr/>
        </p:nvSpPr>
        <p:spPr>
          <a:xfrm rot="21304165">
            <a:off x="5294528" y="2084823"/>
            <a:ext cx="2946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、家长签到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14:00-14:20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8CA34E4-033C-486A-9034-1640D0DDAB74}"/>
              </a:ext>
            </a:extLst>
          </p:cNvPr>
          <p:cNvSpPr/>
          <p:nvPr/>
        </p:nvSpPr>
        <p:spPr>
          <a:xfrm rot="21358974">
            <a:off x="5293035" y="2638312"/>
            <a:ext cx="3065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、亲子手工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14:20-15:00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E5914D9-3477-4023-A6B9-0032F2AE93F1}"/>
              </a:ext>
            </a:extLst>
          </p:cNvPr>
          <p:cNvSpPr/>
          <p:nvPr/>
        </p:nvSpPr>
        <p:spPr>
          <a:xfrm rot="21278914">
            <a:off x="5295612" y="3345689"/>
            <a:ext cx="26757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、茶歇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15:00-1 5:30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66DE374-9BAD-4DA1-B660-BBB59A68CB99}"/>
              </a:ext>
            </a:extLst>
          </p:cNvPr>
          <p:cNvSpPr/>
          <p:nvPr/>
        </p:nvSpPr>
        <p:spPr>
          <a:xfrm rot="21408616">
            <a:off x="5291539" y="3745290"/>
            <a:ext cx="30700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、感恩有你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15:30-16:00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1812117-ED6E-4C64-88C6-BEDD8A198C60}"/>
              </a:ext>
            </a:extLst>
          </p:cNvPr>
          <p:cNvSpPr/>
          <p:nvPr/>
        </p:nvSpPr>
        <p:spPr>
          <a:xfrm rot="21292750">
            <a:off x="5293984" y="4298781"/>
            <a:ext cx="33361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、家长座谈会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16:00-16:30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6C72181-40F1-40CD-8E75-EF90E1F2D6F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051" y="2613410"/>
            <a:ext cx="3541963" cy="354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06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C911B61-D46F-4030-B0C6-D8A958AD9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2" y="4522"/>
            <a:ext cx="12220121" cy="694518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71E0D50-3807-4F8D-BFD5-5AFACF72C129}"/>
              </a:ext>
            </a:extLst>
          </p:cNvPr>
          <p:cNvGrpSpPr/>
          <p:nvPr/>
        </p:nvGrpSpPr>
        <p:grpSpPr>
          <a:xfrm>
            <a:off x="602745" y="-71648"/>
            <a:ext cx="10759939" cy="7109444"/>
            <a:chOff x="602745" y="-71648"/>
            <a:chExt cx="10759939" cy="7109444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9151D674-B3C4-4B68-AB03-AC150A15A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597"/>
            <a:stretch/>
          </p:blipFill>
          <p:spPr>
            <a:xfrm>
              <a:off x="602745" y="-71648"/>
              <a:ext cx="10759939" cy="7109444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85AC0161-EAF3-4ED3-B69C-3491FCBF5DE0}"/>
                </a:ext>
              </a:extLst>
            </p:cNvPr>
            <p:cNvSpPr/>
            <p:nvPr/>
          </p:nvSpPr>
          <p:spPr>
            <a:xfrm rot="21204196">
              <a:off x="1536693" y="1047707"/>
              <a:ext cx="8919567" cy="49681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EAFC591-77BD-4D16-B29E-A7AFD73D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072" y="27873"/>
            <a:ext cx="1952076" cy="1874555"/>
          </a:xfrm>
          <a:custGeom>
            <a:avLst/>
            <a:gdLst>
              <a:gd name="connsiteX0" fmla="*/ 594420 w 1952076"/>
              <a:gd name="connsiteY0" fmla="*/ 0 h 1874555"/>
              <a:gd name="connsiteX1" fmla="*/ 1357656 w 1952076"/>
              <a:gd name="connsiteY1" fmla="*/ 0 h 1874555"/>
              <a:gd name="connsiteX2" fmla="*/ 1441276 w 1952076"/>
              <a:gd name="connsiteY2" fmla="*/ 40281 h 1874555"/>
              <a:gd name="connsiteX3" fmla="*/ 1952076 w 1952076"/>
              <a:gd name="connsiteY3" fmla="*/ 898517 h 1874555"/>
              <a:gd name="connsiteX4" fmla="*/ 976038 w 1952076"/>
              <a:gd name="connsiteY4" fmla="*/ 1874555 h 1874555"/>
              <a:gd name="connsiteX5" fmla="*/ 0 w 1952076"/>
              <a:gd name="connsiteY5" fmla="*/ 898517 h 1874555"/>
              <a:gd name="connsiteX6" fmla="*/ 510800 w 1952076"/>
              <a:gd name="connsiteY6" fmla="*/ 40281 h 1874555"/>
              <a:gd name="connsiteX7" fmla="*/ 594420 w 1952076"/>
              <a:gd name="connsiteY7" fmla="*/ 0 h 187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2076" h="1874555">
                <a:moveTo>
                  <a:pt x="594420" y="0"/>
                </a:moveTo>
                <a:lnTo>
                  <a:pt x="1357656" y="0"/>
                </a:lnTo>
                <a:lnTo>
                  <a:pt x="1441276" y="40281"/>
                </a:lnTo>
                <a:cubicBezTo>
                  <a:pt x="1745531" y="205563"/>
                  <a:pt x="1952076" y="527920"/>
                  <a:pt x="1952076" y="898517"/>
                </a:cubicBezTo>
                <a:cubicBezTo>
                  <a:pt x="1952076" y="1437568"/>
                  <a:pt x="1515089" y="1874555"/>
                  <a:pt x="976038" y="1874555"/>
                </a:cubicBezTo>
                <a:cubicBezTo>
                  <a:pt x="436987" y="1874555"/>
                  <a:pt x="0" y="1437568"/>
                  <a:pt x="0" y="898517"/>
                </a:cubicBezTo>
                <a:cubicBezTo>
                  <a:pt x="0" y="527920"/>
                  <a:pt x="206545" y="205563"/>
                  <a:pt x="510800" y="40281"/>
                </a:cubicBezTo>
                <a:lnTo>
                  <a:pt x="594420" y="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57699E3-FCA8-47C6-B7E6-8B47927834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9078" y="1597838"/>
            <a:ext cx="1951012" cy="965495"/>
          </a:xfrm>
          <a:custGeom>
            <a:avLst/>
            <a:gdLst>
              <a:gd name="connsiteX0" fmla="*/ 975506 w 1951012"/>
              <a:gd name="connsiteY0" fmla="*/ 0 h 965495"/>
              <a:gd name="connsiteX1" fmla="*/ 1946505 w 1951012"/>
              <a:gd name="connsiteY1" fmla="*/ 876244 h 965495"/>
              <a:gd name="connsiteX2" fmla="*/ 1951012 w 1951012"/>
              <a:gd name="connsiteY2" fmla="*/ 965495 h 965495"/>
              <a:gd name="connsiteX3" fmla="*/ 0 w 1951012"/>
              <a:gd name="connsiteY3" fmla="*/ 965495 h 965495"/>
              <a:gd name="connsiteX4" fmla="*/ 4507 w 1951012"/>
              <a:gd name="connsiteY4" fmla="*/ 876244 h 965495"/>
              <a:gd name="connsiteX5" fmla="*/ 975506 w 1951012"/>
              <a:gd name="connsiteY5" fmla="*/ 0 h 96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012" h="965495">
                <a:moveTo>
                  <a:pt x="975506" y="0"/>
                </a:moveTo>
                <a:cubicBezTo>
                  <a:pt x="1480866" y="0"/>
                  <a:pt x="1896522" y="384071"/>
                  <a:pt x="1946505" y="876244"/>
                </a:cubicBezTo>
                <a:lnTo>
                  <a:pt x="1951012" y="965495"/>
                </a:lnTo>
                <a:lnTo>
                  <a:pt x="0" y="965495"/>
                </a:lnTo>
                <a:lnTo>
                  <a:pt x="4507" y="876244"/>
                </a:lnTo>
                <a:cubicBezTo>
                  <a:pt x="54490" y="384071"/>
                  <a:pt x="470146" y="0"/>
                  <a:pt x="975506" y="0"/>
                </a:cubicBezTo>
                <a:close/>
              </a:path>
            </a:pathLst>
          </a:cu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60A743A-5779-4FF8-9E39-7B877A8603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8244" y="2485812"/>
            <a:ext cx="763236" cy="77521"/>
          </a:xfrm>
          <a:custGeom>
            <a:avLst/>
            <a:gdLst>
              <a:gd name="connsiteX0" fmla="*/ 381618 w 763236"/>
              <a:gd name="connsiteY0" fmla="*/ 0 h 77521"/>
              <a:gd name="connsiteX1" fmla="*/ 761536 w 763236"/>
              <a:gd name="connsiteY1" fmla="*/ 76702 h 77521"/>
              <a:gd name="connsiteX2" fmla="*/ 763236 w 763236"/>
              <a:gd name="connsiteY2" fmla="*/ 77521 h 77521"/>
              <a:gd name="connsiteX3" fmla="*/ 0 w 763236"/>
              <a:gd name="connsiteY3" fmla="*/ 77521 h 77521"/>
              <a:gd name="connsiteX4" fmla="*/ 1700 w 763236"/>
              <a:gd name="connsiteY4" fmla="*/ 76702 h 77521"/>
              <a:gd name="connsiteX5" fmla="*/ 381618 w 763236"/>
              <a:gd name="connsiteY5" fmla="*/ 0 h 7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3236" h="77521">
                <a:moveTo>
                  <a:pt x="381618" y="0"/>
                </a:moveTo>
                <a:cubicBezTo>
                  <a:pt x="516381" y="0"/>
                  <a:pt x="644765" y="27312"/>
                  <a:pt x="761536" y="76702"/>
                </a:cubicBezTo>
                <a:lnTo>
                  <a:pt x="763236" y="77521"/>
                </a:lnTo>
                <a:lnTo>
                  <a:pt x="0" y="77521"/>
                </a:lnTo>
                <a:lnTo>
                  <a:pt x="1700" y="76702"/>
                </a:lnTo>
                <a:cubicBezTo>
                  <a:pt x="118472" y="27312"/>
                  <a:pt x="246855" y="0"/>
                  <a:pt x="381618" y="0"/>
                </a:cubicBez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B46F818-5331-4913-B0FB-E12D3B5AAC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91" y="2563333"/>
            <a:ext cx="12192000" cy="4337913"/>
          </a:xfrm>
          <a:custGeom>
            <a:avLst/>
            <a:gdLst>
              <a:gd name="connsiteX0" fmla="*/ 0 w 12192000"/>
              <a:gd name="connsiteY0" fmla="*/ 0 h 4337913"/>
              <a:gd name="connsiteX1" fmla="*/ 7589835 w 12192000"/>
              <a:gd name="connsiteY1" fmla="*/ 0 h 4337913"/>
              <a:gd name="connsiteX2" fmla="*/ 7506215 w 12192000"/>
              <a:gd name="connsiteY2" fmla="*/ 40281 h 4337913"/>
              <a:gd name="connsiteX3" fmla="*/ 6995415 w 12192000"/>
              <a:gd name="connsiteY3" fmla="*/ 898517 h 4337913"/>
              <a:gd name="connsiteX4" fmla="*/ 7971453 w 12192000"/>
              <a:gd name="connsiteY4" fmla="*/ 1874555 h 4337913"/>
              <a:gd name="connsiteX5" fmla="*/ 8947491 w 12192000"/>
              <a:gd name="connsiteY5" fmla="*/ 898517 h 4337913"/>
              <a:gd name="connsiteX6" fmla="*/ 8436691 w 12192000"/>
              <a:gd name="connsiteY6" fmla="*/ 40281 h 4337913"/>
              <a:gd name="connsiteX7" fmla="*/ 8353071 w 12192000"/>
              <a:gd name="connsiteY7" fmla="*/ 0 h 4337913"/>
              <a:gd name="connsiteX8" fmla="*/ 9470669 w 12192000"/>
              <a:gd name="connsiteY8" fmla="*/ 0 h 4337913"/>
              <a:gd name="connsiteX9" fmla="*/ 9470137 w 12192000"/>
              <a:gd name="connsiteY9" fmla="*/ 10543 h 4337913"/>
              <a:gd name="connsiteX10" fmla="*/ 10446175 w 12192000"/>
              <a:gd name="connsiteY10" fmla="*/ 986581 h 4337913"/>
              <a:gd name="connsiteX11" fmla="*/ 11422213 w 12192000"/>
              <a:gd name="connsiteY11" fmla="*/ 10543 h 4337913"/>
              <a:gd name="connsiteX12" fmla="*/ 11421681 w 12192000"/>
              <a:gd name="connsiteY12" fmla="*/ 0 h 4337913"/>
              <a:gd name="connsiteX13" fmla="*/ 12192000 w 12192000"/>
              <a:gd name="connsiteY13" fmla="*/ 0 h 4337913"/>
              <a:gd name="connsiteX14" fmla="*/ 12192000 w 12192000"/>
              <a:gd name="connsiteY14" fmla="*/ 4337913 h 4337913"/>
              <a:gd name="connsiteX15" fmla="*/ 0 w 12192000"/>
              <a:gd name="connsiteY15" fmla="*/ 4337913 h 4337913"/>
              <a:gd name="connsiteX16" fmla="*/ 0 w 12192000"/>
              <a:gd name="connsiteY16" fmla="*/ 0 h 43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4337913">
                <a:moveTo>
                  <a:pt x="0" y="0"/>
                </a:moveTo>
                <a:lnTo>
                  <a:pt x="7589835" y="0"/>
                </a:lnTo>
                <a:lnTo>
                  <a:pt x="7506215" y="40281"/>
                </a:lnTo>
                <a:cubicBezTo>
                  <a:pt x="7201960" y="205563"/>
                  <a:pt x="6995415" y="527920"/>
                  <a:pt x="6995415" y="898517"/>
                </a:cubicBezTo>
                <a:cubicBezTo>
                  <a:pt x="6995415" y="1437568"/>
                  <a:pt x="7432402" y="1874555"/>
                  <a:pt x="7971453" y="1874555"/>
                </a:cubicBezTo>
                <a:cubicBezTo>
                  <a:pt x="8510504" y="1874555"/>
                  <a:pt x="8947491" y="1437568"/>
                  <a:pt x="8947491" y="898517"/>
                </a:cubicBezTo>
                <a:cubicBezTo>
                  <a:pt x="8947491" y="527920"/>
                  <a:pt x="8740946" y="205563"/>
                  <a:pt x="8436691" y="40281"/>
                </a:cubicBezTo>
                <a:lnTo>
                  <a:pt x="8353071" y="0"/>
                </a:lnTo>
                <a:lnTo>
                  <a:pt x="9470669" y="0"/>
                </a:lnTo>
                <a:lnTo>
                  <a:pt x="9470137" y="10543"/>
                </a:lnTo>
                <a:cubicBezTo>
                  <a:pt x="9470137" y="549594"/>
                  <a:pt x="9907124" y="986581"/>
                  <a:pt x="10446175" y="986581"/>
                </a:cubicBezTo>
                <a:cubicBezTo>
                  <a:pt x="10985226" y="986581"/>
                  <a:pt x="11422213" y="549594"/>
                  <a:pt x="11422213" y="10543"/>
                </a:cubicBezTo>
                <a:lnTo>
                  <a:pt x="11421681" y="0"/>
                </a:lnTo>
                <a:lnTo>
                  <a:pt x="12192000" y="0"/>
                </a:lnTo>
                <a:lnTo>
                  <a:pt x="12192000" y="4337913"/>
                </a:lnTo>
                <a:lnTo>
                  <a:pt x="0" y="433791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B67697B-59AE-4408-B5F0-78EE712C4A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33" b="-6684"/>
          <a:stretch/>
        </p:blipFill>
        <p:spPr>
          <a:xfrm>
            <a:off x="9168384" y="4442777"/>
            <a:ext cx="3288343" cy="260101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C7AFA7-E2A8-42E2-93F4-9DF287A374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793">
            <a:off x="1505836" y="1567928"/>
            <a:ext cx="1025314" cy="10253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0ABDD60-2447-4F9F-A09A-FAA180B6B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9712" y="5763012"/>
            <a:ext cx="1999488" cy="116626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4C51CF1-EDE9-4F0A-97DF-43B5F7427777}"/>
              </a:ext>
            </a:extLst>
          </p:cNvPr>
          <p:cNvSpPr txBox="1"/>
          <p:nvPr/>
        </p:nvSpPr>
        <p:spPr>
          <a:xfrm rot="21399721">
            <a:off x="2542893" y="1536586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E64E62"/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活动具体安排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1812117-ED6E-4C64-88C6-BEDD8A198C60}"/>
              </a:ext>
            </a:extLst>
          </p:cNvPr>
          <p:cNvSpPr/>
          <p:nvPr/>
        </p:nvSpPr>
        <p:spPr>
          <a:xfrm rot="21292750">
            <a:off x="3429908" y="2354638"/>
            <a:ext cx="33361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母亲节的今天</a:t>
            </a:r>
          </a:p>
          <a:p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我们相约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在幼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儿园</a:t>
            </a:r>
          </a:p>
          <a:p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你只负责貌美如花</a:t>
            </a:r>
          </a:p>
          <a:p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剩下的感动和幸福</a:t>
            </a:r>
          </a:p>
          <a:p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全都交给我们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B13EED4-5750-4B03-A680-1939008D0BC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246" y="1474821"/>
            <a:ext cx="5935911" cy="593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484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wejq5lg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wejq5lg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540</Words>
  <Application>Microsoft Office PowerPoint</Application>
  <PresentationFormat>宽屏</PresentationFormat>
  <Paragraphs>53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Meiryo</vt:lpstr>
      <vt:lpstr>方正卡通简体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34</cp:revision>
  <dcterms:created xsi:type="dcterms:W3CDTF">2021-04-20T08:00:36Z</dcterms:created>
  <dcterms:modified xsi:type="dcterms:W3CDTF">2023-05-29T10:24:17Z</dcterms:modified>
</cp:coreProperties>
</file>