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14"/>
  </p:notesMasterIdLst>
  <p:sldIdLst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8" r:id="rId13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D1A36-DA7D-4B23-A1EA-1C67B9BAB431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C6948-0572-4320-BD7B-8301CD933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11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C6948-0572-4320-BD7B-8301CD93350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098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5902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C6948-0572-4320-BD7B-8301CD93350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253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C6948-0572-4320-BD7B-8301CD93350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102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C6948-0572-4320-BD7B-8301CD93350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493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C6948-0572-4320-BD7B-8301CD93350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681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C6948-0572-4320-BD7B-8301CD93350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894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C6948-0572-4320-BD7B-8301CD93350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612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C6948-0572-4320-BD7B-8301CD93350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748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C6948-0572-4320-BD7B-8301CD93350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516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73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22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226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820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643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155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054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7618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803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321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273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2191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64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88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0168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3097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575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01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24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42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295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8212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71674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025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61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89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568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BF523-797C-4715-B9DC-587C46059E77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0E818-031C-42F3-8D6A-2D99BB32DC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62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475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5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721129" y="-2554875"/>
            <a:ext cx="6692724" cy="1180247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45" t="12128" r="12948" b="11070"/>
          <a:stretch/>
        </p:blipFill>
        <p:spPr>
          <a:xfrm>
            <a:off x="5777345" y="1367025"/>
            <a:ext cx="3055298" cy="266627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0324" y="2190429"/>
            <a:ext cx="6573939" cy="358257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858316">
            <a:off x="-47380" y="4674290"/>
            <a:ext cx="2418648" cy="219742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945276" y="2190429"/>
            <a:ext cx="553998" cy="28110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母亲节祝福贺卡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039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60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22" t="10526" r="9295" b="12502"/>
          <a:stretch/>
        </p:blipFill>
        <p:spPr>
          <a:xfrm>
            <a:off x="1065708" y="811860"/>
            <a:ext cx="10060583" cy="518442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7691" y="5443057"/>
            <a:ext cx="1614309" cy="1418537"/>
          </a:xfrm>
          <a:custGeom>
            <a:avLst/>
            <a:gdLst>
              <a:gd name="connsiteX0" fmla="*/ 583587 w 1614309"/>
              <a:gd name="connsiteY0" fmla="*/ 0 h 1418537"/>
              <a:gd name="connsiteX1" fmla="*/ 1614309 w 1614309"/>
              <a:gd name="connsiteY1" fmla="*/ 0 h 1418537"/>
              <a:gd name="connsiteX2" fmla="*/ 1614309 w 1614309"/>
              <a:gd name="connsiteY2" fmla="*/ 1418537 h 1418537"/>
              <a:gd name="connsiteX3" fmla="*/ 0 w 1614309"/>
              <a:gd name="connsiteY3" fmla="*/ 1418537 h 1418537"/>
              <a:gd name="connsiteX4" fmla="*/ 0 w 1614309"/>
              <a:gd name="connsiteY4" fmla="*/ 497972 h 1418537"/>
              <a:gd name="connsiteX5" fmla="*/ 583587 w 1614309"/>
              <a:gd name="connsiteY5" fmla="*/ 497972 h 1418537"/>
              <a:gd name="connsiteX6" fmla="*/ 583587 w 1614309"/>
              <a:gd name="connsiteY6" fmla="*/ 0 h 141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4309" h="1418537">
                <a:moveTo>
                  <a:pt x="583587" y="0"/>
                </a:moveTo>
                <a:lnTo>
                  <a:pt x="1614309" y="0"/>
                </a:lnTo>
                <a:lnTo>
                  <a:pt x="1614309" y="1418537"/>
                </a:lnTo>
                <a:lnTo>
                  <a:pt x="0" y="1418537"/>
                </a:lnTo>
                <a:lnTo>
                  <a:pt x="0" y="497972"/>
                </a:lnTo>
                <a:lnTo>
                  <a:pt x="583587" y="497972"/>
                </a:lnTo>
                <a:lnTo>
                  <a:pt x="583587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4430" y="4316633"/>
            <a:ext cx="2418648" cy="219742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452124" y="2018256"/>
            <a:ext cx="49776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亲爱的妈妈，岁月已将您的青春燃烧，但您的关怀和勉励将伴我信步风雨人生。用我心抚平你额上的皱纹，用我的情感染黑您头上的白发。祝您幸福万年长！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62E1A35-5F52-435B-B675-65C3F09729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21" y="832454"/>
            <a:ext cx="4770951" cy="5608137"/>
          </a:xfrm>
          <a:prstGeom prst="rect">
            <a:avLst/>
          </a:prstGeom>
        </p:spPr>
      </p:pic>
      <p:pic>
        <p:nvPicPr>
          <p:cNvPr id="8" name="图片 7"/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0291"/>
            <a:ext cx="2667389" cy="3950486"/>
          </a:xfrm>
          <a:prstGeom prst="rect">
            <a:avLst/>
          </a:prstGeom>
        </p:spPr>
      </p:pic>
      <p:pic>
        <p:nvPicPr>
          <p:cNvPr id="9" name="图片 8"/>
          <p:cNvPicPr>
            <a:picLocks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6938" y="-245699"/>
            <a:ext cx="2782880" cy="3492352"/>
          </a:xfrm>
          <a:custGeom>
            <a:avLst/>
            <a:gdLst>
              <a:gd name="connsiteX0" fmla="*/ 0 w 4075289"/>
              <a:gd name="connsiteY0" fmla="*/ 0 h 5114250"/>
              <a:gd name="connsiteX1" fmla="*/ 4075289 w 4075289"/>
              <a:gd name="connsiteY1" fmla="*/ 0 h 5114250"/>
              <a:gd name="connsiteX2" fmla="*/ 4075289 w 4075289"/>
              <a:gd name="connsiteY2" fmla="*/ 4637103 h 5114250"/>
              <a:gd name="connsiteX3" fmla="*/ 3714046 w 4075289"/>
              <a:gd name="connsiteY3" fmla="*/ 4637103 h 5114250"/>
              <a:gd name="connsiteX4" fmla="*/ 3714046 w 4075289"/>
              <a:gd name="connsiteY4" fmla="*/ 5114250 h 5114250"/>
              <a:gd name="connsiteX5" fmla="*/ 0 w 4075289"/>
              <a:gd name="connsiteY5" fmla="*/ 5114250 h 5114250"/>
              <a:gd name="connsiteX6" fmla="*/ 0 w 4075289"/>
              <a:gd name="connsiteY6" fmla="*/ 0 h 511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5289" h="5114250">
                <a:moveTo>
                  <a:pt x="0" y="0"/>
                </a:moveTo>
                <a:lnTo>
                  <a:pt x="4075289" y="0"/>
                </a:lnTo>
                <a:lnTo>
                  <a:pt x="4075289" y="4637103"/>
                </a:lnTo>
                <a:lnTo>
                  <a:pt x="3714046" y="4637103"/>
                </a:lnTo>
                <a:lnTo>
                  <a:pt x="3714046" y="5114250"/>
                </a:lnTo>
                <a:lnTo>
                  <a:pt x="0" y="511425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文本框 1"/>
          <p:cNvSpPr txBox="1"/>
          <p:nvPr/>
        </p:nvSpPr>
        <p:spPr>
          <a:xfrm>
            <a:off x="5166804" y="1473693"/>
            <a:ext cx="1491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45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22" t="10526" r="9295" b="12502"/>
          <a:stretch/>
        </p:blipFill>
        <p:spPr>
          <a:xfrm>
            <a:off x="1065708" y="811860"/>
            <a:ext cx="10060583" cy="518442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0100" y="5440501"/>
            <a:ext cx="1614309" cy="1418537"/>
          </a:xfrm>
          <a:custGeom>
            <a:avLst/>
            <a:gdLst>
              <a:gd name="connsiteX0" fmla="*/ 583587 w 1614309"/>
              <a:gd name="connsiteY0" fmla="*/ 0 h 1418537"/>
              <a:gd name="connsiteX1" fmla="*/ 1614309 w 1614309"/>
              <a:gd name="connsiteY1" fmla="*/ 0 h 1418537"/>
              <a:gd name="connsiteX2" fmla="*/ 1614309 w 1614309"/>
              <a:gd name="connsiteY2" fmla="*/ 1418537 h 1418537"/>
              <a:gd name="connsiteX3" fmla="*/ 0 w 1614309"/>
              <a:gd name="connsiteY3" fmla="*/ 1418537 h 1418537"/>
              <a:gd name="connsiteX4" fmla="*/ 0 w 1614309"/>
              <a:gd name="connsiteY4" fmla="*/ 497972 h 1418537"/>
              <a:gd name="connsiteX5" fmla="*/ 583587 w 1614309"/>
              <a:gd name="connsiteY5" fmla="*/ 497972 h 1418537"/>
              <a:gd name="connsiteX6" fmla="*/ 583587 w 1614309"/>
              <a:gd name="connsiteY6" fmla="*/ 0 h 141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4309" h="1418537">
                <a:moveTo>
                  <a:pt x="583587" y="0"/>
                </a:moveTo>
                <a:lnTo>
                  <a:pt x="1614309" y="0"/>
                </a:lnTo>
                <a:lnTo>
                  <a:pt x="1614309" y="1418537"/>
                </a:lnTo>
                <a:lnTo>
                  <a:pt x="0" y="1418537"/>
                </a:lnTo>
                <a:lnTo>
                  <a:pt x="0" y="497972"/>
                </a:lnTo>
                <a:lnTo>
                  <a:pt x="583587" y="497972"/>
                </a:lnTo>
                <a:lnTo>
                  <a:pt x="583587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163" y="199579"/>
            <a:ext cx="2418648" cy="219742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884835" y="1995993"/>
            <a:ext cx="49776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您对我，大方而慷慨，对自己，却百般节俭，舍不得吃好吃的穿好看的。而今我已长大，能把自己照顾，能把妈妈报答，母亲节，愿您健康长寿，快乐无忧！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F2E06FD-2F6F-4C62-AAB1-DB8192EB6D2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2534" y="1659729"/>
            <a:ext cx="4096452" cy="4586982"/>
          </a:xfrm>
          <a:prstGeom prst="rect">
            <a:avLst/>
          </a:prstGeom>
        </p:spPr>
      </p:pic>
      <p:pic>
        <p:nvPicPr>
          <p:cNvPr id="9" name="图片 8"/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0291"/>
            <a:ext cx="2667389" cy="3950486"/>
          </a:xfrm>
          <a:prstGeom prst="rect">
            <a:avLst/>
          </a:prstGeom>
        </p:spPr>
      </p:pic>
      <p:pic>
        <p:nvPicPr>
          <p:cNvPr id="10" name="图片 9"/>
          <p:cNvPicPr>
            <a:picLocks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6938" y="-245699"/>
            <a:ext cx="2782880" cy="3492352"/>
          </a:xfrm>
          <a:custGeom>
            <a:avLst/>
            <a:gdLst>
              <a:gd name="connsiteX0" fmla="*/ 0 w 4075289"/>
              <a:gd name="connsiteY0" fmla="*/ 0 h 5114250"/>
              <a:gd name="connsiteX1" fmla="*/ 4075289 w 4075289"/>
              <a:gd name="connsiteY1" fmla="*/ 0 h 5114250"/>
              <a:gd name="connsiteX2" fmla="*/ 4075289 w 4075289"/>
              <a:gd name="connsiteY2" fmla="*/ 4637103 h 5114250"/>
              <a:gd name="connsiteX3" fmla="*/ 3714046 w 4075289"/>
              <a:gd name="connsiteY3" fmla="*/ 4637103 h 5114250"/>
              <a:gd name="connsiteX4" fmla="*/ 3714046 w 4075289"/>
              <a:gd name="connsiteY4" fmla="*/ 5114250 h 5114250"/>
              <a:gd name="connsiteX5" fmla="*/ 0 w 4075289"/>
              <a:gd name="connsiteY5" fmla="*/ 5114250 h 5114250"/>
              <a:gd name="connsiteX6" fmla="*/ 0 w 4075289"/>
              <a:gd name="connsiteY6" fmla="*/ 0 h 511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5289" h="5114250">
                <a:moveTo>
                  <a:pt x="0" y="0"/>
                </a:moveTo>
                <a:lnTo>
                  <a:pt x="4075289" y="0"/>
                </a:lnTo>
                <a:lnTo>
                  <a:pt x="4075289" y="4637103"/>
                </a:lnTo>
                <a:lnTo>
                  <a:pt x="3714046" y="4637103"/>
                </a:lnTo>
                <a:lnTo>
                  <a:pt x="3714046" y="5114250"/>
                </a:lnTo>
                <a:lnTo>
                  <a:pt x="0" y="511425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4530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9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22" t="10526" r="9295" b="12502"/>
          <a:stretch/>
        </p:blipFill>
        <p:spPr>
          <a:xfrm>
            <a:off x="1065708" y="811860"/>
            <a:ext cx="10060583" cy="518442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4885" y="5439463"/>
            <a:ext cx="1614309" cy="1418537"/>
          </a:xfrm>
          <a:custGeom>
            <a:avLst/>
            <a:gdLst>
              <a:gd name="connsiteX0" fmla="*/ 583587 w 1614309"/>
              <a:gd name="connsiteY0" fmla="*/ 0 h 1418537"/>
              <a:gd name="connsiteX1" fmla="*/ 1614309 w 1614309"/>
              <a:gd name="connsiteY1" fmla="*/ 0 h 1418537"/>
              <a:gd name="connsiteX2" fmla="*/ 1614309 w 1614309"/>
              <a:gd name="connsiteY2" fmla="*/ 1418537 h 1418537"/>
              <a:gd name="connsiteX3" fmla="*/ 0 w 1614309"/>
              <a:gd name="connsiteY3" fmla="*/ 1418537 h 1418537"/>
              <a:gd name="connsiteX4" fmla="*/ 0 w 1614309"/>
              <a:gd name="connsiteY4" fmla="*/ 497972 h 1418537"/>
              <a:gd name="connsiteX5" fmla="*/ 583587 w 1614309"/>
              <a:gd name="connsiteY5" fmla="*/ 497972 h 1418537"/>
              <a:gd name="connsiteX6" fmla="*/ 583587 w 1614309"/>
              <a:gd name="connsiteY6" fmla="*/ 0 h 141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4309" h="1418537">
                <a:moveTo>
                  <a:pt x="583587" y="0"/>
                </a:moveTo>
                <a:lnTo>
                  <a:pt x="1614309" y="0"/>
                </a:lnTo>
                <a:lnTo>
                  <a:pt x="1614309" y="1418537"/>
                </a:lnTo>
                <a:lnTo>
                  <a:pt x="0" y="1418537"/>
                </a:lnTo>
                <a:lnTo>
                  <a:pt x="0" y="497972"/>
                </a:lnTo>
                <a:lnTo>
                  <a:pt x="583587" y="497972"/>
                </a:lnTo>
                <a:lnTo>
                  <a:pt x="583587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70377" y="4229712"/>
            <a:ext cx="2418648" cy="219742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546981" y="2018256"/>
            <a:ext cx="49776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走遍千山万水，经过潮起潮落，历经风吹雨打，尝尽酸甜苦辣，无论身在何方，总有无限牵挂，心中永恒眷恋，还是亲爱的妈妈。母亲节，愿您永远快乐。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内容占位符 5">
            <a:extLst>
              <a:ext uri="{FF2B5EF4-FFF2-40B4-BE49-F238E27FC236}">
                <a16:creationId xmlns:a16="http://schemas.microsoft.com/office/drawing/2014/main" xmlns="" id="{BC7B4B45-051C-4D2D-8560-7F214065E36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74" y="1307474"/>
            <a:ext cx="5426869" cy="5426869"/>
          </a:xfrm>
          <a:prstGeom prst="rect">
            <a:avLst/>
          </a:prstGeom>
        </p:spPr>
      </p:pic>
      <p:pic>
        <p:nvPicPr>
          <p:cNvPr id="8" name="图片 7"/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0291"/>
            <a:ext cx="2667389" cy="3950486"/>
          </a:xfrm>
          <a:prstGeom prst="rect">
            <a:avLst/>
          </a:prstGeom>
        </p:spPr>
      </p:pic>
      <p:pic>
        <p:nvPicPr>
          <p:cNvPr id="10" name="图片 9"/>
          <p:cNvPicPr>
            <a:picLocks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6938" y="-245699"/>
            <a:ext cx="2782880" cy="3492352"/>
          </a:xfrm>
          <a:custGeom>
            <a:avLst/>
            <a:gdLst>
              <a:gd name="connsiteX0" fmla="*/ 0 w 4075289"/>
              <a:gd name="connsiteY0" fmla="*/ 0 h 5114250"/>
              <a:gd name="connsiteX1" fmla="*/ 4075289 w 4075289"/>
              <a:gd name="connsiteY1" fmla="*/ 0 h 5114250"/>
              <a:gd name="connsiteX2" fmla="*/ 4075289 w 4075289"/>
              <a:gd name="connsiteY2" fmla="*/ 4637103 h 5114250"/>
              <a:gd name="connsiteX3" fmla="*/ 3714046 w 4075289"/>
              <a:gd name="connsiteY3" fmla="*/ 4637103 h 5114250"/>
              <a:gd name="connsiteX4" fmla="*/ 3714046 w 4075289"/>
              <a:gd name="connsiteY4" fmla="*/ 5114250 h 5114250"/>
              <a:gd name="connsiteX5" fmla="*/ 0 w 4075289"/>
              <a:gd name="connsiteY5" fmla="*/ 5114250 h 5114250"/>
              <a:gd name="connsiteX6" fmla="*/ 0 w 4075289"/>
              <a:gd name="connsiteY6" fmla="*/ 0 h 511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5289" h="5114250">
                <a:moveTo>
                  <a:pt x="0" y="0"/>
                </a:moveTo>
                <a:lnTo>
                  <a:pt x="4075289" y="0"/>
                </a:lnTo>
                <a:lnTo>
                  <a:pt x="4075289" y="4637103"/>
                </a:lnTo>
                <a:lnTo>
                  <a:pt x="3714046" y="4637103"/>
                </a:lnTo>
                <a:lnTo>
                  <a:pt x="3714046" y="5114250"/>
                </a:lnTo>
                <a:lnTo>
                  <a:pt x="0" y="511425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1419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22" t="10526" r="9295" b="12502"/>
          <a:stretch/>
        </p:blipFill>
        <p:spPr>
          <a:xfrm>
            <a:off x="1065708" y="811860"/>
            <a:ext cx="10060583" cy="518442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4885" y="5439463"/>
            <a:ext cx="1614309" cy="1418537"/>
          </a:xfrm>
          <a:custGeom>
            <a:avLst/>
            <a:gdLst>
              <a:gd name="connsiteX0" fmla="*/ 583587 w 1614309"/>
              <a:gd name="connsiteY0" fmla="*/ 0 h 1418537"/>
              <a:gd name="connsiteX1" fmla="*/ 1614309 w 1614309"/>
              <a:gd name="connsiteY1" fmla="*/ 0 h 1418537"/>
              <a:gd name="connsiteX2" fmla="*/ 1614309 w 1614309"/>
              <a:gd name="connsiteY2" fmla="*/ 1418537 h 1418537"/>
              <a:gd name="connsiteX3" fmla="*/ 0 w 1614309"/>
              <a:gd name="connsiteY3" fmla="*/ 1418537 h 1418537"/>
              <a:gd name="connsiteX4" fmla="*/ 0 w 1614309"/>
              <a:gd name="connsiteY4" fmla="*/ 497972 h 1418537"/>
              <a:gd name="connsiteX5" fmla="*/ 583587 w 1614309"/>
              <a:gd name="connsiteY5" fmla="*/ 497972 h 1418537"/>
              <a:gd name="connsiteX6" fmla="*/ 583587 w 1614309"/>
              <a:gd name="connsiteY6" fmla="*/ 0 h 141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4309" h="1418537">
                <a:moveTo>
                  <a:pt x="583587" y="0"/>
                </a:moveTo>
                <a:lnTo>
                  <a:pt x="1614309" y="0"/>
                </a:lnTo>
                <a:lnTo>
                  <a:pt x="1614309" y="1418537"/>
                </a:lnTo>
                <a:lnTo>
                  <a:pt x="0" y="1418537"/>
                </a:lnTo>
                <a:lnTo>
                  <a:pt x="0" y="497972"/>
                </a:lnTo>
                <a:lnTo>
                  <a:pt x="583587" y="497972"/>
                </a:lnTo>
                <a:lnTo>
                  <a:pt x="583587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70377" y="4229712"/>
            <a:ext cx="2418648" cy="219742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813934" y="1320457"/>
            <a:ext cx="8564130" cy="1140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一年又一年，风风雨雨。您为了我们呕心沥血，请接受我们对您深深感谢和炙热的爱。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1922" y="2223339"/>
            <a:ext cx="4012746" cy="4012746"/>
          </a:xfrm>
          <a:prstGeom prst="rect">
            <a:avLst/>
          </a:prstGeom>
        </p:spPr>
      </p:pic>
      <p:pic>
        <p:nvPicPr>
          <p:cNvPr id="8" name="图片 7"/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0291"/>
            <a:ext cx="2667389" cy="3950486"/>
          </a:xfrm>
          <a:prstGeom prst="rect">
            <a:avLst/>
          </a:prstGeom>
        </p:spPr>
      </p:pic>
      <p:pic>
        <p:nvPicPr>
          <p:cNvPr id="9" name="图片 8"/>
          <p:cNvPicPr>
            <a:picLocks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6938" y="-245699"/>
            <a:ext cx="2782880" cy="3492352"/>
          </a:xfrm>
          <a:custGeom>
            <a:avLst/>
            <a:gdLst>
              <a:gd name="connsiteX0" fmla="*/ 0 w 4075289"/>
              <a:gd name="connsiteY0" fmla="*/ 0 h 5114250"/>
              <a:gd name="connsiteX1" fmla="*/ 4075289 w 4075289"/>
              <a:gd name="connsiteY1" fmla="*/ 0 h 5114250"/>
              <a:gd name="connsiteX2" fmla="*/ 4075289 w 4075289"/>
              <a:gd name="connsiteY2" fmla="*/ 4637103 h 5114250"/>
              <a:gd name="connsiteX3" fmla="*/ 3714046 w 4075289"/>
              <a:gd name="connsiteY3" fmla="*/ 4637103 h 5114250"/>
              <a:gd name="connsiteX4" fmla="*/ 3714046 w 4075289"/>
              <a:gd name="connsiteY4" fmla="*/ 5114250 h 5114250"/>
              <a:gd name="connsiteX5" fmla="*/ 0 w 4075289"/>
              <a:gd name="connsiteY5" fmla="*/ 5114250 h 5114250"/>
              <a:gd name="connsiteX6" fmla="*/ 0 w 4075289"/>
              <a:gd name="connsiteY6" fmla="*/ 0 h 511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5289" h="5114250">
                <a:moveTo>
                  <a:pt x="0" y="0"/>
                </a:moveTo>
                <a:lnTo>
                  <a:pt x="4075289" y="0"/>
                </a:lnTo>
                <a:lnTo>
                  <a:pt x="4075289" y="4637103"/>
                </a:lnTo>
                <a:lnTo>
                  <a:pt x="3714046" y="4637103"/>
                </a:lnTo>
                <a:lnTo>
                  <a:pt x="3714046" y="5114250"/>
                </a:lnTo>
                <a:lnTo>
                  <a:pt x="0" y="511425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3" name="TextBox 12"/>
          <p:cNvSpPr txBox="1"/>
          <p:nvPr/>
        </p:nvSpPr>
        <p:spPr>
          <a:xfrm>
            <a:off x="713904" y="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56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22" t="10526" r="9295" b="12502"/>
          <a:stretch/>
        </p:blipFill>
        <p:spPr>
          <a:xfrm>
            <a:off x="1065708" y="811860"/>
            <a:ext cx="10060583" cy="518442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7691" y="5445719"/>
            <a:ext cx="1614309" cy="1418537"/>
          </a:xfrm>
          <a:custGeom>
            <a:avLst/>
            <a:gdLst>
              <a:gd name="connsiteX0" fmla="*/ 583587 w 1614309"/>
              <a:gd name="connsiteY0" fmla="*/ 0 h 1418537"/>
              <a:gd name="connsiteX1" fmla="*/ 1614309 w 1614309"/>
              <a:gd name="connsiteY1" fmla="*/ 0 h 1418537"/>
              <a:gd name="connsiteX2" fmla="*/ 1614309 w 1614309"/>
              <a:gd name="connsiteY2" fmla="*/ 1418537 h 1418537"/>
              <a:gd name="connsiteX3" fmla="*/ 0 w 1614309"/>
              <a:gd name="connsiteY3" fmla="*/ 1418537 h 1418537"/>
              <a:gd name="connsiteX4" fmla="*/ 0 w 1614309"/>
              <a:gd name="connsiteY4" fmla="*/ 497972 h 1418537"/>
              <a:gd name="connsiteX5" fmla="*/ 583587 w 1614309"/>
              <a:gd name="connsiteY5" fmla="*/ 497972 h 1418537"/>
              <a:gd name="connsiteX6" fmla="*/ 583587 w 1614309"/>
              <a:gd name="connsiteY6" fmla="*/ 0 h 141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4309" h="1418537">
                <a:moveTo>
                  <a:pt x="583587" y="0"/>
                </a:moveTo>
                <a:lnTo>
                  <a:pt x="1614309" y="0"/>
                </a:lnTo>
                <a:lnTo>
                  <a:pt x="1614309" y="1418537"/>
                </a:lnTo>
                <a:lnTo>
                  <a:pt x="0" y="1418537"/>
                </a:lnTo>
                <a:lnTo>
                  <a:pt x="0" y="497972"/>
                </a:lnTo>
                <a:lnTo>
                  <a:pt x="583587" y="497972"/>
                </a:lnTo>
                <a:lnTo>
                  <a:pt x="583587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70377" y="4229712"/>
            <a:ext cx="2418648" cy="219742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813934" y="1320457"/>
            <a:ext cx="8564130" cy="58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妈妈，千言万语在一躬，祝您节快乐，还有我爱您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!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74859" y="2001089"/>
            <a:ext cx="8564130" cy="58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有您的爱护是我一生的幸运，母亲节快乐！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90677" y="2681721"/>
            <a:ext cx="8564130" cy="58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母亲节到了，愿您幸福长寿。永远爱你。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873" y="2201152"/>
            <a:ext cx="5409492" cy="405712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390677" y="4042985"/>
            <a:ext cx="8564130" cy="58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有您的挂念是我一生的幸福！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90677" y="3362353"/>
            <a:ext cx="8564130" cy="58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我最爱的人是您，妈妈，节日快乐！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390677" y="4723616"/>
            <a:ext cx="8564130" cy="58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您陪我长大，我陪你到老。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0291"/>
            <a:ext cx="2667389" cy="3950486"/>
          </a:xfrm>
          <a:prstGeom prst="rect">
            <a:avLst/>
          </a:prstGeom>
        </p:spPr>
      </p:pic>
      <p:pic>
        <p:nvPicPr>
          <p:cNvPr id="17" name="图片 16"/>
          <p:cNvPicPr>
            <a:picLocks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6938" y="-245699"/>
            <a:ext cx="2782880" cy="3492352"/>
          </a:xfrm>
          <a:custGeom>
            <a:avLst/>
            <a:gdLst>
              <a:gd name="connsiteX0" fmla="*/ 0 w 4075289"/>
              <a:gd name="connsiteY0" fmla="*/ 0 h 5114250"/>
              <a:gd name="connsiteX1" fmla="*/ 4075289 w 4075289"/>
              <a:gd name="connsiteY1" fmla="*/ 0 h 5114250"/>
              <a:gd name="connsiteX2" fmla="*/ 4075289 w 4075289"/>
              <a:gd name="connsiteY2" fmla="*/ 4637103 h 5114250"/>
              <a:gd name="connsiteX3" fmla="*/ 3714046 w 4075289"/>
              <a:gd name="connsiteY3" fmla="*/ 4637103 h 5114250"/>
              <a:gd name="connsiteX4" fmla="*/ 3714046 w 4075289"/>
              <a:gd name="connsiteY4" fmla="*/ 5114250 h 5114250"/>
              <a:gd name="connsiteX5" fmla="*/ 0 w 4075289"/>
              <a:gd name="connsiteY5" fmla="*/ 5114250 h 5114250"/>
              <a:gd name="connsiteX6" fmla="*/ 0 w 4075289"/>
              <a:gd name="connsiteY6" fmla="*/ 0 h 511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5289" h="5114250">
                <a:moveTo>
                  <a:pt x="0" y="0"/>
                </a:moveTo>
                <a:lnTo>
                  <a:pt x="4075289" y="0"/>
                </a:lnTo>
                <a:lnTo>
                  <a:pt x="4075289" y="4637103"/>
                </a:lnTo>
                <a:lnTo>
                  <a:pt x="3714046" y="4637103"/>
                </a:lnTo>
                <a:lnTo>
                  <a:pt x="3714046" y="5114250"/>
                </a:lnTo>
                <a:lnTo>
                  <a:pt x="0" y="511425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1912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1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20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  <p:bldP spid="9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22" t="10526" r="9295" b="12502"/>
          <a:stretch/>
        </p:blipFill>
        <p:spPr>
          <a:xfrm>
            <a:off x="1065708" y="811860"/>
            <a:ext cx="10060583" cy="518442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7691" y="5439463"/>
            <a:ext cx="1614309" cy="1418537"/>
          </a:xfrm>
          <a:custGeom>
            <a:avLst/>
            <a:gdLst>
              <a:gd name="connsiteX0" fmla="*/ 583587 w 1614309"/>
              <a:gd name="connsiteY0" fmla="*/ 0 h 1418537"/>
              <a:gd name="connsiteX1" fmla="*/ 1614309 w 1614309"/>
              <a:gd name="connsiteY1" fmla="*/ 0 h 1418537"/>
              <a:gd name="connsiteX2" fmla="*/ 1614309 w 1614309"/>
              <a:gd name="connsiteY2" fmla="*/ 1418537 h 1418537"/>
              <a:gd name="connsiteX3" fmla="*/ 0 w 1614309"/>
              <a:gd name="connsiteY3" fmla="*/ 1418537 h 1418537"/>
              <a:gd name="connsiteX4" fmla="*/ 0 w 1614309"/>
              <a:gd name="connsiteY4" fmla="*/ 497972 h 1418537"/>
              <a:gd name="connsiteX5" fmla="*/ 583587 w 1614309"/>
              <a:gd name="connsiteY5" fmla="*/ 497972 h 1418537"/>
              <a:gd name="connsiteX6" fmla="*/ 583587 w 1614309"/>
              <a:gd name="connsiteY6" fmla="*/ 0 h 141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4309" h="1418537">
                <a:moveTo>
                  <a:pt x="583587" y="0"/>
                </a:moveTo>
                <a:lnTo>
                  <a:pt x="1614309" y="0"/>
                </a:lnTo>
                <a:lnTo>
                  <a:pt x="1614309" y="1418537"/>
                </a:lnTo>
                <a:lnTo>
                  <a:pt x="0" y="1418537"/>
                </a:lnTo>
                <a:lnTo>
                  <a:pt x="0" y="497972"/>
                </a:lnTo>
                <a:lnTo>
                  <a:pt x="583587" y="497972"/>
                </a:lnTo>
                <a:lnTo>
                  <a:pt x="583587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163" y="199579"/>
            <a:ext cx="2418648" cy="219742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884835" y="1995993"/>
            <a:ext cx="49776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您甘甜的乳汁滋润了我的人生，您谆谆的教诲指明了我的道路，您殷切的盼望铸就了我的辉煌，您满心的期待成就了我的未来。母亲，我的生命因你而精彩。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8278" y="2088444"/>
            <a:ext cx="5238013" cy="3540897"/>
          </a:xfrm>
          <a:prstGeom prst="rect">
            <a:avLst/>
          </a:prstGeom>
        </p:spPr>
      </p:pic>
      <p:pic>
        <p:nvPicPr>
          <p:cNvPr id="8" name="图片 7"/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0291"/>
            <a:ext cx="2667389" cy="3950486"/>
          </a:xfrm>
          <a:prstGeom prst="rect">
            <a:avLst/>
          </a:prstGeom>
        </p:spPr>
      </p:pic>
      <p:pic>
        <p:nvPicPr>
          <p:cNvPr id="9" name="图片 8"/>
          <p:cNvPicPr>
            <a:picLocks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6938" y="-245699"/>
            <a:ext cx="2782880" cy="3492352"/>
          </a:xfrm>
          <a:custGeom>
            <a:avLst/>
            <a:gdLst>
              <a:gd name="connsiteX0" fmla="*/ 0 w 4075289"/>
              <a:gd name="connsiteY0" fmla="*/ 0 h 5114250"/>
              <a:gd name="connsiteX1" fmla="*/ 4075289 w 4075289"/>
              <a:gd name="connsiteY1" fmla="*/ 0 h 5114250"/>
              <a:gd name="connsiteX2" fmla="*/ 4075289 w 4075289"/>
              <a:gd name="connsiteY2" fmla="*/ 4637103 h 5114250"/>
              <a:gd name="connsiteX3" fmla="*/ 3714046 w 4075289"/>
              <a:gd name="connsiteY3" fmla="*/ 4637103 h 5114250"/>
              <a:gd name="connsiteX4" fmla="*/ 3714046 w 4075289"/>
              <a:gd name="connsiteY4" fmla="*/ 5114250 h 5114250"/>
              <a:gd name="connsiteX5" fmla="*/ 0 w 4075289"/>
              <a:gd name="connsiteY5" fmla="*/ 5114250 h 5114250"/>
              <a:gd name="connsiteX6" fmla="*/ 0 w 4075289"/>
              <a:gd name="connsiteY6" fmla="*/ 0 h 511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5289" h="5114250">
                <a:moveTo>
                  <a:pt x="0" y="0"/>
                </a:moveTo>
                <a:lnTo>
                  <a:pt x="4075289" y="0"/>
                </a:lnTo>
                <a:lnTo>
                  <a:pt x="4075289" y="4637103"/>
                </a:lnTo>
                <a:lnTo>
                  <a:pt x="3714046" y="4637103"/>
                </a:lnTo>
                <a:lnTo>
                  <a:pt x="3714046" y="5114250"/>
                </a:lnTo>
                <a:lnTo>
                  <a:pt x="0" y="511425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0276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9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22" t="10526" r="9295" b="12502"/>
          <a:stretch/>
        </p:blipFill>
        <p:spPr>
          <a:xfrm>
            <a:off x="1065708" y="811860"/>
            <a:ext cx="10060583" cy="518442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2311" y="5436728"/>
            <a:ext cx="1614309" cy="1418537"/>
          </a:xfrm>
          <a:custGeom>
            <a:avLst/>
            <a:gdLst>
              <a:gd name="connsiteX0" fmla="*/ 583587 w 1614309"/>
              <a:gd name="connsiteY0" fmla="*/ 0 h 1418537"/>
              <a:gd name="connsiteX1" fmla="*/ 1614309 w 1614309"/>
              <a:gd name="connsiteY1" fmla="*/ 0 h 1418537"/>
              <a:gd name="connsiteX2" fmla="*/ 1614309 w 1614309"/>
              <a:gd name="connsiteY2" fmla="*/ 1418537 h 1418537"/>
              <a:gd name="connsiteX3" fmla="*/ 0 w 1614309"/>
              <a:gd name="connsiteY3" fmla="*/ 1418537 h 1418537"/>
              <a:gd name="connsiteX4" fmla="*/ 0 w 1614309"/>
              <a:gd name="connsiteY4" fmla="*/ 497972 h 1418537"/>
              <a:gd name="connsiteX5" fmla="*/ 583587 w 1614309"/>
              <a:gd name="connsiteY5" fmla="*/ 497972 h 1418537"/>
              <a:gd name="connsiteX6" fmla="*/ 583587 w 1614309"/>
              <a:gd name="connsiteY6" fmla="*/ 0 h 1418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4309" h="1418537">
                <a:moveTo>
                  <a:pt x="583587" y="0"/>
                </a:moveTo>
                <a:lnTo>
                  <a:pt x="1614309" y="0"/>
                </a:lnTo>
                <a:lnTo>
                  <a:pt x="1614309" y="1418537"/>
                </a:lnTo>
                <a:lnTo>
                  <a:pt x="0" y="1418537"/>
                </a:lnTo>
                <a:lnTo>
                  <a:pt x="0" y="497972"/>
                </a:lnTo>
                <a:lnTo>
                  <a:pt x="583587" y="497972"/>
                </a:lnTo>
                <a:lnTo>
                  <a:pt x="583587" y="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3992" y="4167884"/>
            <a:ext cx="2418648" cy="219742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035420" y="1859439"/>
            <a:ext cx="4977699" cy="2248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母亲是伞，我们是伞下的孩子；母亲是豆荚，我们是荚里的豆子；母亲是大地，我们是地里的种子生根，发芽，长大深爱的母亲节日快乐！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708" y="2016740"/>
            <a:ext cx="3969712" cy="4796736"/>
          </a:xfrm>
          <a:prstGeom prst="rect">
            <a:avLst/>
          </a:prstGeom>
        </p:spPr>
      </p:pic>
      <p:pic>
        <p:nvPicPr>
          <p:cNvPr id="8" name="图片 7"/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0291"/>
            <a:ext cx="2667389" cy="3950486"/>
          </a:xfrm>
          <a:prstGeom prst="rect">
            <a:avLst/>
          </a:prstGeom>
        </p:spPr>
      </p:pic>
      <p:pic>
        <p:nvPicPr>
          <p:cNvPr id="9" name="图片 8"/>
          <p:cNvPicPr>
            <a:picLocks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6938" y="-245699"/>
            <a:ext cx="2782880" cy="3492352"/>
          </a:xfrm>
          <a:custGeom>
            <a:avLst/>
            <a:gdLst>
              <a:gd name="connsiteX0" fmla="*/ 0 w 4075289"/>
              <a:gd name="connsiteY0" fmla="*/ 0 h 5114250"/>
              <a:gd name="connsiteX1" fmla="*/ 4075289 w 4075289"/>
              <a:gd name="connsiteY1" fmla="*/ 0 h 5114250"/>
              <a:gd name="connsiteX2" fmla="*/ 4075289 w 4075289"/>
              <a:gd name="connsiteY2" fmla="*/ 4637103 h 5114250"/>
              <a:gd name="connsiteX3" fmla="*/ 3714046 w 4075289"/>
              <a:gd name="connsiteY3" fmla="*/ 4637103 h 5114250"/>
              <a:gd name="connsiteX4" fmla="*/ 3714046 w 4075289"/>
              <a:gd name="connsiteY4" fmla="*/ 5114250 h 5114250"/>
              <a:gd name="connsiteX5" fmla="*/ 0 w 4075289"/>
              <a:gd name="connsiteY5" fmla="*/ 5114250 h 5114250"/>
              <a:gd name="connsiteX6" fmla="*/ 0 w 4075289"/>
              <a:gd name="connsiteY6" fmla="*/ 0 h 5114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5289" h="5114250">
                <a:moveTo>
                  <a:pt x="0" y="0"/>
                </a:moveTo>
                <a:lnTo>
                  <a:pt x="4075289" y="0"/>
                </a:lnTo>
                <a:lnTo>
                  <a:pt x="4075289" y="4637103"/>
                </a:lnTo>
                <a:lnTo>
                  <a:pt x="3714046" y="4637103"/>
                </a:lnTo>
                <a:lnTo>
                  <a:pt x="3714046" y="5114250"/>
                </a:lnTo>
                <a:lnTo>
                  <a:pt x="0" y="511425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5422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721129" y="-2554875"/>
            <a:ext cx="6692724" cy="1180247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45" t="12128" r="12948" b="11070"/>
          <a:stretch/>
        </p:blipFill>
        <p:spPr>
          <a:xfrm>
            <a:off x="5777345" y="1367025"/>
            <a:ext cx="3055298" cy="266627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0324" y="2190429"/>
            <a:ext cx="6573939" cy="358257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858316">
            <a:off x="-47380" y="4674290"/>
            <a:ext cx="2418648" cy="219742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945276" y="2190429"/>
            <a:ext cx="553998" cy="28110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母亲节祝福贺卡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88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apk0gwk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445</Words>
  <Application>Microsoft Office PowerPoint</Application>
  <PresentationFormat>宽屏</PresentationFormat>
  <Paragraphs>35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43</cp:revision>
  <dcterms:created xsi:type="dcterms:W3CDTF">2019-05-08T06:27:47Z</dcterms:created>
  <dcterms:modified xsi:type="dcterms:W3CDTF">2023-05-30T00:58:55Z</dcterms:modified>
</cp:coreProperties>
</file>